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50800" dist="38100" dir="540000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1pPr>
    <a:lvl2pPr marL="0" marR="0" indent="2286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50800" dist="38100" dir="540000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2pPr>
    <a:lvl3pPr marL="0" marR="0" indent="4572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50800" dist="38100" dir="540000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3pPr>
    <a:lvl4pPr marL="0" marR="0" indent="6858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50800" dist="38100" dir="540000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4pPr>
    <a:lvl5pPr marL="0" marR="0" indent="9144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50800" dist="38100" dir="540000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5pPr>
    <a:lvl6pPr marL="0" marR="0" indent="11430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50800" dist="38100" dir="540000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6pPr>
    <a:lvl7pPr marL="0" marR="0" indent="13716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50800" dist="38100" dir="540000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7pPr>
    <a:lvl8pPr marL="0" marR="0" indent="16002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50800" dist="38100" dir="540000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8pPr>
    <a:lvl9pPr marL="0" marR="0" indent="18288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50800" dist="38100" dir="540000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3">
              <a:alpha val="36000"/>
            </a:srgbClr>
          </a:solidFill>
        </a:fill>
      </a:tcStyle>
    </a:wholeTbl>
    <a:band2H>
      <a:tcTxStyle b="def" i="def"/>
      <a:tcStyle>
        <a:tcBdr/>
        <a:fill>
          <a:solidFill>
            <a:srgbClr val="676163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 b="def" i="def"/>
      <a:tcStyle>
        <a:tcBdr/>
        <a:fill>
          <a:solidFill>
            <a:srgbClr val="676163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Relationship Id="rId100" Type="http://schemas.openxmlformats.org/officeDocument/2006/relationships/slide" Target="slides/slide93.xml"/><Relationship Id="rId101" Type="http://schemas.openxmlformats.org/officeDocument/2006/relationships/slide" Target="slides/slide94.xml"/><Relationship Id="rId102" Type="http://schemas.openxmlformats.org/officeDocument/2006/relationships/slide" Target="slides/slide9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6" name="Shape 11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 والعنوان الفرع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/>
          <p:nvPr>
            <p:ph type="title"/>
          </p:nvPr>
        </p:nvSpPr>
        <p:spPr>
          <a:xfrm>
            <a:off x="850900" y="1270000"/>
            <a:ext cx="11303000" cy="35052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12" name="مستوى النص الأول…"/>
          <p:cNvSpPr txBox="1"/>
          <p:nvPr>
            <p:ph type="body" sz="quarter" idx="1"/>
          </p:nvPr>
        </p:nvSpPr>
        <p:spPr>
          <a:xfrm>
            <a:off x="850900" y="4864100"/>
            <a:ext cx="11303000" cy="15748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1pPr>
            <a:lvl2pPr marL="0" indent="22860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2pPr>
            <a:lvl3pPr marL="0" indent="45720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3pPr>
            <a:lvl4pPr marL="0" indent="68580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4pPr>
            <a:lvl5pPr marL="0" indent="91440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– باسل أسعد"/>
          <p:cNvSpPr txBox="1"/>
          <p:nvPr>
            <p:ph type="body" sz="quarter" idx="13"/>
          </p:nvPr>
        </p:nvSpPr>
        <p:spPr>
          <a:xfrm>
            <a:off x="1270000" y="6362700"/>
            <a:ext cx="10464800" cy="497309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>
                <a:solidFill>
                  <a:srgbClr val="73BFFF"/>
                </a:solidFill>
                <a:effectLst>
                  <a:outerShdw sx="100000" sy="100000" kx="0" ky="0" algn="b" rotWithShape="0" blurRad="38100" dist="36285" dir="2700000">
                    <a:srgbClr val="000000">
                      <a:alpha val="4800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– باسل أسعد</a:t>
            </a:r>
          </a:p>
        </p:txBody>
      </p:sp>
      <p:sp>
        <p:nvSpPr>
          <p:cNvPr id="93" name="&quot;قم بكتابة الرقم هنا.&quot;"/>
          <p:cNvSpPr txBox="1"/>
          <p:nvPr>
            <p:ph type="body" sz="quarter" idx="14"/>
          </p:nvPr>
        </p:nvSpPr>
        <p:spPr>
          <a:xfrm>
            <a:off x="1270000" y="4240522"/>
            <a:ext cx="10464800" cy="70105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>
                <a:effectLst>
                  <a:outerShdw sx="100000" sy="100000" kx="0" ky="0" algn="b" rotWithShape="0" blurRad="38100" dist="54428" dir="2700000">
                    <a:srgbClr val="000000">
                      <a:alpha val="48000"/>
                    </a:srgbClr>
                  </a:outerShdw>
                </a:effectLst>
              </a:defRPr>
            </a:lvl1pPr>
          </a:lstStyle>
          <a:p>
            <a:pPr/>
            <a:r>
              <a:t>"قم بكتابة الرقم هنا."</a:t>
            </a:r>
          </a:p>
        </p:txBody>
      </p:sp>
      <p:sp>
        <p:nvSpPr>
          <p:cNvPr id="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صورة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أفق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صورة"/>
          <p:cNvSpPr/>
          <p:nvPr>
            <p:ph type="pic" idx="13"/>
          </p:nvPr>
        </p:nvSpPr>
        <p:spPr>
          <a:xfrm>
            <a:off x="825500" y="914400"/>
            <a:ext cx="11341100" cy="57404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نص العنوان"/>
          <p:cNvSpPr txBox="1"/>
          <p:nvPr>
            <p:ph type="title"/>
          </p:nvPr>
        </p:nvSpPr>
        <p:spPr>
          <a:xfrm>
            <a:off x="787400" y="6807200"/>
            <a:ext cx="11430000" cy="12192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>
            <a:off x="787400" y="3657600"/>
            <a:ext cx="11430000" cy="2438400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صورة"/>
          <p:cNvSpPr/>
          <p:nvPr>
            <p:ph type="pic" sz="half" idx="13"/>
          </p:nvPr>
        </p:nvSpPr>
        <p:spPr>
          <a:xfrm>
            <a:off x="7200900" y="1257300"/>
            <a:ext cx="5016500" cy="7213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8" name="نص العنوان"/>
          <p:cNvSpPr txBox="1"/>
          <p:nvPr>
            <p:ph type="title"/>
          </p:nvPr>
        </p:nvSpPr>
        <p:spPr>
          <a:xfrm>
            <a:off x="787400" y="1384300"/>
            <a:ext cx="5638800" cy="35052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39" name="مستوى النص الأول…"/>
          <p:cNvSpPr txBox="1"/>
          <p:nvPr>
            <p:ph type="body" sz="quarter" idx="1"/>
          </p:nvPr>
        </p:nvSpPr>
        <p:spPr>
          <a:xfrm>
            <a:off x="787400" y="4876800"/>
            <a:ext cx="5638800" cy="37592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1pPr>
            <a:lvl2pPr marL="0" indent="22860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2pPr>
            <a:lvl3pPr marL="0" indent="45720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3pPr>
            <a:lvl4pPr marL="0" indent="68580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4pPr>
            <a:lvl5pPr marL="0" indent="91440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6" name="مستوى النص الأول…"/>
          <p:cNvSpPr txBox="1"/>
          <p:nvPr>
            <p:ph type="body" idx="1"/>
          </p:nvPr>
        </p:nvSpPr>
        <p:spPr>
          <a:xfrm>
            <a:off x="787400" y="2768600"/>
            <a:ext cx="114300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صورة"/>
          <p:cNvSpPr/>
          <p:nvPr>
            <p:ph type="pic" sz="half" idx="13"/>
          </p:nvPr>
        </p:nvSpPr>
        <p:spPr>
          <a:xfrm>
            <a:off x="7213600" y="2755900"/>
            <a:ext cx="5016500" cy="5715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6" name="مستوى النص الأول…"/>
          <p:cNvSpPr txBox="1"/>
          <p:nvPr>
            <p:ph type="body" sz="half" idx="1"/>
          </p:nvPr>
        </p:nvSpPr>
        <p:spPr>
          <a:xfrm>
            <a:off x="787400" y="2768600"/>
            <a:ext cx="54229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صورة"/>
          <p:cNvSpPr/>
          <p:nvPr>
            <p:ph type="pic" sz="quarter" idx="13"/>
          </p:nvPr>
        </p:nvSpPr>
        <p:spPr>
          <a:xfrm>
            <a:off x="6858000" y="5105400"/>
            <a:ext cx="5321300" cy="338138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3" name="صورة"/>
          <p:cNvSpPr/>
          <p:nvPr>
            <p:ph type="pic" sz="quarter" idx="14"/>
          </p:nvPr>
        </p:nvSpPr>
        <p:spPr>
          <a:xfrm>
            <a:off x="6858000" y="1270000"/>
            <a:ext cx="5316292" cy="3378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صورة"/>
          <p:cNvSpPr/>
          <p:nvPr>
            <p:ph type="pic" sz="half" idx="15"/>
          </p:nvPr>
        </p:nvSpPr>
        <p:spPr>
          <a:xfrm>
            <a:off x="1143000" y="1244600"/>
            <a:ext cx="5219700" cy="7213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رقم الشريحة"/>
          <p:cNvSpPr txBox="1"/>
          <p:nvPr>
            <p:ph type="sldNum" sz="quarter" idx="2"/>
          </p:nvPr>
        </p:nvSpPr>
        <p:spPr>
          <a:xfrm>
            <a:off x="12846913" y="9309100"/>
            <a:ext cx="307212" cy="331487"/>
          </a:xfrm>
          <a:prstGeom prst="rect">
            <a:avLst/>
          </a:prstGeom>
        </p:spPr>
        <p:txBody>
          <a:bodyPr/>
          <a:lstStyle/>
          <a:p>
            <a:pPr rtl="0"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وى النص الأول…"/>
          <p:cNvSpPr txBox="1"/>
          <p:nvPr>
            <p:ph type="body" idx="1"/>
          </p:nvPr>
        </p:nvSpPr>
        <p:spPr>
          <a:xfrm>
            <a:off x="787400" y="1371600"/>
            <a:ext cx="11430000" cy="701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" name="نص العنوان"/>
          <p:cNvSpPr txBox="1"/>
          <p:nvPr>
            <p:ph type="title"/>
          </p:nvPr>
        </p:nvSpPr>
        <p:spPr>
          <a:xfrm>
            <a:off x="787400" y="254000"/>
            <a:ext cx="114300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2848234" y="9309100"/>
            <a:ext cx="307212" cy="33148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l">
              <a:defRPr b="1" sz="1400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>
                <a:effectLst/>
              </a:defRPr>
            </a:pPr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9pPr>
    </p:titleStyle>
    <p:bodyStyle>
      <a:lvl1pPr marL="444500" marR="0" indent="-444500" algn="r" defTabSz="584200" rtl="1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1pPr>
      <a:lvl2pPr marL="889000" marR="0" indent="-444500" algn="r" defTabSz="584200" rtl="1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2pPr>
      <a:lvl3pPr marL="1333500" marR="0" indent="-444500" algn="r" defTabSz="584200" rtl="1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3pPr>
      <a:lvl4pPr marL="1778000" marR="0" indent="-444500" algn="r" defTabSz="584200" rtl="1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4pPr>
      <a:lvl5pPr marL="2222500" marR="0" indent="-444500" algn="r" defTabSz="584200" rtl="1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5pPr>
      <a:lvl6pPr marL="2667000" marR="0" indent="-444500" algn="r" defTabSz="584200" rtl="1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6pPr>
      <a:lvl7pPr marL="3111500" marR="0" indent="-444500" algn="r" defTabSz="584200" rtl="1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7pPr>
      <a:lvl8pPr marL="3556000" marR="0" indent="-444500" algn="r" defTabSz="584200" rtl="1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8pPr>
      <a:lvl9pPr marL="4000500" marR="0" indent="-444500" algn="r" defTabSz="584200" rtl="1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9pPr>
    </p:bodyStyle>
    <p:otherStyle>
      <a:lvl1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Relationship Id="rId3" Type="http://schemas.openxmlformats.org/officeDocument/2006/relationships/image" Target="../media/image5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21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image" Target="../media/image5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5.pn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9" Type="http://schemas.openxmlformats.org/officeDocument/2006/relationships/image" Target="../media/image8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24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26.png"/><Relationship Id="rId4" Type="http://schemas.openxmlformats.org/officeDocument/2006/relationships/image" Target="../media/image27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5.pn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9" Type="http://schemas.openxmlformats.org/officeDocument/2006/relationships/image" Target="../media/image8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8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5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16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5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png"/><Relationship Id="rId3" Type="http://schemas.openxmlformats.org/officeDocument/2006/relationships/image" Target="../media/image5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33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8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34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35.png"/><Relationship Id="rId4" Type="http://schemas.openxmlformats.org/officeDocument/2006/relationships/image" Target="../media/image21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39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36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40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42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2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Relationship Id="rId3" Type="http://schemas.openxmlformats.org/officeDocument/2006/relationships/image" Target="../media/image5.png"/><Relationship Id="rId4" Type="http://schemas.openxmlformats.org/officeDocument/2006/relationships/image" Target="../media/image9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26.png"/><Relationship Id="rId4" Type="http://schemas.openxmlformats.org/officeDocument/2006/relationships/image" Target="../media/image43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5.pn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9" Type="http://schemas.openxmlformats.org/officeDocument/2006/relationships/image" Target="../media/image8.jpe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e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e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5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44.pn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5.pn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47.png"/><Relationship Id="rId4" Type="http://schemas.openxmlformats.org/officeDocument/2006/relationships/image" Target="../media/image48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49.pn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pn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26.png"/><Relationship Id="rId4" Type="http://schemas.openxmlformats.org/officeDocument/2006/relationships/image" Target="../media/image50.pn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5.pn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9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e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e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5.pn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Relationship Id="rId4" Type="http://schemas.openxmlformats.org/officeDocument/2006/relationships/image" Target="../media/image5.png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51.png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1.g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55.png"/></Relationships>
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56.png"/><Relationship Id="rId4" Type="http://schemas.openxmlformats.org/officeDocument/2006/relationships/image" Target="../media/image57.png"/></Relationships>
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58.png"/></Relationships>
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1.gif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56.png"/><Relationship Id="rId7" Type="http://schemas.openxmlformats.org/officeDocument/2006/relationships/image" Target="../media/image61.png"/></Relationships>
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2.png"/><Relationship Id="rId3" Type="http://schemas.openxmlformats.org/officeDocument/2006/relationships/image" Target="../media/image5.png"/></Relationships>
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63.png"/></Relationships>

</file>

<file path=ppt/slides/_rels/slide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7" Type="http://schemas.openxmlformats.org/officeDocument/2006/relationships/image" Target="../media/image23.jpeg"/><Relationship Id="rId8" Type="http://schemas.openxmlformats.org/officeDocument/2006/relationships/image" Target="../media/image24.jpeg"/></Relationships>

</file>

<file path=ppt/slides/_rels/slide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
</file>

<file path=ppt/slides/_rels/slide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25.jpeg"/><Relationship Id="rId4" Type="http://schemas.openxmlformats.org/officeDocument/2006/relationships/image" Target="../media/image26.jpeg"/></Relationships>

</file>

<file path=ppt/slides/_rels/slide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64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eg"/></Relationships>

</file>

<file path=ppt/slides/_rels/slide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65.png"/><Relationship Id="rId4" Type="http://schemas.openxmlformats.org/officeDocument/2006/relationships/image" Target="../media/image66.png"/></Relationships>

</file>

<file path=ppt/slides/_rels/slide9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/Relationships>

</file>

<file path=ppt/slides/_rels/slide9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
</file>

<file path=ppt/slides/_rels/slide9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/Relationships>

</file>

<file path=ppt/slides/_rels/slide9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24.png"/></Relationships>

</file>

<file path=ppt/slides/_rels/slide9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الدرس الثاني"/>
          <p:cNvSpPr txBox="1"/>
          <p:nvPr>
            <p:ph type="ctrTitle"/>
          </p:nvPr>
        </p:nvSpPr>
        <p:spPr>
          <a:xfrm>
            <a:off x="3282320" y="6796121"/>
            <a:ext cx="5251296" cy="1096791"/>
          </a:xfrm>
          <a:prstGeom prst="rect">
            <a:avLst/>
          </a:prstGeom>
        </p:spPr>
        <p:txBody>
          <a:bodyPr/>
          <a:lstStyle>
            <a:lvl1pPr defTabSz="479044">
              <a:defRPr sz="5904">
                <a:effectLst>
                  <a:outerShdw sx="100000" sy="100000" kx="0" ky="0" algn="b" rotWithShape="0" blurRad="41656" dist="31242" dir="5400000">
                    <a:srgbClr val="000000"/>
                  </a:outerShdw>
                </a:effectLst>
              </a:defRPr>
            </a:lvl1pPr>
          </a:lstStyle>
          <a:p>
            <a:pPr/>
            <a:r>
              <a:t>الدرس الثاني </a:t>
            </a:r>
          </a:p>
        </p:txBody>
      </p:sp>
      <p:sp>
        <p:nvSpPr>
          <p:cNvPr id="119" name="العناصر والمركبات والمخاليط"/>
          <p:cNvSpPr txBox="1"/>
          <p:nvPr>
            <p:ph type="subTitle" sz="quarter" idx="1"/>
          </p:nvPr>
        </p:nvSpPr>
        <p:spPr>
          <a:xfrm>
            <a:off x="1491352" y="8065644"/>
            <a:ext cx="8833231" cy="1574801"/>
          </a:xfrm>
          <a:prstGeom prst="rect">
            <a:avLst/>
          </a:prstGeom>
        </p:spPr>
        <p:txBody>
          <a:bodyPr/>
          <a:lstStyle>
            <a:lvl1pPr>
              <a:defRPr b="1" sz="5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r>
              <a:t>العناصر والمركبات والمخاليط</a:t>
            </a:r>
          </a:p>
        </p:txBody>
      </p:sp>
      <p:grpSp>
        <p:nvGrpSpPr>
          <p:cNvPr id="122" name="صورة"/>
          <p:cNvGrpSpPr/>
          <p:nvPr/>
        </p:nvGrpSpPr>
        <p:grpSpPr>
          <a:xfrm>
            <a:off x="2162471" y="356146"/>
            <a:ext cx="9018039" cy="6520260"/>
            <a:chOff x="0" y="0"/>
            <a:chExt cx="9018037" cy="6520258"/>
          </a:xfrm>
        </p:grpSpPr>
        <p:pic>
          <p:nvPicPr>
            <p:cNvPr id="121" name="صورة" descr="صورة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90500" y="190500"/>
              <a:ext cx="8637038" cy="611385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0" name="صورة" descr="صورة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018038" cy="6520259"/>
            </a:xfrm>
            <a:prstGeom prst="rect">
              <a:avLst/>
            </a:prstGeom>
            <a:effectLst/>
          </p:spPr>
        </p:pic>
      </p:grpSp>
      <p:pic>
        <p:nvPicPr>
          <p:cNvPr id="123" name="IMG_0482.JPG" descr="IMG_0482.JP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6271" y="6455898"/>
            <a:ext cx="2311867" cy="2670195"/>
          </a:xfrm>
          <a:prstGeom prst="rect">
            <a:avLst/>
          </a:prstGeom>
        </p:spPr>
      </p:pic>
      <p:sp>
        <p:nvSpPr>
          <p:cNvPr id="124" name="دعاء الزهراني"/>
          <p:cNvSpPr txBox="1"/>
          <p:nvPr/>
        </p:nvSpPr>
        <p:spPr>
          <a:xfrm>
            <a:off x="106272" y="8886444"/>
            <a:ext cx="2571865" cy="693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>
                <a:effectLst/>
              </a:defRPr>
            </a:pPr>
            <a:r>
              <a:t>دعاء الزهراني </a:t>
            </a:r>
          </a:p>
        </p:txBody>
      </p:sp>
      <p:sp>
        <p:nvSpPr>
          <p:cNvPr id="125" name="١"/>
          <p:cNvSpPr/>
          <p:nvPr/>
        </p:nvSpPr>
        <p:spPr>
          <a:xfrm>
            <a:off x="94500" y="236449"/>
            <a:ext cx="1905001" cy="1905001"/>
          </a:xfrm>
          <a:prstGeom prst="rightArrow">
            <a:avLst>
              <a:gd name="adj1" fmla="val 28564"/>
              <a:gd name="adj2" fmla="val 59418"/>
            </a:avLst>
          </a:prstGeom>
          <a:blipFill>
            <a:blip r:embed="rId5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/>
            </a:lvl1pPr>
          </a:lstStyle>
          <a:p>
            <a:pPr/>
            <a:r>
              <a:t>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دعاء الزهراني"/>
          <p:cNvSpPr txBox="1"/>
          <p:nvPr/>
        </p:nvSpPr>
        <p:spPr>
          <a:xfrm>
            <a:off x="106272" y="8886444"/>
            <a:ext cx="2571865" cy="693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>
                <a:effectLst/>
              </a:defRPr>
            </a:pPr>
            <a:r>
              <a:t>دعاء الزهراني </a:t>
            </a:r>
          </a:p>
        </p:txBody>
      </p:sp>
      <p:grpSp>
        <p:nvGrpSpPr>
          <p:cNvPr id="170" name="624719B8-C325-456B-A852-CEE0DA6C19BC-L0-001.png"/>
          <p:cNvGrpSpPr/>
          <p:nvPr/>
        </p:nvGrpSpPr>
        <p:grpSpPr>
          <a:xfrm>
            <a:off x="1957133" y="1458242"/>
            <a:ext cx="10311190" cy="6136430"/>
            <a:chOff x="0" y="0"/>
            <a:chExt cx="10311189" cy="6136428"/>
          </a:xfrm>
        </p:grpSpPr>
        <p:pic>
          <p:nvPicPr>
            <p:cNvPr id="169" name="624719B8-C325-456B-A852-CEE0DA6C19BC-L0-001.png" descr="624719B8-C325-456B-A852-CEE0DA6C19BC-L0-00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5124" t="67935" r="13077" b="9647"/>
            <a:stretch>
              <a:fillRect/>
            </a:stretch>
          </p:blipFill>
          <p:spPr>
            <a:xfrm>
              <a:off x="190500" y="190500"/>
              <a:ext cx="9930190" cy="573002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8" name="624719B8-C325-456B-A852-CEE0DA6C19BC-L0-001.png" descr="624719B8-C325-456B-A852-CEE0DA6C19BC-L0-001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0311190" cy="6136429"/>
            </a:xfrm>
            <a:prstGeom prst="rect">
              <a:avLst/>
            </a:prstGeom>
            <a:effectLst/>
          </p:spPr>
        </p:pic>
      </p:grpSp>
      <p:pic>
        <p:nvPicPr>
          <p:cNvPr id="171" name="IMG_0482.JPG" descr="IMG_0482.JP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1239" y="6424726"/>
            <a:ext cx="2311867" cy="267019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G_0482.JPG" descr="IMG_048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271" y="6537950"/>
            <a:ext cx="2311867" cy="2670195"/>
          </a:xfrm>
          <a:prstGeom prst="rect">
            <a:avLst/>
          </a:prstGeom>
        </p:spPr>
      </p:pic>
      <p:sp>
        <p:nvSpPr>
          <p:cNvPr id="174" name="دعاء الزهراني"/>
          <p:cNvSpPr txBox="1"/>
          <p:nvPr/>
        </p:nvSpPr>
        <p:spPr>
          <a:xfrm>
            <a:off x="106272" y="8886444"/>
            <a:ext cx="2571865" cy="693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>
                <a:effectLst/>
              </a:defRPr>
            </a:pPr>
            <a:r>
              <a:t>دعاء الزهراني </a:t>
            </a:r>
          </a:p>
        </p:txBody>
      </p:sp>
      <p:grpSp>
        <p:nvGrpSpPr>
          <p:cNvPr id="177" name="264B8FAF-D23E-46B1-90C4-8EFD97F4FDFE-L0-001.png"/>
          <p:cNvGrpSpPr/>
          <p:nvPr/>
        </p:nvGrpSpPr>
        <p:grpSpPr>
          <a:xfrm>
            <a:off x="2594551" y="814707"/>
            <a:ext cx="9070650" cy="7669087"/>
            <a:chOff x="0" y="0"/>
            <a:chExt cx="9070648" cy="7669085"/>
          </a:xfrm>
        </p:grpSpPr>
        <p:pic>
          <p:nvPicPr>
            <p:cNvPr id="176" name="264B8FAF-D23E-46B1-90C4-8EFD97F4FDFE-L0-001.png" descr="264B8FAF-D23E-46B1-90C4-8EFD97F4FDFE-L0-00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6375" t="32374" r="21219" b="41044"/>
            <a:stretch>
              <a:fillRect/>
            </a:stretch>
          </p:blipFill>
          <p:spPr>
            <a:xfrm>
              <a:off x="190500" y="190500"/>
              <a:ext cx="8689649" cy="726268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5" name="264B8FAF-D23E-46B1-90C4-8EFD97F4FDFE-L0-001.png" descr="264B8FAF-D23E-46B1-90C4-8EFD97F4FDFE-L0-001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9070649" cy="766908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9" name="الجدول"/>
          <p:cNvGraphicFramePr/>
          <p:nvPr/>
        </p:nvGraphicFramePr>
        <p:xfrm>
          <a:off x="11732784" y="2153617"/>
          <a:ext cx="9978667" cy="7010401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1">
                <a:tableStyleId>{C7B018BB-80A7-4F77-B60F-C8B233D01FF8}</a:tableStyleId>
              </a:tblPr>
              <a:tblGrid>
                <a:gridCol w="3326222"/>
                <a:gridCol w="3326222"/>
                <a:gridCol w="3326222"/>
              </a:tblGrid>
              <a:tr h="2336799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2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latin typeface="Farah"/>
                          <a:ea typeface="Farah"/>
                          <a:cs typeface="Farah"/>
                          <a:sym typeface="Farah"/>
                        </a:rPr>
                        <a:t>المفردات الجديدة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2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latin typeface="Farah"/>
                          <a:ea typeface="Farah"/>
                          <a:cs typeface="Farah"/>
                          <a:sym typeface="Farah"/>
                        </a:rPr>
                        <a:t>ماذا تعني؟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2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latin typeface="Farah"/>
                          <a:ea typeface="Farah"/>
                          <a:cs typeface="Farah"/>
                          <a:sym typeface="Farah"/>
                        </a:rPr>
                        <a:t>مرادفها </a:t>
                      </a: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</a:tcPr>
                </a:tc>
              </a:tr>
              <a:tr h="2336799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68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2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latin typeface="Farah"/>
                          <a:ea typeface="Farah"/>
                          <a:cs typeface="Farah"/>
                          <a:sym typeface="Farah"/>
                        </a:rPr>
                        <a:t>العنصر 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68400" algn="l"/>
                        </a:tabLst>
                        <a:defRPr sz="6200"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latin typeface="Farah"/>
                          <a:ea typeface="Farah"/>
                          <a:cs typeface="Farah"/>
                          <a:sym typeface="Farah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68400" algn="l"/>
                        </a:tabLst>
                        <a:defRPr sz="6200"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latin typeface="Farah"/>
                          <a:ea typeface="Farah"/>
                          <a:cs typeface="Farah"/>
                          <a:sym typeface="Farah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</a:tcPr>
                </a:tc>
              </a:tr>
              <a:tr h="2336799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68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2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latin typeface="Farah"/>
                          <a:ea typeface="Farah"/>
                          <a:cs typeface="Farah"/>
                          <a:sym typeface="Farah"/>
                        </a:rPr>
                        <a:t>العدد الذري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68400" algn="l"/>
                        </a:tabLst>
                        <a:defRPr sz="6200"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latin typeface="Farah"/>
                          <a:ea typeface="Farah"/>
                          <a:cs typeface="Farah"/>
                          <a:sym typeface="Farah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68400" algn="l"/>
                        </a:tabLst>
                        <a:defRPr sz="6200"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latin typeface="Farah"/>
                          <a:ea typeface="Farah"/>
                          <a:cs typeface="Farah"/>
                          <a:sym typeface="Farah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B w="0"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180" name="IMG_0482.JPG" descr="IMG_048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611" y="6768053"/>
            <a:ext cx="2311867" cy="2670195"/>
          </a:xfrm>
          <a:prstGeom prst="rect">
            <a:avLst/>
          </a:prstGeom>
        </p:spPr>
      </p:pic>
      <p:sp>
        <p:nvSpPr>
          <p:cNvPr id="181" name="دعاء الزهراني"/>
          <p:cNvSpPr txBox="1"/>
          <p:nvPr/>
        </p:nvSpPr>
        <p:spPr>
          <a:xfrm>
            <a:off x="121612" y="9024505"/>
            <a:ext cx="2571865" cy="693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>
                <a:effectLst/>
              </a:defRPr>
            </a:pPr>
            <a:r>
              <a:t>دعاء الزهراني </a:t>
            </a:r>
          </a:p>
        </p:txBody>
      </p:sp>
      <p:sp>
        <p:nvSpPr>
          <p:cNvPr id="182" name="لوحة المفردات"/>
          <p:cNvSpPr txBox="1"/>
          <p:nvPr/>
        </p:nvSpPr>
        <p:spPr>
          <a:xfrm>
            <a:off x="6126696" y="784593"/>
            <a:ext cx="268161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tabLst>
                <a:tab pos="1168400" algn="l"/>
              </a:tabLst>
              <a:defRPr sz="5800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  <a:effectLst>
                  <a:outerShdw sx="100000" sy="100000" kx="0" ky="0" algn="b" rotWithShape="0" blurRad="38100" dist="63500" dir="5400000">
                    <a:srgbClr val="000000">
                      <a:alpha val="48275"/>
                    </a:srgbClr>
                  </a:outerShdw>
                </a:effectLst>
                <a:latin typeface="Farah"/>
                <a:ea typeface="Farah"/>
                <a:cs typeface="Farah"/>
                <a:sym typeface="Farah"/>
              </a:defRPr>
            </a:lvl1pPr>
          </a:lstStyle>
          <a:p>
            <a:pPr defTabSz="914400" rtl="0">
              <a:defRPr/>
            </a:pPr>
            <a:r>
              <a:t>لوحة المفردات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العنوان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5" name="النص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6" name="3CF872A4-F342-45F7-A215-EE641F1CD99A-L0-001.png" descr="3CF872A4-F342-45F7-A215-EE641F1CD99A-L0-001.png"/>
          <p:cNvPicPr>
            <a:picLocks noChangeAspect="1"/>
          </p:cNvPicPr>
          <p:nvPr/>
        </p:nvPicPr>
        <p:blipFill>
          <a:blip r:embed="rId2">
            <a:extLst/>
          </a:blip>
          <a:srcRect l="2181" t="13199" r="21394" b="5257"/>
          <a:stretch>
            <a:fillRect/>
          </a:stretch>
        </p:blipFill>
        <p:spPr>
          <a:xfrm>
            <a:off x="130929" y="113122"/>
            <a:ext cx="12437614" cy="99528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دعاء الزهراني"/>
          <p:cNvSpPr txBox="1"/>
          <p:nvPr/>
        </p:nvSpPr>
        <p:spPr>
          <a:xfrm>
            <a:off x="106272" y="8886444"/>
            <a:ext cx="2571865" cy="693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>
                <a:effectLst/>
              </a:defRPr>
            </a:pPr>
            <a:r>
              <a:t>دعاء الزهراني </a:t>
            </a:r>
          </a:p>
        </p:txBody>
      </p:sp>
      <p:grpSp>
        <p:nvGrpSpPr>
          <p:cNvPr id="191" name="82403971-9EFD-47C7-A5C7-81C8C7EE7D21-L0-001.png"/>
          <p:cNvGrpSpPr/>
          <p:nvPr/>
        </p:nvGrpSpPr>
        <p:grpSpPr>
          <a:xfrm>
            <a:off x="1245887" y="728882"/>
            <a:ext cx="10720105" cy="7331793"/>
            <a:chOff x="0" y="0"/>
            <a:chExt cx="10720103" cy="7331792"/>
          </a:xfrm>
        </p:grpSpPr>
        <p:pic>
          <p:nvPicPr>
            <p:cNvPr id="190" name="82403971-9EFD-47C7-A5C7-81C8C7EE7D21-L0-001.png" descr="82403971-9EFD-47C7-A5C7-81C8C7EE7D21-L0-00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2896" t="45689" r="15622" b="18401"/>
            <a:stretch>
              <a:fillRect/>
            </a:stretch>
          </p:blipFill>
          <p:spPr>
            <a:xfrm>
              <a:off x="190500" y="190500"/>
              <a:ext cx="10339104" cy="692539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9" name="82403971-9EFD-47C7-A5C7-81C8C7EE7D21-L0-001.png" descr="82403971-9EFD-47C7-A5C7-81C8C7EE7D21-L0-001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10720105" cy="7331793"/>
            </a:xfrm>
            <a:prstGeom prst="rect">
              <a:avLst/>
            </a:prstGeom>
            <a:effectLst/>
          </p:spPr>
        </p:pic>
      </p:grpSp>
      <p:pic>
        <p:nvPicPr>
          <p:cNvPr id="192" name="IMG_0482.JPG" descr="IMG_0482.JP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4496" y="6471239"/>
            <a:ext cx="2311866" cy="267019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دعاء الزهراني"/>
          <p:cNvSpPr txBox="1"/>
          <p:nvPr/>
        </p:nvSpPr>
        <p:spPr>
          <a:xfrm>
            <a:off x="106272" y="8886444"/>
            <a:ext cx="2571865" cy="693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>
                <a:effectLst/>
              </a:defRPr>
            </a:pPr>
            <a:r>
              <a:t>دعاء الزهراني </a:t>
            </a:r>
          </a:p>
        </p:txBody>
      </p:sp>
      <p:sp>
        <p:nvSpPr>
          <p:cNvPr id="195" name="النص"/>
          <p:cNvSpPr txBox="1"/>
          <p:nvPr/>
        </p:nvSpPr>
        <p:spPr>
          <a:xfrm>
            <a:off x="5930176" y="4493870"/>
            <a:ext cx="1144448" cy="76586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  <p:pic>
        <p:nvPicPr>
          <p:cNvPr id="196" name="197C3A4E-E1BD-4918-B3DB-52B8EE8ECE08-L0-001.png" descr="197C3A4E-E1BD-4918-B3DB-52B8EE8ECE08-L0-001.png"/>
          <p:cNvPicPr>
            <a:picLocks noChangeAspect="1"/>
          </p:cNvPicPr>
          <p:nvPr/>
        </p:nvPicPr>
        <p:blipFill>
          <a:blip r:embed="rId2">
            <a:extLst/>
          </a:blip>
          <a:srcRect l="16410" t="39192" r="6982" b="24527"/>
          <a:stretch>
            <a:fillRect/>
          </a:stretch>
        </p:blipFill>
        <p:spPr>
          <a:xfrm>
            <a:off x="2114666" y="1648784"/>
            <a:ext cx="9435983" cy="59583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IMG_0482.JPG" descr="IMG_0482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6271" y="6463569"/>
            <a:ext cx="2311867" cy="267019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IMG_0482.JPG" descr="IMG_048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271" y="6537950"/>
            <a:ext cx="2311867" cy="2670195"/>
          </a:xfrm>
          <a:prstGeom prst="rect">
            <a:avLst/>
          </a:prstGeom>
        </p:spPr>
      </p:pic>
      <p:sp>
        <p:nvSpPr>
          <p:cNvPr id="200" name="دعاء الزهراني"/>
          <p:cNvSpPr txBox="1"/>
          <p:nvPr/>
        </p:nvSpPr>
        <p:spPr>
          <a:xfrm>
            <a:off x="106272" y="8886444"/>
            <a:ext cx="2571865" cy="693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>
                <a:effectLst/>
              </a:defRPr>
            </a:pPr>
            <a:r>
              <a:t>دعاء الزهراني </a:t>
            </a:r>
          </a:p>
        </p:txBody>
      </p:sp>
      <p:grpSp>
        <p:nvGrpSpPr>
          <p:cNvPr id="203" name="FABA0446-0646-4C1F-BB7B-42791FB3F9CF-L0-001.png"/>
          <p:cNvGrpSpPr/>
          <p:nvPr/>
        </p:nvGrpSpPr>
        <p:grpSpPr>
          <a:xfrm>
            <a:off x="3509958" y="798909"/>
            <a:ext cx="6545687" cy="8181304"/>
            <a:chOff x="0" y="0"/>
            <a:chExt cx="6545685" cy="8181302"/>
          </a:xfrm>
        </p:grpSpPr>
        <p:pic>
          <p:nvPicPr>
            <p:cNvPr id="202" name="FABA0446-0646-4C1F-BB7B-42791FB3F9CF-L0-001.png" descr="FABA0446-0646-4C1F-BB7B-42791FB3F9CF-L0-00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5859" t="18165" r="15203" b="35544"/>
            <a:stretch>
              <a:fillRect/>
            </a:stretch>
          </p:blipFill>
          <p:spPr>
            <a:xfrm>
              <a:off x="190500" y="190500"/>
              <a:ext cx="6164686" cy="777490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1" name="FABA0446-0646-4C1F-BB7B-42791FB3F9CF-L0-001.png" descr="FABA0446-0646-4C1F-BB7B-42791FB3F9CF-L0-001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-1"/>
              <a:ext cx="6545687" cy="818130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IMG_0482.JPG" descr="IMG_048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271" y="6537950"/>
            <a:ext cx="2311867" cy="2670195"/>
          </a:xfrm>
          <a:prstGeom prst="rect">
            <a:avLst/>
          </a:prstGeom>
        </p:spPr>
      </p:pic>
      <p:sp>
        <p:nvSpPr>
          <p:cNvPr id="206" name="دعاء الزهراني"/>
          <p:cNvSpPr txBox="1"/>
          <p:nvPr/>
        </p:nvSpPr>
        <p:spPr>
          <a:xfrm>
            <a:off x="106272" y="8886444"/>
            <a:ext cx="2571865" cy="693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>
                <a:effectLst/>
              </a:defRPr>
            </a:pPr>
            <a:r>
              <a:t>دعاء الزهراني </a:t>
            </a:r>
          </a:p>
        </p:txBody>
      </p:sp>
      <p:sp>
        <p:nvSpPr>
          <p:cNvPr id="207" name="أستعين بالجدول الدوري وسمي عدد من العناصر الشائعة وحددي رمزهاوصفاتها ؟"/>
          <p:cNvSpPr txBox="1"/>
          <p:nvPr/>
        </p:nvSpPr>
        <p:spPr>
          <a:xfrm>
            <a:off x="1163739" y="1627896"/>
            <a:ext cx="11068496" cy="1559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>
                <a:solidFill>
                  <a:srgbClr val="C3E5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r>
              <a:t>أستعين بالجدول الدوري وسمي عدد من العناصر الشائعة وحددي رمزهاوصفاتها ؟</a:t>
            </a:r>
          </a:p>
        </p:txBody>
      </p:sp>
      <p:sp>
        <p:nvSpPr>
          <p:cNvPr id="208" name="نشاط"/>
          <p:cNvSpPr txBox="1"/>
          <p:nvPr/>
        </p:nvSpPr>
        <p:spPr>
          <a:xfrm>
            <a:off x="6046790" y="877864"/>
            <a:ext cx="1302394" cy="765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E45A8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r>
              <a:t>نشاط</a:t>
            </a:r>
          </a:p>
        </p:txBody>
      </p:sp>
      <p:pic>
        <p:nvPicPr>
          <p:cNvPr id="209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44541" y="3350706"/>
            <a:ext cx="7906893" cy="58530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CB41EDE6-325B-4369-A449-DD28A8941519-L0-001.png" descr="CB41EDE6-325B-4369-A449-DD28A8941519-L0-001.png"/>
          <p:cNvPicPr>
            <a:picLocks noChangeAspect="1"/>
          </p:cNvPicPr>
          <p:nvPr/>
        </p:nvPicPr>
        <p:blipFill>
          <a:blip r:embed="rId2">
            <a:extLst/>
          </a:blip>
          <a:srcRect l="0" t="23491" r="0" b="18122"/>
          <a:stretch>
            <a:fillRect/>
          </a:stretch>
        </p:blipFill>
        <p:spPr>
          <a:xfrm>
            <a:off x="327323" y="2246709"/>
            <a:ext cx="12011919" cy="526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دعاء الزهراني"/>
          <p:cNvSpPr txBox="1"/>
          <p:nvPr/>
        </p:nvSpPr>
        <p:spPr>
          <a:xfrm>
            <a:off x="106272" y="8886444"/>
            <a:ext cx="2571865" cy="693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>
                <a:effectLst/>
              </a:defRPr>
            </a:pPr>
            <a:r>
              <a:t>دعاء الزهراني </a:t>
            </a:r>
          </a:p>
        </p:txBody>
      </p:sp>
      <p:sp>
        <p:nvSpPr>
          <p:cNvPr id="214" name="قارني بين انواع التقاويم الهجرية والميلادية والجدول الدوري؟"/>
          <p:cNvSpPr txBox="1"/>
          <p:nvPr/>
        </p:nvSpPr>
        <p:spPr>
          <a:xfrm>
            <a:off x="955752" y="1764152"/>
            <a:ext cx="11469131" cy="1531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>
                <a:solidFill>
                  <a:srgbClr val="EBBCF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r>
              <a:t>قارني بين انواع التقاويم الهجرية والميلادية والجدول الدوري؟</a:t>
            </a:r>
          </a:p>
        </p:txBody>
      </p:sp>
      <p:pic>
        <p:nvPicPr>
          <p:cNvPr id="215" name="صورة" descr="صورة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88691" y="3556469"/>
            <a:ext cx="4935340" cy="43461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24312" y="3531100"/>
            <a:ext cx="5394996" cy="43969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IMG_0482.JPG" descr="IMG_0482.JP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1485" y="6486579"/>
            <a:ext cx="2311867" cy="267019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D24E22DD-DFD8-4934-8458-794098D3BC97-L0-001.png" descr="D24E22DD-DFD8-4934-8458-794098D3BC97-L0-001.png"/>
          <p:cNvPicPr>
            <a:picLocks noChangeAspect="1"/>
          </p:cNvPicPr>
          <p:nvPr/>
        </p:nvPicPr>
        <p:blipFill>
          <a:blip r:embed="rId2">
            <a:extLst/>
          </a:blip>
          <a:srcRect l="2155" t="6348" r="2929" b="14328"/>
          <a:stretch>
            <a:fillRect/>
          </a:stretch>
        </p:blipFill>
        <p:spPr>
          <a:xfrm>
            <a:off x="7405993" y="1476033"/>
            <a:ext cx="4513978" cy="28293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600" fill="norm" stroke="1" extrusionOk="0">
                <a:moveTo>
                  <a:pt x="4412" y="0"/>
                </a:moveTo>
                <a:cubicBezTo>
                  <a:pt x="4118" y="41"/>
                  <a:pt x="3874" y="143"/>
                  <a:pt x="3964" y="779"/>
                </a:cubicBezTo>
                <a:cubicBezTo>
                  <a:pt x="3600" y="1042"/>
                  <a:pt x="3449" y="606"/>
                  <a:pt x="3473" y="100"/>
                </a:cubicBezTo>
                <a:cubicBezTo>
                  <a:pt x="3281" y="192"/>
                  <a:pt x="3078" y="160"/>
                  <a:pt x="2883" y="206"/>
                </a:cubicBezTo>
                <a:lnTo>
                  <a:pt x="2949" y="936"/>
                </a:lnTo>
                <a:cubicBezTo>
                  <a:pt x="3042" y="1081"/>
                  <a:pt x="3231" y="1154"/>
                  <a:pt x="3179" y="1406"/>
                </a:cubicBezTo>
                <a:cubicBezTo>
                  <a:pt x="2713" y="1671"/>
                  <a:pt x="2261" y="1990"/>
                  <a:pt x="1769" y="2139"/>
                </a:cubicBezTo>
                <a:cubicBezTo>
                  <a:pt x="1418" y="2628"/>
                  <a:pt x="1050" y="2225"/>
                  <a:pt x="624" y="2348"/>
                </a:cubicBezTo>
                <a:cubicBezTo>
                  <a:pt x="610" y="2948"/>
                  <a:pt x="312" y="3382"/>
                  <a:pt x="1" y="3603"/>
                </a:cubicBezTo>
                <a:cubicBezTo>
                  <a:pt x="-12" y="4197"/>
                  <a:pt x="56" y="4515"/>
                  <a:pt x="493" y="4333"/>
                </a:cubicBezTo>
                <a:cubicBezTo>
                  <a:pt x="646" y="5015"/>
                  <a:pt x="960" y="5533"/>
                  <a:pt x="1147" y="6163"/>
                </a:cubicBezTo>
                <a:cubicBezTo>
                  <a:pt x="1549" y="6759"/>
                  <a:pt x="1452" y="7592"/>
                  <a:pt x="1606" y="8359"/>
                </a:cubicBezTo>
                <a:cubicBezTo>
                  <a:pt x="1940" y="8155"/>
                  <a:pt x="1767" y="8990"/>
                  <a:pt x="1900" y="9196"/>
                </a:cubicBezTo>
                <a:cubicBezTo>
                  <a:pt x="2054" y="9413"/>
                  <a:pt x="2317" y="9467"/>
                  <a:pt x="2426" y="9717"/>
                </a:cubicBezTo>
                <a:cubicBezTo>
                  <a:pt x="2851" y="9734"/>
                  <a:pt x="2436" y="11064"/>
                  <a:pt x="2917" y="10814"/>
                </a:cubicBezTo>
                <a:cubicBezTo>
                  <a:pt x="3117" y="11310"/>
                  <a:pt x="2909" y="12054"/>
                  <a:pt x="2752" y="12541"/>
                </a:cubicBezTo>
                <a:cubicBezTo>
                  <a:pt x="2757" y="13809"/>
                  <a:pt x="3595" y="14112"/>
                  <a:pt x="4095" y="14789"/>
                </a:cubicBezTo>
                <a:cubicBezTo>
                  <a:pt x="4541" y="14959"/>
                  <a:pt x="4187" y="15831"/>
                  <a:pt x="4391" y="16304"/>
                </a:cubicBezTo>
                <a:cubicBezTo>
                  <a:pt x="4646" y="16520"/>
                  <a:pt x="4570" y="16806"/>
                  <a:pt x="4685" y="17192"/>
                </a:cubicBezTo>
                <a:cubicBezTo>
                  <a:pt x="4594" y="18073"/>
                  <a:pt x="5152" y="18436"/>
                  <a:pt x="5176" y="19231"/>
                </a:cubicBezTo>
                <a:cubicBezTo>
                  <a:pt x="5261" y="19713"/>
                  <a:pt x="5696" y="19530"/>
                  <a:pt x="5766" y="20067"/>
                </a:cubicBezTo>
                <a:cubicBezTo>
                  <a:pt x="5706" y="20717"/>
                  <a:pt x="6001" y="21076"/>
                  <a:pt x="6134" y="21600"/>
                </a:cubicBezTo>
                <a:lnTo>
                  <a:pt x="6628" y="21600"/>
                </a:lnTo>
                <a:cubicBezTo>
                  <a:pt x="6672" y="21490"/>
                  <a:pt x="6720" y="21397"/>
                  <a:pt x="6781" y="21373"/>
                </a:cubicBezTo>
                <a:cubicBezTo>
                  <a:pt x="7138" y="21445"/>
                  <a:pt x="6846" y="20557"/>
                  <a:pt x="6944" y="20276"/>
                </a:cubicBezTo>
                <a:cubicBezTo>
                  <a:pt x="7169" y="19983"/>
                  <a:pt x="7148" y="19259"/>
                  <a:pt x="6944" y="18970"/>
                </a:cubicBezTo>
                <a:cubicBezTo>
                  <a:pt x="7289" y="18959"/>
                  <a:pt x="7494" y="19748"/>
                  <a:pt x="7862" y="19752"/>
                </a:cubicBezTo>
                <a:cubicBezTo>
                  <a:pt x="7917" y="19268"/>
                  <a:pt x="7941" y="18781"/>
                  <a:pt x="8156" y="18394"/>
                </a:cubicBezTo>
                <a:cubicBezTo>
                  <a:pt x="8161" y="18286"/>
                  <a:pt x="8571" y="17435"/>
                  <a:pt x="8551" y="17925"/>
                </a:cubicBezTo>
                <a:cubicBezTo>
                  <a:pt x="8239" y="18327"/>
                  <a:pt x="8174" y="19105"/>
                  <a:pt x="8223" y="19752"/>
                </a:cubicBezTo>
                <a:cubicBezTo>
                  <a:pt x="9470" y="19622"/>
                  <a:pt x="10730" y="19653"/>
                  <a:pt x="11956" y="20015"/>
                </a:cubicBezTo>
                <a:cubicBezTo>
                  <a:pt x="12281" y="20188"/>
                  <a:pt x="12754" y="20473"/>
                  <a:pt x="12906" y="19806"/>
                </a:cubicBezTo>
                <a:cubicBezTo>
                  <a:pt x="13110" y="18925"/>
                  <a:pt x="12662" y="18254"/>
                  <a:pt x="12808" y="17349"/>
                </a:cubicBezTo>
                <a:cubicBezTo>
                  <a:pt x="13083" y="16541"/>
                  <a:pt x="12784" y="15378"/>
                  <a:pt x="13136" y="14683"/>
                </a:cubicBezTo>
                <a:cubicBezTo>
                  <a:pt x="13109" y="12719"/>
                  <a:pt x="13262" y="10785"/>
                  <a:pt x="13333" y="8829"/>
                </a:cubicBezTo>
                <a:cubicBezTo>
                  <a:pt x="13366" y="8864"/>
                  <a:pt x="13517" y="9143"/>
                  <a:pt x="13561" y="9247"/>
                </a:cubicBezTo>
                <a:cubicBezTo>
                  <a:pt x="13651" y="10856"/>
                  <a:pt x="13409" y="12440"/>
                  <a:pt x="13496" y="14056"/>
                </a:cubicBezTo>
                <a:cubicBezTo>
                  <a:pt x="13612" y="15624"/>
                  <a:pt x="13105" y="17167"/>
                  <a:pt x="13464" y="18706"/>
                </a:cubicBezTo>
                <a:cubicBezTo>
                  <a:pt x="13658" y="18387"/>
                  <a:pt x="13830" y="18025"/>
                  <a:pt x="13956" y="17661"/>
                </a:cubicBezTo>
                <a:cubicBezTo>
                  <a:pt x="14725" y="16387"/>
                  <a:pt x="15911" y="16434"/>
                  <a:pt x="16936" y="16146"/>
                </a:cubicBezTo>
                <a:cubicBezTo>
                  <a:pt x="18300" y="16003"/>
                  <a:pt x="19499" y="14969"/>
                  <a:pt x="20768" y="14316"/>
                </a:cubicBezTo>
                <a:cubicBezTo>
                  <a:pt x="21089" y="13964"/>
                  <a:pt x="21588" y="14155"/>
                  <a:pt x="21553" y="13271"/>
                </a:cubicBezTo>
                <a:cubicBezTo>
                  <a:pt x="21563" y="13247"/>
                  <a:pt x="21567" y="13222"/>
                  <a:pt x="21576" y="13198"/>
                </a:cubicBezTo>
                <a:lnTo>
                  <a:pt x="21576" y="9741"/>
                </a:lnTo>
                <a:cubicBezTo>
                  <a:pt x="21492" y="9652"/>
                  <a:pt x="21404" y="9564"/>
                  <a:pt x="21325" y="9456"/>
                </a:cubicBezTo>
                <a:cubicBezTo>
                  <a:pt x="20348" y="9670"/>
                  <a:pt x="19369" y="9708"/>
                  <a:pt x="18377" y="9665"/>
                </a:cubicBezTo>
                <a:cubicBezTo>
                  <a:pt x="18060" y="9550"/>
                  <a:pt x="17834" y="9142"/>
                  <a:pt x="17622" y="8829"/>
                </a:cubicBezTo>
                <a:cubicBezTo>
                  <a:pt x="17237" y="8786"/>
                  <a:pt x="17371" y="8027"/>
                  <a:pt x="16968" y="7993"/>
                </a:cubicBezTo>
                <a:cubicBezTo>
                  <a:pt x="16767" y="7583"/>
                  <a:pt x="16571" y="7402"/>
                  <a:pt x="16215" y="7626"/>
                </a:cubicBezTo>
                <a:cubicBezTo>
                  <a:pt x="16077" y="7248"/>
                  <a:pt x="15770" y="7314"/>
                  <a:pt x="15625" y="6948"/>
                </a:cubicBezTo>
                <a:cubicBezTo>
                  <a:pt x="15664" y="6398"/>
                  <a:pt x="15250" y="6428"/>
                  <a:pt x="15069" y="6163"/>
                </a:cubicBezTo>
                <a:cubicBezTo>
                  <a:pt x="14542" y="6017"/>
                  <a:pt x="15082" y="4772"/>
                  <a:pt x="14479" y="4648"/>
                </a:cubicBezTo>
                <a:cubicBezTo>
                  <a:pt x="14032" y="4835"/>
                  <a:pt x="14031" y="3928"/>
                  <a:pt x="13627" y="4124"/>
                </a:cubicBezTo>
                <a:cubicBezTo>
                  <a:pt x="13868" y="3904"/>
                  <a:pt x="13312" y="3713"/>
                  <a:pt x="13366" y="4072"/>
                </a:cubicBezTo>
                <a:cubicBezTo>
                  <a:pt x="12898" y="4255"/>
                  <a:pt x="13544" y="3853"/>
                  <a:pt x="13136" y="3863"/>
                </a:cubicBezTo>
                <a:cubicBezTo>
                  <a:pt x="12844" y="3782"/>
                  <a:pt x="12977" y="3689"/>
                  <a:pt x="13037" y="3496"/>
                </a:cubicBezTo>
                <a:cubicBezTo>
                  <a:pt x="13186" y="3262"/>
                  <a:pt x="13090" y="3862"/>
                  <a:pt x="13267" y="3760"/>
                </a:cubicBezTo>
                <a:cubicBezTo>
                  <a:pt x="13407" y="3205"/>
                  <a:pt x="13095" y="3082"/>
                  <a:pt x="12842" y="3133"/>
                </a:cubicBezTo>
                <a:cubicBezTo>
                  <a:pt x="12642" y="3571"/>
                  <a:pt x="12608" y="2679"/>
                  <a:pt x="12415" y="2766"/>
                </a:cubicBezTo>
                <a:cubicBezTo>
                  <a:pt x="11884" y="3041"/>
                  <a:pt x="11113" y="2651"/>
                  <a:pt x="10712" y="3236"/>
                </a:cubicBezTo>
                <a:cubicBezTo>
                  <a:pt x="10459" y="3684"/>
                  <a:pt x="10689" y="2575"/>
                  <a:pt x="10581" y="2557"/>
                </a:cubicBezTo>
                <a:cubicBezTo>
                  <a:pt x="10108" y="2474"/>
                  <a:pt x="9650" y="2558"/>
                  <a:pt x="9206" y="2191"/>
                </a:cubicBezTo>
                <a:cubicBezTo>
                  <a:pt x="9193" y="1627"/>
                  <a:pt x="8699" y="1933"/>
                  <a:pt x="8616" y="1460"/>
                </a:cubicBezTo>
                <a:cubicBezTo>
                  <a:pt x="7964" y="1175"/>
                  <a:pt x="7446" y="425"/>
                  <a:pt x="6749" y="361"/>
                </a:cubicBezTo>
                <a:cubicBezTo>
                  <a:pt x="6596" y="89"/>
                  <a:pt x="6384" y="35"/>
                  <a:pt x="6168" y="0"/>
                </a:cubicBezTo>
                <a:lnTo>
                  <a:pt x="4412" y="0"/>
                </a:lnTo>
                <a:close/>
                <a:moveTo>
                  <a:pt x="21576" y="167"/>
                </a:moveTo>
                <a:cubicBezTo>
                  <a:pt x="21452" y="305"/>
                  <a:pt x="21436" y="674"/>
                  <a:pt x="21553" y="833"/>
                </a:cubicBezTo>
                <a:cubicBezTo>
                  <a:pt x="21561" y="842"/>
                  <a:pt x="21568" y="841"/>
                  <a:pt x="21576" y="848"/>
                </a:cubicBezTo>
                <a:lnTo>
                  <a:pt x="21576" y="167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28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rcRect l="14522" t="15931" r="10173" b="21041"/>
          <a:stretch>
            <a:fillRect/>
          </a:stretch>
        </p:blipFill>
        <p:spPr>
          <a:xfrm>
            <a:off x="10255698" y="534623"/>
            <a:ext cx="2446937" cy="14281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8" h="21174" fill="norm" stroke="1" extrusionOk="0">
                <a:moveTo>
                  <a:pt x="5355" y="0"/>
                </a:moveTo>
                <a:cubicBezTo>
                  <a:pt x="5491" y="162"/>
                  <a:pt x="5400" y="493"/>
                  <a:pt x="5500" y="682"/>
                </a:cubicBezTo>
                <a:cubicBezTo>
                  <a:pt x="5253" y="856"/>
                  <a:pt x="5443" y="-4"/>
                  <a:pt x="5210" y="123"/>
                </a:cubicBezTo>
                <a:cubicBezTo>
                  <a:pt x="5034" y="1254"/>
                  <a:pt x="5183" y="2557"/>
                  <a:pt x="5244" y="3730"/>
                </a:cubicBezTo>
                <a:cubicBezTo>
                  <a:pt x="5191" y="6644"/>
                  <a:pt x="5323" y="9531"/>
                  <a:pt x="5317" y="12439"/>
                </a:cubicBezTo>
                <a:cubicBezTo>
                  <a:pt x="5115" y="12680"/>
                  <a:pt x="5008" y="13347"/>
                  <a:pt x="4697" y="13251"/>
                </a:cubicBezTo>
                <a:cubicBezTo>
                  <a:pt x="4183" y="13031"/>
                  <a:pt x="4075" y="12145"/>
                  <a:pt x="3708" y="11691"/>
                </a:cubicBezTo>
                <a:cubicBezTo>
                  <a:pt x="2881" y="11938"/>
                  <a:pt x="2322" y="13420"/>
                  <a:pt x="2392" y="14869"/>
                </a:cubicBezTo>
                <a:cubicBezTo>
                  <a:pt x="2665" y="15832"/>
                  <a:pt x="3483" y="15349"/>
                  <a:pt x="3891" y="15987"/>
                </a:cubicBezTo>
                <a:cubicBezTo>
                  <a:pt x="3510" y="16631"/>
                  <a:pt x="2963" y="17056"/>
                  <a:pt x="2465" y="17481"/>
                </a:cubicBezTo>
                <a:cubicBezTo>
                  <a:pt x="1868" y="17855"/>
                  <a:pt x="1088" y="18312"/>
                  <a:pt x="527" y="17605"/>
                </a:cubicBezTo>
                <a:cubicBezTo>
                  <a:pt x="-193" y="16578"/>
                  <a:pt x="261" y="14974"/>
                  <a:pt x="527" y="13810"/>
                </a:cubicBezTo>
                <a:cubicBezTo>
                  <a:pt x="10" y="14710"/>
                  <a:pt x="-33" y="16129"/>
                  <a:pt x="15" y="17352"/>
                </a:cubicBezTo>
                <a:cubicBezTo>
                  <a:pt x="148" y="18701"/>
                  <a:pt x="951" y="18947"/>
                  <a:pt x="1624" y="18788"/>
                </a:cubicBezTo>
                <a:cubicBezTo>
                  <a:pt x="2330" y="18443"/>
                  <a:pt x="3075" y="17949"/>
                  <a:pt x="3600" y="17105"/>
                </a:cubicBezTo>
                <a:cubicBezTo>
                  <a:pt x="4112" y="16848"/>
                  <a:pt x="4400" y="15076"/>
                  <a:pt x="3708" y="14869"/>
                </a:cubicBezTo>
                <a:cubicBezTo>
                  <a:pt x="3356" y="14699"/>
                  <a:pt x="2363" y="14747"/>
                  <a:pt x="2649" y="13686"/>
                </a:cubicBezTo>
                <a:cubicBezTo>
                  <a:pt x="2981" y="13303"/>
                  <a:pt x="3210" y="12543"/>
                  <a:pt x="3673" y="12627"/>
                </a:cubicBezTo>
                <a:cubicBezTo>
                  <a:pt x="3819" y="13360"/>
                  <a:pt x="4230" y="13684"/>
                  <a:pt x="4587" y="14057"/>
                </a:cubicBezTo>
                <a:cubicBezTo>
                  <a:pt x="5480" y="14114"/>
                  <a:pt x="6446" y="14103"/>
                  <a:pt x="7220" y="13310"/>
                </a:cubicBezTo>
                <a:cubicBezTo>
                  <a:pt x="8012" y="12963"/>
                  <a:pt x="8318" y="10970"/>
                  <a:pt x="7476" y="10326"/>
                </a:cubicBezTo>
                <a:cubicBezTo>
                  <a:pt x="6679" y="10028"/>
                  <a:pt x="6128" y="11196"/>
                  <a:pt x="5573" y="11880"/>
                </a:cubicBezTo>
                <a:cubicBezTo>
                  <a:pt x="5629" y="9597"/>
                  <a:pt x="5588" y="7318"/>
                  <a:pt x="5538" y="5036"/>
                </a:cubicBezTo>
                <a:lnTo>
                  <a:pt x="5646" y="5036"/>
                </a:lnTo>
                <a:cubicBezTo>
                  <a:pt x="5633" y="7164"/>
                  <a:pt x="5846" y="9337"/>
                  <a:pt x="5684" y="11444"/>
                </a:cubicBezTo>
                <a:cubicBezTo>
                  <a:pt x="6101" y="10802"/>
                  <a:pt x="5680" y="9503"/>
                  <a:pt x="5756" y="8643"/>
                </a:cubicBezTo>
                <a:cubicBezTo>
                  <a:pt x="7076" y="8215"/>
                  <a:pt x="8468" y="8480"/>
                  <a:pt x="9816" y="8332"/>
                </a:cubicBezTo>
                <a:cubicBezTo>
                  <a:pt x="10682" y="8235"/>
                  <a:pt x="11570" y="8465"/>
                  <a:pt x="12411" y="8026"/>
                </a:cubicBezTo>
                <a:cubicBezTo>
                  <a:pt x="12922" y="7425"/>
                  <a:pt x="13695" y="7496"/>
                  <a:pt x="14166" y="8084"/>
                </a:cubicBezTo>
                <a:cubicBezTo>
                  <a:pt x="14906" y="8104"/>
                  <a:pt x="15616" y="8378"/>
                  <a:pt x="16360" y="8273"/>
                </a:cubicBezTo>
                <a:cubicBezTo>
                  <a:pt x="16234" y="5702"/>
                  <a:pt x="16552" y="3114"/>
                  <a:pt x="16322" y="559"/>
                </a:cubicBezTo>
                <a:cubicBezTo>
                  <a:pt x="15763" y="398"/>
                  <a:pt x="15233" y="630"/>
                  <a:pt x="14678" y="682"/>
                </a:cubicBezTo>
                <a:cubicBezTo>
                  <a:pt x="13315" y="1284"/>
                  <a:pt x="11920" y="689"/>
                  <a:pt x="10546" y="494"/>
                </a:cubicBezTo>
                <a:cubicBezTo>
                  <a:pt x="8808" y="484"/>
                  <a:pt x="7073" y="479"/>
                  <a:pt x="5355" y="0"/>
                </a:cubicBezTo>
                <a:close/>
                <a:moveTo>
                  <a:pt x="1154" y="7802"/>
                </a:moveTo>
                <a:cubicBezTo>
                  <a:pt x="1125" y="7794"/>
                  <a:pt x="1086" y="7806"/>
                  <a:pt x="1039" y="7837"/>
                </a:cubicBezTo>
                <a:cubicBezTo>
                  <a:pt x="780" y="7810"/>
                  <a:pt x="829" y="9796"/>
                  <a:pt x="676" y="8585"/>
                </a:cubicBezTo>
                <a:cubicBezTo>
                  <a:pt x="710" y="7916"/>
                  <a:pt x="-99" y="7836"/>
                  <a:pt x="236" y="8585"/>
                </a:cubicBezTo>
                <a:cubicBezTo>
                  <a:pt x="718" y="8363"/>
                  <a:pt x="451" y="9262"/>
                  <a:pt x="711" y="9514"/>
                </a:cubicBezTo>
                <a:cubicBezTo>
                  <a:pt x="386" y="10363"/>
                  <a:pt x="508" y="11505"/>
                  <a:pt x="676" y="12439"/>
                </a:cubicBezTo>
                <a:cubicBezTo>
                  <a:pt x="686" y="11866"/>
                  <a:pt x="688" y="11307"/>
                  <a:pt x="565" y="10762"/>
                </a:cubicBezTo>
                <a:cubicBezTo>
                  <a:pt x="755" y="10447"/>
                  <a:pt x="1481" y="10593"/>
                  <a:pt x="1005" y="9826"/>
                </a:cubicBezTo>
                <a:cubicBezTo>
                  <a:pt x="634" y="9513"/>
                  <a:pt x="805" y="9287"/>
                  <a:pt x="1077" y="9579"/>
                </a:cubicBezTo>
                <a:cubicBezTo>
                  <a:pt x="792" y="8731"/>
                  <a:pt x="1636" y="9201"/>
                  <a:pt x="1441" y="8396"/>
                </a:cubicBezTo>
                <a:cubicBezTo>
                  <a:pt x="1151" y="8725"/>
                  <a:pt x="1352" y="7858"/>
                  <a:pt x="1154" y="7802"/>
                </a:cubicBezTo>
                <a:close/>
                <a:moveTo>
                  <a:pt x="18516" y="8273"/>
                </a:moveTo>
                <a:cubicBezTo>
                  <a:pt x="18083" y="8550"/>
                  <a:pt x="17672" y="8918"/>
                  <a:pt x="17201" y="9079"/>
                </a:cubicBezTo>
                <a:cubicBezTo>
                  <a:pt x="17003" y="9510"/>
                  <a:pt x="16393" y="9240"/>
                  <a:pt x="16395" y="9891"/>
                </a:cubicBezTo>
                <a:cubicBezTo>
                  <a:pt x="16965" y="9679"/>
                  <a:pt x="17475" y="9110"/>
                  <a:pt x="18042" y="8896"/>
                </a:cubicBezTo>
                <a:cubicBezTo>
                  <a:pt x="18148" y="8535"/>
                  <a:pt x="18664" y="8889"/>
                  <a:pt x="18516" y="8273"/>
                </a:cubicBezTo>
                <a:close/>
                <a:moveTo>
                  <a:pt x="11553" y="8502"/>
                </a:moveTo>
                <a:cubicBezTo>
                  <a:pt x="11527" y="8489"/>
                  <a:pt x="11495" y="8493"/>
                  <a:pt x="11460" y="8520"/>
                </a:cubicBezTo>
                <a:cubicBezTo>
                  <a:pt x="11210" y="8665"/>
                  <a:pt x="11311" y="9279"/>
                  <a:pt x="11204" y="9579"/>
                </a:cubicBezTo>
                <a:cubicBezTo>
                  <a:pt x="11053" y="9740"/>
                  <a:pt x="10981" y="8171"/>
                  <a:pt x="10619" y="8832"/>
                </a:cubicBezTo>
                <a:cubicBezTo>
                  <a:pt x="10373" y="9650"/>
                  <a:pt x="11099" y="9000"/>
                  <a:pt x="10986" y="9767"/>
                </a:cubicBezTo>
                <a:cubicBezTo>
                  <a:pt x="11559" y="10183"/>
                  <a:pt x="10593" y="10622"/>
                  <a:pt x="11020" y="11009"/>
                </a:cubicBezTo>
                <a:cubicBezTo>
                  <a:pt x="10735" y="11808"/>
                  <a:pt x="11165" y="12865"/>
                  <a:pt x="11093" y="13745"/>
                </a:cubicBezTo>
                <a:cubicBezTo>
                  <a:pt x="11120" y="13131"/>
                  <a:pt x="11166" y="12531"/>
                  <a:pt x="11020" y="11944"/>
                </a:cubicBezTo>
                <a:cubicBezTo>
                  <a:pt x="10635" y="10940"/>
                  <a:pt x="12055" y="11540"/>
                  <a:pt x="11425" y="10509"/>
                </a:cubicBezTo>
                <a:cubicBezTo>
                  <a:pt x="11078" y="10482"/>
                  <a:pt x="11227" y="8927"/>
                  <a:pt x="11532" y="8955"/>
                </a:cubicBezTo>
                <a:cubicBezTo>
                  <a:pt x="11693" y="9509"/>
                  <a:pt x="11735" y="8595"/>
                  <a:pt x="11553" y="8502"/>
                </a:cubicBezTo>
                <a:close/>
                <a:moveTo>
                  <a:pt x="18371" y="8896"/>
                </a:moveTo>
                <a:cubicBezTo>
                  <a:pt x="18119" y="9031"/>
                  <a:pt x="17902" y="9284"/>
                  <a:pt x="17641" y="9391"/>
                </a:cubicBezTo>
                <a:cubicBezTo>
                  <a:pt x="17324" y="9736"/>
                  <a:pt x="16750" y="9678"/>
                  <a:pt x="16616" y="10326"/>
                </a:cubicBezTo>
                <a:cubicBezTo>
                  <a:pt x="17113" y="10345"/>
                  <a:pt x="17573" y="9825"/>
                  <a:pt x="18042" y="9514"/>
                </a:cubicBezTo>
                <a:cubicBezTo>
                  <a:pt x="18266" y="9548"/>
                  <a:pt x="19145" y="8751"/>
                  <a:pt x="18371" y="8896"/>
                </a:cubicBezTo>
                <a:close/>
                <a:moveTo>
                  <a:pt x="14128" y="9020"/>
                </a:moveTo>
                <a:lnTo>
                  <a:pt x="14055" y="9202"/>
                </a:lnTo>
                <a:cubicBezTo>
                  <a:pt x="13578" y="9903"/>
                  <a:pt x="14707" y="9865"/>
                  <a:pt x="14128" y="10638"/>
                </a:cubicBezTo>
                <a:cubicBezTo>
                  <a:pt x="14216" y="10777"/>
                  <a:pt x="14648" y="11610"/>
                  <a:pt x="14640" y="10944"/>
                </a:cubicBezTo>
                <a:cubicBezTo>
                  <a:pt x="15094" y="10464"/>
                  <a:pt x="14512" y="10356"/>
                  <a:pt x="14422" y="10073"/>
                </a:cubicBezTo>
                <a:cubicBezTo>
                  <a:pt x="14803" y="9555"/>
                  <a:pt x="14378" y="9142"/>
                  <a:pt x="14128" y="9020"/>
                </a:cubicBezTo>
                <a:close/>
                <a:moveTo>
                  <a:pt x="11754" y="9144"/>
                </a:moveTo>
                <a:lnTo>
                  <a:pt x="11754" y="9267"/>
                </a:lnTo>
                <a:cubicBezTo>
                  <a:pt x="11402" y="8886"/>
                  <a:pt x="11278" y="10151"/>
                  <a:pt x="11425" y="10326"/>
                </a:cubicBezTo>
                <a:cubicBezTo>
                  <a:pt x="11168" y="9506"/>
                  <a:pt x="12231" y="9760"/>
                  <a:pt x="11754" y="9144"/>
                </a:cubicBezTo>
                <a:close/>
                <a:moveTo>
                  <a:pt x="3272" y="9514"/>
                </a:moveTo>
                <a:lnTo>
                  <a:pt x="3233" y="9767"/>
                </a:lnTo>
                <a:cubicBezTo>
                  <a:pt x="2866" y="10258"/>
                  <a:pt x="3379" y="10484"/>
                  <a:pt x="3562" y="10638"/>
                </a:cubicBezTo>
                <a:cubicBezTo>
                  <a:pt x="3878" y="10100"/>
                  <a:pt x="3634" y="9633"/>
                  <a:pt x="3272" y="9514"/>
                </a:cubicBezTo>
                <a:close/>
                <a:moveTo>
                  <a:pt x="19613" y="10014"/>
                </a:moveTo>
                <a:cubicBezTo>
                  <a:pt x="19663" y="11041"/>
                  <a:pt x="19080" y="11515"/>
                  <a:pt x="19101" y="12562"/>
                </a:cubicBezTo>
                <a:cubicBezTo>
                  <a:pt x="19415" y="13524"/>
                  <a:pt x="18931" y="13391"/>
                  <a:pt x="18589" y="13745"/>
                </a:cubicBezTo>
                <a:cubicBezTo>
                  <a:pt x="18732" y="13179"/>
                  <a:pt x="18335" y="13448"/>
                  <a:pt x="18371" y="13062"/>
                </a:cubicBezTo>
                <a:cubicBezTo>
                  <a:pt x="17993" y="12013"/>
                  <a:pt x="17283" y="13013"/>
                  <a:pt x="17309" y="13933"/>
                </a:cubicBezTo>
                <a:cubicBezTo>
                  <a:pt x="17270" y="15038"/>
                  <a:pt x="18012" y="14481"/>
                  <a:pt x="18371" y="14616"/>
                </a:cubicBezTo>
                <a:cubicBezTo>
                  <a:pt x="18627" y="15152"/>
                  <a:pt x="18039" y="15601"/>
                  <a:pt x="17859" y="15863"/>
                </a:cubicBezTo>
                <a:cubicBezTo>
                  <a:pt x="16964" y="17011"/>
                  <a:pt x="15902" y="17663"/>
                  <a:pt x="14896" y="18352"/>
                </a:cubicBezTo>
                <a:cubicBezTo>
                  <a:pt x="14706" y="18591"/>
                  <a:pt x="13957" y="19001"/>
                  <a:pt x="14713" y="18847"/>
                </a:cubicBezTo>
                <a:cubicBezTo>
                  <a:pt x="15534" y="18356"/>
                  <a:pt x="16466" y="18371"/>
                  <a:pt x="17163" y="17417"/>
                </a:cubicBezTo>
                <a:cubicBezTo>
                  <a:pt x="17871" y="16806"/>
                  <a:pt x="18583" y="15981"/>
                  <a:pt x="18662" y="14492"/>
                </a:cubicBezTo>
                <a:cubicBezTo>
                  <a:pt x="18901" y="14476"/>
                  <a:pt x="19035" y="14021"/>
                  <a:pt x="19285" y="14057"/>
                </a:cubicBezTo>
                <a:cubicBezTo>
                  <a:pt x="19709" y="13476"/>
                  <a:pt x="20306" y="14092"/>
                  <a:pt x="20821" y="13869"/>
                </a:cubicBezTo>
                <a:cubicBezTo>
                  <a:pt x="21211" y="13572"/>
                  <a:pt x="21053" y="12806"/>
                  <a:pt x="21112" y="12256"/>
                </a:cubicBezTo>
                <a:cubicBezTo>
                  <a:pt x="20976" y="11470"/>
                  <a:pt x="20401" y="11435"/>
                  <a:pt x="20160" y="10821"/>
                </a:cubicBezTo>
                <a:cubicBezTo>
                  <a:pt x="20697" y="10564"/>
                  <a:pt x="19703" y="10197"/>
                  <a:pt x="19613" y="10014"/>
                </a:cubicBezTo>
                <a:close/>
                <a:moveTo>
                  <a:pt x="3818" y="10262"/>
                </a:moveTo>
                <a:cubicBezTo>
                  <a:pt x="3677" y="10459"/>
                  <a:pt x="3730" y="11039"/>
                  <a:pt x="3455" y="10821"/>
                </a:cubicBezTo>
                <a:cubicBezTo>
                  <a:pt x="3236" y="10521"/>
                  <a:pt x="3394" y="11065"/>
                  <a:pt x="3490" y="10944"/>
                </a:cubicBezTo>
                <a:cubicBezTo>
                  <a:pt x="3723" y="11602"/>
                  <a:pt x="4102" y="10632"/>
                  <a:pt x="3818" y="10262"/>
                </a:cubicBezTo>
                <a:close/>
                <a:moveTo>
                  <a:pt x="1223" y="10385"/>
                </a:moveTo>
                <a:cubicBezTo>
                  <a:pt x="1210" y="10905"/>
                  <a:pt x="828" y="10510"/>
                  <a:pt x="711" y="10885"/>
                </a:cubicBezTo>
                <a:cubicBezTo>
                  <a:pt x="536" y="11964"/>
                  <a:pt x="1646" y="10823"/>
                  <a:pt x="1223" y="10385"/>
                </a:cubicBezTo>
                <a:close/>
                <a:moveTo>
                  <a:pt x="14824" y="10885"/>
                </a:moveTo>
                <a:lnTo>
                  <a:pt x="14751" y="11074"/>
                </a:lnTo>
                <a:cubicBezTo>
                  <a:pt x="14772" y="11842"/>
                  <a:pt x="14256" y="11008"/>
                  <a:pt x="14422" y="11509"/>
                </a:cubicBezTo>
                <a:cubicBezTo>
                  <a:pt x="14736" y="12032"/>
                  <a:pt x="15155" y="11224"/>
                  <a:pt x="14824" y="10885"/>
                </a:cubicBezTo>
                <a:close/>
                <a:moveTo>
                  <a:pt x="11605" y="11074"/>
                </a:moveTo>
                <a:cubicBezTo>
                  <a:pt x="11655" y="11504"/>
                  <a:pt x="11222" y="11411"/>
                  <a:pt x="11131" y="11568"/>
                </a:cubicBezTo>
                <a:cubicBezTo>
                  <a:pt x="11126" y="12069"/>
                  <a:pt x="11219" y="12387"/>
                  <a:pt x="11387" y="11880"/>
                </a:cubicBezTo>
                <a:cubicBezTo>
                  <a:pt x="11591" y="12023"/>
                  <a:pt x="11948" y="11118"/>
                  <a:pt x="11605" y="11074"/>
                </a:cubicBezTo>
                <a:close/>
                <a:moveTo>
                  <a:pt x="8134" y="11756"/>
                </a:moveTo>
                <a:cubicBezTo>
                  <a:pt x="8019" y="13154"/>
                  <a:pt x="7142" y="13696"/>
                  <a:pt x="6452" y="14057"/>
                </a:cubicBezTo>
                <a:cubicBezTo>
                  <a:pt x="5664" y="14339"/>
                  <a:pt x="4730" y="14643"/>
                  <a:pt x="4074" y="13810"/>
                </a:cubicBezTo>
                <a:cubicBezTo>
                  <a:pt x="4286" y="14158"/>
                  <a:pt x="4518" y="14449"/>
                  <a:pt x="4805" y="14616"/>
                </a:cubicBezTo>
                <a:cubicBezTo>
                  <a:pt x="5879" y="14847"/>
                  <a:pt x="7034" y="14455"/>
                  <a:pt x="7878" y="13433"/>
                </a:cubicBezTo>
                <a:cubicBezTo>
                  <a:pt x="7930" y="12820"/>
                  <a:pt x="8447" y="12446"/>
                  <a:pt x="8134" y="11756"/>
                </a:cubicBezTo>
                <a:close/>
                <a:moveTo>
                  <a:pt x="15848" y="12068"/>
                </a:moveTo>
                <a:lnTo>
                  <a:pt x="15810" y="12192"/>
                </a:lnTo>
                <a:cubicBezTo>
                  <a:pt x="15494" y="12896"/>
                  <a:pt x="16293" y="13436"/>
                  <a:pt x="15848" y="13933"/>
                </a:cubicBezTo>
                <a:cubicBezTo>
                  <a:pt x="15168" y="14316"/>
                  <a:pt x="14854" y="13225"/>
                  <a:pt x="14824" y="12256"/>
                </a:cubicBezTo>
                <a:cubicBezTo>
                  <a:pt x="14351" y="12039"/>
                  <a:pt x="14330" y="13212"/>
                  <a:pt x="14093" y="13621"/>
                </a:cubicBezTo>
                <a:cubicBezTo>
                  <a:pt x="13839" y="14545"/>
                  <a:pt x="12799" y="14242"/>
                  <a:pt x="12996" y="15487"/>
                </a:cubicBezTo>
                <a:cubicBezTo>
                  <a:pt x="13481" y="15704"/>
                  <a:pt x="14006" y="15869"/>
                  <a:pt x="14457" y="16234"/>
                </a:cubicBezTo>
                <a:cubicBezTo>
                  <a:pt x="14170" y="16771"/>
                  <a:pt x="13690" y="17284"/>
                  <a:pt x="13252" y="17481"/>
                </a:cubicBezTo>
                <a:cubicBezTo>
                  <a:pt x="12746" y="18071"/>
                  <a:pt x="12168" y="18109"/>
                  <a:pt x="11571" y="18040"/>
                </a:cubicBezTo>
                <a:cubicBezTo>
                  <a:pt x="10630" y="17728"/>
                  <a:pt x="10714" y="15489"/>
                  <a:pt x="11131" y="14433"/>
                </a:cubicBezTo>
                <a:cubicBezTo>
                  <a:pt x="11447" y="13377"/>
                  <a:pt x="10886" y="14529"/>
                  <a:pt x="10913" y="14681"/>
                </a:cubicBezTo>
                <a:cubicBezTo>
                  <a:pt x="10645" y="15931"/>
                  <a:pt x="10418" y="17934"/>
                  <a:pt x="11204" y="18788"/>
                </a:cubicBezTo>
                <a:cubicBezTo>
                  <a:pt x="12074" y="19445"/>
                  <a:pt x="12937" y="18486"/>
                  <a:pt x="13692" y="17976"/>
                </a:cubicBezTo>
                <a:cubicBezTo>
                  <a:pt x="14193" y="17401"/>
                  <a:pt x="14803" y="16716"/>
                  <a:pt x="14640" y="15487"/>
                </a:cubicBezTo>
                <a:cubicBezTo>
                  <a:pt x="14452" y="15082"/>
                  <a:pt x="14027" y="15230"/>
                  <a:pt x="13872" y="14869"/>
                </a:cubicBezTo>
                <a:cubicBezTo>
                  <a:pt x="14171" y="14635"/>
                  <a:pt x="14203" y="13785"/>
                  <a:pt x="14422" y="13310"/>
                </a:cubicBezTo>
                <a:cubicBezTo>
                  <a:pt x="14751" y="12582"/>
                  <a:pt x="14677" y="13834"/>
                  <a:pt x="14789" y="14057"/>
                </a:cubicBezTo>
                <a:cubicBezTo>
                  <a:pt x="15007" y="14914"/>
                  <a:pt x="15862" y="15374"/>
                  <a:pt x="16104" y="14245"/>
                </a:cubicBezTo>
                <a:cubicBezTo>
                  <a:pt x="16009" y="13572"/>
                  <a:pt x="16337" y="12417"/>
                  <a:pt x="15848" y="12068"/>
                </a:cubicBezTo>
                <a:close/>
                <a:moveTo>
                  <a:pt x="8708" y="12433"/>
                </a:moveTo>
                <a:cubicBezTo>
                  <a:pt x="8655" y="12419"/>
                  <a:pt x="8598" y="12419"/>
                  <a:pt x="8535" y="12439"/>
                </a:cubicBezTo>
                <a:cubicBezTo>
                  <a:pt x="8106" y="12700"/>
                  <a:pt x="8009" y="13485"/>
                  <a:pt x="8061" y="14180"/>
                </a:cubicBezTo>
                <a:cubicBezTo>
                  <a:pt x="8318" y="14863"/>
                  <a:pt x="9096" y="14043"/>
                  <a:pt x="9193" y="14992"/>
                </a:cubicBezTo>
                <a:cubicBezTo>
                  <a:pt x="8958" y="15504"/>
                  <a:pt x="8610" y="15697"/>
                  <a:pt x="8352" y="16110"/>
                </a:cubicBezTo>
                <a:cubicBezTo>
                  <a:pt x="7651" y="16793"/>
                  <a:pt x="6949" y="17439"/>
                  <a:pt x="6196" y="17852"/>
                </a:cubicBezTo>
                <a:cubicBezTo>
                  <a:pt x="5827" y="18249"/>
                  <a:pt x="5334" y="18399"/>
                  <a:pt x="4988" y="18847"/>
                </a:cubicBezTo>
                <a:cubicBezTo>
                  <a:pt x="5412" y="18628"/>
                  <a:pt x="5862" y="18673"/>
                  <a:pt x="6269" y="18352"/>
                </a:cubicBezTo>
                <a:cubicBezTo>
                  <a:pt x="7137" y="18248"/>
                  <a:pt x="7963" y="17417"/>
                  <a:pt x="8608" y="16546"/>
                </a:cubicBezTo>
                <a:cubicBezTo>
                  <a:pt x="9172" y="16088"/>
                  <a:pt x="9402" y="15004"/>
                  <a:pt x="9338" y="13933"/>
                </a:cubicBezTo>
                <a:cubicBezTo>
                  <a:pt x="9231" y="13399"/>
                  <a:pt x="9079" y="12533"/>
                  <a:pt x="8708" y="12433"/>
                </a:cubicBezTo>
                <a:close/>
                <a:moveTo>
                  <a:pt x="21257" y="12562"/>
                </a:moveTo>
                <a:lnTo>
                  <a:pt x="21223" y="13310"/>
                </a:lnTo>
                <a:cubicBezTo>
                  <a:pt x="21098" y="14233"/>
                  <a:pt x="20494" y="14087"/>
                  <a:pt x="20053" y="14122"/>
                </a:cubicBezTo>
                <a:cubicBezTo>
                  <a:pt x="19569" y="13610"/>
                  <a:pt x="19218" y="14509"/>
                  <a:pt x="18772" y="14616"/>
                </a:cubicBezTo>
                <a:cubicBezTo>
                  <a:pt x="18726" y="15432"/>
                  <a:pt x="18484" y="16168"/>
                  <a:pt x="18115" y="16611"/>
                </a:cubicBezTo>
                <a:cubicBezTo>
                  <a:pt x="17383" y="17407"/>
                  <a:pt x="16631" y="18486"/>
                  <a:pt x="15703" y="18599"/>
                </a:cubicBezTo>
                <a:cubicBezTo>
                  <a:pt x="15400" y="18941"/>
                  <a:pt x="14779" y="18722"/>
                  <a:pt x="14640" y="19347"/>
                </a:cubicBezTo>
                <a:cubicBezTo>
                  <a:pt x="15304" y="19416"/>
                  <a:pt x="15949" y="18881"/>
                  <a:pt x="16616" y="18723"/>
                </a:cubicBezTo>
                <a:cubicBezTo>
                  <a:pt x="17239" y="18046"/>
                  <a:pt x="17937" y="17607"/>
                  <a:pt x="18444" y="16734"/>
                </a:cubicBezTo>
                <a:cubicBezTo>
                  <a:pt x="18836" y="16158"/>
                  <a:pt x="18669" y="14797"/>
                  <a:pt x="19357" y="14739"/>
                </a:cubicBezTo>
                <a:cubicBezTo>
                  <a:pt x="19741" y="14116"/>
                  <a:pt x="20423" y="14584"/>
                  <a:pt x="20929" y="14492"/>
                </a:cubicBezTo>
                <a:cubicBezTo>
                  <a:pt x="21374" y="14242"/>
                  <a:pt x="21407" y="13174"/>
                  <a:pt x="21257" y="12562"/>
                </a:cubicBezTo>
                <a:close/>
                <a:moveTo>
                  <a:pt x="3455" y="12815"/>
                </a:moveTo>
                <a:cubicBezTo>
                  <a:pt x="3423" y="13028"/>
                  <a:pt x="3238" y="12891"/>
                  <a:pt x="3233" y="13127"/>
                </a:cubicBezTo>
                <a:cubicBezTo>
                  <a:pt x="3024" y="13241"/>
                  <a:pt x="2436" y="14179"/>
                  <a:pt x="2905" y="14304"/>
                </a:cubicBezTo>
                <a:cubicBezTo>
                  <a:pt x="2990" y="13785"/>
                  <a:pt x="3344" y="13679"/>
                  <a:pt x="3528" y="13310"/>
                </a:cubicBezTo>
                <a:cubicBezTo>
                  <a:pt x="3955" y="13565"/>
                  <a:pt x="3670" y="12631"/>
                  <a:pt x="3455" y="12815"/>
                </a:cubicBezTo>
                <a:close/>
                <a:moveTo>
                  <a:pt x="16288" y="13062"/>
                </a:moveTo>
                <a:cubicBezTo>
                  <a:pt x="16263" y="13573"/>
                  <a:pt x="16372" y="14393"/>
                  <a:pt x="16031" y="14681"/>
                </a:cubicBezTo>
                <a:cubicBezTo>
                  <a:pt x="16145" y="15230"/>
                  <a:pt x="15237" y="14957"/>
                  <a:pt x="15627" y="15240"/>
                </a:cubicBezTo>
                <a:cubicBezTo>
                  <a:pt x="15966" y="15982"/>
                  <a:pt x="15854" y="14604"/>
                  <a:pt x="16250" y="14992"/>
                </a:cubicBezTo>
                <a:cubicBezTo>
                  <a:pt x="16353" y="14435"/>
                  <a:pt x="16428" y="13589"/>
                  <a:pt x="16288" y="13062"/>
                </a:cubicBezTo>
                <a:close/>
                <a:moveTo>
                  <a:pt x="14533" y="13374"/>
                </a:moveTo>
                <a:lnTo>
                  <a:pt x="14422" y="13869"/>
                </a:lnTo>
                <a:cubicBezTo>
                  <a:pt x="14507" y="14249"/>
                  <a:pt x="13722" y="15100"/>
                  <a:pt x="14350" y="14928"/>
                </a:cubicBezTo>
                <a:cubicBezTo>
                  <a:pt x="14452" y="14443"/>
                  <a:pt x="14768" y="13897"/>
                  <a:pt x="14533" y="13374"/>
                </a:cubicBezTo>
                <a:close/>
                <a:moveTo>
                  <a:pt x="9487" y="14245"/>
                </a:moveTo>
                <a:cubicBezTo>
                  <a:pt x="9427" y="14836"/>
                  <a:pt x="9432" y="15422"/>
                  <a:pt x="9231" y="15922"/>
                </a:cubicBezTo>
                <a:cubicBezTo>
                  <a:pt x="8475" y="17043"/>
                  <a:pt x="7582" y="18250"/>
                  <a:pt x="6525" y="18476"/>
                </a:cubicBezTo>
                <a:cubicBezTo>
                  <a:pt x="6190" y="18880"/>
                  <a:pt x="5544" y="18587"/>
                  <a:pt x="5390" y="19282"/>
                </a:cubicBezTo>
                <a:cubicBezTo>
                  <a:pt x="5743" y="19271"/>
                  <a:pt x="6085" y="19204"/>
                  <a:pt x="6414" y="18970"/>
                </a:cubicBezTo>
                <a:cubicBezTo>
                  <a:pt x="7126" y="18947"/>
                  <a:pt x="7715" y="18236"/>
                  <a:pt x="8317" y="17787"/>
                </a:cubicBezTo>
                <a:cubicBezTo>
                  <a:pt x="8516" y="17305"/>
                  <a:pt x="8973" y="17214"/>
                  <a:pt x="9120" y="16669"/>
                </a:cubicBezTo>
                <a:cubicBezTo>
                  <a:pt x="9513" y="16301"/>
                  <a:pt x="9656" y="14961"/>
                  <a:pt x="9487" y="14245"/>
                </a:cubicBezTo>
                <a:close/>
                <a:moveTo>
                  <a:pt x="8241" y="14681"/>
                </a:moveTo>
                <a:cubicBezTo>
                  <a:pt x="8360" y="15274"/>
                  <a:pt x="8759" y="14977"/>
                  <a:pt x="9010" y="15051"/>
                </a:cubicBezTo>
                <a:cubicBezTo>
                  <a:pt x="9102" y="14469"/>
                  <a:pt x="8401" y="14902"/>
                  <a:pt x="8241" y="14681"/>
                </a:cubicBezTo>
                <a:close/>
                <a:moveTo>
                  <a:pt x="527" y="14739"/>
                </a:moveTo>
                <a:cubicBezTo>
                  <a:pt x="328" y="15060"/>
                  <a:pt x="357" y="15584"/>
                  <a:pt x="271" y="15987"/>
                </a:cubicBezTo>
                <a:cubicBezTo>
                  <a:pt x="376" y="17296"/>
                  <a:pt x="357" y="15975"/>
                  <a:pt x="420" y="15675"/>
                </a:cubicBezTo>
                <a:cubicBezTo>
                  <a:pt x="290" y="15568"/>
                  <a:pt x="833" y="14630"/>
                  <a:pt x="527" y="14739"/>
                </a:cubicBezTo>
                <a:close/>
                <a:moveTo>
                  <a:pt x="18049" y="14840"/>
                </a:moveTo>
                <a:cubicBezTo>
                  <a:pt x="17849" y="14873"/>
                  <a:pt x="17592" y="14968"/>
                  <a:pt x="17530" y="14869"/>
                </a:cubicBezTo>
                <a:cubicBezTo>
                  <a:pt x="17645" y="15198"/>
                  <a:pt x="18016" y="15424"/>
                  <a:pt x="18226" y="15175"/>
                </a:cubicBezTo>
                <a:cubicBezTo>
                  <a:pt x="18392" y="14831"/>
                  <a:pt x="18249" y="14806"/>
                  <a:pt x="18049" y="14840"/>
                </a:cubicBezTo>
                <a:close/>
                <a:moveTo>
                  <a:pt x="15280" y="14845"/>
                </a:moveTo>
                <a:cubicBezTo>
                  <a:pt x="15239" y="14853"/>
                  <a:pt x="15186" y="14876"/>
                  <a:pt x="15118" y="14928"/>
                </a:cubicBezTo>
                <a:cubicBezTo>
                  <a:pt x="15118" y="14969"/>
                  <a:pt x="15189" y="15095"/>
                  <a:pt x="15225" y="15116"/>
                </a:cubicBezTo>
                <a:cubicBezTo>
                  <a:pt x="15285" y="15676"/>
                  <a:pt x="15573" y="14795"/>
                  <a:pt x="15280" y="14845"/>
                </a:cubicBezTo>
                <a:close/>
                <a:moveTo>
                  <a:pt x="11252" y="14916"/>
                </a:moveTo>
                <a:cubicBezTo>
                  <a:pt x="11225" y="14905"/>
                  <a:pt x="11186" y="14906"/>
                  <a:pt x="11131" y="14928"/>
                </a:cubicBezTo>
                <a:cubicBezTo>
                  <a:pt x="10990" y="15588"/>
                  <a:pt x="11012" y="16270"/>
                  <a:pt x="11020" y="16981"/>
                </a:cubicBezTo>
                <a:cubicBezTo>
                  <a:pt x="11192" y="17049"/>
                  <a:pt x="10956" y="16191"/>
                  <a:pt x="11093" y="15987"/>
                </a:cubicBezTo>
                <a:cubicBezTo>
                  <a:pt x="11026" y="15786"/>
                  <a:pt x="11443" y="14994"/>
                  <a:pt x="11252" y="14916"/>
                </a:cubicBezTo>
                <a:close/>
                <a:moveTo>
                  <a:pt x="16031" y="15304"/>
                </a:moveTo>
                <a:cubicBezTo>
                  <a:pt x="15896" y="16236"/>
                  <a:pt x="15714" y="15319"/>
                  <a:pt x="15447" y="15363"/>
                </a:cubicBezTo>
                <a:cubicBezTo>
                  <a:pt x="15133" y="15899"/>
                  <a:pt x="15430" y="16329"/>
                  <a:pt x="15737" y="16481"/>
                </a:cubicBezTo>
                <a:cubicBezTo>
                  <a:pt x="15751" y="15635"/>
                  <a:pt x="16129" y="16329"/>
                  <a:pt x="16322" y="16422"/>
                </a:cubicBezTo>
                <a:cubicBezTo>
                  <a:pt x="16626" y="15909"/>
                  <a:pt x="16412" y="15366"/>
                  <a:pt x="16031" y="15304"/>
                </a:cubicBezTo>
                <a:close/>
                <a:moveTo>
                  <a:pt x="2649" y="15610"/>
                </a:moveTo>
                <a:cubicBezTo>
                  <a:pt x="2841" y="15897"/>
                  <a:pt x="3486" y="16529"/>
                  <a:pt x="3708" y="15987"/>
                </a:cubicBezTo>
                <a:cubicBezTo>
                  <a:pt x="3342" y="15927"/>
                  <a:pt x="2995" y="15671"/>
                  <a:pt x="2649" y="15610"/>
                </a:cubicBezTo>
                <a:close/>
                <a:moveTo>
                  <a:pt x="13142" y="15799"/>
                </a:moveTo>
                <a:lnTo>
                  <a:pt x="13142" y="15922"/>
                </a:lnTo>
                <a:cubicBezTo>
                  <a:pt x="13465" y="16055"/>
                  <a:pt x="13980" y="16741"/>
                  <a:pt x="14277" y="16299"/>
                </a:cubicBezTo>
                <a:cubicBezTo>
                  <a:pt x="13906" y="16082"/>
                  <a:pt x="13529" y="15903"/>
                  <a:pt x="13142" y="15799"/>
                </a:cubicBezTo>
                <a:close/>
                <a:moveTo>
                  <a:pt x="4220" y="15863"/>
                </a:moveTo>
                <a:lnTo>
                  <a:pt x="4185" y="16358"/>
                </a:lnTo>
                <a:cubicBezTo>
                  <a:pt x="3849" y="17211"/>
                  <a:pt x="3301" y="17860"/>
                  <a:pt x="2759" y="18229"/>
                </a:cubicBezTo>
                <a:cubicBezTo>
                  <a:pt x="2668" y="18663"/>
                  <a:pt x="1599" y="18642"/>
                  <a:pt x="2358" y="19100"/>
                </a:cubicBezTo>
                <a:cubicBezTo>
                  <a:pt x="2892" y="18699"/>
                  <a:pt x="3478" y="18279"/>
                  <a:pt x="3856" y="17605"/>
                </a:cubicBezTo>
                <a:cubicBezTo>
                  <a:pt x="4217" y="17421"/>
                  <a:pt x="4461" y="16219"/>
                  <a:pt x="4220" y="15863"/>
                </a:cubicBezTo>
                <a:close/>
                <a:moveTo>
                  <a:pt x="14824" y="16046"/>
                </a:moveTo>
                <a:cubicBezTo>
                  <a:pt x="14759" y="17014"/>
                  <a:pt x="14262" y="17546"/>
                  <a:pt x="13837" y="18040"/>
                </a:cubicBezTo>
                <a:cubicBezTo>
                  <a:pt x="13013" y="18699"/>
                  <a:pt x="11991" y="19780"/>
                  <a:pt x="11093" y="18911"/>
                </a:cubicBezTo>
                <a:cubicBezTo>
                  <a:pt x="11231" y="19107"/>
                  <a:pt x="11424" y="19663"/>
                  <a:pt x="11643" y="19282"/>
                </a:cubicBezTo>
                <a:cubicBezTo>
                  <a:pt x="11976" y="20098"/>
                  <a:pt x="12182" y="18841"/>
                  <a:pt x="12484" y="19470"/>
                </a:cubicBezTo>
                <a:cubicBezTo>
                  <a:pt x="12994" y="19325"/>
                  <a:pt x="13462" y="18880"/>
                  <a:pt x="13872" y="18476"/>
                </a:cubicBezTo>
                <a:cubicBezTo>
                  <a:pt x="14393" y="18166"/>
                  <a:pt x="15101" y="17055"/>
                  <a:pt x="14824" y="16046"/>
                </a:cubicBezTo>
                <a:close/>
                <a:moveTo>
                  <a:pt x="16544" y="16110"/>
                </a:moveTo>
                <a:lnTo>
                  <a:pt x="16506" y="16234"/>
                </a:lnTo>
                <a:cubicBezTo>
                  <a:pt x="16394" y="17414"/>
                  <a:pt x="15838" y="15595"/>
                  <a:pt x="15775" y="16669"/>
                </a:cubicBezTo>
                <a:cubicBezTo>
                  <a:pt x="15242" y="16881"/>
                  <a:pt x="16262" y="16880"/>
                  <a:pt x="16288" y="16858"/>
                </a:cubicBezTo>
                <a:cubicBezTo>
                  <a:pt x="16547" y="17321"/>
                  <a:pt x="16834" y="16094"/>
                  <a:pt x="16544" y="16110"/>
                </a:cubicBezTo>
                <a:close/>
                <a:moveTo>
                  <a:pt x="9231" y="17228"/>
                </a:moveTo>
                <a:cubicBezTo>
                  <a:pt x="8678" y="17476"/>
                  <a:pt x="8402" y="18373"/>
                  <a:pt x="8535" y="19347"/>
                </a:cubicBezTo>
                <a:cubicBezTo>
                  <a:pt x="8655" y="20276"/>
                  <a:pt x="9231" y="20478"/>
                  <a:pt x="9705" y="20406"/>
                </a:cubicBezTo>
                <a:cubicBezTo>
                  <a:pt x="10258" y="20147"/>
                  <a:pt x="10429" y="19254"/>
                  <a:pt x="10363" y="18352"/>
                </a:cubicBezTo>
                <a:cubicBezTo>
                  <a:pt x="10249" y="17485"/>
                  <a:pt x="9696" y="17165"/>
                  <a:pt x="9231" y="17228"/>
                </a:cubicBezTo>
                <a:close/>
                <a:moveTo>
                  <a:pt x="510" y="18905"/>
                </a:moveTo>
                <a:cubicBezTo>
                  <a:pt x="612" y="19112"/>
                  <a:pt x="774" y="19182"/>
                  <a:pt x="894" y="19347"/>
                </a:cubicBezTo>
                <a:cubicBezTo>
                  <a:pt x="979" y="19368"/>
                  <a:pt x="1150" y="19324"/>
                  <a:pt x="1150" y="19282"/>
                </a:cubicBezTo>
                <a:cubicBezTo>
                  <a:pt x="1523" y="18868"/>
                  <a:pt x="731" y="19115"/>
                  <a:pt x="510" y="18905"/>
                </a:cubicBezTo>
                <a:close/>
                <a:moveTo>
                  <a:pt x="1368" y="19035"/>
                </a:moveTo>
                <a:cubicBezTo>
                  <a:pt x="1344" y="19118"/>
                  <a:pt x="1273" y="19490"/>
                  <a:pt x="1261" y="19594"/>
                </a:cubicBezTo>
                <a:cubicBezTo>
                  <a:pt x="1055" y="19625"/>
                  <a:pt x="1734" y="20505"/>
                  <a:pt x="1735" y="19971"/>
                </a:cubicBezTo>
                <a:cubicBezTo>
                  <a:pt x="1815" y="19319"/>
                  <a:pt x="2081" y="20148"/>
                  <a:pt x="2247" y="20153"/>
                </a:cubicBezTo>
                <a:cubicBezTo>
                  <a:pt x="2481" y="19672"/>
                  <a:pt x="2352" y="19035"/>
                  <a:pt x="1953" y="19035"/>
                </a:cubicBezTo>
                <a:cubicBezTo>
                  <a:pt x="1918" y="20062"/>
                  <a:pt x="1585" y="18968"/>
                  <a:pt x="1368" y="19035"/>
                </a:cubicBezTo>
                <a:close/>
                <a:moveTo>
                  <a:pt x="12228" y="19470"/>
                </a:moveTo>
                <a:cubicBezTo>
                  <a:pt x="12195" y="20852"/>
                  <a:pt x="11668" y="18846"/>
                  <a:pt x="11532" y="19782"/>
                </a:cubicBezTo>
                <a:cubicBezTo>
                  <a:pt x="11210" y="20415"/>
                  <a:pt x="11779" y="20317"/>
                  <a:pt x="11861" y="20712"/>
                </a:cubicBezTo>
                <a:cubicBezTo>
                  <a:pt x="11981" y="19652"/>
                  <a:pt x="12253" y="20624"/>
                  <a:pt x="12522" y="20588"/>
                </a:cubicBezTo>
                <a:cubicBezTo>
                  <a:pt x="12828" y="20013"/>
                  <a:pt x="12559" y="19665"/>
                  <a:pt x="12228" y="19470"/>
                </a:cubicBezTo>
                <a:close/>
                <a:moveTo>
                  <a:pt x="2465" y="19841"/>
                </a:moveTo>
                <a:cubicBezTo>
                  <a:pt x="2435" y="20526"/>
                  <a:pt x="2094" y="20310"/>
                  <a:pt x="1918" y="20094"/>
                </a:cubicBezTo>
                <a:cubicBezTo>
                  <a:pt x="1866" y="19528"/>
                  <a:pt x="1678" y="21123"/>
                  <a:pt x="1479" y="20276"/>
                </a:cubicBezTo>
                <a:cubicBezTo>
                  <a:pt x="1386" y="20806"/>
                  <a:pt x="1962" y="20568"/>
                  <a:pt x="2102" y="20530"/>
                </a:cubicBezTo>
                <a:cubicBezTo>
                  <a:pt x="2355" y="21093"/>
                  <a:pt x="2872" y="19981"/>
                  <a:pt x="2465" y="19841"/>
                </a:cubicBezTo>
                <a:close/>
                <a:moveTo>
                  <a:pt x="12702" y="20341"/>
                </a:moveTo>
                <a:cubicBezTo>
                  <a:pt x="12635" y="21090"/>
                  <a:pt x="12287" y="20818"/>
                  <a:pt x="12117" y="20465"/>
                </a:cubicBezTo>
                <a:cubicBezTo>
                  <a:pt x="12119" y="21120"/>
                  <a:pt x="11662" y="20657"/>
                  <a:pt x="11681" y="20900"/>
                </a:cubicBezTo>
                <a:cubicBezTo>
                  <a:pt x="11938" y="21596"/>
                  <a:pt x="12200" y="20690"/>
                  <a:pt x="12411" y="21024"/>
                </a:cubicBezTo>
                <a:cubicBezTo>
                  <a:pt x="12681" y="21585"/>
                  <a:pt x="13091" y="20389"/>
                  <a:pt x="12702" y="2034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9" name="IMG_0482.JPG" descr="IMG_0482.JP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6271" y="6537950"/>
            <a:ext cx="2311867" cy="2670195"/>
          </a:xfrm>
          <a:prstGeom prst="rect">
            <a:avLst/>
          </a:prstGeom>
        </p:spPr>
      </p:pic>
      <p:sp>
        <p:nvSpPr>
          <p:cNvPr id="130" name="دعاء الزهراني"/>
          <p:cNvSpPr txBox="1"/>
          <p:nvPr/>
        </p:nvSpPr>
        <p:spPr>
          <a:xfrm>
            <a:off x="106272" y="8886444"/>
            <a:ext cx="2571865" cy="693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>
                <a:effectLst/>
              </a:defRPr>
            </a:pPr>
            <a:r>
              <a:t>دعاء الزهراني </a:t>
            </a:r>
          </a:p>
        </p:txBody>
      </p:sp>
      <p:pic>
        <p:nvPicPr>
          <p:cNvPr id="131" name="صورة" descr="صورة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8291" y="351361"/>
            <a:ext cx="5941761" cy="17946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صورة" descr="صورة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64745" y="2272588"/>
            <a:ext cx="6148853" cy="18572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صورة" descr="صورة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090760" y="5361955"/>
            <a:ext cx="6372441" cy="1916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صورة" descr="صورة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013807" y="7415453"/>
            <a:ext cx="6633727" cy="2003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صورة" descr="صورة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56786" y="4256366"/>
            <a:ext cx="6151108" cy="18578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0" name="07BE1867-E05B-4D3E-AA2F-BA3781EF5FB4-L0-001.png" descr="07BE1867-E05B-4D3E-AA2F-BA3781EF5FB4-L0-001.png"/>
          <p:cNvPicPr>
            <a:picLocks noChangeAspect="1"/>
          </p:cNvPicPr>
          <p:nvPr/>
        </p:nvPicPr>
        <p:blipFill>
          <a:blip r:embed="rId2">
            <a:extLst/>
          </a:blip>
          <a:srcRect l="2349" t="13535" r="21394" b="4698"/>
          <a:stretch>
            <a:fillRect/>
          </a:stretch>
        </p:blipFill>
        <p:spPr>
          <a:xfrm>
            <a:off x="749753" y="250655"/>
            <a:ext cx="11505353" cy="92524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دعاء الزهراني"/>
          <p:cNvSpPr txBox="1"/>
          <p:nvPr/>
        </p:nvSpPr>
        <p:spPr>
          <a:xfrm>
            <a:off x="106272" y="8886444"/>
            <a:ext cx="2571865" cy="693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>
                <a:effectLst/>
              </a:defRPr>
            </a:pPr>
            <a:r>
              <a:t>دعاء الزهراني </a:t>
            </a:r>
          </a:p>
        </p:txBody>
      </p:sp>
      <p:pic>
        <p:nvPicPr>
          <p:cNvPr id="223" name="IMG_0482.JPG" descr="IMG_048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271" y="6540269"/>
            <a:ext cx="2311867" cy="2670195"/>
          </a:xfrm>
          <a:prstGeom prst="rect">
            <a:avLst/>
          </a:prstGeom>
        </p:spPr>
      </p:pic>
      <p:pic>
        <p:nvPicPr>
          <p:cNvPr id="224" name="ECFFDFA8-A5DA-4716-9C96-ECCC042F37B5-L0-001.png" descr="ECFFDFA8-A5DA-4716-9C96-ECCC042F37B5-L0-001.png"/>
          <p:cNvPicPr>
            <a:picLocks noChangeAspect="1"/>
          </p:cNvPicPr>
          <p:nvPr/>
        </p:nvPicPr>
        <p:blipFill>
          <a:blip r:embed="rId3">
            <a:extLst/>
          </a:blip>
          <a:srcRect l="52997" t="17175" r="5159" b="51441"/>
          <a:stretch>
            <a:fillRect/>
          </a:stretch>
        </p:blipFill>
        <p:spPr>
          <a:xfrm>
            <a:off x="2898179" y="1272579"/>
            <a:ext cx="7208543" cy="72085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التقويم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r>
              <a:t>التقويم </a:t>
            </a:r>
          </a:p>
        </p:txBody>
      </p:sp>
      <p:pic>
        <p:nvPicPr>
          <p:cNvPr id="227" name="CD7630A2-A34A-4B06-B49D-84A03DE5F261-L0-001.png" descr="CD7630A2-A34A-4B06-B49D-84A03DE5F261-L0-001.png"/>
          <p:cNvPicPr>
            <a:picLocks noChangeAspect="1"/>
          </p:cNvPicPr>
          <p:nvPr/>
        </p:nvPicPr>
        <p:blipFill>
          <a:blip r:embed="rId2">
            <a:extLst/>
          </a:blip>
          <a:srcRect l="69126" t="50562" r="18942" b="37138"/>
          <a:stretch>
            <a:fillRect/>
          </a:stretch>
        </p:blipFill>
        <p:spPr>
          <a:xfrm>
            <a:off x="4740372" y="2955329"/>
            <a:ext cx="4185951" cy="57531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تابع  العناصر والمركبات والمخاليط"/>
          <p:cNvSpPr txBox="1"/>
          <p:nvPr>
            <p:ph type="title"/>
          </p:nvPr>
        </p:nvSpPr>
        <p:spPr>
          <a:xfrm>
            <a:off x="3095707" y="7963744"/>
            <a:ext cx="7174789" cy="1219201"/>
          </a:xfrm>
          <a:prstGeom prst="rect">
            <a:avLst/>
          </a:prstGeom>
        </p:spPr>
        <p:txBody>
          <a:bodyPr/>
          <a:lstStyle>
            <a:lvl1pPr defTabSz="554990">
              <a:defRPr sz="6840">
                <a:solidFill>
                  <a:schemeClr val="accent3">
                    <a:satOff val="18648"/>
                    <a:lumOff val="5971"/>
                  </a:schemeClr>
                </a:solidFill>
                <a:effectLst>
                  <a:outerShdw sx="100000" sy="100000" kx="0" ky="0" algn="b" rotWithShape="0" blurRad="48260" dist="36195" dir="5400000">
                    <a:srgbClr val="000000"/>
                  </a:outerShdw>
                </a:effectLst>
                <a:latin typeface="Farah"/>
                <a:ea typeface="Farah"/>
                <a:cs typeface="Farah"/>
                <a:sym typeface="Farah"/>
              </a:defRPr>
            </a:lvl1pPr>
          </a:lstStyle>
          <a:p>
            <a:pPr rtl="0">
              <a:defRPr/>
            </a:pPr>
            <a:r>
              <a:t>تابع  العناصر والمركبات والمخاليط </a:t>
            </a:r>
          </a:p>
        </p:txBody>
      </p:sp>
      <p:grpSp>
        <p:nvGrpSpPr>
          <p:cNvPr id="232" name="صورة"/>
          <p:cNvGrpSpPr/>
          <p:nvPr/>
        </p:nvGrpSpPr>
        <p:grpSpPr>
          <a:xfrm>
            <a:off x="2009720" y="433524"/>
            <a:ext cx="9346763" cy="6752952"/>
            <a:chOff x="0" y="0"/>
            <a:chExt cx="9346761" cy="6752950"/>
          </a:xfrm>
        </p:grpSpPr>
        <p:pic>
          <p:nvPicPr>
            <p:cNvPr id="231" name="صورة" descr="صورة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90500" y="190500"/>
              <a:ext cx="8965762" cy="634655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0" name="صورة" descr="صورة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9346762" cy="6752952"/>
            </a:xfrm>
            <a:prstGeom prst="rect">
              <a:avLst/>
            </a:prstGeom>
            <a:effectLst/>
          </p:spPr>
        </p:pic>
      </p:grpSp>
      <p:sp>
        <p:nvSpPr>
          <p:cNvPr id="233" name="الدرس الثاني"/>
          <p:cNvSpPr txBox="1"/>
          <p:nvPr/>
        </p:nvSpPr>
        <p:spPr>
          <a:xfrm>
            <a:off x="3304141" y="6868404"/>
            <a:ext cx="5251296" cy="1096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algn="r" defTabSz="479044">
              <a:defRPr sz="5904">
                <a:effectLst>
                  <a:outerShdw sx="100000" sy="100000" kx="0" ky="0" algn="b" rotWithShape="0" blurRad="41656" dist="31242" dir="5400000">
                    <a:srgbClr val="000000"/>
                  </a:outerShdw>
                </a:effectLst>
              </a:defRPr>
            </a:lvl1pPr>
          </a:lstStyle>
          <a:p>
            <a:pPr/>
            <a:r>
              <a:t>الدرس الثاني </a:t>
            </a:r>
          </a:p>
        </p:txBody>
      </p:sp>
      <p:sp>
        <p:nvSpPr>
          <p:cNvPr id="234" name="٢"/>
          <p:cNvSpPr/>
          <p:nvPr/>
        </p:nvSpPr>
        <p:spPr>
          <a:xfrm>
            <a:off x="94500" y="236449"/>
            <a:ext cx="1905001" cy="1905001"/>
          </a:xfrm>
          <a:prstGeom prst="rightArrow">
            <a:avLst>
              <a:gd name="adj1" fmla="val 28564"/>
              <a:gd name="adj2" fmla="val 59418"/>
            </a:avLst>
          </a:pr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/>
            </a:lvl1pPr>
          </a:lstStyle>
          <a:p>
            <a:pPr/>
            <a:r>
              <a:t>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D24E22DD-DFD8-4934-8458-794098D3BC97-L0-001.png" descr="D24E22DD-DFD8-4934-8458-794098D3BC97-L0-001.png"/>
          <p:cNvPicPr>
            <a:picLocks noChangeAspect="1"/>
          </p:cNvPicPr>
          <p:nvPr/>
        </p:nvPicPr>
        <p:blipFill>
          <a:blip r:embed="rId2">
            <a:extLst/>
          </a:blip>
          <a:srcRect l="2155" t="6348" r="2929" b="14328"/>
          <a:stretch>
            <a:fillRect/>
          </a:stretch>
        </p:blipFill>
        <p:spPr>
          <a:xfrm>
            <a:off x="7405993" y="1476033"/>
            <a:ext cx="4513978" cy="28293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600" fill="norm" stroke="1" extrusionOk="0">
                <a:moveTo>
                  <a:pt x="4412" y="0"/>
                </a:moveTo>
                <a:cubicBezTo>
                  <a:pt x="4118" y="41"/>
                  <a:pt x="3874" y="143"/>
                  <a:pt x="3964" y="779"/>
                </a:cubicBezTo>
                <a:cubicBezTo>
                  <a:pt x="3600" y="1042"/>
                  <a:pt x="3449" y="606"/>
                  <a:pt x="3473" y="100"/>
                </a:cubicBezTo>
                <a:cubicBezTo>
                  <a:pt x="3281" y="192"/>
                  <a:pt x="3078" y="160"/>
                  <a:pt x="2883" y="206"/>
                </a:cubicBezTo>
                <a:lnTo>
                  <a:pt x="2949" y="936"/>
                </a:lnTo>
                <a:cubicBezTo>
                  <a:pt x="3042" y="1081"/>
                  <a:pt x="3231" y="1154"/>
                  <a:pt x="3179" y="1406"/>
                </a:cubicBezTo>
                <a:cubicBezTo>
                  <a:pt x="2713" y="1671"/>
                  <a:pt x="2261" y="1990"/>
                  <a:pt x="1769" y="2139"/>
                </a:cubicBezTo>
                <a:cubicBezTo>
                  <a:pt x="1418" y="2628"/>
                  <a:pt x="1050" y="2225"/>
                  <a:pt x="624" y="2348"/>
                </a:cubicBezTo>
                <a:cubicBezTo>
                  <a:pt x="610" y="2948"/>
                  <a:pt x="312" y="3382"/>
                  <a:pt x="1" y="3603"/>
                </a:cubicBezTo>
                <a:cubicBezTo>
                  <a:pt x="-12" y="4197"/>
                  <a:pt x="56" y="4515"/>
                  <a:pt x="493" y="4333"/>
                </a:cubicBezTo>
                <a:cubicBezTo>
                  <a:pt x="646" y="5015"/>
                  <a:pt x="960" y="5533"/>
                  <a:pt x="1147" y="6163"/>
                </a:cubicBezTo>
                <a:cubicBezTo>
                  <a:pt x="1549" y="6759"/>
                  <a:pt x="1452" y="7592"/>
                  <a:pt x="1606" y="8359"/>
                </a:cubicBezTo>
                <a:cubicBezTo>
                  <a:pt x="1940" y="8155"/>
                  <a:pt x="1767" y="8990"/>
                  <a:pt x="1900" y="9196"/>
                </a:cubicBezTo>
                <a:cubicBezTo>
                  <a:pt x="2054" y="9413"/>
                  <a:pt x="2317" y="9467"/>
                  <a:pt x="2426" y="9717"/>
                </a:cubicBezTo>
                <a:cubicBezTo>
                  <a:pt x="2851" y="9734"/>
                  <a:pt x="2436" y="11064"/>
                  <a:pt x="2917" y="10814"/>
                </a:cubicBezTo>
                <a:cubicBezTo>
                  <a:pt x="3117" y="11310"/>
                  <a:pt x="2909" y="12054"/>
                  <a:pt x="2752" y="12541"/>
                </a:cubicBezTo>
                <a:cubicBezTo>
                  <a:pt x="2757" y="13809"/>
                  <a:pt x="3595" y="14112"/>
                  <a:pt x="4095" y="14789"/>
                </a:cubicBezTo>
                <a:cubicBezTo>
                  <a:pt x="4541" y="14959"/>
                  <a:pt x="4187" y="15831"/>
                  <a:pt x="4391" y="16304"/>
                </a:cubicBezTo>
                <a:cubicBezTo>
                  <a:pt x="4646" y="16520"/>
                  <a:pt x="4570" y="16806"/>
                  <a:pt x="4685" y="17192"/>
                </a:cubicBezTo>
                <a:cubicBezTo>
                  <a:pt x="4594" y="18073"/>
                  <a:pt x="5152" y="18436"/>
                  <a:pt x="5176" y="19231"/>
                </a:cubicBezTo>
                <a:cubicBezTo>
                  <a:pt x="5261" y="19713"/>
                  <a:pt x="5696" y="19530"/>
                  <a:pt x="5766" y="20067"/>
                </a:cubicBezTo>
                <a:cubicBezTo>
                  <a:pt x="5706" y="20717"/>
                  <a:pt x="6001" y="21076"/>
                  <a:pt x="6134" y="21600"/>
                </a:cubicBezTo>
                <a:lnTo>
                  <a:pt x="6628" y="21600"/>
                </a:lnTo>
                <a:cubicBezTo>
                  <a:pt x="6672" y="21490"/>
                  <a:pt x="6720" y="21397"/>
                  <a:pt x="6781" y="21373"/>
                </a:cubicBezTo>
                <a:cubicBezTo>
                  <a:pt x="7138" y="21445"/>
                  <a:pt x="6846" y="20557"/>
                  <a:pt x="6944" y="20276"/>
                </a:cubicBezTo>
                <a:cubicBezTo>
                  <a:pt x="7169" y="19983"/>
                  <a:pt x="7148" y="19259"/>
                  <a:pt x="6944" y="18970"/>
                </a:cubicBezTo>
                <a:cubicBezTo>
                  <a:pt x="7289" y="18959"/>
                  <a:pt x="7494" y="19748"/>
                  <a:pt x="7862" y="19752"/>
                </a:cubicBezTo>
                <a:cubicBezTo>
                  <a:pt x="7917" y="19268"/>
                  <a:pt x="7941" y="18781"/>
                  <a:pt x="8156" y="18394"/>
                </a:cubicBezTo>
                <a:cubicBezTo>
                  <a:pt x="8161" y="18286"/>
                  <a:pt x="8571" y="17435"/>
                  <a:pt x="8551" y="17925"/>
                </a:cubicBezTo>
                <a:cubicBezTo>
                  <a:pt x="8239" y="18327"/>
                  <a:pt x="8174" y="19105"/>
                  <a:pt x="8223" y="19752"/>
                </a:cubicBezTo>
                <a:cubicBezTo>
                  <a:pt x="9470" y="19622"/>
                  <a:pt x="10730" y="19653"/>
                  <a:pt x="11956" y="20015"/>
                </a:cubicBezTo>
                <a:cubicBezTo>
                  <a:pt x="12281" y="20188"/>
                  <a:pt x="12754" y="20473"/>
                  <a:pt x="12906" y="19806"/>
                </a:cubicBezTo>
                <a:cubicBezTo>
                  <a:pt x="13110" y="18925"/>
                  <a:pt x="12662" y="18254"/>
                  <a:pt x="12808" y="17349"/>
                </a:cubicBezTo>
                <a:cubicBezTo>
                  <a:pt x="13083" y="16541"/>
                  <a:pt x="12784" y="15378"/>
                  <a:pt x="13136" y="14683"/>
                </a:cubicBezTo>
                <a:cubicBezTo>
                  <a:pt x="13109" y="12719"/>
                  <a:pt x="13262" y="10785"/>
                  <a:pt x="13333" y="8829"/>
                </a:cubicBezTo>
                <a:cubicBezTo>
                  <a:pt x="13366" y="8864"/>
                  <a:pt x="13517" y="9143"/>
                  <a:pt x="13561" y="9247"/>
                </a:cubicBezTo>
                <a:cubicBezTo>
                  <a:pt x="13651" y="10856"/>
                  <a:pt x="13409" y="12440"/>
                  <a:pt x="13496" y="14056"/>
                </a:cubicBezTo>
                <a:cubicBezTo>
                  <a:pt x="13612" y="15624"/>
                  <a:pt x="13105" y="17167"/>
                  <a:pt x="13464" y="18706"/>
                </a:cubicBezTo>
                <a:cubicBezTo>
                  <a:pt x="13658" y="18387"/>
                  <a:pt x="13830" y="18025"/>
                  <a:pt x="13956" y="17661"/>
                </a:cubicBezTo>
                <a:cubicBezTo>
                  <a:pt x="14725" y="16387"/>
                  <a:pt x="15911" y="16434"/>
                  <a:pt x="16936" y="16146"/>
                </a:cubicBezTo>
                <a:cubicBezTo>
                  <a:pt x="18300" y="16003"/>
                  <a:pt x="19499" y="14969"/>
                  <a:pt x="20768" y="14316"/>
                </a:cubicBezTo>
                <a:cubicBezTo>
                  <a:pt x="21089" y="13964"/>
                  <a:pt x="21588" y="14155"/>
                  <a:pt x="21553" y="13271"/>
                </a:cubicBezTo>
                <a:cubicBezTo>
                  <a:pt x="21563" y="13247"/>
                  <a:pt x="21567" y="13222"/>
                  <a:pt x="21576" y="13198"/>
                </a:cubicBezTo>
                <a:lnTo>
                  <a:pt x="21576" y="9741"/>
                </a:lnTo>
                <a:cubicBezTo>
                  <a:pt x="21492" y="9652"/>
                  <a:pt x="21404" y="9564"/>
                  <a:pt x="21325" y="9456"/>
                </a:cubicBezTo>
                <a:cubicBezTo>
                  <a:pt x="20348" y="9670"/>
                  <a:pt x="19369" y="9708"/>
                  <a:pt x="18377" y="9665"/>
                </a:cubicBezTo>
                <a:cubicBezTo>
                  <a:pt x="18060" y="9550"/>
                  <a:pt x="17834" y="9142"/>
                  <a:pt x="17622" y="8829"/>
                </a:cubicBezTo>
                <a:cubicBezTo>
                  <a:pt x="17237" y="8786"/>
                  <a:pt x="17371" y="8027"/>
                  <a:pt x="16968" y="7993"/>
                </a:cubicBezTo>
                <a:cubicBezTo>
                  <a:pt x="16767" y="7583"/>
                  <a:pt x="16571" y="7402"/>
                  <a:pt x="16215" y="7626"/>
                </a:cubicBezTo>
                <a:cubicBezTo>
                  <a:pt x="16077" y="7248"/>
                  <a:pt x="15770" y="7314"/>
                  <a:pt x="15625" y="6948"/>
                </a:cubicBezTo>
                <a:cubicBezTo>
                  <a:pt x="15664" y="6398"/>
                  <a:pt x="15250" y="6428"/>
                  <a:pt x="15069" y="6163"/>
                </a:cubicBezTo>
                <a:cubicBezTo>
                  <a:pt x="14542" y="6017"/>
                  <a:pt x="15082" y="4772"/>
                  <a:pt x="14479" y="4648"/>
                </a:cubicBezTo>
                <a:cubicBezTo>
                  <a:pt x="14032" y="4835"/>
                  <a:pt x="14031" y="3928"/>
                  <a:pt x="13627" y="4124"/>
                </a:cubicBezTo>
                <a:cubicBezTo>
                  <a:pt x="13868" y="3904"/>
                  <a:pt x="13312" y="3713"/>
                  <a:pt x="13366" y="4072"/>
                </a:cubicBezTo>
                <a:cubicBezTo>
                  <a:pt x="12898" y="4255"/>
                  <a:pt x="13544" y="3853"/>
                  <a:pt x="13136" y="3863"/>
                </a:cubicBezTo>
                <a:cubicBezTo>
                  <a:pt x="12844" y="3782"/>
                  <a:pt x="12977" y="3689"/>
                  <a:pt x="13037" y="3496"/>
                </a:cubicBezTo>
                <a:cubicBezTo>
                  <a:pt x="13186" y="3262"/>
                  <a:pt x="13090" y="3862"/>
                  <a:pt x="13267" y="3760"/>
                </a:cubicBezTo>
                <a:cubicBezTo>
                  <a:pt x="13407" y="3205"/>
                  <a:pt x="13095" y="3082"/>
                  <a:pt x="12842" y="3133"/>
                </a:cubicBezTo>
                <a:cubicBezTo>
                  <a:pt x="12642" y="3571"/>
                  <a:pt x="12608" y="2679"/>
                  <a:pt x="12415" y="2766"/>
                </a:cubicBezTo>
                <a:cubicBezTo>
                  <a:pt x="11884" y="3041"/>
                  <a:pt x="11113" y="2651"/>
                  <a:pt x="10712" y="3236"/>
                </a:cubicBezTo>
                <a:cubicBezTo>
                  <a:pt x="10459" y="3684"/>
                  <a:pt x="10689" y="2575"/>
                  <a:pt x="10581" y="2557"/>
                </a:cubicBezTo>
                <a:cubicBezTo>
                  <a:pt x="10108" y="2474"/>
                  <a:pt x="9650" y="2558"/>
                  <a:pt x="9206" y="2191"/>
                </a:cubicBezTo>
                <a:cubicBezTo>
                  <a:pt x="9193" y="1627"/>
                  <a:pt x="8699" y="1933"/>
                  <a:pt x="8616" y="1460"/>
                </a:cubicBezTo>
                <a:cubicBezTo>
                  <a:pt x="7964" y="1175"/>
                  <a:pt x="7446" y="425"/>
                  <a:pt x="6749" y="361"/>
                </a:cubicBezTo>
                <a:cubicBezTo>
                  <a:pt x="6596" y="89"/>
                  <a:pt x="6384" y="35"/>
                  <a:pt x="6168" y="0"/>
                </a:cubicBezTo>
                <a:lnTo>
                  <a:pt x="4412" y="0"/>
                </a:lnTo>
                <a:close/>
                <a:moveTo>
                  <a:pt x="21576" y="167"/>
                </a:moveTo>
                <a:cubicBezTo>
                  <a:pt x="21452" y="305"/>
                  <a:pt x="21436" y="674"/>
                  <a:pt x="21553" y="833"/>
                </a:cubicBezTo>
                <a:cubicBezTo>
                  <a:pt x="21561" y="842"/>
                  <a:pt x="21568" y="841"/>
                  <a:pt x="21576" y="848"/>
                </a:cubicBezTo>
                <a:lnTo>
                  <a:pt x="21576" y="167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37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rcRect l="14522" t="15931" r="10173" b="21041"/>
          <a:stretch>
            <a:fillRect/>
          </a:stretch>
        </p:blipFill>
        <p:spPr>
          <a:xfrm>
            <a:off x="10255698" y="534623"/>
            <a:ext cx="2446937" cy="14281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8" h="21174" fill="norm" stroke="1" extrusionOk="0">
                <a:moveTo>
                  <a:pt x="5355" y="0"/>
                </a:moveTo>
                <a:cubicBezTo>
                  <a:pt x="5491" y="162"/>
                  <a:pt x="5400" y="493"/>
                  <a:pt x="5500" y="682"/>
                </a:cubicBezTo>
                <a:cubicBezTo>
                  <a:pt x="5253" y="856"/>
                  <a:pt x="5443" y="-4"/>
                  <a:pt x="5210" y="123"/>
                </a:cubicBezTo>
                <a:cubicBezTo>
                  <a:pt x="5034" y="1254"/>
                  <a:pt x="5183" y="2557"/>
                  <a:pt x="5244" y="3730"/>
                </a:cubicBezTo>
                <a:cubicBezTo>
                  <a:pt x="5191" y="6644"/>
                  <a:pt x="5323" y="9531"/>
                  <a:pt x="5317" y="12439"/>
                </a:cubicBezTo>
                <a:cubicBezTo>
                  <a:pt x="5115" y="12680"/>
                  <a:pt x="5008" y="13347"/>
                  <a:pt x="4697" y="13251"/>
                </a:cubicBezTo>
                <a:cubicBezTo>
                  <a:pt x="4183" y="13031"/>
                  <a:pt x="4075" y="12145"/>
                  <a:pt x="3708" y="11691"/>
                </a:cubicBezTo>
                <a:cubicBezTo>
                  <a:pt x="2881" y="11938"/>
                  <a:pt x="2322" y="13420"/>
                  <a:pt x="2392" y="14869"/>
                </a:cubicBezTo>
                <a:cubicBezTo>
                  <a:pt x="2665" y="15832"/>
                  <a:pt x="3483" y="15349"/>
                  <a:pt x="3891" y="15987"/>
                </a:cubicBezTo>
                <a:cubicBezTo>
                  <a:pt x="3510" y="16631"/>
                  <a:pt x="2963" y="17056"/>
                  <a:pt x="2465" y="17481"/>
                </a:cubicBezTo>
                <a:cubicBezTo>
                  <a:pt x="1868" y="17855"/>
                  <a:pt x="1088" y="18312"/>
                  <a:pt x="527" y="17605"/>
                </a:cubicBezTo>
                <a:cubicBezTo>
                  <a:pt x="-193" y="16578"/>
                  <a:pt x="261" y="14974"/>
                  <a:pt x="527" y="13810"/>
                </a:cubicBezTo>
                <a:cubicBezTo>
                  <a:pt x="10" y="14710"/>
                  <a:pt x="-33" y="16129"/>
                  <a:pt x="15" y="17352"/>
                </a:cubicBezTo>
                <a:cubicBezTo>
                  <a:pt x="148" y="18701"/>
                  <a:pt x="951" y="18947"/>
                  <a:pt x="1624" y="18788"/>
                </a:cubicBezTo>
                <a:cubicBezTo>
                  <a:pt x="2330" y="18443"/>
                  <a:pt x="3075" y="17949"/>
                  <a:pt x="3600" y="17105"/>
                </a:cubicBezTo>
                <a:cubicBezTo>
                  <a:pt x="4112" y="16848"/>
                  <a:pt x="4400" y="15076"/>
                  <a:pt x="3708" y="14869"/>
                </a:cubicBezTo>
                <a:cubicBezTo>
                  <a:pt x="3356" y="14699"/>
                  <a:pt x="2363" y="14747"/>
                  <a:pt x="2649" y="13686"/>
                </a:cubicBezTo>
                <a:cubicBezTo>
                  <a:pt x="2981" y="13303"/>
                  <a:pt x="3210" y="12543"/>
                  <a:pt x="3673" y="12627"/>
                </a:cubicBezTo>
                <a:cubicBezTo>
                  <a:pt x="3819" y="13360"/>
                  <a:pt x="4230" y="13684"/>
                  <a:pt x="4587" y="14057"/>
                </a:cubicBezTo>
                <a:cubicBezTo>
                  <a:pt x="5480" y="14114"/>
                  <a:pt x="6446" y="14103"/>
                  <a:pt x="7220" y="13310"/>
                </a:cubicBezTo>
                <a:cubicBezTo>
                  <a:pt x="8012" y="12963"/>
                  <a:pt x="8318" y="10970"/>
                  <a:pt x="7476" y="10326"/>
                </a:cubicBezTo>
                <a:cubicBezTo>
                  <a:pt x="6679" y="10028"/>
                  <a:pt x="6128" y="11196"/>
                  <a:pt x="5573" y="11880"/>
                </a:cubicBezTo>
                <a:cubicBezTo>
                  <a:pt x="5629" y="9597"/>
                  <a:pt x="5588" y="7318"/>
                  <a:pt x="5538" y="5036"/>
                </a:cubicBezTo>
                <a:lnTo>
                  <a:pt x="5646" y="5036"/>
                </a:lnTo>
                <a:cubicBezTo>
                  <a:pt x="5633" y="7164"/>
                  <a:pt x="5846" y="9337"/>
                  <a:pt x="5684" y="11444"/>
                </a:cubicBezTo>
                <a:cubicBezTo>
                  <a:pt x="6101" y="10802"/>
                  <a:pt x="5680" y="9503"/>
                  <a:pt x="5756" y="8643"/>
                </a:cubicBezTo>
                <a:cubicBezTo>
                  <a:pt x="7076" y="8215"/>
                  <a:pt x="8468" y="8480"/>
                  <a:pt x="9816" y="8332"/>
                </a:cubicBezTo>
                <a:cubicBezTo>
                  <a:pt x="10682" y="8235"/>
                  <a:pt x="11570" y="8465"/>
                  <a:pt x="12411" y="8026"/>
                </a:cubicBezTo>
                <a:cubicBezTo>
                  <a:pt x="12922" y="7425"/>
                  <a:pt x="13695" y="7496"/>
                  <a:pt x="14166" y="8084"/>
                </a:cubicBezTo>
                <a:cubicBezTo>
                  <a:pt x="14906" y="8104"/>
                  <a:pt x="15616" y="8378"/>
                  <a:pt x="16360" y="8273"/>
                </a:cubicBezTo>
                <a:cubicBezTo>
                  <a:pt x="16234" y="5702"/>
                  <a:pt x="16552" y="3114"/>
                  <a:pt x="16322" y="559"/>
                </a:cubicBezTo>
                <a:cubicBezTo>
                  <a:pt x="15763" y="398"/>
                  <a:pt x="15233" y="630"/>
                  <a:pt x="14678" y="682"/>
                </a:cubicBezTo>
                <a:cubicBezTo>
                  <a:pt x="13315" y="1284"/>
                  <a:pt x="11920" y="689"/>
                  <a:pt x="10546" y="494"/>
                </a:cubicBezTo>
                <a:cubicBezTo>
                  <a:pt x="8808" y="484"/>
                  <a:pt x="7073" y="479"/>
                  <a:pt x="5355" y="0"/>
                </a:cubicBezTo>
                <a:close/>
                <a:moveTo>
                  <a:pt x="1154" y="7802"/>
                </a:moveTo>
                <a:cubicBezTo>
                  <a:pt x="1125" y="7794"/>
                  <a:pt x="1086" y="7806"/>
                  <a:pt x="1039" y="7837"/>
                </a:cubicBezTo>
                <a:cubicBezTo>
                  <a:pt x="780" y="7810"/>
                  <a:pt x="829" y="9796"/>
                  <a:pt x="676" y="8585"/>
                </a:cubicBezTo>
                <a:cubicBezTo>
                  <a:pt x="710" y="7916"/>
                  <a:pt x="-99" y="7836"/>
                  <a:pt x="236" y="8585"/>
                </a:cubicBezTo>
                <a:cubicBezTo>
                  <a:pt x="718" y="8363"/>
                  <a:pt x="451" y="9262"/>
                  <a:pt x="711" y="9514"/>
                </a:cubicBezTo>
                <a:cubicBezTo>
                  <a:pt x="386" y="10363"/>
                  <a:pt x="508" y="11505"/>
                  <a:pt x="676" y="12439"/>
                </a:cubicBezTo>
                <a:cubicBezTo>
                  <a:pt x="686" y="11866"/>
                  <a:pt x="688" y="11307"/>
                  <a:pt x="565" y="10762"/>
                </a:cubicBezTo>
                <a:cubicBezTo>
                  <a:pt x="755" y="10447"/>
                  <a:pt x="1481" y="10593"/>
                  <a:pt x="1005" y="9826"/>
                </a:cubicBezTo>
                <a:cubicBezTo>
                  <a:pt x="634" y="9513"/>
                  <a:pt x="805" y="9287"/>
                  <a:pt x="1077" y="9579"/>
                </a:cubicBezTo>
                <a:cubicBezTo>
                  <a:pt x="792" y="8731"/>
                  <a:pt x="1636" y="9201"/>
                  <a:pt x="1441" y="8396"/>
                </a:cubicBezTo>
                <a:cubicBezTo>
                  <a:pt x="1151" y="8725"/>
                  <a:pt x="1352" y="7858"/>
                  <a:pt x="1154" y="7802"/>
                </a:cubicBezTo>
                <a:close/>
                <a:moveTo>
                  <a:pt x="18516" y="8273"/>
                </a:moveTo>
                <a:cubicBezTo>
                  <a:pt x="18083" y="8550"/>
                  <a:pt x="17672" y="8918"/>
                  <a:pt x="17201" y="9079"/>
                </a:cubicBezTo>
                <a:cubicBezTo>
                  <a:pt x="17003" y="9510"/>
                  <a:pt x="16393" y="9240"/>
                  <a:pt x="16395" y="9891"/>
                </a:cubicBezTo>
                <a:cubicBezTo>
                  <a:pt x="16965" y="9679"/>
                  <a:pt x="17475" y="9110"/>
                  <a:pt x="18042" y="8896"/>
                </a:cubicBezTo>
                <a:cubicBezTo>
                  <a:pt x="18148" y="8535"/>
                  <a:pt x="18664" y="8889"/>
                  <a:pt x="18516" y="8273"/>
                </a:cubicBezTo>
                <a:close/>
                <a:moveTo>
                  <a:pt x="11553" y="8502"/>
                </a:moveTo>
                <a:cubicBezTo>
                  <a:pt x="11527" y="8489"/>
                  <a:pt x="11495" y="8493"/>
                  <a:pt x="11460" y="8520"/>
                </a:cubicBezTo>
                <a:cubicBezTo>
                  <a:pt x="11210" y="8665"/>
                  <a:pt x="11311" y="9279"/>
                  <a:pt x="11204" y="9579"/>
                </a:cubicBezTo>
                <a:cubicBezTo>
                  <a:pt x="11053" y="9740"/>
                  <a:pt x="10981" y="8171"/>
                  <a:pt x="10619" y="8832"/>
                </a:cubicBezTo>
                <a:cubicBezTo>
                  <a:pt x="10373" y="9650"/>
                  <a:pt x="11099" y="9000"/>
                  <a:pt x="10986" y="9767"/>
                </a:cubicBezTo>
                <a:cubicBezTo>
                  <a:pt x="11559" y="10183"/>
                  <a:pt x="10593" y="10622"/>
                  <a:pt x="11020" y="11009"/>
                </a:cubicBezTo>
                <a:cubicBezTo>
                  <a:pt x="10735" y="11808"/>
                  <a:pt x="11165" y="12865"/>
                  <a:pt x="11093" y="13745"/>
                </a:cubicBezTo>
                <a:cubicBezTo>
                  <a:pt x="11120" y="13131"/>
                  <a:pt x="11166" y="12531"/>
                  <a:pt x="11020" y="11944"/>
                </a:cubicBezTo>
                <a:cubicBezTo>
                  <a:pt x="10635" y="10940"/>
                  <a:pt x="12055" y="11540"/>
                  <a:pt x="11425" y="10509"/>
                </a:cubicBezTo>
                <a:cubicBezTo>
                  <a:pt x="11078" y="10482"/>
                  <a:pt x="11227" y="8927"/>
                  <a:pt x="11532" y="8955"/>
                </a:cubicBezTo>
                <a:cubicBezTo>
                  <a:pt x="11693" y="9509"/>
                  <a:pt x="11735" y="8595"/>
                  <a:pt x="11553" y="8502"/>
                </a:cubicBezTo>
                <a:close/>
                <a:moveTo>
                  <a:pt x="18371" y="8896"/>
                </a:moveTo>
                <a:cubicBezTo>
                  <a:pt x="18119" y="9031"/>
                  <a:pt x="17902" y="9284"/>
                  <a:pt x="17641" y="9391"/>
                </a:cubicBezTo>
                <a:cubicBezTo>
                  <a:pt x="17324" y="9736"/>
                  <a:pt x="16750" y="9678"/>
                  <a:pt x="16616" y="10326"/>
                </a:cubicBezTo>
                <a:cubicBezTo>
                  <a:pt x="17113" y="10345"/>
                  <a:pt x="17573" y="9825"/>
                  <a:pt x="18042" y="9514"/>
                </a:cubicBezTo>
                <a:cubicBezTo>
                  <a:pt x="18266" y="9548"/>
                  <a:pt x="19145" y="8751"/>
                  <a:pt x="18371" y="8896"/>
                </a:cubicBezTo>
                <a:close/>
                <a:moveTo>
                  <a:pt x="14128" y="9020"/>
                </a:moveTo>
                <a:lnTo>
                  <a:pt x="14055" y="9202"/>
                </a:lnTo>
                <a:cubicBezTo>
                  <a:pt x="13578" y="9903"/>
                  <a:pt x="14707" y="9865"/>
                  <a:pt x="14128" y="10638"/>
                </a:cubicBezTo>
                <a:cubicBezTo>
                  <a:pt x="14216" y="10777"/>
                  <a:pt x="14648" y="11610"/>
                  <a:pt x="14640" y="10944"/>
                </a:cubicBezTo>
                <a:cubicBezTo>
                  <a:pt x="15094" y="10464"/>
                  <a:pt x="14512" y="10356"/>
                  <a:pt x="14422" y="10073"/>
                </a:cubicBezTo>
                <a:cubicBezTo>
                  <a:pt x="14803" y="9555"/>
                  <a:pt x="14378" y="9142"/>
                  <a:pt x="14128" y="9020"/>
                </a:cubicBezTo>
                <a:close/>
                <a:moveTo>
                  <a:pt x="11754" y="9144"/>
                </a:moveTo>
                <a:lnTo>
                  <a:pt x="11754" y="9267"/>
                </a:lnTo>
                <a:cubicBezTo>
                  <a:pt x="11402" y="8886"/>
                  <a:pt x="11278" y="10151"/>
                  <a:pt x="11425" y="10326"/>
                </a:cubicBezTo>
                <a:cubicBezTo>
                  <a:pt x="11168" y="9506"/>
                  <a:pt x="12231" y="9760"/>
                  <a:pt x="11754" y="9144"/>
                </a:cubicBezTo>
                <a:close/>
                <a:moveTo>
                  <a:pt x="3272" y="9514"/>
                </a:moveTo>
                <a:lnTo>
                  <a:pt x="3233" y="9767"/>
                </a:lnTo>
                <a:cubicBezTo>
                  <a:pt x="2866" y="10258"/>
                  <a:pt x="3379" y="10484"/>
                  <a:pt x="3562" y="10638"/>
                </a:cubicBezTo>
                <a:cubicBezTo>
                  <a:pt x="3878" y="10100"/>
                  <a:pt x="3634" y="9633"/>
                  <a:pt x="3272" y="9514"/>
                </a:cubicBezTo>
                <a:close/>
                <a:moveTo>
                  <a:pt x="19613" y="10014"/>
                </a:moveTo>
                <a:cubicBezTo>
                  <a:pt x="19663" y="11041"/>
                  <a:pt x="19080" y="11515"/>
                  <a:pt x="19101" y="12562"/>
                </a:cubicBezTo>
                <a:cubicBezTo>
                  <a:pt x="19415" y="13524"/>
                  <a:pt x="18931" y="13391"/>
                  <a:pt x="18589" y="13745"/>
                </a:cubicBezTo>
                <a:cubicBezTo>
                  <a:pt x="18732" y="13179"/>
                  <a:pt x="18335" y="13448"/>
                  <a:pt x="18371" y="13062"/>
                </a:cubicBezTo>
                <a:cubicBezTo>
                  <a:pt x="17993" y="12013"/>
                  <a:pt x="17283" y="13013"/>
                  <a:pt x="17309" y="13933"/>
                </a:cubicBezTo>
                <a:cubicBezTo>
                  <a:pt x="17270" y="15038"/>
                  <a:pt x="18012" y="14481"/>
                  <a:pt x="18371" y="14616"/>
                </a:cubicBezTo>
                <a:cubicBezTo>
                  <a:pt x="18627" y="15152"/>
                  <a:pt x="18039" y="15601"/>
                  <a:pt x="17859" y="15863"/>
                </a:cubicBezTo>
                <a:cubicBezTo>
                  <a:pt x="16964" y="17011"/>
                  <a:pt x="15902" y="17663"/>
                  <a:pt x="14896" y="18352"/>
                </a:cubicBezTo>
                <a:cubicBezTo>
                  <a:pt x="14706" y="18591"/>
                  <a:pt x="13957" y="19001"/>
                  <a:pt x="14713" y="18847"/>
                </a:cubicBezTo>
                <a:cubicBezTo>
                  <a:pt x="15534" y="18356"/>
                  <a:pt x="16466" y="18371"/>
                  <a:pt x="17163" y="17417"/>
                </a:cubicBezTo>
                <a:cubicBezTo>
                  <a:pt x="17871" y="16806"/>
                  <a:pt x="18583" y="15981"/>
                  <a:pt x="18662" y="14492"/>
                </a:cubicBezTo>
                <a:cubicBezTo>
                  <a:pt x="18901" y="14476"/>
                  <a:pt x="19035" y="14021"/>
                  <a:pt x="19285" y="14057"/>
                </a:cubicBezTo>
                <a:cubicBezTo>
                  <a:pt x="19709" y="13476"/>
                  <a:pt x="20306" y="14092"/>
                  <a:pt x="20821" y="13869"/>
                </a:cubicBezTo>
                <a:cubicBezTo>
                  <a:pt x="21211" y="13572"/>
                  <a:pt x="21053" y="12806"/>
                  <a:pt x="21112" y="12256"/>
                </a:cubicBezTo>
                <a:cubicBezTo>
                  <a:pt x="20976" y="11470"/>
                  <a:pt x="20401" y="11435"/>
                  <a:pt x="20160" y="10821"/>
                </a:cubicBezTo>
                <a:cubicBezTo>
                  <a:pt x="20697" y="10564"/>
                  <a:pt x="19703" y="10197"/>
                  <a:pt x="19613" y="10014"/>
                </a:cubicBezTo>
                <a:close/>
                <a:moveTo>
                  <a:pt x="3818" y="10262"/>
                </a:moveTo>
                <a:cubicBezTo>
                  <a:pt x="3677" y="10459"/>
                  <a:pt x="3730" y="11039"/>
                  <a:pt x="3455" y="10821"/>
                </a:cubicBezTo>
                <a:cubicBezTo>
                  <a:pt x="3236" y="10521"/>
                  <a:pt x="3394" y="11065"/>
                  <a:pt x="3490" y="10944"/>
                </a:cubicBezTo>
                <a:cubicBezTo>
                  <a:pt x="3723" y="11602"/>
                  <a:pt x="4102" y="10632"/>
                  <a:pt x="3818" y="10262"/>
                </a:cubicBezTo>
                <a:close/>
                <a:moveTo>
                  <a:pt x="1223" y="10385"/>
                </a:moveTo>
                <a:cubicBezTo>
                  <a:pt x="1210" y="10905"/>
                  <a:pt x="828" y="10510"/>
                  <a:pt x="711" y="10885"/>
                </a:cubicBezTo>
                <a:cubicBezTo>
                  <a:pt x="536" y="11964"/>
                  <a:pt x="1646" y="10823"/>
                  <a:pt x="1223" y="10385"/>
                </a:cubicBezTo>
                <a:close/>
                <a:moveTo>
                  <a:pt x="14824" y="10885"/>
                </a:moveTo>
                <a:lnTo>
                  <a:pt x="14751" y="11074"/>
                </a:lnTo>
                <a:cubicBezTo>
                  <a:pt x="14772" y="11842"/>
                  <a:pt x="14256" y="11008"/>
                  <a:pt x="14422" y="11509"/>
                </a:cubicBezTo>
                <a:cubicBezTo>
                  <a:pt x="14736" y="12032"/>
                  <a:pt x="15155" y="11224"/>
                  <a:pt x="14824" y="10885"/>
                </a:cubicBezTo>
                <a:close/>
                <a:moveTo>
                  <a:pt x="11605" y="11074"/>
                </a:moveTo>
                <a:cubicBezTo>
                  <a:pt x="11655" y="11504"/>
                  <a:pt x="11222" y="11411"/>
                  <a:pt x="11131" y="11568"/>
                </a:cubicBezTo>
                <a:cubicBezTo>
                  <a:pt x="11126" y="12069"/>
                  <a:pt x="11219" y="12387"/>
                  <a:pt x="11387" y="11880"/>
                </a:cubicBezTo>
                <a:cubicBezTo>
                  <a:pt x="11591" y="12023"/>
                  <a:pt x="11948" y="11118"/>
                  <a:pt x="11605" y="11074"/>
                </a:cubicBezTo>
                <a:close/>
                <a:moveTo>
                  <a:pt x="8134" y="11756"/>
                </a:moveTo>
                <a:cubicBezTo>
                  <a:pt x="8019" y="13154"/>
                  <a:pt x="7142" y="13696"/>
                  <a:pt x="6452" y="14057"/>
                </a:cubicBezTo>
                <a:cubicBezTo>
                  <a:pt x="5664" y="14339"/>
                  <a:pt x="4730" y="14643"/>
                  <a:pt x="4074" y="13810"/>
                </a:cubicBezTo>
                <a:cubicBezTo>
                  <a:pt x="4286" y="14158"/>
                  <a:pt x="4518" y="14449"/>
                  <a:pt x="4805" y="14616"/>
                </a:cubicBezTo>
                <a:cubicBezTo>
                  <a:pt x="5879" y="14847"/>
                  <a:pt x="7034" y="14455"/>
                  <a:pt x="7878" y="13433"/>
                </a:cubicBezTo>
                <a:cubicBezTo>
                  <a:pt x="7930" y="12820"/>
                  <a:pt x="8447" y="12446"/>
                  <a:pt x="8134" y="11756"/>
                </a:cubicBezTo>
                <a:close/>
                <a:moveTo>
                  <a:pt x="15848" y="12068"/>
                </a:moveTo>
                <a:lnTo>
                  <a:pt x="15810" y="12192"/>
                </a:lnTo>
                <a:cubicBezTo>
                  <a:pt x="15494" y="12896"/>
                  <a:pt x="16293" y="13436"/>
                  <a:pt x="15848" y="13933"/>
                </a:cubicBezTo>
                <a:cubicBezTo>
                  <a:pt x="15168" y="14316"/>
                  <a:pt x="14854" y="13225"/>
                  <a:pt x="14824" y="12256"/>
                </a:cubicBezTo>
                <a:cubicBezTo>
                  <a:pt x="14351" y="12039"/>
                  <a:pt x="14330" y="13212"/>
                  <a:pt x="14093" y="13621"/>
                </a:cubicBezTo>
                <a:cubicBezTo>
                  <a:pt x="13839" y="14545"/>
                  <a:pt x="12799" y="14242"/>
                  <a:pt x="12996" y="15487"/>
                </a:cubicBezTo>
                <a:cubicBezTo>
                  <a:pt x="13481" y="15704"/>
                  <a:pt x="14006" y="15869"/>
                  <a:pt x="14457" y="16234"/>
                </a:cubicBezTo>
                <a:cubicBezTo>
                  <a:pt x="14170" y="16771"/>
                  <a:pt x="13690" y="17284"/>
                  <a:pt x="13252" y="17481"/>
                </a:cubicBezTo>
                <a:cubicBezTo>
                  <a:pt x="12746" y="18071"/>
                  <a:pt x="12168" y="18109"/>
                  <a:pt x="11571" y="18040"/>
                </a:cubicBezTo>
                <a:cubicBezTo>
                  <a:pt x="10630" y="17728"/>
                  <a:pt x="10714" y="15489"/>
                  <a:pt x="11131" y="14433"/>
                </a:cubicBezTo>
                <a:cubicBezTo>
                  <a:pt x="11447" y="13377"/>
                  <a:pt x="10886" y="14529"/>
                  <a:pt x="10913" y="14681"/>
                </a:cubicBezTo>
                <a:cubicBezTo>
                  <a:pt x="10645" y="15931"/>
                  <a:pt x="10418" y="17934"/>
                  <a:pt x="11204" y="18788"/>
                </a:cubicBezTo>
                <a:cubicBezTo>
                  <a:pt x="12074" y="19445"/>
                  <a:pt x="12937" y="18486"/>
                  <a:pt x="13692" y="17976"/>
                </a:cubicBezTo>
                <a:cubicBezTo>
                  <a:pt x="14193" y="17401"/>
                  <a:pt x="14803" y="16716"/>
                  <a:pt x="14640" y="15487"/>
                </a:cubicBezTo>
                <a:cubicBezTo>
                  <a:pt x="14452" y="15082"/>
                  <a:pt x="14027" y="15230"/>
                  <a:pt x="13872" y="14869"/>
                </a:cubicBezTo>
                <a:cubicBezTo>
                  <a:pt x="14171" y="14635"/>
                  <a:pt x="14203" y="13785"/>
                  <a:pt x="14422" y="13310"/>
                </a:cubicBezTo>
                <a:cubicBezTo>
                  <a:pt x="14751" y="12582"/>
                  <a:pt x="14677" y="13834"/>
                  <a:pt x="14789" y="14057"/>
                </a:cubicBezTo>
                <a:cubicBezTo>
                  <a:pt x="15007" y="14914"/>
                  <a:pt x="15862" y="15374"/>
                  <a:pt x="16104" y="14245"/>
                </a:cubicBezTo>
                <a:cubicBezTo>
                  <a:pt x="16009" y="13572"/>
                  <a:pt x="16337" y="12417"/>
                  <a:pt x="15848" y="12068"/>
                </a:cubicBezTo>
                <a:close/>
                <a:moveTo>
                  <a:pt x="8708" y="12433"/>
                </a:moveTo>
                <a:cubicBezTo>
                  <a:pt x="8655" y="12419"/>
                  <a:pt x="8598" y="12419"/>
                  <a:pt x="8535" y="12439"/>
                </a:cubicBezTo>
                <a:cubicBezTo>
                  <a:pt x="8106" y="12700"/>
                  <a:pt x="8009" y="13485"/>
                  <a:pt x="8061" y="14180"/>
                </a:cubicBezTo>
                <a:cubicBezTo>
                  <a:pt x="8318" y="14863"/>
                  <a:pt x="9096" y="14043"/>
                  <a:pt x="9193" y="14992"/>
                </a:cubicBezTo>
                <a:cubicBezTo>
                  <a:pt x="8958" y="15504"/>
                  <a:pt x="8610" y="15697"/>
                  <a:pt x="8352" y="16110"/>
                </a:cubicBezTo>
                <a:cubicBezTo>
                  <a:pt x="7651" y="16793"/>
                  <a:pt x="6949" y="17439"/>
                  <a:pt x="6196" y="17852"/>
                </a:cubicBezTo>
                <a:cubicBezTo>
                  <a:pt x="5827" y="18249"/>
                  <a:pt x="5334" y="18399"/>
                  <a:pt x="4988" y="18847"/>
                </a:cubicBezTo>
                <a:cubicBezTo>
                  <a:pt x="5412" y="18628"/>
                  <a:pt x="5862" y="18673"/>
                  <a:pt x="6269" y="18352"/>
                </a:cubicBezTo>
                <a:cubicBezTo>
                  <a:pt x="7137" y="18248"/>
                  <a:pt x="7963" y="17417"/>
                  <a:pt x="8608" y="16546"/>
                </a:cubicBezTo>
                <a:cubicBezTo>
                  <a:pt x="9172" y="16088"/>
                  <a:pt x="9402" y="15004"/>
                  <a:pt x="9338" y="13933"/>
                </a:cubicBezTo>
                <a:cubicBezTo>
                  <a:pt x="9231" y="13399"/>
                  <a:pt x="9079" y="12533"/>
                  <a:pt x="8708" y="12433"/>
                </a:cubicBezTo>
                <a:close/>
                <a:moveTo>
                  <a:pt x="21257" y="12562"/>
                </a:moveTo>
                <a:lnTo>
                  <a:pt x="21223" y="13310"/>
                </a:lnTo>
                <a:cubicBezTo>
                  <a:pt x="21098" y="14233"/>
                  <a:pt x="20494" y="14087"/>
                  <a:pt x="20053" y="14122"/>
                </a:cubicBezTo>
                <a:cubicBezTo>
                  <a:pt x="19569" y="13610"/>
                  <a:pt x="19218" y="14509"/>
                  <a:pt x="18772" y="14616"/>
                </a:cubicBezTo>
                <a:cubicBezTo>
                  <a:pt x="18726" y="15432"/>
                  <a:pt x="18484" y="16168"/>
                  <a:pt x="18115" y="16611"/>
                </a:cubicBezTo>
                <a:cubicBezTo>
                  <a:pt x="17383" y="17407"/>
                  <a:pt x="16631" y="18486"/>
                  <a:pt x="15703" y="18599"/>
                </a:cubicBezTo>
                <a:cubicBezTo>
                  <a:pt x="15400" y="18941"/>
                  <a:pt x="14779" y="18722"/>
                  <a:pt x="14640" y="19347"/>
                </a:cubicBezTo>
                <a:cubicBezTo>
                  <a:pt x="15304" y="19416"/>
                  <a:pt x="15949" y="18881"/>
                  <a:pt x="16616" y="18723"/>
                </a:cubicBezTo>
                <a:cubicBezTo>
                  <a:pt x="17239" y="18046"/>
                  <a:pt x="17937" y="17607"/>
                  <a:pt x="18444" y="16734"/>
                </a:cubicBezTo>
                <a:cubicBezTo>
                  <a:pt x="18836" y="16158"/>
                  <a:pt x="18669" y="14797"/>
                  <a:pt x="19357" y="14739"/>
                </a:cubicBezTo>
                <a:cubicBezTo>
                  <a:pt x="19741" y="14116"/>
                  <a:pt x="20423" y="14584"/>
                  <a:pt x="20929" y="14492"/>
                </a:cubicBezTo>
                <a:cubicBezTo>
                  <a:pt x="21374" y="14242"/>
                  <a:pt x="21407" y="13174"/>
                  <a:pt x="21257" y="12562"/>
                </a:cubicBezTo>
                <a:close/>
                <a:moveTo>
                  <a:pt x="3455" y="12815"/>
                </a:moveTo>
                <a:cubicBezTo>
                  <a:pt x="3423" y="13028"/>
                  <a:pt x="3238" y="12891"/>
                  <a:pt x="3233" y="13127"/>
                </a:cubicBezTo>
                <a:cubicBezTo>
                  <a:pt x="3024" y="13241"/>
                  <a:pt x="2436" y="14179"/>
                  <a:pt x="2905" y="14304"/>
                </a:cubicBezTo>
                <a:cubicBezTo>
                  <a:pt x="2990" y="13785"/>
                  <a:pt x="3344" y="13679"/>
                  <a:pt x="3528" y="13310"/>
                </a:cubicBezTo>
                <a:cubicBezTo>
                  <a:pt x="3955" y="13565"/>
                  <a:pt x="3670" y="12631"/>
                  <a:pt x="3455" y="12815"/>
                </a:cubicBezTo>
                <a:close/>
                <a:moveTo>
                  <a:pt x="16288" y="13062"/>
                </a:moveTo>
                <a:cubicBezTo>
                  <a:pt x="16263" y="13573"/>
                  <a:pt x="16372" y="14393"/>
                  <a:pt x="16031" y="14681"/>
                </a:cubicBezTo>
                <a:cubicBezTo>
                  <a:pt x="16145" y="15230"/>
                  <a:pt x="15237" y="14957"/>
                  <a:pt x="15627" y="15240"/>
                </a:cubicBezTo>
                <a:cubicBezTo>
                  <a:pt x="15966" y="15982"/>
                  <a:pt x="15854" y="14604"/>
                  <a:pt x="16250" y="14992"/>
                </a:cubicBezTo>
                <a:cubicBezTo>
                  <a:pt x="16353" y="14435"/>
                  <a:pt x="16428" y="13589"/>
                  <a:pt x="16288" y="13062"/>
                </a:cubicBezTo>
                <a:close/>
                <a:moveTo>
                  <a:pt x="14533" y="13374"/>
                </a:moveTo>
                <a:lnTo>
                  <a:pt x="14422" y="13869"/>
                </a:lnTo>
                <a:cubicBezTo>
                  <a:pt x="14507" y="14249"/>
                  <a:pt x="13722" y="15100"/>
                  <a:pt x="14350" y="14928"/>
                </a:cubicBezTo>
                <a:cubicBezTo>
                  <a:pt x="14452" y="14443"/>
                  <a:pt x="14768" y="13897"/>
                  <a:pt x="14533" y="13374"/>
                </a:cubicBezTo>
                <a:close/>
                <a:moveTo>
                  <a:pt x="9487" y="14245"/>
                </a:moveTo>
                <a:cubicBezTo>
                  <a:pt x="9427" y="14836"/>
                  <a:pt x="9432" y="15422"/>
                  <a:pt x="9231" y="15922"/>
                </a:cubicBezTo>
                <a:cubicBezTo>
                  <a:pt x="8475" y="17043"/>
                  <a:pt x="7582" y="18250"/>
                  <a:pt x="6525" y="18476"/>
                </a:cubicBezTo>
                <a:cubicBezTo>
                  <a:pt x="6190" y="18880"/>
                  <a:pt x="5544" y="18587"/>
                  <a:pt x="5390" y="19282"/>
                </a:cubicBezTo>
                <a:cubicBezTo>
                  <a:pt x="5743" y="19271"/>
                  <a:pt x="6085" y="19204"/>
                  <a:pt x="6414" y="18970"/>
                </a:cubicBezTo>
                <a:cubicBezTo>
                  <a:pt x="7126" y="18947"/>
                  <a:pt x="7715" y="18236"/>
                  <a:pt x="8317" y="17787"/>
                </a:cubicBezTo>
                <a:cubicBezTo>
                  <a:pt x="8516" y="17305"/>
                  <a:pt x="8973" y="17214"/>
                  <a:pt x="9120" y="16669"/>
                </a:cubicBezTo>
                <a:cubicBezTo>
                  <a:pt x="9513" y="16301"/>
                  <a:pt x="9656" y="14961"/>
                  <a:pt x="9487" y="14245"/>
                </a:cubicBezTo>
                <a:close/>
                <a:moveTo>
                  <a:pt x="8241" y="14681"/>
                </a:moveTo>
                <a:cubicBezTo>
                  <a:pt x="8360" y="15274"/>
                  <a:pt x="8759" y="14977"/>
                  <a:pt x="9010" y="15051"/>
                </a:cubicBezTo>
                <a:cubicBezTo>
                  <a:pt x="9102" y="14469"/>
                  <a:pt x="8401" y="14902"/>
                  <a:pt x="8241" y="14681"/>
                </a:cubicBezTo>
                <a:close/>
                <a:moveTo>
                  <a:pt x="527" y="14739"/>
                </a:moveTo>
                <a:cubicBezTo>
                  <a:pt x="328" y="15060"/>
                  <a:pt x="357" y="15584"/>
                  <a:pt x="271" y="15987"/>
                </a:cubicBezTo>
                <a:cubicBezTo>
                  <a:pt x="376" y="17296"/>
                  <a:pt x="357" y="15975"/>
                  <a:pt x="420" y="15675"/>
                </a:cubicBezTo>
                <a:cubicBezTo>
                  <a:pt x="290" y="15568"/>
                  <a:pt x="833" y="14630"/>
                  <a:pt x="527" y="14739"/>
                </a:cubicBezTo>
                <a:close/>
                <a:moveTo>
                  <a:pt x="18049" y="14840"/>
                </a:moveTo>
                <a:cubicBezTo>
                  <a:pt x="17849" y="14873"/>
                  <a:pt x="17592" y="14968"/>
                  <a:pt x="17530" y="14869"/>
                </a:cubicBezTo>
                <a:cubicBezTo>
                  <a:pt x="17645" y="15198"/>
                  <a:pt x="18016" y="15424"/>
                  <a:pt x="18226" y="15175"/>
                </a:cubicBezTo>
                <a:cubicBezTo>
                  <a:pt x="18392" y="14831"/>
                  <a:pt x="18249" y="14806"/>
                  <a:pt x="18049" y="14840"/>
                </a:cubicBezTo>
                <a:close/>
                <a:moveTo>
                  <a:pt x="15280" y="14845"/>
                </a:moveTo>
                <a:cubicBezTo>
                  <a:pt x="15239" y="14853"/>
                  <a:pt x="15186" y="14876"/>
                  <a:pt x="15118" y="14928"/>
                </a:cubicBezTo>
                <a:cubicBezTo>
                  <a:pt x="15118" y="14969"/>
                  <a:pt x="15189" y="15095"/>
                  <a:pt x="15225" y="15116"/>
                </a:cubicBezTo>
                <a:cubicBezTo>
                  <a:pt x="15285" y="15676"/>
                  <a:pt x="15573" y="14795"/>
                  <a:pt x="15280" y="14845"/>
                </a:cubicBezTo>
                <a:close/>
                <a:moveTo>
                  <a:pt x="11252" y="14916"/>
                </a:moveTo>
                <a:cubicBezTo>
                  <a:pt x="11225" y="14905"/>
                  <a:pt x="11186" y="14906"/>
                  <a:pt x="11131" y="14928"/>
                </a:cubicBezTo>
                <a:cubicBezTo>
                  <a:pt x="10990" y="15588"/>
                  <a:pt x="11012" y="16270"/>
                  <a:pt x="11020" y="16981"/>
                </a:cubicBezTo>
                <a:cubicBezTo>
                  <a:pt x="11192" y="17049"/>
                  <a:pt x="10956" y="16191"/>
                  <a:pt x="11093" y="15987"/>
                </a:cubicBezTo>
                <a:cubicBezTo>
                  <a:pt x="11026" y="15786"/>
                  <a:pt x="11443" y="14994"/>
                  <a:pt x="11252" y="14916"/>
                </a:cubicBezTo>
                <a:close/>
                <a:moveTo>
                  <a:pt x="16031" y="15304"/>
                </a:moveTo>
                <a:cubicBezTo>
                  <a:pt x="15896" y="16236"/>
                  <a:pt x="15714" y="15319"/>
                  <a:pt x="15447" y="15363"/>
                </a:cubicBezTo>
                <a:cubicBezTo>
                  <a:pt x="15133" y="15899"/>
                  <a:pt x="15430" y="16329"/>
                  <a:pt x="15737" y="16481"/>
                </a:cubicBezTo>
                <a:cubicBezTo>
                  <a:pt x="15751" y="15635"/>
                  <a:pt x="16129" y="16329"/>
                  <a:pt x="16322" y="16422"/>
                </a:cubicBezTo>
                <a:cubicBezTo>
                  <a:pt x="16626" y="15909"/>
                  <a:pt x="16412" y="15366"/>
                  <a:pt x="16031" y="15304"/>
                </a:cubicBezTo>
                <a:close/>
                <a:moveTo>
                  <a:pt x="2649" y="15610"/>
                </a:moveTo>
                <a:cubicBezTo>
                  <a:pt x="2841" y="15897"/>
                  <a:pt x="3486" y="16529"/>
                  <a:pt x="3708" y="15987"/>
                </a:cubicBezTo>
                <a:cubicBezTo>
                  <a:pt x="3342" y="15927"/>
                  <a:pt x="2995" y="15671"/>
                  <a:pt x="2649" y="15610"/>
                </a:cubicBezTo>
                <a:close/>
                <a:moveTo>
                  <a:pt x="13142" y="15799"/>
                </a:moveTo>
                <a:lnTo>
                  <a:pt x="13142" y="15922"/>
                </a:lnTo>
                <a:cubicBezTo>
                  <a:pt x="13465" y="16055"/>
                  <a:pt x="13980" y="16741"/>
                  <a:pt x="14277" y="16299"/>
                </a:cubicBezTo>
                <a:cubicBezTo>
                  <a:pt x="13906" y="16082"/>
                  <a:pt x="13529" y="15903"/>
                  <a:pt x="13142" y="15799"/>
                </a:cubicBezTo>
                <a:close/>
                <a:moveTo>
                  <a:pt x="4220" y="15863"/>
                </a:moveTo>
                <a:lnTo>
                  <a:pt x="4185" y="16358"/>
                </a:lnTo>
                <a:cubicBezTo>
                  <a:pt x="3849" y="17211"/>
                  <a:pt x="3301" y="17860"/>
                  <a:pt x="2759" y="18229"/>
                </a:cubicBezTo>
                <a:cubicBezTo>
                  <a:pt x="2668" y="18663"/>
                  <a:pt x="1599" y="18642"/>
                  <a:pt x="2358" y="19100"/>
                </a:cubicBezTo>
                <a:cubicBezTo>
                  <a:pt x="2892" y="18699"/>
                  <a:pt x="3478" y="18279"/>
                  <a:pt x="3856" y="17605"/>
                </a:cubicBezTo>
                <a:cubicBezTo>
                  <a:pt x="4217" y="17421"/>
                  <a:pt x="4461" y="16219"/>
                  <a:pt x="4220" y="15863"/>
                </a:cubicBezTo>
                <a:close/>
                <a:moveTo>
                  <a:pt x="14824" y="16046"/>
                </a:moveTo>
                <a:cubicBezTo>
                  <a:pt x="14759" y="17014"/>
                  <a:pt x="14262" y="17546"/>
                  <a:pt x="13837" y="18040"/>
                </a:cubicBezTo>
                <a:cubicBezTo>
                  <a:pt x="13013" y="18699"/>
                  <a:pt x="11991" y="19780"/>
                  <a:pt x="11093" y="18911"/>
                </a:cubicBezTo>
                <a:cubicBezTo>
                  <a:pt x="11231" y="19107"/>
                  <a:pt x="11424" y="19663"/>
                  <a:pt x="11643" y="19282"/>
                </a:cubicBezTo>
                <a:cubicBezTo>
                  <a:pt x="11976" y="20098"/>
                  <a:pt x="12182" y="18841"/>
                  <a:pt x="12484" y="19470"/>
                </a:cubicBezTo>
                <a:cubicBezTo>
                  <a:pt x="12994" y="19325"/>
                  <a:pt x="13462" y="18880"/>
                  <a:pt x="13872" y="18476"/>
                </a:cubicBezTo>
                <a:cubicBezTo>
                  <a:pt x="14393" y="18166"/>
                  <a:pt x="15101" y="17055"/>
                  <a:pt x="14824" y="16046"/>
                </a:cubicBezTo>
                <a:close/>
                <a:moveTo>
                  <a:pt x="16544" y="16110"/>
                </a:moveTo>
                <a:lnTo>
                  <a:pt x="16506" y="16234"/>
                </a:lnTo>
                <a:cubicBezTo>
                  <a:pt x="16394" y="17414"/>
                  <a:pt x="15838" y="15595"/>
                  <a:pt x="15775" y="16669"/>
                </a:cubicBezTo>
                <a:cubicBezTo>
                  <a:pt x="15242" y="16881"/>
                  <a:pt x="16262" y="16880"/>
                  <a:pt x="16288" y="16858"/>
                </a:cubicBezTo>
                <a:cubicBezTo>
                  <a:pt x="16547" y="17321"/>
                  <a:pt x="16834" y="16094"/>
                  <a:pt x="16544" y="16110"/>
                </a:cubicBezTo>
                <a:close/>
                <a:moveTo>
                  <a:pt x="9231" y="17228"/>
                </a:moveTo>
                <a:cubicBezTo>
                  <a:pt x="8678" y="17476"/>
                  <a:pt x="8402" y="18373"/>
                  <a:pt x="8535" y="19347"/>
                </a:cubicBezTo>
                <a:cubicBezTo>
                  <a:pt x="8655" y="20276"/>
                  <a:pt x="9231" y="20478"/>
                  <a:pt x="9705" y="20406"/>
                </a:cubicBezTo>
                <a:cubicBezTo>
                  <a:pt x="10258" y="20147"/>
                  <a:pt x="10429" y="19254"/>
                  <a:pt x="10363" y="18352"/>
                </a:cubicBezTo>
                <a:cubicBezTo>
                  <a:pt x="10249" y="17485"/>
                  <a:pt x="9696" y="17165"/>
                  <a:pt x="9231" y="17228"/>
                </a:cubicBezTo>
                <a:close/>
                <a:moveTo>
                  <a:pt x="510" y="18905"/>
                </a:moveTo>
                <a:cubicBezTo>
                  <a:pt x="612" y="19112"/>
                  <a:pt x="774" y="19182"/>
                  <a:pt x="894" y="19347"/>
                </a:cubicBezTo>
                <a:cubicBezTo>
                  <a:pt x="979" y="19368"/>
                  <a:pt x="1150" y="19324"/>
                  <a:pt x="1150" y="19282"/>
                </a:cubicBezTo>
                <a:cubicBezTo>
                  <a:pt x="1523" y="18868"/>
                  <a:pt x="731" y="19115"/>
                  <a:pt x="510" y="18905"/>
                </a:cubicBezTo>
                <a:close/>
                <a:moveTo>
                  <a:pt x="1368" y="19035"/>
                </a:moveTo>
                <a:cubicBezTo>
                  <a:pt x="1344" y="19118"/>
                  <a:pt x="1273" y="19490"/>
                  <a:pt x="1261" y="19594"/>
                </a:cubicBezTo>
                <a:cubicBezTo>
                  <a:pt x="1055" y="19625"/>
                  <a:pt x="1734" y="20505"/>
                  <a:pt x="1735" y="19971"/>
                </a:cubicBezTo>
                <a:cubicBezTo>
                  <a:pt x="1815" y="19319"/>
                  <a:pt x="2081" y="20148"/>
                  <a:pt x="2247" y="20153"/>
                </a:cubicBezTo>
                <a:cubicBezTo>
                  <a:pt x="2481" y="19672"/>
                  <a:pt x="2352" y="19035"/>
                  <a:pt x="1953" y="19035"/>
                </a:cubicBezTo>
                <a:cubicBezTo>
                  <a:pt x="1918" y="20062"/>
                  <a:pt x="1585" y="18968"/>
                  <a:pt x="1368" y="19035"/>
                </a:cubicBezTo>
                <a:close/>
                <a:moveTo>
                  <a:pt x="12228" y="19470"/>
                </a:moveTo>
                <a:cubicBezTo>
                  <a:pt x="12195" y="20852"/>
                  <a:pt x="11668" y="18846"/>
                  <a:pt x="11532" y="19782"/>
                </a:cubicBezTo>
                <a:cubicBezTo>
                  <a:pt x="11210" y="20415"/>
                  <a:pt x="11779" y="20317"/>
                  <a:pt x="11861" y="20712"/>
                </a:cubicBezTo>
                <a:cubicBezTo>
                  <a:pt x="11981" y="19652"/>
                  <a:pt x="12253" y="20624"/>
                  <a:pt x="12522" y="20588"/>
                </a:cubicBezTo>
                <a:cubicBezTo>
                  <a:pt x="12828" y="20013"/>
                  <a:pt x="12559" y="19665"/>
                  <a:pt x="12228" y="19470"/>
                </a:cubicBezTo>
                <a:close/>
                <a:moveTo>
                  <a:pt x="2465" y="19841"/>
                </a:moveTo>
                <a:cubicBezTo>
                  <a:pt x="2435" y="20526"/>
                  <a:pt x="2094" y="20310"/>
                  <a:pt x="1918" y="20094"/>
                </a:cubicBezTo>
                <a:cubicBezTo>
                  <a:pt x="1866" y="19528"/>
                  <a:pt x="1678" y="21123"/>
                  <a:pt x="1479" y="20276"/>
                </a:cubicBezTo>
                <a:cubicBezTo>
                  <a:pt x="1386" y="20806"/>
                  <a:pt x="1962" y="20568"/>
                  <a:pt x="2102" y="20530"/>
                </a:cubicBezTo>
                <a:cubicBezTo>
                  <a:pt x="2355" y="21093"/>
                  <a:pt x="2872" y="19981"/>
                  <a:pt x="2465" y="19841"/>
                </a:cubicBezTo>
                <a:close/>
                <a:moveTo>
                  <a:pt x="12702" y="20341"/>
                </a:moveTo>
                <a:cubicBezTo>
                  <a:pt x="12635" y="21090"/>
                  <a:pt x="12287" y="20818"/>
                  <a:pt x="12117" y="20465"/>
                </a:cubicBezTo>
                <a:cubicBezTo>
                  <a:pt x="12119" y="21120"/>
                  <a:pt x="11662" y="20657"/>
                  <a:pt x="11681" y="20900"/>
                </a:cubicBezTo>
                <a:cubicBezTo>
                  <a:pt x="11938" y="21596"/>
                  <a:pt x="12200" y="20690"/>
                  <a:pt x="12411" y="21024"/>
                </a:cubicBezTo>
                <a:cubicBezTo>
                  <a:pt x="12681" y="21585"/>
                  <a:pt x="13091" y="20389"/>
                  <a:pt x="12702" y="2034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8" name="IMG_0482.JPG" descr="IMG_0482.JP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6271" y="6537950"/>
            <a:ext cx="2311867" cy="2670195"/>
          </a:xfrm>
          <a:prstGeom prst="rect">
            <a:avLst/>
          </a:prstGeom>
        </p:spPr>
      </p:pic>
      <p:sp>
        <p:nvSpPr>
          <p:cNvPr id="239" name="دعاء الزهراني"/>
          <p:cNvSpPr txBox="1"/>
          <p:nvPr/>
        </p:nvSpPr>
        <p:spPr>
          <a:xfrm>
            <a:off x="106272" y="8886444"/>
            <a:ext cx="2571865" cy="693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>
                <a:effectLst/>
              </a:defRPr>
            </a:pPr>
            <a:r>
              <a:t>دعاء الزهراني </a:t>
            </a:r>
          </a:p>
        </p:txBody>
      </p:sp>
      <p:pic>
        <p:nvPicPr>
          <p:cNvPr id="240" name="صورة" descr="صورة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8291" y="351361"/>
            <a:ext cx="5941761" cy="17946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صورة" descr="صورة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64745" y="2272588"/>
            <a:ext cx="6148853" cy="18572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صورة" descr="صورة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090760" y="5361955"/>
            <a:ext cx="6372441" cy="1916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صورة" descr="صورة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013807" y="7415453"/>
            <a:ext cx="6633727" cy="2003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صورة" descr="صورة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56786" y="4256366"/>
            <a:ext cx="6151108" cy="18578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IMG_0482.JPG" descr="IMG_048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271" y="6537950"/>
            <a:ext cx="2311867" cy="2670195"/>
          </a:xfrm>
          <a:prstGeom prst="rect">
            <a:avLst/>
          </a:prstGeom>
        </p:spPr>
      </p:pic>
      <p:sp>
        <p:nvSpPr>
          <p:cNvPr id="247" name="دعاء الزهراني"/>
          <p:cNvSpPr txBox="1"/>
          <p:nvPr/>
        </p:nvSpPr>
        <p:spPr>
          <a:xfrm>
            <a:off x="106272" y="8886444"/>
            <a:ext cx="2571865" cy="693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>
                <a:effectLst/>
              </a:defRPr>
            </a:pPr>
            <a:r>
              <a:t>دعاء الزهراني </a:t>
            </a:r>
          </a:p>
        </p:txBody>
      </p:sp>
      <p:sp>
        <p:nvSpPr>
          <p:cNvPr id="248" name="(.... وَأَنْزَلْنَا الْحَدِيدَ فِيهِ بَأْسٌ شَدِيدٌ وَمَنَافِعُ لِلنَّاسِ ... )…"/>
          <p:cNvSpPr txBox="1"/>
          <p:nvPr/>
        </p:nvSpPr>
        <p:spPr>
          <a:xfrm>
            <a:off x="587395" y="4025572"/>
            <a:ext cx="12447300" cy="1702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b="1" sz="4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(.... وَأَنْزَلْنَا الْحَدِيدَ فِيهِ بَأْسٌ شَدِيدٌ وَمَنَافِعُ لِلنَّاسِ ... ) </a:t>
            </a:r>
          </a:p>
          <a:p>
            <a:pPr rtl="0">
              <a:defRPr b="1" sz="4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(الحديد: من الآية25)</a:t>
            </a:r>
          </a:p>
        </p:txBody>
      </p:sp>
      <p:sp>
        <p:nvSpPr>
          <p:cNvPr id="249" name="الهدف الديني…"/>
          <p:cNvSpPr txBox="1"/>
          <p:nvPr/>
        </p:nvSpPr>
        <p:spPr>
          <a:xfrm>
            <a:off x="5543659" y="888272"/>
            <a:ext cx="2887597" cy="2211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الهدف الديني </a:t>
            </a:r>
          </a:p>
          <a:p>
            <a:pPr/>
          </a:p>
          <a:p>
            <a:pPr/>
            <a:r>
              <a:t>قال الله تعالى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IMG_0482.JPG" descr="IMG_048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271" y="6537950"/>
            <a:ext cx="2311867" cy="2670195"/>
          </a:xfrm>
          <a:prstGeom prst="rect">
            <a:avLst/>
          </a:prstGeom>
        </p:spPr>
      </p:pic>
      <p:sp>
        <p:nvSpPr>
          <p:cNvPr id="252" name="دعاء الزهراني"/>
          <p:cNvSpPr txBox="1"/>
          <p:nvPr/>
        </p:nvSpPr>
        <p:spPr>
          <a:xfrm>
            <a:off x="106272" y="8886444"/>
            <a:ext cx="2571865" cy="693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>
                <a:effectLst/>
              </a:defRPr>
            </a:pPr>
            <a:r>
              <a:t>دعاء الزهراني </a:t>
            </a:r>
          </a:p>
        </p:txBody>
      </p:sp>
      <p:pic>
        <p:nvPicPr>
          <p:cNvPr id="253" name="343CC744-3B1B-499C-BAD3-2AC357655D19-L0-001.png" descr="343CC744-3B1B-499C-BAD3-2AC357655D19-L0-001.png"/>
          <p:cNvPicPr>
            <a:picLocks noChangeAspect="1"/>
          </p:cNvPicPr>
          <p:nvPr/>
        </p:nvPicPr>
        <p:blipFill>
          <a:blip r:embed="rId3">
            <a:extLst/>
          </a:blip>
          <a:srcRect l="7763" t="8090" r="11978" b="32363"/>
          <a:stretch>
            <a:fillRect/>
          </a:stretch>
        </p:blipFill>
        <p:spPr>
          <a:xfrm>
            <a:off x="2855840" y="91871"/>
            <a:ext cx="9356375" cy="92555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بعد قرائتك للدرس من صفحة ١٠٨الى صفحة ١١١…"/>
          <p:cNvSpPr txBox="1"/>
          <p:nvPr>
            <p:ph type="title"/>
          </p:nvPr>
        </p:nvSpPr>
        <p:spPr>
          <a:xfrm>
            <a:off x="5031700" y="-291541"/>
            <a:ext cx="7567579" cy="8122928"/>
          </a:xfrm>
          <a:prstGeom prst="rect">
            <a:avLst/>
          </a:prstGeom>
        </p:spPr>
        <p:txBody>
          <a:bodyPr/>
          <a:lstStyle/>
          <a:p>
            <a:pPr algn="ctr" rtl="0">
              <a:defRPr sz="8900">
                <a:latin typeface="Farah"/>
                <a:ea typeface="Farah"/>
                <a:cs typeface="Farah"/>
                <a:sym typeface="Farah"/>
              </a:defRPr>
            </a:pPr>
            <a:r>
              <a:t>بعد قرائتك للدرس من صفحة ١٠٨الى صفحة ١١١ </a:t>
            </a:r>
          </a:p>
          <a:p>
            <a:pPr algn="ctr" rtl="0">
              <a:defRPr sz="8900">
                <a:latin typeface="Farah"/>
                <a:ea typeface="Farah"/>
                <a:cs typeface="Farah"/>
                <a:sym typeface="Farah"/>
              </a:defRPr>
            </a:pPr>
            <a:r>
              <a:t>من كتاب الطالبة</a:t>
            </a:r>
          </a:p>
        </p:txBody>
      </p:sp>
      <p:pic>
        <p:nvPicPr>
          <p:cNvPr id="256" name="EE8F3F86-FFAD-4183-B2B5-87A0EA159479-L0-001.jpeg" descr="EE8F3F86-FFAD-4183-B2B5-87A0EA159479-L0-001.jpeg"/>
          <p:cNvPicPr>
            <a:picLocks noChangeAspect="1"/>
          </p:cNvPicPr>
          <p:nvPr/>
        </p:nvPicPr>
        <p:blipFill>
          <a:blip r:embed="rId2">
            <a:extLst/>
          </a:blip>
          <a:srcRect l="21327" t="7023" r="16887" b="5581"/>
          <a:stretch>
            <a:fillRect/>
          </a:stretch>
        </p:blipFill>
        <p:spPr>
          <a:xfrm>
            <a:off x="622193" y="1498169"/>
            <a:ext cx="5100328" cy="72256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4" h="21584" fill="norm" stroke="1" extrusionOk="0">
                <a:moveTo>
                  <a:pt x="9525" y="0"/>
                </a:moveTo>
                <a:cubicBezTo>
                  <a:pt x="8621" y="-3"/>
                  <a:pt x="8185" y="98"/>
                  <a:pt x="7683" y="426"/>
                </a:cubicBezTo>
                <a:cubicBezTo>
                  <a:pt x="7193" y="746"/>
                  <a:pt x="6922" y="1192"/>
                  <a:pt x="6786" y="1898"/>
                </a:cubicBezTo>
                <a:cubicBezTo>
                  <a:pt x="6696" y="2363"/>
                  <a:pt x="6644" y="2470"/>
                  <a:pt x="6463" y="2554"/>
                </a:cubicBezTo>
                <a:cubicBezTo>
                  <a:pt x="6344" y="2609"/>
                  <a:pt x="6209" y="2723"/>
                  <a:pt x="6165" y="2807"/>
                </a:cubicBezTo>
                <a:cubicBezTo>
                  <a:pt x="6120" y="2890"/>
                  <a:pt x="6021" y="2957"/>
                  <a:pt x="5945" y="2957"/>
                </a:cubicBezTo>
                <a:cubicBezTo>
                  <a:pt x="5869" y="2957"/>
                  <a:pt x="5569" y="3066"/>
                  <a:pt x="5277" y="3199"/>
                </a:cubicBezTo>
                <a:cubicBezTo>
                  <a:pt x="4986" y="3332"/>
                  <a:pt x="4669" y="3450"/>
                  <a:pt x="4573" y="3461"/>
                </a:cubicBezTo>
                <a:cubicBezTo>
                  <a:pt x="4318" y="3490"/>
                  <a:pt x="3810" y="3725"/>
                  <a:pt x="3746" y="3844"/>
                </a:cubicBezTo>
                <a:cubicBezTo>
                  <a:pt x="3656" y="4009"/>
                  <a:pt x="3688" y="4220"/>
                  <a:pt x="3819" y="4343"/>
                </a:cubicBezTo>
                <a:cubicBezTo>
                  <a:pt x="3930" y="4447"/>
                  <a:pt x="3954" y="4448"/>
                  <a:pt x="4062" y="4356"/>
                </a:cubicBezTo>
                <a:cubicBezTo>
                  <a:pt x="4337" y="4121"/>
                  <a:pt x="5314" y="3653"/>
                  <a:pt x="5572" y="3632"/>
                </a:cubicBezTo>
                <a:cubicBezTo>
                  <a:pt x="5725" y="3619"/>
                  <a:pt x="5962" y="3550"/>
                  <a:pt x="6099" y="3479"/>
                </a:cubicBezTo>
                <a:cubicBezTo>
                  <a:pt x="6236" y="3407"/>
                  <a:pt x="6374" y="3348"/>
                  <a:pt x="6406" y="3348"/>
                </a:cubicBezTo>
                <a:cubicBezTo>
                  <a:pt x="6438" y="3348"/>
                  <a:pt x="6582" y="3290"/>
                  <a:pt x="6724" y="3218"/>
                </a:cubicBezTo>
                <a:lnTo>
                  <a:pt x="6982" y="3087"/>
                </a:lnTo>
                <a:lnTo>
                  <a:pt x="7253" y="3332"/>
                </a:lnTo>
                <a:cubicBezTo>
                  <a:pt x="7402" y="3466"/>
                  <a:pt x="7614" y="3723"/>
                  <a:pt x="7725" y="3902"/>
                </a:cubicBezTo>
                <a:cubicBezTo>
                  <a:pt x="7979" y="4312"/>
                  <a:pt x="8302" y="4555"/>
                  <a:pt x="8865" y="4759"/>
                </a:cubicBezTo>
                <a:cubicBezTo>
                  <a:pt x="9463" y="4975"/>
                  <a:pt x="9424" y="5121"/>
                  <a:pt x="8751" y="5189"/>
                </a:cubicBezTo>
                <a:cubicBezTo>
                  <a:pt x="8478" y="5217"/>
                  <a:pt x="8210" y="5265"/>
                  <a:pt x="8155" y="5295"/>
                </a:cubicBezTo>
                <a:cubicBezTo>
                  <a:pt x="7823" y="5477"/>
                  <a:pt x="7473" y="5488"/>
                  <a:pt x="6930" y="5333"/>
                </a:cubicBezTo>
                <a:cubicBezTo>
                  <a:pt x="6631" y="5247"/>
                  <a:pt x="5998" y="5129"/>
                  <a:pt x="5522" y="5070"/>
                </a:cubicBezTo>
                <a:cubicBezTo>
                  <a:pt x="4091" y="4893"/>
                  <a:pt x="2270" y="5044"/>
                  <a:pt x="1874" y="5372"/>
                </a:cubicBezTo>
                <a:cubicBezTo>
                  <a:pt x="1790" y="5442"/>
                  <a:pt x="1685" y="5499"/>
                  <a:pt x="1641" y="5499"/>
                </a:cubicBezTo>
                <a:cubicBezTo>
                  <a:pt x="1598" y="5499"/>
                  <a:pt x="1390" y="5598"/>
                  <a:pt x="1179" y="5718"/>
                </a:cubicBezTo>
                <a:cubicBezTo>
                  <a:pt x="871" y="5894"/>
                  <a:pt x="733" y="5932"/>
                  <a:pt x="474" y="5911"/>
                </a:cubicBezTo>
                <a:cubicBezTo>
                  <a:pt x="-40" y="5871"/>
                  <a:pt x="-85" y="5931"/>
                  <a:pt x="99" y="6408"/>
                </a:cubicBezTo>
                <a:cubicBezTo>
                  <a:pt x="229" y="6743"/>
                  <a:pt x="242" y="6887"/>
                  <a:pt x="166" y="7124"/>
                </a:cubicBezTo>
                <a:cubicBezTo>
                  <a:pt x="-57" y="7827"/>
                  <a:pt x="89" y="8224"/>
                  <a:pt x="623" y="8369"/>
                </a:cubicBezTo>
                <a:cubicBezTo>
                  <a:pt x="787" y="8413"/>
                  <a:pt x="885" y="8614"/>
                  <a:pt x="1249" y="9652"/>
                </a:cubicBezTo>
                <a:cubicBezTo>
                  <a:pt x="1487" y="10329"/>
                  <a:pt x="1711" y="10915"/>
                  <a:pt x="1745" y="10954"/>
                </a:cubicBezTo>
                <a:cubicBezTo>
                  <a:pt x="1779" y="10993"/>
                  <a:pt x="2490" y="11149"/>
                  <a:pt x="3324" y="11302"/>
                </a:cubicBezTo>
                <a:cubicBezTo>
                  <a:pt x="4157" y="11455"/>
                  <a:pt x="4885" y="11605"/>
                  <a:pt x="4941" y="11635"/>
                </a:cubicBezTo>
                <a:cubicBezTo>
                  <a:pt x="5016" y="11676"/>
                  <a:pt x="5016" y="11800"/>
                  <a:pt x="4941" y="12098"/>
                </a:cubicBezTo>
                <a:lnTo>
                  <a:pt x="4839" y="12504"/>
                </a:lnTo>
                <a:lnTo>
                  <a:pt x="4355" y="12562"/>
                </a:lnTo>
                <a:cubicBezTo>
                  <a:pt x="3769" y="12633"/>
                  <a:pt x="3745" y="12675"/>
                  <a:pt x="3799" y="13549"/>
                </a:cubicBezTo>
                <a:cubicBezTo>
                  <a:pt x="3830" y="14055"/>
                  <a:pt x="3868" y="14180"/>
                  <a:pt x="4008" y="14253"/>
                </a:cubicBezTo>
                <a:cubicBezTo>
                  <a:pt x="4169" y="14336"/>
                  <a:pt x="4170" y="14352"/>
                  <a:pt x="4027" y="14497"/>
                </a:cubicBezTo>
                <a:cubicBezTo>
                  <a:pt x="3858" y="14668"/>
                  <a:pt x="3823" y="15169"/>
                  <a:pt x="3962" y="15428"/>
                </a:cubicBezTo>
                <a:cubicBezTo>
                  <a:pt x="4026" y="15548"/>
                  <a:pt x="4127" y="15596"/>
                  <a:pt x="4352" y="15612"/>
                </a:cubicBezTo>
                <a:lnTo>
                  <a:pt x="4656" y="15632"/>
                </a:lnTo>
                <a:lnTo>
                  <a:pt x="4681" y="16600"/>
                </a:lnTo>
                <a:cubicBezTo>
                  <a:pt x="4710" y="17675"/>
                  <a:pt x="4676" y="17750"/>
                  <a:pt x="4184" y="17750"/>
                </a:cubicBezTo>
                <a:cubicBezTo>
                  <a:pt x="3864" y="17750"/>
                  <a:pt x="3802" y="17802"/>
                  <a:pt x="3975" y="17925"/>
                </a:cubicBezTo>
                <a:cubicBezTo>
                  <a:pt x="4039" y="17970"/>
                  <a:pt x="4064" y="18262"/>
                  <a:pt x="4044" y="18744"/>
                </a:cubicBezTo>
                <a:cubicBezTo>
                  <a:pt x="4015" y="19441"/>
                  <a:pt x="4025" y="19497"/>
                  <a:pt x="4196" y="19550"/>
                </a:cubicBezTo>
                <a:cubicBezTo>
                  <a:pt x="4364" y="19602"/>
                  <a:pt x="4380" y="19669"/>
                  <a:pt x="4380" y="20356"/>
                </a:cubicBezTo>
                <a:lnTo>
                  <a:pt x="4380" y="21105"/>
                </a:lnTo>
                <a:lnTo>
                  <a:pt x="4747" y="21150"/>
                </a:lnTo>
                <a:cubicBezTo>
                  <a:pt x="4949" y="21175"/>
                  <a:pt x="5272" y="21196"/>
                  <a:pt x="5463" y="21199"/>
                </a:cubicBezTo>
                <a:cubicBezTo>
                  <a:pt x="5660" y="21202"/>
                  <a:pt x="5922" y="21261"/>
                  <a:pt x="6064" y="21335"/>
                </a:cubicBezTo>
                <a:cubicBezTo>
                  <a:pt x="6299" y="21458"/>
                  <a:pt x="6512" y="21472"/>
                  <a:pt x="9161" y="21522"/>
                </a:cubicBezTo>
                <a:cubicBezTo>
                  <a:pt x="10726" y="21551"/>
                  <a:pt x="12251" y="21579"/>
                  <a:pt x="12551" y="21584"/>
                </a:cubicBezTo>
                <a:cubicBezTo>
                  <a:pt x="13222" y="21597"/>
                  <a:pt x="16175" y="21172"/>
                  <a:pt x="16784" y="20975"/>
                </a:cubicBezTo>
                <a:cubicBezTo>
                  <a:pt x="16935" y="20926"/>
                  <a:pt x="17162" y="20876"/>
                  <a:pt x="17286" y="20865"/>
                </a:cubicBezTo>
                <a:cubicBezTo>
                  <a:pt x="17436" y="20851"/>
                  <a:pt x="17532" y="20790"/>
                  <a:pt x="17574" y="20682"/>
                </a:cubicBezTo>
                <a:cubicBezTo>
                  <a:pt x="17657" y="20470"/>
                  <a:pt x="17673" y="19841"/>
                  <a:pt x="17601" y="19586"/>
                </a:cubicBezTo>
                <a:cubicBezTo>
                  <a:pt x="17548" y="19400"/>
                  <a:pt x="17511" y="19384"/>
                  <a:pt x="17117" y="19366"/>
                </a:cubicBezTo>
                <a:lnTo>
                  <a:pt x="16692" y="19346"/>
                </a:lnTo>
                <a:lnTo>
                  <a:pt x="16646" y="18541"/>
                </a:lnTo>
                <a:cubicBezTo>
                  <a:pt x="16597" y="17678"/>
                  <a:pt x="16626" y="17620"/>
                  <a:pt x="17090" y="17620"/>
                </a:cubicBezTo>
                <a:cubicBezTo>
                  <a:pt x="17343" y="17620"/>
                  <a:pt x="17381" y="17504"/>
                  <a:pt x="17381" y="16744"/>
                </a:cubicBezTo>
                <a:cubicBezTo>
                  <a:pt x="17381" y="15798"/>
                  <a:pt x="17309" y="15488"/>
                  <a:pt x="17082" y="15446"/>
                </a:cubicBezTo>
                <a:cubicBezTo>
                  <a:pt x="16891" y="15410"/>
                  <a:pt x="16889" y="15270"/>
                  <a:pt x="17068" y="14414"/>
                </a:cubicBezTo>
                <a:cubicBezTo>
                  <a:pt x="17117" y="14182"/>
                  <a:pt x="17110" y="14175"/>
                  <a:pt x="16814" y="14155"/>
                </a:cubicBezTo>
                <a:lnTo>
                  <a:pt x="16507" y="14133"/>
                </a:lnTo>
                <a:lnTo>
                  <a:pt x="16516" y="13306"/>
                </a:lnTo>
                <a:lnTo>
                  <a:pt x="16526" y="12477"/>
                </a:lnTo>
                <a:lnTo>
                  <a:pt x="16080" y="12142"/>
                </a:lnTo>
                <a:cubicBezTo>
                  <a:pt x="15836" y="11957"/>
                  <a:pt x="15635" y="11780"/>
                  <a:pt x="15635" y="11749"/>
                </a:cubicBezTo>
                <a:cubicBezTo>
                  <a:pt x="15635" y="11649"/>
                  <a:pt x="15931" y="11580"/>
                  <a:pt x="18253" y="11135"/>
                </a:cubicBezTo>
                <a:cubicBezTo>
                  <a:pt x="19517" y="10893"/>
                  <a:pt x="20578" y="10677"/>
                  <a:pt x="20612" y="10655"/>
                </a:cubicBezTo>
                <a:cubicBezTo>
                  <a:pt x="20646" y="10633"/>
                  <a:pt x="20703" y="10107"/>
                  <a:pt x="20740" y="9487"/>
                </a:cubicBezTo>
                <a:cubicBezTo>
                  <a:pt x="20800" y="8463"/>
                  <a:pt x="20823" y="8353"/>
                  <a:pt x="20991" y="8270"/>
                </a:cubicBezTo>
                <a:cubicBezTo>
                  <a:pt x="21262" y="8134"/>
                  <a:pt x="21514" y="7835"/>
                  <a:pt x="21515" y="7647"/>
                </a:cubicBezTo>
                <a:cubicBezTo>
                  <a:pt x="21515" y="7556"/>
                  <a:pt x="21368" y="7321"/>
                  <a:pt x="21188" y="7125"/>
                </a:cubicBezTo>
                <a:cubicBezTo>
                  <a:pt x="20866" y="6775"/>
                  <a:pt x="20860" y="6760"/>
                  <a:pt x="20889" y="6183"/>
                </a:cubicBezTo>
                <a:lnTo>
                  <a:pt x="20919" y="5597"/>
                </a:lnTo>
                <a:lnTo>
                  <a:pt x="20274" y="5595"/>
                </a:lnTo>
                <a:cubicBezTo>
                  <a:pt x="19741" y="5593"/>
                  <a:pt x="19547" y="5560"/>
                  <a:pt x="19136" y="5402"/>
                </a:cubicBezTo>
                <a:cubicBezTo>
                  <a:pt x="18645" y="5213"/>
                  <a:pt x="18625" y="5210"/>
                  <a:pt x="16978" y="5194"/>
                </a:cubicBezTo>
                <a:cubicBezTo>
                  <a:pt x="16063" y="5186"/>
                  <a:pt x="15306" y="5160"/>
                  <a:pt x="15299" y="5137"/>
                </a:cubicBezTo>
                <a:cubicBezTo>
                  <a:pt x="15291" y="5115"/>
                  <a:pt x="15181" y="5018"/>
                  <a:pt x="15054" y="4923"/>
                </a:cubicBezTo>
                <a:cubicBezTo>
                  <a:pt x="14587" y="4572"/>
                  <a:pt x="14073" y="4032"/>
                  <a:pt x="14073" y="3892"/>
                </a:cubicBezTo>
                <a:cubicBezTo>
                  <a:pt x="14073" y="3739"/>
                  <a:pt x="13554" y="3091"/>
                  <a:pt x="13362" y="3003"/>
                </a:cubicBezTo>
                <a:cubicBezTo>
                  <a:pt x="13298" y="2975"/>
                  <a:pt x="13246" y="2913"/>
                  <a:pt x="13246" y="2866"/>
                </a:cubicBezTo>
                <a:cubicBezTo>
                  <a:pt x="13246" y="2819"/>
                  <a:pt x="13155" y="2696"/>
                  <a:pt x="13042" y="2594"/>
                </a:cubicBezTo>
                <a:cubicBezTo>
                  <a:pt x="12887" y="2455"/>
                  <a:pt x="12821" y="2283"/>
                  <a:pt x="12774" y="1892"/>
                </a:cubicBezTo>
                <a:cubicBezTo>
                  <a:pt x="12624" y="651"/>
                  <a:pt x="11519" y="8"/>
                  <a:pt x="9525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9" name="44D3C1F3-FB63-4C22-AAE2-965E7DBA9F83-L0-001.png" descr="44D3C1F3-FB63-4C22-AAE2-965E7DBA9F83-L0-001.png"/>
          <p:cNvPicPr>
            <a:picLocks noChangeAspect="1"/>
          </p:cNvPicPr>
          <p:nvPr/>
        </p:nvPicPr>
        <p:blipFill>
          <a:blip r:embed="rId2">
            <a:extLst/>
          </a:blip>
          <a:srcRect l="2433" t="17338" r="21477" b="7718"/>
          <a:stretch>
            <a:fillRect/>
          </a:stretch>
        </p:blipFill>
        <p:spPr>
          <a:xfrm>
            <a:off x="316309" y="307181"/>
            <a:ext cx="12371988" cy="91391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2" name="94ADC7C3-0F09-4CC8-9EB9-84B497FDB50F-L0-001.jpeg" descr="94ADC7C3-0F09-4CC8-9EB9-84B497FDB50F-L0-001.jpeg"/>
          <p:cNvPicPr>
            <a:picLocks noChangeAspect="1"/>
          </p:cNvPicPr>
          <p:nvPr/>
        </p:nvPicPr>
        <p:blipFill>
          <a:blip r:embed="rId2">
            <a:extLst/>
          </a:blip>
          <a:srcRect l="2349" t="0" r="8473" b="0"/>
          <a:stretch>
            <a:fillRect/>
          </a:stretch>
        </p:blipFill>
        <p:spPr>
          <a:xfrm>
            <a:off x="703659" y="97035"/>
            <a:ext cx="11597308" cy="95595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MG_0482.JPG" descr="IMG_048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271" y="6537950"/>
            <a:ext cx="2311867" cy="2670195"/>
          </a:xfrm>
          <a:prstGeom prst="rect">
            <a:avLst/>
          </a:prstGeom>
        </p:spPr>
      </p:pic>
      <p:sp>
        <p:nvSpPr>
          <p:cNvPr id="138" name="دعاء الزهراني"/>
          <p:cNvSpPr txBox="1"/>
          <p:nvPr/>
        </p:nvSpPr>
        <p:spPr>
          <a:xfrm>
            <a:off x="106272" y="8886444"/>
            <a:ext cx="2571865" cy="693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>
                <a:effectLst/>
              </a:defRPr>
            </a:pPr>
            <a:r>
              <a:t>دعاء الزهراني </a:t>
            </a:r>
          </a:p>
        </p:txBody>
      </p:sp>
      <p:sp>
        <p:nvSpPr>
          <p:cNvPr id="139" name="(.... وَأَنْزَلْنَا الْحَدِيدَ فِيهِ بَأْسٌ شَدِيدٌ وَمَنَافِعُ لِلنَّاسِ ... )…"/>
          <p:cNvSpPr txBox="1"/>
          <p:nvPr/>
        </p:nvSpPr>
        <p:spPr>
          <a:xfrm>
            <a:off x="587395" y="4025572"/>
            <a:ext cx="12447300" cy="1702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b="1" sz="4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(.... وَأَنْزَلْنَا الْحَدِيدَ فِيهِ بَأْسٌ شَدِيدٌ وَمَنَافِعُ لِلنَّاسِ ... ) </a:t>
            </a:r>
          </a:p>
          <a:p>
            <a:pPr rtl="0">
              <a:defRPr b="1" sz="4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(الحديد: من الآية25)</a:t>
            </a:r>
          </a:p>
        </p:txBody>
      </p:sp>
      <p:sp>
        <p:nvSpPr>
          <p:cNvPr id="140" name="الهدف الديني…"/>
          <p:cNvSpPr txBox="1"/>
          <p:nvPr/>
        </p:nvSpPr>
        <p:spPr>
          <a:xfrm>
            <a:off x="5543659" y="888272"/>
            <a:ext cx="2887597" cy="2211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الهدف الديني </a:t>
            </a:r>
          </a:p>
          <a:p>
            <a:pPr/>
          </a:p>
          <a:p>
            <a:pPr/>
            <a:r>
              <a:t>قال الله تعالى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دعاء الزهراني"/>
          <p:cNvSpPr txBox="1"/>
          <p:nvPr/>
        </p:nvSpPr>
        <p:spPr>
          <a:xfrm>
            <a:off x="106272" y="8886444"/>
            <a:ext cx="2571865" cy="693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>
                <a:effectLst/>
              </a:defRPr>
            </a:pPr>
            <a:r>
              <a:t>دعاء الزهراني </a:t>
            </a:r>
          </a:p>
        </p:txBody>
      </p:sp>
      <p:grpSp>
        <p:nvGrpSpPr>
          <p:cNvPr id="267" name="624719B8-C325-456B-A852-CEE0DA6C19BC-L0-001.png"/>
          <p:cNvGrpSpPr/>
          <p:nvPr/>
        </p:nvGrpSpPr>
        <p:grpSpPr>
          <a:xfrm>
            <a:off x="1957133" y="1458242"/>
            <a:ext cx="10311190" cy="6136430"/>
            <a:chOff x="0" y="0"/>
            <a:chExt cx="10311189" cy="6136428"/>
          </a:xfrm>
        </p:grpSpPr>
        <p:pic>
          <p:nvPicPr>
            <p:cNvPr id="266" name="624719B8-C325-456B-A852-CEE0DA6C19BC-L0-001.png" descr="624719B8-C325-456B-A852-CEE0DA6C19BC-L0-00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5124" t="67935" r="13077" b="9647"/>
            <a:stretch>
              <a:fillRect/>
            </a:stretch>
          </p:blipFill>
          <p:spPr>
            <a:xfrm>
              <a:off x="190500" y="190500"/>
              <a:ext cx="9930190" cy="573002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5" name="624719B8-C325-456B-A852-CEE0DA6C19BC-L0-001.png" descr="624719B8-C325-456B-A852-CEE0DA6C19BC-L0-001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0311190" cy="6136429"/>
            </a:xfrm>
            <a:prstGeom prst="rect">
              <a:avLst/>
            </a:prstGeom>
            <a:effectLst/>
          </p:spPr>
        </p:pic>
      </p:grpSp>
      <p:pic>
        <p:nvPicPr>
          <p:cNvPr id="268" name="IMG_0482.JPG" descr="IMG_0482.JP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1239" y="6424726"/>
            <a:ext cx="2311867" cy="267019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0" name="الجدول"/>
          <p:cNvGraphicFramePr/>
          <p:nvPr/>
        </p:nvGraphicFramePr>
        <p:xfrm>
          <a:off x="11732784" y="2153617"/>
          <a:ext cx="9978667" cy="7010401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1">
                <a:tableStyleId>{C7B018BB-80A7-4F77-B60F-C8B233D01FF8}</a:tableStyleId>
              </a:tblPr>
              <a:tblGrid>
                <a:gridCol w="3326222"/>
                <a:gridCol w="3326222"/>
                <a:gridCol w="3326222"/>
              </a:tblGrid>
              <a:tr h="1752600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2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latin typeface="Farah"/>
                          <a:ea typeface="Farah"/>
                          <a:cs typeface="Farah"/>
                          <a:sym typeface="Farah"/>
                        </a:rPr>
                        <a:t>المفردات الجديدة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2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latin typeface="Farah"/>
                          <a:ea typeface="Farah"/>
                          <a:cs typeface="Farah"/>
                          <a:sym typeface="Farah"/>
                        </a:rPr>
                        <a:t>ماذا تعني؟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2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latin typeface="Farah"/>
                          <a:ea typeface="Farah"/>
                          <a:cs typeface="Farah"/>
                          <a:sym typeface="Farah"/>
                        </a:rPr>
                        <a:t>مرادفها </a:t>
                      </a: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</a:tcPr>
                </a:tc>
              </a:tr>
              <a:tr h="1752600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68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2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latin typeface="Farah"/>
                          <a:ea typeface="Farah"/>
                          <a:cs typeface="Farah"/>
                          <a:sym typeface="Farah"/>
                        </a:rPr>
                        <a:t>النظائر 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68400" algn="l"/>
                        </a:tabLst>
                        <a:defRPr sz="6200"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latin typeface="Farah"/>
                          <a:ea typeface="Farah"/>
                          <a:cs typeface="Farah"/>
                          <a:sym typeface="Farah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68400" algn="l"/>
                        </a:tabLst>
                        <a:defRPr sz="6200"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latin typeface="Farah"/>
                          <a:ea typeface="Farah"/>
                          <a:cs typeface="Farah"/>
                          <a:sym typeface="Farah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</a:tcPr>
                </a:tc>
              </a:tr>
              <a:tr h="1752600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68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2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latin typeface="Farah"/>
                          <a:ea typeface="Farah"/>
                          <a:cs typeface="Farah"/>
                          <a:sym typeface="Farah"/>
                        </a:rPr>
                        <a:t>الكتلة الذرية 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68400" algn="l"/>
                        </a:tabLst>
                        <a:defRPr sz="6200"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latin typeface="Farah"/>
                          <a:ea typeface="Farah"/>
                          <a:cs typeface="Farah"/>
                          <a:sym typeface="Farah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68400" algn="l"/>
                        </a:tabLst>
                        <a:defRPr sz="6200"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latin typeface="Farah"/>
                          <a:ea typeface="Farah"/>
                          <a:cs typeface="Farah"/>
                          <a:sym typeface="Farah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</a:tcPr>
                </a:tc>
              </a:tr>
              <a:tr h="1752600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68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2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latin typeface="Farah"/>
                          <a:ea typeface="Farah"/>
                          <a:cs typeface="Farah"/>
                          <a:sym typeface="Farah"/>
                        </a:rPr>
                        <a:t>العدد الكتلي 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68400" algn="l"/>
                        </a:tabLst>
                        <a:defRPr sz="6200"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latin typeface="Farah"/>
                          <a:ea typeface="Farah"/>
                          <a:cs typeface="Farah"/>
                          <a:sym typeface="Farah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68400" algn="l"/>
                        </a:tabLst>
                        <a:defRPr sz="6200"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latin typeface="Farah"/>
                          <a:ea typeface="Farah"/>
                          <a:cs typeface="Farah"/>
                          <a:sym typeface="Farah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B w="0"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271" name="IMG_0482.JPG" descr="IMG_048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611" y="6768053"/>
            <a:ext cx="2311867" cy="2670195"/>
          </a:xfrm>
          <a:prstGeom prst="rect">
            <a:avLst/>
          </a:prstGeom>
        </p:spPr>
      </p:pic>
      <p:sp>
        <p:nvSpPr>
          <p:cNvPr id="272" name="دعاء الزهراني"/>
          <p:cNvSpPr txBox="1"/>
          <p:nvPr/>
        </p:nvSpPr>
        <p:spPr>
          <a:xfrm>
            <a:off x="121612" y="9024505"/>
            <a:ext cx="2571865" cy="693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>
                <a:effectLst/>
              </a:defRPr>
            </a:pPr>
            <a:r>
              <a:t>دعاء الزهراني </a:t>
            </a:r>
          </a:p>
        </p:txBody>
      </p:sp>
      <p:sp>
        <p:nvSpPr>
          <p:cNvPr id="273" name="لوحة المفردات"/>
          <p:cNvSpPr txBox="1"/>
          <p:nvPr/>
        </p:nvSpPr>
        <p:spPr>
          <a:xfrm>
            <a:off x="6126696" y="784593"/>
            <a:ext cx="268161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tabLst>
                <a:tab pos="1168400" algn="l"/>
              </a:tabLst>
              <a:defRPr sz="5800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  <a:effectLst>
                  <a:outerShdw sx="100000" sy="100000" kx="0" ky="0" algn="b" rotWithShape="0" blurRad="38100" dist="63500" dir="5400000">
                    <a:srgbClr val="000000">
                      <a:alpha val="48275"/>
                    </a:srgbClr>
                  </a:outerShdw>
                </a:effectLst>
                <a:latin typeface="Farah"/>
                <a:ea typeface="Farah"/>
                <a:cs typeface="Farah"/>
                <a:sym typeface="Farah"/>
              </a:defRPr>
            </a:lvl1pPr>
          </a:lstStyle>
          <a:p>
            <a:pPr defTabSz="914400" rtl="0">
              <a:defRPr/>
            </a:pPr>
            <a:r>
              <a:t>لوحة المفردات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العنوان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6" name="النص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7" name="3CF872A4-F342-45F7-A215-EE641F1CD99A-L0-001.png" descr="3CF872A4-F342-45F7-A215-EE641F1CD99A-L0-001.png"/>
          <p:cNvPicPr>
            <a:picLocks noChangeAspect="1"/>
          </p:cNvPicPr>
          <p:nvPr/>
        </p:nvPicPr>
        <p:blipFill>
          <a:blip r:embed="rId2">
            <a:extLst/>
          </a:blip>
          <a:srcRect l="2181" t="13199" r="21394" b="5257"/>
          <a:stretch>
            <a:fillRect/>
          </a:stretch>
        </p:blipFill>
        <p:spPr>
          <a:xfrm>
            <a:off x="130929" y="113122"/>
            <a:ext cx="12437614" cy="99528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IMG_0482.JPG" descr="IMG_048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271" y="6537950"/>
            <a:ext cx="2311867" cy="2670195"/>
          </a:xfrm>
          <a:prstGeom prst="rect">
            <a:avLst/>
          </a:prstGeom>
        </p:spPr>
      </p:pic>
      <p:sp>
        <p:nvSpPr>
          <p:cNvPr id="280" name="دعاء الزهراني"/>
          <p:cNvSpPr txBox="1"/>
          <p:nvPr/>
        </p:nvSpPr>
        <p:spPr>
          <a:xfrm>
            <a:off x="106272" y="8886444"/>
            <a:ext cx="2571865" cy="693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>
                <a:effectLst/>
              </a:defRPr>
            </a:pPr>
            <a:r>
              <a:t>دعاء الزهراني </a:t>
            </a:r>
          </a:p>
        </p:txBody>
      </p:sp>
      <p:sp>
        <p:nvSpPr>
          <p:cNvPr id="281" name="اكتبي مقالاً طبياً قصيراً عن النظائر المستخدمة في تشخيص الأمراض؟"/>
          <p:cNvSpPr txBox="1"/>
          <p:nvPr/>
        </p:nvSpPr>
        <p:spPr>
          <a:xfrm>
            <a:off x="750445" y="1379580"/>
            <a:ext cx="11227787" cy="1533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EFA8B"/>
                </a:solidFill>
              </a:defRPr>
            </a:lvl1pPr>
          </a:lstStyle>
          <a:p>
            <a:pPr rtl="0">
              <a:defRPr/>
            </a:pPr>
            <a:r>
              <a:t>اكتبي مقالاً طبياً قصيراً عن النظائر المستخدمة في تشخيص الأمراض؟</a:t>
            </a:r>
          </a:p>
        </p:txBody>
      </p:sp>
      <p:pic>
        <p:nvPicPr>
          <p:cNvPr id="282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88245" y="2796547"/>
            <a:ext cx="3876995" cy="29077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55993" y="5902838"/>
            <a:ext cx="3816691" cy="30819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صورة" descr="صورة"/>
          <p:cNvPicPr>
            <a:picLocks noChangeAspect="1"/>
          </p:cNvPicPr>
          <p:nvPr/>
        </p:nvPicPr>
        <p:blipFill>
          <a:blip r:embed="rId5">
            <a:extLst/>
          </a:blip>
          <a:srcRect l="0" t="7666" r="0" b="0"/>
          <a:stretch>
            <a:fillRect/>
          </a:stretch>
        </p:blipFill>
        <p:spPr>
          <a:xfrm>
            <a:off x="7639690" y="2826829"/>
            <a:ext cx="3481421" cy="28471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IMG_0482.JPG" descr="IMG_048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271" y="6537950"/>
            <a:ext cx="2311867" cy="2670195"/>
          </a:xfrm>
          <a:prstGeom prst="rect">
            <a:avLst/>
          </a:prstGeom>
        </p:spPr>
      </p:pic>
      <p:sp>
        <p:nvSpPr>
          <p:cNvPr id="287" name="دعاء الزهراني"/>
          <p:cNvSpPr txBox="1"/>
          <p:nvPr/>
        </p:nvSpPr>
        <p:spPr>
          <a:xfrm>
            <a:off x="106272" y="8886444"/>
            <a:ext cx="2571865" cy="693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>
                <a:effectLst/>
              </a:defRPr>
            </a:pPr>
            <a:r>
              <a:t>دعاء الزهراني </a:t>
            </a:r>
          </a:p>
        </p:txBody>
      </p:sp>
      <p:pic>
        <p:nvPicPr>
          <p:cNvPr id="288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rcRect l="0" t="0" r="0" b="8738"/>
          <a:stretch>
            <a:fillRect/>
          </a:stretch>
        </p:blipFill>
        <p:spPr>
          <a:xfrm>
            <a:off x="2303296" y="1395740"/>
            <a:ext cx="9245601" cy="63282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IMG_0482.JPG" descr="IMG_048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271" y="6537950"/>
            <a:ext cx="2311867" cy="2670195"/>
          </a:xfrm>
          <a:prstGeom prst="rect">
            <a:avLst/>
          </a:prstGeom>
        </p:spPr>
      </p:pic>
      <p:sp>
        <p:nvSpPr>
          <p:cNvPr id="291" name="دعاء الزهراني"/>
          <p:cNvSpPr txBox="1"/>
          <p:nvPr/>
        </p:nvSpPr>
        <p:spPr>
          <a:xfrm>
            <a:off x="106272" y="8886444"/>
            <a:ext cx="2571865" cy="693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>
                <a:effectLst/>
              </a:defRPr>
            </a:pPr>
            <a:r>
              <a:t>دعاء الزهراني </a:t>
            </a:r>
          </a:p>
        </p:txBody>
      </p:sp>
      <p:grpSp>
        <p:nvGrpSpPr>
          <p:cNvPr id="294" name="1C5B319C-2557-4804-BF0E-696E6ECB9173-L0-001.png"/>
          <p:cNvGrpSpPr/>
          <p:nvPr/>
        </p:nvGrpSpPr>
        <p:grpSpPr>
          <a:xfrm>
            <a:off x="2949065" y="257517"/>
            <a:ext cx="7106669" cy="9238566"/>
            <a:chOff x="0" y="0"/>
            <a:chExt cx="7106668" cy="9238564"/>
          </a:xfrm>
        </p:grpSpPr>
        <p:pic>
          <p:nvPicPr>
            <p:cNvPr id="293" name="1C5B319C-2557-4804-BF0E-696E6ECB9173-L0-001.png" descr="1C5B319C-2557-4804-BF0E-696E6ECB9173-L0-00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53526" t="42708" r="7083" b="18495"/>
            <a:stretch>
              <a:fillRect/>
            </a:stretch>
          </p:blipFill>
          <p:spPr>
            <a:xfrm>
              <a:off x="190500" y="190500"/>
              <a:ext cx="6725669" cy="883216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92" name="1C5B319C-2557-4804-BF0E-696E6ECB9173-L0-001.png" descr="1C5B319C-2557-4804-BF0E-696E6ECB9173-L0-001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7106670" cy="923856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دعاء الزهراني"/>
          <p:cNvSpPr txBox="1"/>
          <p:nvPr/>
        </p:nvSpPr>
        <p:spPr>
          <a:xfrm>
            <a:off x="106272" y="8886444"/>
            <a:ext cx="2571865" cy="693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>
                <a:effectLst/>
              </a:defRPr>
            </a:pPr>
            <a:r>
              <a:t>دعاء الزهراني </a:t>
            </a:r>
          </a:p>
        </p:txBody>
      </p:sp>
      <p:grpSp>
        <p:nvGrpSpPr>
          <p:cNvPr id="299" name="A56E64CF-1042-43CE-9734-C9DE89BAE7C2-L0-001.png"/>
          <p:cNvGrpSpPr/>
          <p:nvPr/>
        </p:nvGrpSpPr>
        <p:grpSpPr>
          <a:xfrm>
            <a:off x="791353" y="2174757"/>
            <a:ext cx="11017352" cy="5070765"/>
            <a:chOff x="0" y="0"/>
            <a:chExt cx="11017350" cy="5070763"/>
          </a:xfrm>
        </p:grpSpPr>
        <p:pic>
          <p:nvPicPr>
            <p:cNvPr id="298" name="A56E64CF-1042-43CE-9734-C9DE89BAE7C2-L0-001.png" descr="A56E64CF-1042-43CE-9734-C9DE89BAE7C2-L0-00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3106" t="32870" r="9751" b="41757"/>
            <a:stretch>
              <a:fillRect/>
            </a:stretch>
          </p:blipFill>
          <p:spPr>
            <a:xfrm>
              <a:off x="190500" y="190500"/>
              <a:ext cx="10636351" cy="466436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97" name="A56E64CF-1042-43CE-9734-C9DE89BAE7C2-L0-001.png" descr="A56E64CF-1042-43CE-9734-C9DE89BAE7C2-L0-001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11017352" cy="5070764"/>
            </a:xfrm>
            <a:prstGeom prst="rect">
              <a:avLst/>
            </a:prstGeom>
            <a:effectLst/>
          </p:spPr>
        </p:pic>
      </p:grpSp>
      <p:pic>
        <p:nvPicPr>
          <p:cNvPr id="300" name="IMG_0482.JPG" descr="IMG_0482.JP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6271" y="6494249"/>
            <a:ext cx="2311867" cy="267019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دعاء الزهراني"/>
          <p:cNvSpPr txBox="1"/>
          <p:nvPr/>
        </p:nvSpPr>
        <p:spPr>
          <a:xfrm>
            <a:off x="106272" y="8886444"/>
            <a:ext cx="2571865" cy="693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>
                <a:effectLst/>
              </a:defRPr>
            </a:pPr>
            <a:r>
              <a:t>دعاء الزهراني </a:t>
            </a:r>
          </a:p>
        </p:txBody>
      </p:sp>
      <p:pic>
        <p:nvPicPr>
          <p:cNvPr id="303" name="5556ADA5-87C2-4F5A-AC9F-C21BB7BF94F7-L0-001.png" descr="5556ADA5-87C2-4F5A-AC9F-C21BB7BF94F7-L0-001.png"/>
          <p:cNvPicPr>
            <a:picLocks noChangeAspect="1"/>
          </p:cNvPicPr>
          <p:nvPr/>
        </p:nvPicPr>
        <p:blipFill>
          <a:blip r:embed="rId2">
            <a:extLst/>
          </a:blip>
          <a:srcRect l="7454" t="71572" r="32832" b="7959"/>
          <a:stretch>
            <a:fillRect/>
          </a:stretch>
        </p:blipFill>
        <p:spPr>
          <a:xfrm>
            <a:off x="1668399" y="2396528"/>
            <a:ext cx="9997817" cy="4569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IMG_0482.JPG" descr="IMG_0482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5176" y="6402208"/>
            <a:ext cx="2311866" cy="267019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IMG_0482.JPG" descr="IMG_048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271" y="6537950"/>
            <a:ext cx="2311867" cy="2670195"/>
          </a:xfrm>
          <a:prstGeom prst="rect">
            <a:avLst/>
          </a:prstGeom>
        </p:spPr>
      </p:pic>
      <p:sp>
        <p:nvSpPr>
          <p:cNvPr id="307" name="دعاء الزهراني"/>
          <p:cNvSpPr txBox="1"/>
          <p:nvPr/>
        </p:nvSpPr>
        <p:spPr>
          <a:xfrm>
            <a:off x="106272" y="8886444"/>
            <a:ext cx="2571865" cy="693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>
                <a:effectLst/>
              </a:defRPr>
            </a:pPr>
            <a:r>
              <a:t>دعاء الزهراني </a:t>
            </a:r>
          </a:p>
        </p:txBody>
      </p:sp>
      <p:pic>
        <p:nvPicPr>
          <p:cNvPr id="308" name="CC42B130-C357-4BE3-9437-39D6944075AE-L0-001.png" descr="CC42B130-C357-4BE3-9437-39D6944075AE-L0-001.png"/>
          <p:cNvPicPr>
            <a:picLocks noChangeAspect="1"/>
          </p:cNvPicPr>
          <p:nvPr/>
        </p:nvPicPr>
        <p:blipFill>
          <a:blip r:embed="rId3">
            <a:extLst/>
          </a:blip>
          <a:srcRect l="2583" t="6055" r="2583" b="4521"/>
          <a:stretch>
            <a:fillRect/>
          </a:stretch>
        </p:blipFill>
        <p:spPr>
          <a:xfrm>
            <a:off x="5467695" y="305593"/>
            <a:ext cx="7271508" cy="9142278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لماذا تعتقد ان الجدول الدوري مهم جداً في العلوم ؟"/>
          <p:cNvSpPr txBox="1"/>
          <p:nvPr/>
        </p:nvSpPr>
        <p:spPr>
          <a:xfrm>
            <a:off x="411660" y="330462"/>
            <a:ext cx="4710807" cy="139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700">
                <a:solidFill>
                  <a:srgbClr val="C3E5A8"/>
                </a:solidFill>
              </a:defRPr>
            </a:lvl1pPr>
          </a:lstStyle>
          <a:p>
            <a:pPr rtl="0">
              <a:defRPr/>
            </a:pPr>
            <a:r>
              <a:t>لماذا تعتقد ان الجدول الدوري مهم جداً في العلوم ؟</a:t>
            </a:r>
          </a:p>
        </p:txBody>
      </p:sp>
      <p:sp>
        <p:nvSpPr>
          <p:cNvPr id="310" name="ما الفروق بين جدول مندليف والجدول الدوري المستخدم حالياً ؟"/>
          <p:cNvSpPr txBox="1"/>
          <p:nvPr/>
        </p:nvSpPr>
        <p:spPr>
          <a:xfrm>
            <a:off x="646587" y="1983329"/>
            <a:ext cx="3995511" cy="1940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500">
                <a:solidFill>
                  <a:srgbClr val="EE91B3"/>
                </a:solidFill>
              </a:defRPr>
            </a:lvl1pPr>
          </a:lstStyle>
          <a:p>
            <a:pPr rtl="0">
              <a:defRPr/>
            </a:pPr>
            <a:r>
              <a:t>ما الفروق بين جدول مندليف والجدول الدوري المستخدم حالياً ؟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2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9" grpId="1"/>
      <p:bldP build="whole" bldLvl="1" animBg="1" rev="0" advAuto="0" spid="310" grpId="2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CB41EDE6-325B-4369-A449-DD28A8941519-L0-001.png" descr="CB41EDE6-325B-4369-A449-DD28A8941519-L0-001.png"/>
          <p:cNvPicPr>
            <a:picLocks noChangeAspect="1"/>
          </p:cNvPicPr>
          <p:nvPr/>
        </p:nvPicPr>
        <p:blipFill>
          <a:blip r:embed="rId2">
            <a:extLst/>
          </a:blip>
          <a:srcRect l="0" t="23491" r="0" b="18122"/>
          <a:stretch>
            <a:fillRect/>
          </a:stretch>
        </p:blipFill>
        <p:spPr>
          <a:xfrm>
            <a:off x="327323" y="2246709"/>
            <a:ext cx="12011919" cy="5260001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خلى جدول مندليف من العامود الذي يتضمن مجموعة عناصر الهيليوم مروراً بالرادون فما السبب في ذلك؟"/>
          <p:cNvSpPr txBox="1"/>
          <p:nvPr/>
        </p:nvSpPr>
        <p:spPr>
          <a:xfrm>
            <a:off x="477681" y="699691"/>
            <a:ext cx="12049439" cy="1135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 rtl="0">
              <a:defRPr/>
            </a:pPr>
            <a:r>
              <a:t>خلى جدول مندليف من العامود الذي يتضمن مجموعة عناصر الهيليوم مروراً بالرادون فما السبب في ذلك؟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IMG_0482.JPG" descr="IMG_048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271" y="6537950"/>
            <a:ext cx="2311867" cy="2670195"/>
          </a:xfrm>
          <a:prstGeom prst="rect">
            <a:avLst/>
          </a:prstGeom>
        </p:spPr>
      </p:pic>
      <p:sp>
        <p:nvSpPr>
          <p:cNvPr id="143" name="دعاء الزهراني"/>
          <p:cNvSpPr txBox="1"/>
          <p:nvPr/>
        </p:nvSpPr>
        <p:spPr>
          <a:xfrm>
            <a:off x="106272" y="8886444"/>
            <a:ext cx="2571865" cy="693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>
                <a:effectLst/>
              </a:defRPr>
            </a:pPr>
            <a:r>
              <a:t>دعاء الزهراني </a:t>
            </a:r>
          </a:p>
        </p:txBody>
      </p:sp>
      <p:pic>
        <p:nvPicPr>
          <p:cNvPr id="144" name="343CC744-3B1B-499C-BAD3-2AC357655D19-L0-001.png" descr="343CC744-3B1B-499C-BAD3-2AC357655D19-L0-001.png"/>
          <p:cNvPicPr>
            <a:picLocks noChangeAspect="1"/>
          </p:cNvPicPr>
          <p:nvPr/>
        </p:nvPicPr>
        <p:blipFill>
          <a:blip r:embed="rId3">
            <a:extLst/>
          </a:blip>
          <a:srcRect l="7763" t="8090" r="11978" b="32363"/>
          <a:stretch>
            <a:fillRect/>
          </a:stretch>
        </p:blipFill>
        <p:spPr>
          <a:xfrm>
            <a:off x="2855840" y="91871"/>
            <a:ext cx="9356375" cy="92555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IMG_0482.JPG" descr="IMG_048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271" y="6537950"/>
            <a:ext cx="2311867" cy="2670195"/>
          </a:xfrm>
          <a:prstGeom prst="rect">
            <a:avLst/>
          </a:prstGeom>
        </p:spPr>
      </p:pic>
      <p:sp>
        <p:nvSpPr>
          <p:cNvPr id="316" name="دعاء الزهراني"/>
          <p:cNvSpPr txBox="1"/>
          <p:nvPr/>
        </p:nvSpPr>
        <p:spPr>
          <a:xfrm>
            <a:off x="106272" y="8886444"/>
            <a:ext cx="2571865" cy="693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>
                <a:effectLst/>
              </a:defRPr>
            </a:pPr>
            <a:r>
              <a:t>دعاء الزهراني </a:t>
            </a:r>
          </a:p>
        </p:txBody>
      </p:sp>
      <p:pic>
        <p:nvPicPr>
          <p:cNvPr id="317" name="FC49493E-1354-46F5-83E8-5CEDB0CDC6B0-L0-001.png" descr="FC49493E-1354-46F5-83E8-5CEDB0CDC6B0-L0-001.png"/>
          <p:cNvPicPr>
            <a:picLocks noChangeAspect="1"/>
          </p:cNvPicPr>
          <p:nvPr/>
        </p:nvPicPr>
        <p:blipFill>
          <a:blip r:embed="rId3">
            <a:extLst/>
          </a:blip>
          <a:srcRect l="16251" t="40027" r="31350" b="9672"/>
          <a:stretch>
            <a:fillRect/>
          </a:stretch>
        </p:blipFill>
        <p:spPr>
          <a:xfrm>
            <a:off x="2713500" y="326421"/>
            <a:ext cx="6727306" cy="86107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IMG_0482.JPG" descr="IMG_048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09471" y="1750050"/>
            <a:ext cx="2311867" cy="2670195"/>
          </a:xfrm>
          <a:prstGeom prst="rect">
            <a:avLst/>
          </a:prstGeom>
        </p:spPr>
      </p:pic>
      <p:sp>
        <p:nvSpPr>
          <p:cNvPr id="320" name="دعاء الزهراني"/>
          <p:cNvSpPr txBox="1"/>
          <p:nvPr/>
        </p:nvSpPr>
        <p:spPr>
          <a:xfrm>
            <a:off x="106272" y="8886444"/>
            <a:ext cx="2571865" cy="693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>
                <a:effectLst/>
              </a:defRPr>
            </a:pPr>
            <a:r>
              <a:t>دعاء الزهراني </a:t>
            </a:r>
          </a:p>
        </p:txBody>
      </p:sp>
      <p:sp>
        <p:nvSpPr>
          <p:cNvPr id="321" name="نشاط"/>
          <p:cNvSpPr txBox="1"/>
          <p:nvPr/>
        </p:nvSpPr>
        <p:spPr>
          <a:xfrm>
            <a:off x="7832646" y="859216"/>
            <a:ext cx="1450679" cy="794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4777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r>
              <a:t>نشاط </a:t>
            </a:r>
          </a:p>
        </p:txBody>
      </p:sp>
      <p:pic>
        <p:nvPicPr>
          <p:cNvPr id="322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8295" y="721408"/>
            <a:ext cx="3005839" cy="3005839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ابحثي عن التشابة والاختلاف بين العناصر في مجموعتك وفقاً للجدول الدوري؟"/>
          <p:cNvSpPr txBox="1"/>
          <p:nvPr/>
        </p:nvSpPr>
        <p:spPr>
          <a:xfrm>
            <a:off x="3262034" y="2008432"/>
            <a:ext cx="9755863" cy="1564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A4D87E"/>
                </a:solidFill>
              </a:defRPr>
            </a:lvl1pPr>
          </a:lstStyle>
          <a:p>
            <a:pPr rtl="0">
              <a:defRPr/>
            </a:pPr>
            <a:r>
              <a:t>ابحثي عن التشابة والاختلاف بين العناصر في مجموعتك وفقاً للجدول الدوري؟  </a:t>
            </a:r>
          </a:p>
        </p:txBody>
      </p:sp>
      <p:pic>
        <p:nvPicPr>
          <p:cNvPr id="324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1595759">
            <a:off x="4157985" y="3718869"/>
            <a:ext cx="7460772" cy="55227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IMG_0482.JPG" descr="IMG_048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271" y="6537950"/>
            <a:ext cx="2311867" cy="2670195"/>
          </a:xfrm>
          <a:prstGeom prst="rect">
            <a:avLst/>
          </a:prstGeom>
        </p:spPr>
      </p:pic>
      <p:sp>
        <p:nvSpPr>
          <p:cNvPr id="327" name="دعاء الزهراني"/>
          <p:cNvSpPr txBox="1"/>
          <p:nvPr/>
        </p:nvSpPr>
        <p:spPr>
          <a:xfrm>
            <a:off x="106272" y="8886444"/>
            <a:ext cx="2571865" cy="693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>
                <a:effectLst/>
              </a:defRPr>
            </a:pPr>
            <a:r>
              <a:t>دعاء الزهراني </a:t>
            </a:r>
          </a:p>
        </p:txBody>
      </p:sp>
      <p:grpSp>
        <p:nvGrpSpPr>
          <p:cNvPr id="330" name="66187546-B5AB-411E-B464-8BA8E8ED1757-L0-001.png"/>
          <p:cNvGrpSpPr/>
          <p:nvPr/>
        </p:nvGrpSpPr>
        <p:grpSpPr>
          <a:xfrm>
            <a:off x="1067129" y="947627"/>
            <a:ext cx="10698728" cy="4508904"/>
            <a:chOff x="0" y="0"/>
            <a:chExt cx="10698726" cy="4508903"/>
          </a:xfrm>
        </p:grpSpPr>
        <p:pic>
          <p:nvPicPr>
            <p:cNvPr id="329" name="66187546-B5AB-411E-B464-8BA8E8ED1757-L0-001.png" descr="66187546-B5AB-411E-B464-8BA8E8ED1757-L0-00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9320" t="13648" r="13758" b="63413"/>
            <a:stretch>
              <a:fillRect/>
            </a:stretch>
          </p:blipFill>
          <p:spPr>
            <a:xfrm>
              <a:off x="190500" y="190500"/>
              <a:ext cx="10317727" cy="410250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28" name="66187546-B5AB-411E-B464-8BA8E8ED1757-L0-001.png" descr="66187546-B5AB-411E-B464-8BA8E8ED1757-L0-001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-1"/>
              <a:ext cx="10698728" cy="4508905"/>
            </a:xfrm>
            <a:prstGeom prst="rect">
              <a:avLst/>
            </a:prstGeom>
            <a:effectLst/>
          </p:spPr>
        </p:pic>
      </p:grpSp>
      <p:grpSp>
        <p:nvGrpSpPr>
          <p:cNvPr id="333" name="66187546-B5AB-411E-B464-8BA8E8ED1757-L0-001.png"/>
          <p:cNvGrpSpPr/>
          <p:nvPr/>
        </p:nvGrpSpPr>
        <p:grpSpPr>
          <a:xfrm>
            <a:off x="3839446" y="5406658"/>
            <a:ext cx="5154066" cy="3533039"/>
            <a:chOff x="0" y="0"/>
            <a:chExt cx="5154064" cy="3533037"/>
          </a:xfrm>
        </p:grpSpPr>
        <p:pic>
          <p:nvPicPr>
            <p:cNvPr id="332" name="66187546-B5AB-411E-B464-8BA8E8ED1757-L0-001.png" descr="66187546-B5AB-411E-B464-8BA8E8ED1757-L0-00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0140" t="35534" r="12649" b="51096"/>
            <a:stretch>
              <a:fillRect/>
            </a:stretch>
          </p:blipFill>
          <p:spPr>
            <a:xfrm>
              <a:off x="190500" y="190500"/>
              <a:ext cx="4773065" cy="312663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31" name="66187546-B5AB-411E-B464-8BA8E8ED1757-L0-001.png" descr="66187546-B5AB-411E-B464-8BA8E8ED1757-L0-001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5154066" cy="353303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IMG_0482.JPG" descr="IMG_048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271" y="6537950"/>
            <a:ext cx="2311867" cy="2670195"/>
          </a:xfrm>
          <a:prstGeom prst="rect">
            <a:avLst/>
          </a:prstGeom>
        </p:spPr>
      </p:pic>
      <p:sp>
        <p:nvSpPr>
          <p:cNvPr id="336" name="دعاء الزهراني"/>
          <p:cNvSpPr txBox="1"/>
          <p:nvPr/>
        </p:nvSpPr>
        <p:spPr>
          <a:xfrm>
            <a:off x="106272" y="8886444"/>
            <a:ext cx="2571865" cy="693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>
                <a:effectLst/>
              </a:defRPr>
            </a:pPr>
            <a:r>
              <a:t>دعاء الزهراني </a:t>
            </a:r>
          </a:p>
        </p:txBody>
      </p:sp>
      <p:pic>
        <p:nvPicPr>
          <p:cNvPr id="337" name="81E01C89-97EE-4D3E-9BFD-493C3B8BDAE8-L0-001.png" descr="81E01C89-97EE-4D3E-9BFD-493C3B8BDAE8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31643" y="-168743"/>
            <a:ext cx="7315201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IMG_0482.JPG" descr="IMG_048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271" y="6537950"/>
            <a:ext cx="2311867" cy="2670195"/>
          </a:xfrm>
          <a:prstGeom prst="rect">
            <a:avLst/>
          </a:prstGeom>
        </p:spPr>
      </p:pic>
      <p:sp>
        <p:nvSpPr>
          <p:cNvPr id="340" name="دعاء الزهراني"/>
          <p:cNvSpPr txBox="1"/>
          <p:nvPr/>
        </p:nvSpPr>
        <p:spPr>
          <a:xfrm>
            <a:off x="106272" y="8886444"/>
            <a:ext cx="2571865" cy="693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>
                <a:effectLst/>
              </a:defRPr>
            </a:pPr>
            <a:r>
              <a:t>دعاء الزهراني </a:t>
            </a:r>
          </a:p>
        </p:txBody>
      </p:sp>
      <p:pic>
        <p:nvPicPr>
          <p:cNvPr id="341" name="66187546-B5AB-411E-B464-8BA8E8ED1757-L0-001.png" descr="66187546-B5AB-411E-B464-8BA8E8ED1757-L0-001.png"/>
          <p:cNvPicPr>
            <a:picLocks noChangeAspect="1"/>
          </p:cNvPicPr>
          <p:nvPr/>
        </p:nvPicPr>
        <p:blipFill>
          <a:blip r:embed="rId3">
            <a:extLst/>
          </a:blip>
          <a:srcRect l="14679" t="47724" r="41730" b="45586"/>
          <a:stretch>
            <a:fillRect/>
          </a:stretch>
        </p:blipFill>
        <p:spPr>
          <a:xfrm>
            <a:off x="1046757" y="822773"/>
            <a:ext cx="10911286" cy="2232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66187546-B5AB-411E-B464-8BA8E8ED1757-L0-001.png" descr="66187546-B5AB-411E-B464-8BA8E8ED1757-L0-001.png"/>
          <p:cNvPicPr>
            <a:picLocks noChangeAspect="1"/>
          </p:cNvPicPr>
          <p:nvPr/>
        </p:nvPicPr>
        <p:blipFill>
          <a:blip r:embed="rId3">
            <a:extLst/>
          </a:blip>
          <a:srcRect l="10905" t="85879" r="37623" b="8996"/>
          <a:stretch>
            <a:fillRect/>
          </a:stretch>
        </p:blipFill>
        <p:spPr>
          <a:xfrm>
            <a:off x="2733200" y="7454589"/>
            <a:ext cx="8428131" cy="11185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66187546-B5AB-411E-B464-8BA8E8ED1757-L0-001.png" descr="66187546-B5AB-411E-B464-8BA8E8ED1757-L0-001.png"/>
          <p:cNvPicPr>
            <a:picLocks noChangeAspect="1"/>
          </p:cNvPicPr>
          <p:nvPr/>
        </p:nvPicPr>
        <p:blipFill>
          <a:blip r:embed="rId3">
            <a:extLst/>
          </a:blip>
          <a:srcRect l="61179" t="71648" r="13740" b="8015"/>
          <a:stretch>
            <a:fillRect/>
          </a:stretch>
        </p:blipFill>
        <p:spPr>
          <a:xfrm>
            <a:off x="5275184" y="3602204"/>
            <a:ext cx="3344010" cy="36153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IMG_0482.JPG" descr="IMG_048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271" y="6537950"/>
            <a:ext cx="2311867" cy="2670195"/>
          </a:xfrm>
          <a:prstGeom prst="rect">
            <a:avLst/>
          </a:prstGeom>
        </p:spPr>
      </p:pic>
      <p:sp>
        <p:nvSpPr>
          <p:cNvPr id="346" name="دعاء الزهراني"/>
          <p:cNvSpPr txBox="1"/>
          <p:nvPr/>
        </p:nvSpPr>
        <p:spPr>
          <a:xfrm>
            <a:off x="106272" y="8886444"/>
            <a:ext cx="2571865" cy="693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>
                <a:effectLst/>
              </a:defRPr>
            </a:pPr>
            <a:r>
              <a:t>دعاء الزهراني </a:t>
            </a:r>
          </a:p>
        </p:txBody>
      </p:sp>
      <p:pic>
        <p:nvPicPr>
          <p:cNvPr id="347" name="BBC6B6FF-4F33-408E-8BC4-A91DF38371FE-L0-001.png" descr="BBC6B6FF-4F33-408E-8BC4-A91DF38371FE-L0-001.png"/>
          <p:cNvPicPr>
            <a:picLocks noChangeAspect="1"/>
          </p:cNvPicPr>
          <p:nvPr/>
        </p:nvPicPr>
        <p:blipFill>
          <a:blip r:embed="rId3">
            <a:extLst/>
          </a:blip>
          <a:srcRect l="4078" t="15887" r="1844" b="42950"/>
          <a:stretch>
            <a:fillRect/>
          </a:stretch>
        </p:blipFill>
        <p:spPr>
          <a:xfrm>
            <a:off x="1642637" y="1014072"/>
            <a:ext cx="10088578" cy="58855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IMG_0482.JPG" descr="IMG_048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271" y="6537950"/>
            <a:ext cx="2311867" cy="2670195"/>
          </a:xfrm>
          <a:prstGeom prst="rect">
            <a:avLst/>
          </a:prstGeom>
        </p:spPr>
      </p:pic>
      <p:sp>
        <p:nvSpPr>
          <p:cNvPr id="350" name="دعاء الزهراني"/>
          <p:cNvSpPr txBox="1"/>
          <p:nvPr/>
        </p:nvSpPr>
        <p:spPr>
          <a:xfrm>
            <a:off x="106272" y="8886444"/>
            <a:ext cx="2571865" cy="693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>
                <a:effectLst/>
              </a:defRPr>
            </a:pPr>
            <a:r>
              <a:t>دعاء الزهراني </a:t>
            </a:r>
          </a:p>
        </p:txBody>
      </p:sp>
      <p:pic>
        <p:nvPicPr>
          <p:cNvPr id="351" name="BBC6B6FF-4F33-408E-8BC4-A91DF38371FE-L0-001.png" descr="BBC6B6FF-4F33-408E-8BC4-A91DF38371FE-L0-001.png"/>
          <p:cNvPicPr>
            <a:picLocks noChangeAspect="1"/>
          </p:cNvPicPr>
          <p:nvPr/>
        </p:nvPicPr>
        <p:blipFill>
          <a:blip r:embed="rId3">
            <a:extLst/>
          </a:blip>
          <a:srcRect l="6653" t="57353" r="5285" b="32972"/>
          <a:stretch>
            <a:fillRect/>
          </a:stretch>
        </p:blipFill>
        <p:spPr>
          <a:xfrm>
            <a:off x="957160" y="4265641"/>
            <a:ext cx="11336113" cy="1660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73EC515B-FF6E-4D5E-9C1B-7AD5A98BB36D-L0-001.png" descr="73EC515B-FF6E-4D5E-9C1B-7AD5A98BB36D-L0-001.png"/>
          <p:cNvPicPr>
            <a:picLocks noChangeAspect="1"/>
          </p:cNvPicPr>
          <p:nvPr/>
        </p:nvPicPr>
        <p:blipFill>
          <a:blip r:embed="rId4">
            <a:extLst/>
          </a:blip>
          <a:srcRect l="26130" t="19117" r="63449" b="65035"/>
          <a:stretch>
            <a:fillRect/>
          </a:stretch>
        </p:blipFill>
        <p:spPr>
          <a:xfrm>
            <a:off x="5599169" y="1113482"/>
            <a:ext cx="2496771" cy="28478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IMG_0482.JPG" descr="IMG_048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271" y="6537950"/>
            <a:ext cx="2311867" cy="2670195"/>
          </a:xfrm>
          <a:prstGeom prst="rect">
            <a:avLst/>
          </a:prstGeom>
        </p:spPr>
      </p:pic>
      <p:sp>
        <p:nvSpPr>
          <p:cNvPr id="355" name="دعاء الزهراني"/>
          <p:cNvSpPr txBox="1"/>
          <p:nvPr/>
        </p:nvSpPr>
        <p:spPr>
          <a:xfrm>
            <a:off x="106272" y="8886444"/>
            <a:ext cx="2571865" cy="693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>
                <a:effectLst/>
              </a:defRPr>
            </a:pPr>
            <a:r>
              <a:t>دعاء الزهراني </a:t>
            </a:r>
          </a:p>
        </p:txBody>
      </p:sp>
      <p:pic>
        <p:nvPicPr>
          <p:cNvPr id="356" name="9ADC6C8C-CFE8-48EF-9AF5-A1E384CC7580-L0-001.png" descr="9ADC6C8C-CFE8-48EF-9AF5-A1E384CC7580-L0-001.png"/>
          <p:cNvPicPr>
            <a:picLocks noChangeAspect="1"/>
          </p:cNvPicPr>
          <p:nvPr/>
        </p:nvPicPr>
        <p:blipFill>
          <a:blip r:embed="rId3">
            <a:extLst/>
          </a:blip>
          <a:srcRect l="67341" t="30479" r="6382" b="54139"/>
          <a:stretch>
            <a:fillRect/>
          </a:stretch>
        </p:blipFill>
        <p:spPr>
          <a:xfrm>
            <a:off x="4414242" y="5744549"/>
            <a:ext cx="4176432" cy="3259752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وضع مندليف العناصر في جدولة الدوري معتمداً على كتلتها الذرية"/>
          <p:cNvSpPr txBox="1"/>
          <p:nvPr/>
        </p:nvSpPr>
        <p:spPr>
          <a:xfrm>
            <a:off x="2649407" y="1885710"/>
            <a:ext cx="7989781" cy="1564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C3E5A8"/>
                </a:solidFill>
              </a:defRPr>
            </a:lvl1pPr>
          </a:lstStyle>
          <a:p>
            <a:pPr rtl="0">
              <a:defRPr/>
            </a:pPr>
            <a:r>
              <a:t>وضع مندليف العناصر في جدولة الدوري معتمداً على كتلتها الذرية</a:t>
            </a:r>
          </a:p>
        </p:txBody>
      </p:sp>
      <p:sp>
        <p:nvSpPr>
          <p:cNvPr id="358" name="اوجدي ٣عناصر في الجدول الدوري لها نفس الكتلة تقريباً تحتل ثلاث مواقع مختلفة؟"/>
          <p:cNvSpPr txBox="1"/>
          <p:nvPr/>
        </p:nvSpPr>
        <p:spPr>
          <a:xfrm>
            <a:off x="1477609" y="3661727"/>
            <a:ext cx="10333376" cy="1564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C1EDFC"/>
                </a:solidFill>
              </a:defRPr>
            </a:lvl1pPr>
          </a:lstStyle>
          <a:p>
            <a:pPr rtl="0">
              <a:defRPr/>
            </a:pPr>
            <a:r>
              <a:t>اوجدي ٣عناصر في الجدول الدوري لها نفس الكتلة تقريباً تحتل ثلاث مواقع مختلفة؟ </a:t>
            </a:r>
          </a:p>
        </p:txBody>
      </p:sp>
      <p:sp>
        <p:nvSpPr>
          <p:cNvPr id="359" name="نشاط"/>
          <p:cNvSpPr txBox="1"/>
          <p:nvPr/>
        </p:nvSpPr>
        <p:spPr>
          <a:xfrm>
            <a:off x="6313967" y="709941"/>
            <a:ext cx="1450679" cy="794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4777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r>
              <a:t>نشاط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6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62" name="07BE1867-E05B-4D3E-AA2F-BA3781EF5FB4-L0-001.png" descr="07BE1867-E05B-4D3E-AA2F-BA3781EF5FB4-L0-001.png"/>
          <p:cNvPicPr>
            <a:picLocks noChangeAspect="1"/>
          </p:cNvPicPr>
          <p:nvPr/>
        </p:nvPicPr>
        <p:blipFill>
          <a:blip r:embed="rId2">
            <a:extLst/>
          </a:blip>
          <a:srcRect l="2349" t="13535" r="21394" b="4698"/>
          <a:stretch>
            <a:fillRect/>
          </a:stretch>
        </p:blipFill>
        <p:spPr>
          <a:xfrm>
            <a:off x="749753" y="250655"/>
            <a:ext cx="11505353" cy="92524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دعاء الزهراني"/>
          <p:cNvSpPr txBox="1"/>
          <p:nvPr/>
        </p:nvSpPr>
        <p:spPr>
          <a:xfrm>
            <a:off x="106272" y="8886444"/>
            <a:ext cx="2571865" cy="693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>
                <a:effectLst/>
              </a:defRPr>
            </a:pPr>
            <a:r>
              <a:t>دعاء الزهراني </a:t>
            </a:r>
          </a:p>
        </p:txBody>
      </p:sp>
      <p:pic>
        <p:nvPicPr>
          <p:cNvPr id="365" name="IMG_0482.JPG" descr="IMG_048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271" y="6540269"/>
            <a:ext cx="2311867" cy="2670195"/>
          </a:xfrm>
          <a:prstGeom prst="rect">
            <a:avLst/>
          </a:prstGeom>
        </p:spPr>
      </p:pic>
      <p:pic>
        <p:nvPicPr>
          <p:cNvPr id="366" name="ECFFDFA8-A5DA-4716-9C96-ECCC042F37B5-L0-001.png" descr="ECFFDFA8-A5DA-4716-9C96-ECCC042F37B5-L0-001.png"/>
          <p:cNvPicPr>
            <a:picLocks noChangeAspect="1"/>
          </p:cNvPicPr>
          <p:nvPr/>
        </p:nvPicPr>
        <p:blipFill>
          <a:blip r:embed="rId3">
            <a:extLst/>
          </a:blip>
          <a:srcRect l="52997" t="37616" r="5268" b="51193"/>
          <a:stretch>
            <a:fillRect/>
          </a:stretch>
        </p:blipFill>
        <p:spPr>
          <a:xfrm>
            <a:off x="1822704" y="3238055"/>
            <a:ext cx="9359392" cy="33460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دعاء الزهراني"/>
          <p:cNvSpPr txBox="1"/>
          <p:nvPr/>
        </p:nvSpPr>
        <p:spPr>
          <a:xfrm>
            <a:off x="106272" y="8886444"/>
            <a:ext cx="2571865" cy="693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>
                <a:effectLst/>
              </a:defRPr>
            </a:pPr>
            <a:r>
              <a:t>دعاء الزهراني </a:t>
            </a:r>
          </a:p>
        </p:txBody>
      </p:sp>
      <p:pic>
        <p:nvPicPr>
          <p:cNvPr id="147" name="343CC744-3B1B-499C-BAD3-2AC357655D19-L0-001.png" descr="343CC744-3B1B-499C-BAD3-2AC357655D19-L0-001.png"/>
          <p:cNvPicPr>
            <a:picLocks noChangeAspect="1"/>
          </p:cNvPicPr>
          <p:nvPr/>
        </p:nvPicPr>
        <p:blipFill>
          <a:blip r:embed="rId2">
            <a:extLst/>
          </a:blip>
          <a:srcRect l="36712" t="66762" r="18623" b="24024"/>
          <a:stretch>
            <a:fillRect/>
          </a:stretch>
        </p:blipFill>
        <p:spPr>
          <a:xfrm>
            <a:off x="1167333" y="4701598"/>
            <a:ext cx="11007619" cy="3027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G_0482.JPG" descr="IMG_0482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6271" y="6547939"/>
            <a:ext cx="2311867" cy="2670195"/>
          </a:xfrm>
          <a:prstGeom prst="rect">
            <a:avLst/>
          </a:prstGeom>
        </p:spPr>
      </p:pic>
      <p:pic>
        <p:nvPicPr>
          <p:cNvPr id="149" name="297F7E9A-19B6-4158-B819-61F3A9C5E6A7-L0-001.png" descr="297F7E9A-19B6-4158-B819-61F3A9C5E6A7-L0-00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39527" y="2114656"/>
            <a:ext cx="3263337" cy="2540621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بجلسة عصف ذهني"/>
          <p:cNvSpPr txBox="1"/>
          <p:nvPr/>
        </p:nvSpPr>
        <p:spPr>
          <a:xfrm>
            <a:off x="4784778" y="934850"/>
            <a:ext cx="3772835" cy="796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بجلسة عصف ذهني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التقويم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r>
              <a:t>التقويم </a:t>
            </a:r>
          </a:p>
        </p:txBody>
      </p:sp>
      <p:pic>
        <p:nvPicPr>
          <p:cNvPr id="369" name="CD7630A2-A34A-4B06-B49D-84A03DE5F261-L0-001.png" descr="CD7630A2-A34A-4B06-B49D-84A03DE5F261-L0-001.png"/>
          <p:cNvPicPr>
            <a:picLocks noChangeAspect="1"/>
          </p:cNvPicPr>
          <p:nvPr/>
        </p:nvPicPr>
        <p:blipFill>
          <a:blip r:embed="rId2">
            <a:extLst/>
          </a:blip>
          <a:srcRect l="69064" t="38201" r="19004" b="49500"/>
          <a:stretch>
            <a:fillRect/>
          </a:stretch>
        </p:blipFill>
        <p:spPr>
          <a:xfrm>
            <a:off x="4740372" y="2955329"/>
            <a:ext cx="4185951" cy="57531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تابع  العناصر والمركبات والمخاليط"/>
          <p:cNvSpPr txBox="1"/>
          <p:nvPr>
            <p:ph type="title"/>
          </p:nvPr>
        </p:nvSpPr>
        <p:spPr>
          <a:xfrm>
            <a:off x="3095707" y="7963744"/>
            <a:ext cx="7174789" cy="1219201"/>
          </a:xfrm>
          <a:prstGeom prst="rect">
            <a:avLst/>
          </a:prstGeom>
        </p:spPr>
        <p:txBody>
          <a:bodyPr/>
          <a:lstStyle>
            <a:lvl1pPr defTabSz="554990">
              <a:defRPr sz="6840">
                <a:solidFill>
                  <a:schemeClr val="accent3">
                    <a:satOff val="18648"/>
                    <a:lumOff val="5971"/>
                  </a:schemeClr>
                </a:solidFill>
                <a:effectLst>
                  <a:outerShdw sx="100000" sy="100000" kx="0" ky="0" algn="b" rotWithShape="0" blurRad="48260" dist="36195" dir="5400000">
                    <a:srgbClr val="000000"/>
                  </a:outerShdw>
                </a:effectLst>
                <a:latin typeface="Farah"/>
                <a:ea typeface="Farah"/>
                <a:cs typeface="Farah"/>
                <a:sym typeface="Farah"/>
              </a:defRPr>
            </a:lvl1pPr>
          </a:lstStyle>
          <a:p>
            <a:pPr rtl="0">
              <a:defRPr/>
            </a:pPr>
            <a:r>
              <a:t>تابع  العناصر والمركبات والمخاليط </a:t>
            </a:r>
          </a:p>
        </p:txBody>
      </p:sp>
      <p:grpSp>
        <p:nvGrpSpPr>
          <p:cNvPr id="374" name="صورة"/>
          <p:cNvGrpSpPr/>
          <p:nvPr/>
        </p:nvGrpSpPr>
        <p:grpSpPr>
          <a:xfrm>
            <a:off x="2009720" y="433524"/>
            <a:ext cx="9346763" cy="6752952"/>
            <a:chOff x="0" y="0"/>
            <a:chExt cx="9346761" cy="6752950"/>
          </a:xfrm>
        </p:grpSpPr>
        <p:pic>
          <p:nvPicPr>
            <p:cNvPr id="373" name="صورة" descr="صورة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90500" y="190500"/>
              <a:ext cx="8965762" cy="634655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72" name="صورة" descr="صورة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9346762" cy="6752952"/>
            </a:xfrm>
            <a:prstGeom prst="rect">
              <a:avLst/>
            </a:prstGeom>
            <a:effectLst/>
          </p:spPr>
        </p:pic>
      </p:grpSp>
      <p:sp>
        <p:nvSpPr>
          <p:cNvPr id="375" name="الدرس الثاني"/>
          <p:cNvSpPr txBox="1"/>
          <p:nvPr/>
        </p:nvSpPr>
        <p:spPr>
          <a:xfrm>
            <a:off x="3304141" y="6868404"/>
            <a:ext cx="5251296" cy="1096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algn="r" defTabSz="479044">
              <a:defRPr sz="5904">
                <a:effectLst>
                  <a:outerShdw sx="100000" sy="100000" kx="0" ky="0" algn="b" rotWithShape="0" blurRad="41656" dist="31242" dir="5400000">
                    <a:srgbClr val="000000"/>
                  </a:outerShdw>
                </a:effectLst>
              </a:defRPr>
            </a:lvl1pPr>
          </a:lstStyle>
          <a:p>
            <a:pPr/>
            <a:r>
              <a:t>الدرس الثاني </a:t>
            </a:r>
          </a:p>
        </p:txBody>
      </p:sp>
      <p:sp>
        <p:nvSpPr>
          <p:cNvPr id="376" name="٣"/>
          <p:cNvSpPr/>
          <p:nvPr/>
        </p:nvSpPr>
        <p:spPr>
          <a:xfrm>
            <a:off x="94500" y="236449"/>
            <a:ext cx="1905001" cy="1905001"/>
          </a:xfrm>
          <a:prstGeom prst="rightArrow">
            <a:avLst>
              <a:gd name="adj1" fmla="val 28564"/>
              <a:gd name="adj2" fmla="val 59418"/>
            </a:avLst>
          </a:pr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/>
            </a:lvl1pPr>
          </a:lstStyle>
          <a:p>
            <a:pPr/>
            <a:r>
              <a:t>٣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D24E22DD-DFD8-4934-8458-794098D3BC97-L0-001.png" descr="D24E22DD-DFD8-4934-8458-794098D3BC97-L0-001.png"/>
          <p:cNvPicPr>
            <a:picLocks noChangeAspect="1"/>
          </p:cNvPicPr>
          <p:nvPr/>
        </p:nvPicPr>
        <p:blipFill>
          <a:blip r:embed="rId2">
            <a:extLst/>
          </a:blip>
          <a:srcRect l="2155" t="6348" r="2929" b="14328"/>
          <a:stretch>
            <a:fillRect/>
          </a:stretch>
        </p:blipFill>
        <p:spPr>
          <a:xfrm>
            <a:off x="7405993" y="1476033"/>
            <a:ext cx="4513978" cy="28293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600" fill="norm" stroke="1" extrusionOk="0">
                <a:moveTo>
                  <a:pt x="4412" y="0"/>
                </a:moveTo>
                <a:cubicBezTo>
                  <a:pt x="4118" y="41"/>
                  <a:pt x="3874" y="143"/>
                  <a:pt x="3964" y="779"/>
                </a:cubicBezTo>
                <a:cubicBezTo>
                  <a:pt x="3600" y="1042"/>
                  <a:pt x="3449" y="606"/>
                  <a:pt x="3473" y="100"/>
                </a:cubicBezTo>
                <a:cubicBezTo>
                  <a:pt x="3281" y="192"/>
                  <a:pt x="3078" y="160"/>
                  <a:pt x="2883" y="206"/>
                </a:cubicBezTo>
                <a:lnTo>
                  <a:pt x="2949" y="936"/>
                </a:lnTo>
                <a:cubicBezTo>
                  <a:pt x="3042" y="1081"/>
                  <a:pt x="3231" y="1154"/>
                  <a:pt x="3179" y="1406"/>
                </a:cubicBezTo>
                <a:cubicBezTo>
                  <a:pt x="2713" y="1671"/>
                  <a:pt x="2261" y="1990"/>
                  <a:pt x="1769" y="2139"/>
                </a:cubicBezTo>
                <a:cubicBezTo>
                  <a:pt x="1418" y="2628"/>
                  <a:pt x="1050" y="2225"/>
                  <a:pt x="624" y="2348"/>
                </a:cubicBezTo>
                <a:cubicBezTo>
                  <a:pt x="610" y="2948"/>
                  <a:pt x="312" y="3382"/>
                  <a:pt x="1" y="3603"/>
                </a:cubicBezTo>
                <a:cubicBezTo>
                  <a:pt x="-12" y="4197"/>
                  <a:pt x="56" y="4515"/>
                  <a:pt x="493" y="4333"/>
                </a:cubicBezTo>
                <a:cubicBezTo>
                  <a:pt x="646" y="5015"/>
                  <a:pt x="960" y="5533"/>
                  <a:pt x="1147" y="6163"/>
                </a:cubicBezTo>
                <a:cubicBezTo>
                  <a:pt x="1549" y="6759"/>
                  <a:pt x="1452" y="7592"/>
                  <a:pt x="1606" y="8359"/>
                </a:cubicBezTo>
                <a:cubicBezTo>
                  <a:pt x="1940" y="8155"/>
                  <a:pt x="1767" y="8990"/>
                  <a:pt x="1900" y="9196"/>
                </a:cubicBezTo>
                <a:cubicBezTo>
                  <a:pt x="2054" y="9413"/>
                  <a:pt x="2317" y="9467"/>
                  <a:pt x="2426" y="9717"/>
                </a:cubicBezTo>
                <a:cubicBezTo>
                  <a:pt x="2851" y="9734"/>
                  <a:pt x="2436" y="11064"/>
                  <a:pt x="2917" y="10814"/>
                </a:cubicBezTo>
                <a:cubicBezTo>
                  <a:pt x="3117" y="11310"/>
                  <a:pt x="2909" y="12054"/>
                  <a:pt x="2752" y="12541"/>
                </a:cubicBezTo>
                <a:cubicBezTo>
                  <a:pt x="2757" y="13809"/>
                  <a:pt x="3595" y="14112"/>
                  <a:pt x="4095" y="14789"/>
                </a:cubicBezTo>
                <a:cubicBezTo>
                  <a:pt x="4541" y="14959"/>
                  <a:pt x="4187" y="15831"/>
                  <a:pt x="4391" y="16304"/>
                </a:cubicBezTo>
                <a:cubicBezTo>
                  <a:pt x="4646" y="16520"/>
                  <a:pt x="4570" y="16806"/>
                  <a:pt x="4685" y="17192"/>
                </a:cubicBezTo>
                <a:cubicBezTo>
                  <a:pt x="4594" y="18073"/>
                  <a:pt x="5152" y="18436"/>
                  <a:pt x="5176" y="19231"/>
                </a:cubicBezTo>
                <a:cubicBezTo>
                  <a:pt x="5261" y="19713"/>
                  <a:pt x="5696" y="19530"/>
                  <a:pt x="5766" y="20067"/>
                </a:cubicBezTo>
                <a:cubicBezTo>
                  <a:pt x="5706" y="20717"/>
                  <a:pt x="6001" y="21076"/>
                  <a:pt x="6134" y="21600"/>
                </a:cubicBezTo>
                <a:lnTo>
                  <a:pt x="6628" y="21600"/>
                </a:lnTo>
                <a:cubicBezTo>
                  <a:pt x="6672" y="21490"/>
                  <a:pt x="6720" y="21397"/>
                  <a:pt x="6781" y="21373"/>
                </a:cubicBezTo>
                <a:cubicBezTo>
                  <a:pt x="7138" y="21445"/>
                  <a:pt x="6846" y="20557"/>
                  <a:pt x="6944" y="20276"/>
                </a:cubicBezTo>
                <a:cubicBezTo>
                  <a:pt x="7169" y="19983"/>
                  <a:pt x="7148" y="19259"/>
                  <a:pt x="6944" y="18970"/>
                </a:cubicBezTo>
                <a:cubicBezTo>
                  <a:pt x="7289" y="18959"/>
                  <a:pt x="7494" y="19748"/>
                  <a:pt x="7862" y="19752"/>
                </a:cubicBezTo>
                <a:cubicBezTo>
                  <a:pt x="7917" y="19268"/>
                  <a:pt x="7941" y="18781"/>
                  <a:pt x="8156" y="18394"/>
                </a:cubicBezTo>
                <a:cubicBezTo>
                  <a:pt x="8161" y="18286"/>
                  <a:pt x="8571" y="17435"/>
                  <a:pt x="8551" y="17925"/>
                </a:cubicBezTo>
                <a:cubicBezTo>
                  <a:pt x="8239" y="18327"/>
                  <a:pt x="8174" y="19105"/>
                  <a:pt x="8223" y="19752"/>
                </a:cubicBezTo>
                <a:cubicBezTo>
                  <a:pt x="9470" y="19622"/>
                  <a:pt x="10730" y="19653"/>
                  <a:pt x="11956" y="20015"/>
                </a:cubicBezTo>
                <a:cubicBezTo>
                  <a:pt x="12281" y="20188"/>
                  <a:pt x="12754" y="20473"/>
                  <a:pt x="12906" y="19806"/>
                </a:cubicBezTo>
                <a:cubicBezTo>
                  <a:pt x="13110" y="18925"/>
                  <a:pt x="12662" y="18254"/>
                  <a:pt x="12808" y="17349"/>
                </a:cubicBezTo>
                <a:cubicBezTo>
                  <a:pt x="13083" y="16541"/>
                  <a:pt x="12784" y="15378"/>
                  <a:pt x="13136" y="14683"/>
                </a:cubicBezTo>
                <a:cubicBezTo>
                  <a:pt x="13109" y="12719"/>
                  <a:pt x="13262" y="10785"/>
                  <a:pt x="13333" y="8829"/>
                </a:cubicBezTo>
                <a:cubicBezTo>
                  <a:pt x="13366" y="8864"/>
                  <a:pt x="13517" y="9143"/>
                  <a:pt x="13561" y="9247"/>
                </a:cubicBezTo>
                <a:cubicBezTo>
                  <a:pt x="13651" y="10856"/>
                  <a:pt x="13409" y="12440"/>
                  <a:pt x="13496" y="14056"/>
                </a:cubicBezTo>
                <a:cubicBezTo>
                  <a:pt x="13612" y="15624"/>
                  <a:pt x="13105" y="17167"/>
                  <a:pt x="13464" y="18706"/>
                </a:cubicBezTo>
                <a:cubicBezTo>
                  <a:pt x="13658" y="18387"/>
                  <a:pt x="13830" y="18025"/>
                  <a:pt x="13956" y="17661"/>
                </a:cubicBezTo>
                <a:cubicBezTo>
                  <a:pt x="14725" y="16387"/>
                  <a:pt x="15911" y="16434"/>
                  <a:pt x="16936" y="16146"/>
                </a:cubicBezTo>
                <a:cubicBezTo>
                  <a:pt x="18300" y="16003"/>
                  <a:pt x="19499" y="14969"/>
                  <a:pt x="20768" y="14316"/>
                </a:cubicBezTo>
                <a:cubicBezTo>
                  <a:pt x="21089" y="13964"/>
                  <a:pt x="21588" y="14155"/>
                  <a:pt x="21553" y="13271"/>
                </a:cubicBezTo>
                <a:cubicBezTo>
                  <a:pt x="21563" y="13247"/>
                  <a:pt x="21567" y="13222"/>
                  <a:pt x="21576" y="13198"/>
                </a:cubicBezTo>
                <a:lnTo>
                  <a:pt x="21576" y="9741"/>
                </a:lnTo>
                <a:cubicBezTo>
                  <a:pt x="21492" y="9652"/>
                  <a:pt x="21404" y="9564"/>
                  <a:pt x="21325" y="9456"/>
                </a:cubicBezTo>
                <a:cubicBezTo>
                  <a:pt x="20348" y="9670"/>
                  <a:pt x="19369" y="9708"/>
                  <a:pt x="18377" y="9665"/>
                </a:cubicBezTo>
                <a:cubicBezTo>
                  <a:pt x="18060" y="9550"/>
                  <a:pt x="17834" y="9142"/>
                  <a:pt x="17622" y="8829"/>
                </a:cubicBezTo>
                <a:cubicBezTo>
                  <a:pt x="17237" y="8786"/>
                  <a:pt x="17371" y="8027"/>
                  <a:pt x="16968" y="7993"/>
                </a:cubicBezTo>
                <a:cubicBezTo>
                  <a:pt x="16767" y="7583"/>
                  <a:pt x="16571" y="7402"/>
                  <a:pt x="16215" y="7626"/>
                </a:cubicBezTo>
                <a:cubicBezTo>
                  <a:pt x="16077" y="7248"/>
                  <a:pt x="15770" y="7314"/>
                  <a:pt x="15625" y="6948"/>
                </a:cubicBezTo>
                <a:cubicBezTo>
                  <a:pt x="15664" y="6398"/>
                  <a:pt x="15250" y="6428"/>
                  <a:pt x="15069" y="6163"/>
                </a:cubicBezTo>
                <a:cubicBezTo>
                  <a:pt x="14542" y="6017"/>
                  <a:pt x="15082" y="4772"/>
                  <a:pt x="14479" y="4648"/>
                </a:cubicBezTo>
                <a:cubicBezTo>
                  <a:pt x="14032" y="4835"/>
                  <a:pt x="14031" y="3928"/>
                  <a:pt x="13627" y="4124"/>
                </a:cubicBezTo>
                <a:cubicBezTo>
                  <a:pt x="13868" y="3904"/>
                  <a:pt x="13312" y="3713"/>
                  <a:pt x="13366" y="4072"/>
                </a:cubicBezTo>
                <a:cubicBezTo>
                  <a:pt x="12898" y="4255"/>
                  <a:pt x="13544" y="3853"/>
                  <a:pt x="13136" y="3863"/>
                </a:cubicBezTo>
                <a:cubicBezTo>
                  <a:pt x="12844" y="3782"/>
                  <a:pt x="12977" y="3689"/>
                  <a:pt x="13037" y="3496"/>
                </a:cubicBezTo>
                <a:cubicBezTo>
                  <a:pt x="13186" y="3262"/>
                  <a:pt x="13090" y="3862"/>
                  <a:pt x="13267" y="3760"/>
                </a:cubicBezTo>
                <a:cubicBezTo>
                  <a:pt x="13407" y="3205"/>
                  <a:pt x="13095" y="3082"/>
                  <a:pt x="12842" y="3133"/>
                </a:cubicBezTo>
                <a:cubicBezTo>
                  <a:pt x="12642" y="3571"/>
                  <a:pt x="12608" y="2679"/>
                  <a:pt x="12415" y="2766"/>
                </a:cubicBezTo>
                <a:cubicBezTo>
                  <a:pt x="11884" y="3041"/>
                  <a:pt x="11113" y="2651"/>
                  <a:pt x="10712" y="3236"/>
                </a:cubicBezTo>
                <a:cubicBezTo>
                  <a:pt x="10459" y="3684"/>
                  <a:pt x="10689" y="2575"/>
                  <a:pt x="10581" y="2557"/>
                </a:cubicBezTo>
                <a:cubicBezTo>
                  <a:pt x="10108" y="2474"/>
                  <a:pt x="9650" y="2558"/>
                  <a:pt x="9206" y="2191"/>
                </a:cubicBezTo>
                <a:cubicBezTo>
                  <a:pt x="9193" y="1627"/>
                  <a:pt x="8699" y="1933"/>
                  <a:pt x="8616" y="1460"/>
                </a:cubicBezTo>
                <a:cubicBezTo>
                  <a:pt x="7964" y="1175"/>
                  <a:pt x="7446" y="425"/>
                  <a:pt x="6749" y="361"/>
                </a:cubicBezTo>
                <a:cubicBezTo>
                  <a:pt x="6596" y="89"/>
                  <a:pt x="6384" y="35"/>
                  <a:pt x="6168" y="0"/>
                </a:cubicBezTo>
                <a:lnTo>
                  <a:pt x="4412" y="0"/>
                </a:lnTo>
                <a:close/>
                <a:moveTo>
                  <a:pt x="21576" y="167"/>
                </a:moveTo>
                <a:cubicBezTo>
                  <a:pt x="21452" y="305"/>
                  <a:pt x="21436" y="674"/>
                  <a:pt x="21553" y="833"/>
                </a:cubicBezTo>
                <a:cubicBezTo>
                  <a:pt x="21561" y="842"/>
                  <a:pt x="21568" y="841"/>
                  <a:pt x="21576" y="848"/>
                </a:cubicBezTo>
                <a:lnTo>
                  <a:pt x="21576" y="167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79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rcRect l="14522" t="15931" r="10173" b="21041"/>
          <a:stretch>
            <a:fillRect/>
          </a:stretch>
        </p:blipFill>
        <p:spPr>
          <a:xfrm>
            <a:off x="10255698" y="534623"/>
            <a:ext cx="2446937" cy="14281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8" h="21174" fill="norm" stroke="1" extrusionOk="0">
                <a:moveTo>
                  <a:pt x="5355" y="0"/>
                </a:moveTo>
                <a:cubicBezTo>
                  <a:pt x="5491" y="162"/>
                  <a:pt x="5400" y="493"/>
                  <a:pt x="5500" y="682"/>
                </a:cubicBezTo>
                <a:cubicBezTo>
                  <a:pt x="5253" y="856"/>
                  <a:pt x="5443" y="-4"/>
                  <a:pt x="5210" y="123"/>
                </a:cubicBezTo>
                <a:cubicBezTo>
                  <a:pt x="5034" y="1254"/>
                  <a:pt x="5183" y="2557"/>
                  <a:pt x="5244" y="3730"/>
                </a:cubicBezTo>
                <a:cubicBezTo>
                  <a:pt x="5191" y="6644"/>
                  <a:pt x="5323" y="9531"/>
                  <a:pt x="5317" y="12439"/>
                </a:cubicBezTo>
                <a:cubicBezTo>
                  <a:pt x="5115" y="12680"/>
                  <a:pt x="5008" y="13347"/>
                  <a:pt x="4697" y="13251"/>
                </a:cubicBezTo>
                <a:cubicBezTo>
                  <a:pt x="4183" y="13031"/>
                  <a:pt x="4075" y="12145"/>
                  <a:pt x="3708" y="11691"/>
                </a:cubicBezTo>
                <a:cubicBezTo>
                  <a:pt x="2881" y="11938"/>
                  <a:pt x="2322" y="13420"/>
                  <a:pt x="2392" y="14869"/>
                </a:cubicBezTo>
                <a:cubicBezTo>
                  <a:pt x="2665" y="15832"/>
                  <a:pt x="3483" y="15349"/>
                  <a:pt x="3891" y="15987"/>
                </a:cubicBezTo>
                <a:cubicBezTo>
                  <a:pt x="3510" y="16631"/>
                  <a:pt x="2963" y="17056"/>
                  <a:pt x="2465" y="17481"/>
                </a:cubicBezTo>
                <a:cubicBezTo>
                  <a:pt x="1868" y="17855"/>
                  <a:pt x="1088" y="18312"/>
                  <a:pt x="527" y="17605"/>
                </a:cubicBezTo>
                <a:cubicBezTo>
                  <a:pt x="-193" y="16578"/>
                  <a:pt x="261" y="14974"/>
                  <a:pt x="527" y="13810"/>
                </a:cubicBezTo>
                <a:cubicBezTo>
                  <a:pt x="10" y="14710"/>
                  <a:pt x="-33" y="16129"/>
                  <a:pt x="15" y="17352"/>
                </a:cubicBezTo>
                <a:cubicBezTo>
                  <a:pt x="148" y="18701"/>
                  <a:pt x="951" y="18947"/>
                  <a:pt x="1624" y="18788"/>
                </a:cubicBezTo>
                <a:cubicBezTo>
                  <a:pt x="2330" y="18443"/>
                  <a:pt x="3075" y="17949"/>
                  <a:pt x="3600" y="17105"/>
                </a:cubicBezTo>
                <a:cubicBezTo>
                  <a:pt x="4112" y="16848"/>
                  <a:pt x="4400" y="15076"/>
                  <a:pt x="3708" y="14869"/>
                </a:cubicBezTo>
                <a:cubicBezTo>
                  <a:pt x="3356" y="14699"/>
                  <a:pt x="2363" y="14747"/>
                  <a:pt x="2649" y="13686"/>
                </a:cubicBezTo>
                <a:cubicBezTo>
                  <a:pt x="2981" y="13303"/>
                  <a:pt x="3210" y="12543"/>
                  <a:pt x="3673" y="12627"/>
                </a:cubicBezTo>
                <a:cubicBezTo>
                  <a:pt x="3819" y="13360"/>
                  <a:pt x="4230" y="13684"/>
                  <a:pt x="4587" y="14057"/>
                </a:cubicBezTo>
                <a:cubicBezTo>
                  <a:pt x="5480" y="14114"/>
                  <a:pt x="6446" y="14103"/>
                  <a:pt x="7220" y="13310"/>
                </a:cubicBezTo>
                <a:cubicBezTo>
                  <a:pt x="8012" y="12963"/>
                  <a:pt x="8318" y="10970"/>
                  <a:pt x="7476" y="10326"/>
                </a:cubicBezTo>
                <a:cubicBezTo>
                  <a:pt x="6679" y="10028"/>
                  <a:pt x="6128" y="11196"/>
                  <a:pt x="5573" y="11880"/>
                </a:cubicBezTo>
                <a:cubicBezTo>
                  <a:pt x="5629" y="9597"/>
                  <a:pt x="5588" y="7318"/>
                  <a:pt x="5538" y="5036"/>
                </a:cubicBezTo>
                <a:lnTo>
                  <a:pt x="5646" y="5036"/>
                </a:lnTo>
                <a:cubicBezTo>
                  <a:pt x="5633" y="7164"/>
                  <a:pt x="5846" y="9337"/>
                  <a:pt x="5684" y="11444"/>
                </a:cubicBezTo>
                <a:cubicBezTo>
                  <a:pt x="6101" y="10802"/>
                  <a:pt x="5680" y="9503"/>
                  <a:pt x="5756" y="8643"/>
                </a:cubicBezTo>
                <a:cubicBezTo>
                  <a:pt x="7076" y="8215"/>
                  <a:pt x="8468" y="8480"/>
                  <a:pt x="9816" y="8332"/>
                </a:cubicBezTo>
                <a:cubicBezTo>
                  <a:pt x="10682" y="8235"/>
                  <a:pt x="11570" y="8465"/>
                  <a:pt x="12411" y="8026"/>
                </a:cubicBezTo>
                <a:cubicBezTo>
                  <a:pt x="12922" y="7425"/>
                  <a:pt x="13695" y="7496"/>
                  <a:pt x="14166" y="8084"/>
                </a:cubicBezTo>
                <a:cubicBezTo>
                  <a:pt x="14906" y="8104"/>
                  <a:pt x="15616" y="8378"/>
                  <a:pt x="16360" y="8273"/>
                </a:cubicBezTo>
                <a:cubicBezTo>
                  <a:pt x="16234" y="5702"/>
                  <a:pt x="16552" y="3114"/>
                  <a:pt x="16322" y="559"/>
                </a:cubicBezTo>
                <a:cubicBezTo>
                  <a:pt x="15763" y="398"/>
                  <a:pt x="15233" y="630"/>
                  <a:pt x="14678" y="682"/>
                </a:cubicBezTo>
                <a:cubicBezTo>
                  <a:pt x="13315" y="1284"/>
                  <a:pt x="11920" y="689"/>
                  <a:pt x="10546" y="494"/>
                </a:cubicBezTo>
                <a:cubicBezTo>
                  <a:pt x="8808" y="484"/>
                  <a:pt x="7073" y="479"/>
                  <a:pt x="5355" y="0"/>
                </a:cubicBezTo>
                <a:close/>
                <a:moveTo>
                  <a:pt x="1154" y="7802"/>
                </a:moveTo>
                <a:cubicBezTo>
                  <a:pt x="1125" y="7794"/>
                  <a:pt x="1086" y="7806"/>
                  <a:pt x="1039" y="7837"/>
                </a:cubicBezTo>
                <a:cubicBezTo>
                  <a:pt x="780" y="7810"/>
                  <a:pt x="829" y="9796"/>
                  <a:pt x="676" y="8585"/>
                </a:cubicBezTo>
                <a:cubicBezTo>
                  <a:pt x="710" y="7916"/>
                  <a:pt x="-99" y="7836"/>
                  <a:pt x="236" y="8585"/>
                </a:cubicBezTo>
                <a:cubicBezTo>
                  <a:pt x="718" y="8363"/>
                  <a:pt x="451" y="9262"/>
                  <a:pt x="711" y="9514"/>
                </a:cubicBezTo>
                <a:cubicBezTo>
                  <a:pt x="386" y="10363"/>
                  <a:pt x="508" y="11505"/>
                  <a:pt x="676" y="12439"/>
                </a:cubicBezTo>
                <a:cubicBezTo>
                  <a:pt x="686" y="11866"/>
                  <a:pt x="688" y="11307"/>
                  <a:pt x="565" y="10762"/>
                </a:cubicBezTo>
                <a:cubicBezTo>
                  <a:pt x="755" y="10447"/>
                  <a:pt x="1481" y="10593"/>
                  <a:pt x="1005" y="9826"/>
                </a:cubicBezTo>
                <a:cubicBezTo>
                  <a:pt x="634" y="9513"/>
                  <a:pt x="805" y="9287"/>
                  <a:pt x="1077" y="9579"/>
                </a:cubicBezTo>
                <a:cubicBezTo>
                  <a:pt x="792" y="8731"/>
                  <a:pt x="1636" y="9201"/>
                  <a:pt x="1441" y="8396"/>
                </a:cubicBezTo>
                <a:cubicBezTo>
                  <a:pt x="1151" y="8725"/>
                  <a:pt x="1352" y="7858"/>
                  <a:pt x="1154" y="7802"/>
                </a:cubicBezTo>
                <a:close/>
                <a:moveTo>
                  <a:pt x="18516" y="8273"/>
                </a:moveTo>
                <a:cubicBezTo>
                  <a:pt x="18083" y="8550"/>
                  <a:pt x="17672" y="8918"/>
                  <a:pt x="17201" y="9079"/>
                </a:cubicBezTo>
                <a:cubicBezTo>
                  <a:pt x="17003" y="9510"/>
                  <a:pt x="16393" y="9240"/>
                  <a:pt x="16395" y="9891"/>
                </a:cubicBezTo>
                <a:cubicBezTo>
                  <a:pt x="16965" y="9679"/>
                  <a:pt x="17475" y="9110"/>
                  <a:pt x="18042" y="8896"/>
                </a:cubicBezTo>
                <a:cubicBezTo>
                  <a:pt x="18148" y="8535"/>
                  <a:pt x="18664" y="8889"/>
                  <a:pt x="18516" y="8273"/>
                </a:cubicBezTo>
                <a:close/>
                <a:moveTo>
                  <a:pt x="11553" y="8502"/>
                </a:moveTo>
                <a:cubicBezTo>
                  <a:pt x="11527" y="8489"/>
                  <a:pt x="11495" y="8493"/>
                  <a:pt x="11460" y="8520"/>
                </a:cubicBezTo>
                <a:cubicBezTo>
                  <a:pt x="11210" y="8665"/>
                  <a:pt x="11311" y="9279"/>
                  <a:pt x="11204" y="9579"/>
                </a:cubicBezTo>
                <a:cubicBezTo>
                  <a:pt x="11053" y="9740"/>
                  <a:pt x="10981" y="8171"/>
                  <a:pt x="10619" y="8832"/>
                </a:cubicBezTo>
                <a:cubicBezTo>
                  <a:pt x="10373" y="9650"/>
                  <a:pt x="11099" y="9000"/>
                  <a:pt x="10986" y="9767"/>
                </a:cubicBezTo>
                <a:cubicBezTo>
                  <a:pt x="11559" y="10183"/>
                  <a:pt x="10593" y="10622"/>
                  <a:pt x="11020" y="11009"/>
                </a:cubicBezTo>
                <a:cubicBezTo>
                  <a:pt x="10735" y="11808"/>
                  <a:pt x="11165" y="12865"/>
                  <a:pt x="11093" y="13745"/>
                </a:cubicBezTo>
                <a:cubicBezTo>
                  <a:pt x="11120" y="13131"/>
                  <a:pt x="11166" y="12531"/>
                  <a:pt x="11020" y="11944"/>
                </a:cubicBezTo>
                <a:cubicBezTo>
                  <a:pt x="10635" y="10940"/>
                  <a:pt x="12055" y="11540"/>
                  <a:pt x="11425" y="10509"/>
                </a:cubicBezTo>
                <a:cubicBezTo>
                  <a:pt x="11078" y="10482"/>
                  <a:pt x="11227" y="8927"/>
                  <a:pt x="11532" y="8955"/>
                </a:cubicBezTo>
                <a:cubicBezTo>
                  <a:pt x="11693" y="9509"/>
                  <a:pt x="11735" y="8595"/>
                  <a:pt x="11553" y="8502"/>
                </a:cubicBezTo>
                <a:close/>
                <a:moveTo>
                  <a:pt x="18371" y="8896"/>
                </a:moveTo>
                <a:cubicBezTo>
                  <a:pt x="18119" y="9031"/>
                  <a:pt x="17902" y="9284"/>
                  <a:pt x="17641" y="9391"/>
                </a:cubicBezTo>
                <a:cubicBezTo>
                  <a:pt x="17324" y="9736"/>
                  <a:pt x="16750" y="9678"/>
                  <a:pt x="16616" y="10326"/>
                </a:cubicBezTo>
                <a:cubicBezTo>
                  <a:pt x="17113" y="10345"/>
                  <a:pt x="17573" y="9825"/>
                  <a:pt x="18042" y="9514"/>
                </a:cubicBezTo>
                <a:cubicBezTo>
                  <a:pt x="18266" y="9548"/>
                  <a:pt x="19145" y="8751"/>
                  <a:pt x="18371" y="8896"/>
                </a:cubicBezTo>
                <a:close/>
                <a:moveTo>
                  <a:pt x="14128" y="9020"/>
                </a:moveTo>
                <a:lnTo>
                  <a:pt x="14055" y="9202"/>
                </a:lnTo>
                <a:cubicBezTo>
                  <a:pt x="13578" y="9903"/>
                  <a:pt x="14707" y="9865"/>
                  <a:pt x="14128" y="10638"/>
                </a:cubicBezTo>
                <a:cubicBezTo>
                  <a:pt x="14216" y="10777"/>
                  <a:pt x="14648" y="11610"/>
                  <a:pt x="14640" y="10944"/>
                </a:cubicBezTo>
                <a:cubicBezTo>
                  <a:pt x="15094" y="10464"/>
                  <a:pt x="14512" y="10356"/>
                  <a:pt x="14422" y="10073"/>
                </a:cubicBezTo>
                <a:cubicBezTo>
                  <a:pt x="14803" y="9555"/>
                  <a:pt x="14378" y="9142"/>
                  <a:pt x="14128" y="9020"/>
                </a:cubicBezTo>
                <a:close/>
                <a:moveTo>
                  <a:pt x="11754" y="9144"/>
                </a:moveTo>
                <a:lnTo>
                  <a:pt x="11754" y="9267"/>
                </a:lnTo>
                <a:cubicBezTo>
                  <a:pt x="11402" y="8886"/>
                  <a:pt x="11278" y="10151"/>
                  <a:pt x="11425" y="10326"/>
                </a:cubicBezTo>
                <a:cubicBezTo>
                  <a:pt x="11168" y="9506"/>
                  <a:pt x="12231" y="9760"/>
                  <a:pt x="11754" y="9144"/>
                </a:cubicBezTo>
                <a:close/>
                <a:moveTo>
                  <a:pt x="3272" y="9514"/>
                </a:moveTo>
                <a:lnTo>
                  <a:pt x="3233" y="9767"/>
                </a:lnTo>
                <a:cubicBezTo>
                  <a:pt x="2866" y="10258"/>
                  <a:pt x="3379" y="10484"/>
                  <a:pt x="3562" y="10638"/>
                </a:cubicBezTo>
                <a:cubicBezTo>
                  <a:pt x="3878" y="10100"/>
                  <a:pt x="3634" y="9633"/>
                  <a:pt x="3272" y="9514"/>
                </a:cubicBezTo>
                <a:close/>
                <a:moveTo>
                  <a:pt x="19613" y="10014"/>
                </a:moveTo>
                <a:cubicBezTo>
                  <a:pt x="19663" y="11041"/>
                  <a:pt x="19080" y="11515"/>
                  <a:pt x="19101" y="12562"/>
                </a:cubicBezTo>
                <a:cubicBezTo>
                  <a:pt x="19415" y="13524"/>
                  <a:pt x="18931" y="13391"/>
                  <a:pt x="18589" y="13745"/>
                </a:cubicBezTo>
                <a:cubicBezTo>
                  <a:pt x="18732" y="13179"/>
                  <a:pt x="18335" y="13448"/>
                  <a:pt x="18371" y="13062"/>
                </a:cubicBezTo>
                <a:cubicBezTo>
                  <a:pt x="17993" y="12013"/>
                  <a:pt x="17283" y="13013"/>
                  <a:pt x="17309" y="13933"/>
                </a:cubicBezTo>
                <a:cubicBezTo>
                  <a:pt x="17270" y="15038"/>
                  <a:pt x="18012" y="14481"/>
                  <a:pt x="18371" y="14616"/>
                </a:cubicBezTo>
                <a:cubicBezTo>
                  <a:pt x="18627" y="15152"/>
                  <a:pt x="18039" y="15601"/>
                  <a:pt x="17859" y="15863"/>
                </a:cubicBezTo>
                <a:cubicBezTo>
                  <a:pt x="16964" y="17011"/>
                  <a:pt x="15902" y="17663"/>
                  <a:pt x="14896" y="18352"/>
                </a:cubicBezTo>
                <a:cubicBezTo>
                  <a:pt x="14706" y="18591"/>
                  <a:pt x="13957" y="19001"/>
                  <a:pt x="14713" y="18847"/>
                </a:cubicBezTo>
                <a:cubicBezTo>
                  <a:pt x="15534" y="18356"/>
                  <a:pt x="16466" y="18371"/>
                  <a:pt x="17163" y="17417"/>
                </a:cubicBezTo>
                <a:cubicBezTo>
                  <a:pt x="17871" y="16806"/>
                  <a:pt x="18583" y="15981"/>
                  <a:pt x="18662" y="14492"/>
                </a:cubicBezTo>
                <a:cubicBezTo>
                  <a:pt x="18901" y="14476"/>
                  <a:pt x="19035" y="14021"/>
                  <a:pt x="19285" y="14057"/>
                </a:cubicBezTo>
                <a:cubicBezTo>
                  <a:pt x="19709" y="13476"/>
                  <a:pt x="20306" y="14092"/>
                  <a:pt x="20821" y="13869"/>
                </a:cubicBezTo>
                <a:cubicBezTo>
                  <a:pt x="21211" y="13572"/>
                  <a:pt x="21053" y="12806"/>
                  <a:pt x="21112" y="12256"/>
                </a:cubicBezTo>
                <a:cubicBezTo>
                  <a:pt x="20976" y="11470"/>
                  <a:pt x="20401" y="11435"/>
                  <a:pt x="20160" y="10821"/>
                </a:cubicBezTo>
                <a:cubicBezTo>
                  <a:pt x="20697" y="10564"/>
                  <a:pt x="19703" y="10197"/>
                  <a:pt x="19613" y="10014"/>
                </a:cubicBezTo>
                <a:close/>
                <a:moveTo>
                  <a:pt x="3818" y="10262"/>
                </a:moveTo>
                <a:cubicBezTo>
                  <a:pt x="3677" y="10459"/>
                  <a:pt x="3730" y="11039"/>
                  <a:pt x="3455" y="10821"/>
                </a:cubicBezTo>
                <a:cubicBezTo>
                  <a:pt x="3236" y="10521"/>
                  <a:pt x="3394" y="11065"/>
                  <a:pt x="3490" y="10944"/>
                </a:cubicBezTo>
                <a:cubicBezTo>
                  <a:pt x="3723" y="11602"/>
                  <a:pt x="4102" y="10632"/>
                  <a:pt x="3818" y="10262"/>
                </a:cubicBezTo>
                <a:close/>
                <a:moveTo>
                  <a:pt x="1223" y="10385"/>
                </a:moveTo>
                <a:cubicBezTo>
                  <a:pt x="1210" y="10905"/>
                  <a:pt x="828" y="10510"/>
                  <a:pt x="711" y="10885"/>
                </a:cubicBezTo>
                <a:cubicBezTo>
                  <a:pt x="536" y="11964"/>
                  <a:pt x="1646" y="10823"/>
                  <a:pt x="1223" y="10385"/>
                </a:cubicBezTo>
                <a:close/>
                <a:moveTo>
                  <a:pt x="14824" y="10885"/>
                </a:moveTo>
                <a:lnTo>
                  <a:pt x="14751" y="11074"/>
                </a:lnTo>
                <a:cubicBezTo>
                  <a:pt x="14772" y="11842"/>
                  <a:pt x="14256" y="11008"/>
                  <a:pt x="14422" y="11509"/>
                </a:cubicBezTo>
                <a:cubicBezTo>
                  <a:pt x="14736" y="12032"/>
                  <a:pt x="15155" y="11224"/>
                  <a:pt x="14824" y="10885"/>
                </a:cubicBezTo>
                <a:close/>
                <a:moveTo>
                  <a:pt x="11605" y="11074"/>
                </a:moveTo>
                <a:cubicBezTo>
                  <a:pt x="11655" y="11504"/>
                  <a:pt x="11222" y="11411"/>
                  <a:pt x="11131" y="11568"/>
                </a:cubicBezTo>
                <a:cubicBezTo>
                  <a:pt x="11126" y="12069"/>
                  <a:pt x="11219" y="12387"/>
                  <a:pt x="11387" y="11880"/>
                </a:cubicBezTo>
                <a:cubicBezTo>
                  <a:pt x="11591" y="12023"/>
                  <a:pt x="11948" y="11118"/>
                  <a:pt x="11605" y="11074"/>
                </a:cubicBezTo>
                <a:close/>
                <a:moveTo>
                  <a:pt x="8134" y="11756"/>
                </a:moveTo>
                <a:cubicBezTo>
                  <a:pt x="8019" y="13154"/>
                  <a:pt x="7142" y="13696"/>
                  <a:pt x="6452" y="14057"/>
                </a:cubicBezTo>
                <a:cubicBezTo>
                  <a:pt x="5664" y="14339"/>
                  <a:pt x="4730" y="14643"/>
                  <a:pt x="4074" y="13810"/>
                </a:cubicBezTo>
                <a:cubicBezTo>
                  <a:pt x="4286" y="14158"/>
                  <a:pt x="4518" y="14449"/>
                  <a:pt x="4805" y="14616"/>
                </a:cubicBezTo>
                <a:cubicBezTo>
                  <a:pt x="5879" y="14847"/>
                  <a:pt x="7034" y="14455"/>
                  <a:pt x="7878" y="13433"/>
                </a:cubicBezTo>
                <a:cubicBezTo>
                  <a:pt x="7930" y="12820"/>
                  <a:pt x="8447" y="12446"/>
                  <a:pt x="8134" y="11756"/>
                </a:cubicBezTo>
                <a:close/>
                <a:moveTo>
                  <a:pt x="15848" y="12068"/>
                </a:moveTo>
                <a:lnTo>
                  <a:pt x="15810" y="12192"/>
                </a:lnTo>
                <a:cubicBezTo>
                  <a:pt x="15494" y="12896"/>
                  <a:pt x="16293" y="13436"/>
                  <a:pt x="15848" y="13933"/>
                </a:cubicBezTo>
                <a:cubicBezTo>
                  <a:pt x="15168" y="14316"/>
                  <a:pt x="14854" y="13225"/>
                  <a:pt x="14824" y="12256"/>
                </a:cubicBezTo>
                <a:cubicBezTo>
                  <a:pt x="14351" y="12039"/>
                  <a:pt x="14330" y="13212"/>
                  <a:pt x="14093" y="13621"/>
                </a:cubicBezTo>
                <a:cubicBezTo>
                  <a:pt x="13839" y="14545"/>
                  <a:pt x="12799" y="14242"/>
                  <a:pt x="12996" y="15487"/>
                </a:cubicBezTo>
                <a:cubicBezTo>
                  <a:pt x="13481" y="15704"/>
                  <a:pt x="14006" y="15869"/>
                  <a:pt x="14457" y="16234"/>
                </a:cubicBezTo>
                <a:cubicBezTo>
                  <a:pt x="14170" y="16771"/>
                  <a:pt x="13690" y="17284"/>
                  <a:pt x="13252" y="17481"/>
                </a:cubicBezTo>
                <a:cubicBezTo>
                  <a:pt x="12746" y="18071"/>
                  <a:pt x="12168" y="18109"/>
                  <a:pt x="11571" y="18040"/>
                </a:cubicBezTo>
                <a:cubicBezTo>
                  <a:pt x="10630" y="17728"/>
                  <a:pt x="10714" y="15489"/>
                  <a:pt x="11131" y="14433"/>
                </a:cubicBezTo>
                <a:cubicBezTo>
                  <a:pt x="11447" y="13377"/>
                  <a:pt x="10886" y="14529"/>
                  <a:pt x="10913" y="14681"/>
                </a:cubicBezTo>
                <a:cubicBezTo>
                  <a:pt x="10645" y="15931"/>
                  <a:pt x="10418" y="17934"/>
                  <a:pt x="11204" y="18788"/>
                </a:cubicBezTo>
                <a:cubicBezTo>
                  <a:pt x="12074" y="19445"/>
                  <a:pt x="12937" y="18486"/>
                  <a:pt x="13692" y="17976"/>
                </a:cubicBezTo>
                <a:cubicBezTo>
                  <a:pt x="14193" y="17401"/>
                  <a:pt x="14803" y="16716"/>
                  <a:pt x="14640" y="15487"/>
                </a:cubicBezTo>
                <a:cubicBezTo>
                  <a:pt x="14452" y="15082"/>
                  <a:pt x="14027" y="15230"/>
                  <a:pt x="13872" y="14869"/>
                </a:cubicBezTo>
                <a:cubicBezTo>
                  <a:pt x="14171" y="14635"/>
                  <a:pt x="14203" y="13785"/>
                  <a:pt x="14422" y="13310"/>
                </a:cubicBezTo>
                <a:cubicBezTo>
                  <a:pt x="14751" y="12582"/>
                  <a:pt x="14677" y="13834"/>
                  <a:pt x="14789" y="14057"/>
                </a:cubicBezTo>
                <a:cubicBezTo>
                  <a:pt x="15007" y="14914"/>
                  <a:pt x="15862" y="15374"/>
                  <a:pt x="16104" y="14245"/>
                </a:cubicBezTo>
                <a:cubicBezTo>
                  <a:pt x="16009" y="13572"/>
                  <a:pt x="16337" y="12417"/>
                  <a:pt x="15848" y="12068"/>
                </a:cubicBezTo>
                <a:close/>
                <a:moveTo>
                  <a:pt x="8708" y="12433"/>
                </a:moveTo>
                <a:cubicBezTo>
                  <a:pt x="8655" y="12419"/>
                  <a:pt x="8598" y="12419"/>
                  <a:pt x="8535" y="12439"/>
                </a:cubicBezTo>
                <a:cubicBezTo>
                  <a:pt x="8106" y="12700"/>
                  <a:pt x="8009" y="13485"/>
                  <a:pt x="8061" y="14180"/>
                </a:cubicBezTo>
                <a:cubicBezTo>
                  <a:pt x="8318" y="14863"/>
                  <a:pt x="9096" y="14043"/>
                  <a:pt x="9193" y="14992"/>
                </a:cubicBezTo>
                <a:cubicBezTo>
                  <a:pt x="8958" y="15504"/>
                  <a:pt x="8610" y="15697"/>
                  <a:pt x="8352" y="16110"/>
                </a:cubicBezTo>
                <a:cubicBezTo>
                  <a:pt x="7651" y="16793"/>
                  <a:pt x="6949" y="17439"/>
                  <a:pt x="6196" y="17852"/>
                </a:cubicBezTo>
                <a:cubicBezTo>
                  <a:pt x="5827" y="18249"/>
                  <a:pt x="5334" y="18399"/>
                  <a:pt x="4988" y="18847"/>
                </a:cubicBezTo>
                <a:cubicBezTo>
                  <a:pt x="5412" y="18628"/>
                  <a:pt x="5862" y="18673"/>
                  <a:pt x="6269" y="18352"/>
                </a:cubicBezTo>
                <a:cubicBezTo>
                  <a:pt x="7137" y="18248"/>
                  <a:pt x="7963" y="17417"/>
                  <a:pt x="8608" y="16546"/>
                </a:cubicBezTo>
                <a:cubicBezTo>
                  <a:pt x="9172" y="16088"/>
                  <a:pt x="9402" y="15004"/>
                  <a:pt x="9338" y="13933"/>
                </a:cubicBezTo>
                <a:cubicBezTo>
                  <a:pt x="9231" y="13399"/>
                  <a:pt x="9079" y="12533"/>
                  <a:pt x="8708" y="12433"/>
                </a:cubicBezTo>
                <a:close/>
                <a:moveTo>
                  <a:pt x="21257" y="12562"/>
                </a:moveTo>
                <a:lnTo>
                  <a:pt x="21223" y="13310"/>
                </a:lnTo>
                <a:cubicBezTo>
                  <a:pt x="21098" y="14233"/>
                  <a:pt x="20494" y="14087"/>
                  <a:pt x="20053" y="14122"/>
                </a:cubicBezTo>
                <a:cubicBezTo>
                  <a:pt x="19569" y="13610"/>
                  <a:pt x="19218" y="14509"/>
                  <a:pt x="18772" y="14616"/>
                </a:cubicBezTo>
                <a:cubicBezTo>
                  <a:pt x="18726" y="15432"/>
                  <a:pt x="18484" y="16168"/>
                  <a:pt x="18115" y="16611"/>
                </a:cubicBezTo>
                <a:cubicBezTo>
                  <a:pt x="17383" y="17407"/>
                  <a:pt x="16631" y="18486"/>
                  <a:pt x="15703" y="18599"/>
                </a:cubicBezTo>
                <a:cubicBezTo>
                  <a:pt x="15400" y="18941"/>
                  <a:pt x="14779" y="18722"/>
                  <a:pt x="14640" y="19347"/>
                </a:cubicBezTo>
                <a:cubicBezTo>
                  <a:pt x="15304" y="19416"/>
                  <a:pt x="15949" y="18881"/>
                  <a:pt x="16616" y="18723"/>
                </a:cubicBezTo>
                <a:cubicBezTo>
                  <a:pt x="17239" y="18046"/>
                  <a:pt x="17937" y="17607"/>
                  <a:pt x="18444" y="16734"/>
                </a:cubicBezTo>
                <a:cubicBezTo>
                  <a:pt x="18836" y="16158"/>
                  <a:pt x="18669" y="14797"/>
                  <a:pt x="19357" y="14739"/>
                </a:cubicBezTo>
                <a:cubicBezTo>
                  <a:pt x="19741" y="14116"/>
                  <a:pt x="20423" y="14584"/>
                  <a:pt x="20929" y="14492"/>
                </a:cubicBezTo>
                <a:cubicBezTo>
                  <a:pt x="21374" y="14242"/>
                  <a:pt x="21407" y="13174"/>
                  <a:pt x="21257" y="12562"/>
                </a:cubicBezTo>
                <a:close/>
                <a:moveTo>
                  <a:pt x="3455" y="12815"/>
                </a:moveTo>
                <a:cubicBezTo>
                  <a:pt x="3423" y="13028"/>
                  <a:pt x="3238" y="12891"/>
                  <a:pt x="3233" y="13127"/>
                </a:cubicBezTo>
                <a:cubicBezTo>
                  <a:pt x="3024" y="13241"/>
                  <a:pt x="2436" y="14179"/>
                  <a:pt x="2905" y="14304"/>
                </a:cubicBezTo>
                <a:cubicBezTo>
                  <a:pt x="2990" y="13785"/>
                  <a:pt x="3344" y="13679"/>
                  <a:pt x="3528" y="13310"/>
                </a:cubicBezTo>
                <a:cubicBezTo>
                  <a:pt x="3955" y="13565"/>
                  <a:pt x="3670" y="12631"/>
                  <a:pt x="3455" y="12815"/>
                </a:cubicBezTo>
                <a:close/>
                <a:moveTo>
                  <a:pt x="16288" y="13062"/>
                </a:moveTo>
                <a:cubicBezTo>
                  <a:pt x="16263" y="13573"/>
                  <a:pt x="16372" y="14393"/>
                  <a:pt x="16031" y="14681"/>
                </a:cubicBezTo>
                <a:cubicBezTo>
                  <a:pt x="16145" y="15230"/>
                  <a:pt x="15237" y="14957"/>
                  <a:pt x="15627" y="15240"/>
                </a:cubicBezTo>
                <a:cubicBezTo>
                  <a:pt x="15966" y="15982"/>
                  <a:pt x="15854" y="14604"/>
                  <a:pt x="16250" y="14992"/>
                </a:cubicBezTo>
                <a:cubicBezTo>
                  <a:pt x="16353" y="14435"/>
                  <a:pt x="16428" y="13589"/>
                  <a:pt x="16288" y="13062"/>
                </a:cubicBezTo>
                <a:close/>
                <a:moveTo>
                  <a:pt x="14533" y="13374"/>
                </a:moveTo>
                <a:lnTo>
                  <a:pt x="14422" y="13869"/>
                </a:lnTo>
                <a:cubicBezTo>
                  <a:pt x="14507" y="14249"/>
                  <a:pt x="13722" y="15100"/>
                  <a:pt x="14350" y="14928"/>
                </a:cubicBezTo>
                <a:cubicBezTo>
                  <a:pt x="14452" y="14443"/>
                  <a:pt x="14768" y="13897"/>
                  <a:pt x="14533" y="13374"/>
                </a:cubicBezTo>
                <a:close/>
                <a:moveTo>
                  <a:pt x="9487" y="14245"/>
                </a:moveTo>
                <a:cubicBezTo>
                  <a:pt x="9427" y="14836"/>
                  <a:pt x="9432" y="15422"/>
                  <a:pt x="9231" y="15922"/>
                </a:cubicBezTo>
                <a:cubicBezTo>
                  <a:pt x="8475" y="17043"/>
                  <a:pt x="7582" y="18250"/>
                  <a:pt x="6525" y="18476"/>
                </a:cubicBezTo>
                <a:cubicBezTo>
                  <a:pt x="6190" y="18880"/>
                  <a:pt x="5544" y="18587"/>
                  <a:pt x="5390" y="19282"/>
                </a:cubicBezTo>
                <a:cubicBezTo>
                  <a:pt x="5743" y="19271"/>
                  <a:pt x="6085" y="19204"/>
                  <a:pt x="6414" y="18970"/>
                </a:cubicBezTo>
                <a:cubicBezTo>
                  <a:pt x="7126" y="18947"/>
                  <a:pt x="7715" y="18236"/>
                  <a:pt x="8317" y="17787"/>
                </a:cubicBezTo>
                <a:cubicBezTo>
                  <a:pt x="8516" y="17305"/>
                  <a:pt x="8973" y="17214"/>
                  <a:pt x="9120" y="16669"/>
                </a:cubicBezTo>
                <a:cubicBezTo>
                  <a:pt x="9513" y="16301"/>
                  <a:pt x="9656" y="14961"/>
                  <a:pt x="9487" y="14245"/>
                </a:cubicBezTo>
                <a:close/>
                <a:moveTo>
                  <a:pt x="8241" y="14681"/>
                </a:moveTo>
                <a:cubicBezTo>
                  <a:pt x="8360" y="15274"/>
                  <a:pt x="8759" y="14977"/>
                  <a:pt x="9010" y="15051"/>
                </a:cubicBezTo>
                <a:cubicBezTo>
                  <a:pt x="9102" y="14469"/>
                  <a:pt x="8401" y="14902"/>
                  <a:pt x="8241" y="14681"/>
                </a:cubicBezTo>
                <a:close/>
                <a:moveTo>
                  <a:pt x="527" y="14739"/>
                </a:moveTo>
                <a:cubicBezTo>
                  <a:pt x="328" y="15060"/>
                  <a:pt x="357" y="15584"/>
                  <a:pt x="271" y="15987"/>
                </a:cubicBezTo>
                <a:cubicBezTo>
                  <a:pt x="376" y="17296"/>
                  <a:pt x="357" y="15975"/>
                  <a:pt x="420" y="15675"/>
                </a:cubicBezTo>
                <a:cubicBezTo>
                  <a:pt x="290" y="15568"/>
                  <a:pt x="833" y="14630"/>
                  <a:pt x="527" y="14739"/>
                </a:cubicBezTo>
                <a:close/>
                <a:moveTo>
                  <a:pt x="18049" y="14840"/>
                </a:moveTo>
                <a:cubicBezTo>
                  <a:pt x="17849" y="14873"/>
                  <a:pt x="17592" y="14968"/>
                  <a:pt x="17530" y="14869"/>
                </a:cubicBezTo>
                <a:cubicBezTo>
                  <a:pt x="17645" y="15198"/>
                  <a:pt x="18016" y="15424"/>
                  <a:pt x="18226" y="15175"/>
                </a:cubicBezTo>
                <a:cubicBezTo>
                  <a:pt x="18392" y="14831"/>
                  <a:pt x="18249" y="14806"/>
                  <a:pt x="18049" y="14840"/>
                </a:cubicBezTo>
                <a:close/>
                <a:moveTo>
                  <a:pt x="15280" y="14845"/>
                </a:moveTo>
                <a:cubicBezTo>
                  <a:pt x="15239" y="14853"/>
                  <a:pt x="15186" y="14876"/>
                  <a:pt x="15118" y="14928"/>
                </a:cubicBezTo>
                <a:cubicBezTo>
                  <a:pt x="15118" y="14969"/>
                  <a:pt x="15189" y="15095"/>
                  <a:pt x="15225" y="15116"/>
                </a:cubicBezTo>
                <a:cubicBezTo>
                  <a:pt x="15285" y="15676"/>
                  <a:pt x="15573" y="14795"/>
                  <a:pt x="15280" y="14845"/>
                </a:cubicBezTo>
                <a:close/>
                <a:moveTo>
                  <a:pt x="11252" y="14916"/>
                </a:moveTo>
                <a:cubicBezTo>
                  <a:pt x="11225" y="14905"/>
                  <a:pt x="11186" y="14906"/>
                  <a:pt x="11131" y="14928"/>
                </a:cubicBezTo>
                <a:cubicBezTo>
                  <a:pt x="10990" y="15588"/>
                  <a:pt x="11012" y="16270"/>
                  <a:pt x="11020" y="16981"/>
                </a:cubicBezTo>
                <a:cubicBezTo>
                  <a:pt x="11192" y="17049"/>
                  <a:pt x="10956" y="16191"/>
                  <a:pt x="11093" y="15987"/>
                </a:cubicBezTo>
                <a:cubicBezTo>
                  <a:pt x="11026" y="15786"/>
                  <a:pt x="11443" y="14994"/>
                  <a:pt x="11252" y="14916"/>
                </a:cubicBezTo>
                <a:close/>
                <a:moveTo>
                  <a:pt x="16031" y="15304"/>
                </a:moveTo>
                <a:cubicBezTo>
                  <a:pt x="15896" y="16236"/>
                  <a:pt x="15714" y="15319"/>
                  <a:pt x="15447" y="15363"/>
                </a:cubicBezTo>
                <a:cubicBezTo>
                  <a:pt x="15133" y="15899"/>
                  <a:pt x="15430" y="16329"/>
                  <a:pt x="15737" y="16481"/>
                </a:cubicBezTo>
                <a:cubicBezTo>
                  <a:pt x="15751" y="15635"/>
                  <a:pt x="16129" y="16329"/>
                  <a:pt x="16322" y="16422"/>
                </a:cubicBezTo>
                <a:cubicBezTo>
                  <a:pt x="16626" y="15909"/>
                  <a:pt x="16412" y="15366"/>
                  <a:pt x="16031" y="15304"/>
                </a:cubicBezTo>
                <a:close/>
                <a:moveTo>
                  <a:pt x="2649" y="15610"/>
                </a:moveTo>
                <a:cubicBezTo>
                  <a:pt x="2841" y="15897"/>
                  <a:pt x="3486" y="16529"/>
                  <a:pt x="3708" y="15987"/>
                </a:cubicBezTo>
                <a:cubicBezTo>
                  <a:pt x="3342" y="15927"/>
                  <a:pt x="2995" y="15671"/>
                  <a:pt x="2649" y="15610"/>
                </a:cubicBezTo>
                <a:close/>
                <a:moveTo>
                  <a:pt x="13142" y="15799"/>
                </a:moveTo>
                <a:lnTo>
                  <a:pt x="13142" y="15922"/>
                </a:lnTo>
                <a:cubicBezTo>
                  <a:pt x="13465" y="16055"/>
                  <a:pt x="13980" y="16741"/>
                  <a:pt x="14277" y="16299"/>
                </a:cubicBezTo>
                <a:cubicBezTo>
                  <a:pt x="13906" y="16082"/>
                  <a:pt x="13529" y="15903"/>
                  <a:pt x="13142" y="15799"/>
                </a:cubicBezTo>
                <a:close/>
                <a:moveTo>
                  <a:pt x="4220" y="15863"/>
                </a:moveTo>
                <a:lnTo>
                  <a:pt x="4185" y="16358"/>
                </a:lnTo>
                <a:cubicBezTo>
                  <a:pt x="3849" y="17211"/>
                  <a:pt x="3301" y="17860"/>
                  <a:pt x="2759" y="18229"/>
                </a:cubicBezTo>
                <a:cubicBezTo>
                  <a:pt x="2668" y="18663"/>
                  <a:pt x="1599" y="18642"/>
                  <a:pt x="2358" y="19100"/>
                </a:cubicBezTo>
                <a:cubicBezTo>
                  <a:pt x="2892" y="18699"/>
                  <a:pt x="3478" y="18279"/>
                  <a:pt x="3856" y="17605"/>
                </a:cubicBezTo>
                <a:cubicBezTo>
                  <a:pt x="4217" y="17421"/>
                  <a:pt x="4461" y="16219"/>
                  <a:pt x="4220" y="15863"/>
                </a:cubicBezTo>
                <a:close/>
                <a:moveTo>
                  <a:pt x="14824" y="16046"/>
                </a:moveTo>
                <a:cubicBezTo>
                  <a:pt x="14759" y="17014"/>
                  <a:pt x="14262" y="17546"/>
                  <a:pt x="13837" y="18040"/>
                </a:cubicBezTo>
                <a:cubicBezTo>
                  <a:pt x="13013" y="18699"/>
                  <a:pt x="11991" y="19780"/>
                  <a:pt x="11093" y="18911"/>
                </a:cubicBezTo>
                <a:cubicBezTo>
                  <a:pt x="11231" y="19107"/>
                  <a:pt x="11424" y="19663"/>
                  <a:pt x="11643" y="19282"/>
                </a:cubicBezTo>
                <a:cubicBezTo>
                  <a:pt x="11976" y="20098"/>
                  <a:pt x="12182" y="18841"/>
                  <a:pt x="12484" y="19470"/>
                </a:cubicBezTo>
                <a:cubicBezTo>
                  <a:pt x="12994" y="19325"/>
                  <a:pt x="13462" y="18880"/>
                  <a:pt x="13872" y="18476"/>
                </a:cubicBezTo>
                <a:cubicBezTo>
                  <a:pt x="14393" y="18166"/>
                  <a:pt x="15101" y="17055"/>
                  <a:pt x="14824" y="16046"/>
                </a:cubicBezTo>
                <a:close/>
                <a:moveTo>
                  <a:pt x="16544" y="16110"/>
                </a:moveTo>
                <a:lnTo>
                  <a:pt x="16506" y="16234"/>
                </a:lnTo>
                <a:cubicBezTo>
                  <a:pt x="16394" y="17414"/>
                  <a:pt x="15838" y="15595"/>
                  <a:pt x="15775" y="16669"/>
                </a:cubicBezTo>
                <a:cubicBezTo>
                  <a:pt x="15242" y="16881"/>
                  <a:pt x="16262" y="16880"/>
                  <a:pt x="16288" y="16858"/>
                </a:cubicBezTo>
                <a:cubicBezTo>
                  <a:pt x="16547" y="17321"/>
                  <a:pt x="16834" y="16094"/>
                  <a:pt x="16544" y="16110"/>
                </a:cubicBezTo>
                <a:close/>
                <a:moveTo>
                  <a:pt x="9231" y="17228"/>
                </a:moveTo>
                <a:cubicBezTo>
                  <a:pt x="8678" y="17476"/>
                  <a:pt x="8402" y="18373"/>
                  <a:pt x="8535" y="19347"/>
                </a:cubicBezTo>
                <a:cubicBezTo>
                  <a:pt x="8655" y="20276"/>
                  <a:pt x="9231" y="20478"/>
                  <a:pt x="9705" y="20406"/>
                </a:cubicBezTo>
                <a:cubicBezTo>
                  <a:pt x="10258" y="20147"/>
                  <a:pt x="10429" y="19254"/>
                  <a:pt x="10363" y="18352"/>
                </a:cubicBezTo>
                <a:cubicBezTo>
                  <a:pt x="10249" y="17485"/>
                  <a:pt x="9696" y="17165"/>
                  <a:pt x="9231" y="17228"/>
                </a:cubicBezTo>
                <a:close/>
                <a:moveTo>
                  <a:pt x="510" y="18905"/>
                </a:moveTo>
                <a:cubicBezTo>
                  <a:pt x="612" y="19112"/>
                  <a:pt x="774" y="19182"/>
                  <a:pt x="894" y="19347"/>
                </a:cubicBezTo>
                <a:cubicBezTo>
                  <a:pt x="979" y="19368"/>
                  <a:pt x="1150" y="19324"/>
                  <a:pt x="1150" y="19282"/>
                </a:cubicBezTo>
                <a:cubicBezTo>
                  <a:pt x="1523" y="18868"/>
                  <a:pt x="731" y="19115"/>
                  <a:pt x="510" y="18905"/>
                </a:cubicBezTo>
                <a:close/>
                <a:moveTo>
                  <a:pt x="1368" y="19035"/>
                </a:moveTo>
                <a:cubicBezTo>
                  <a:pt x="1344" y="19118"/>
                  <a:pt x="1273" y="19490"/>
                  <a:pt x="1261" y="19594"/>
                </a:cubicBezTo>
                <a:cubicBezTo>
                  <a:pt x="1055" y="19625"/>
                  <a:pt x="1734" y="20505"/>
                  <a:pt x="1735" y="19971"/>
                </a:cubicBezTo>
                <a:cubicBezTo>
                  <a:pt x="1815" y="19319"/>
                  <a:pt x="2081" y="20148"/>
                  <a:pt x="2247" y="20153"/>
                </a:cubicBezTo>
                <a:cubicBezTo>
                  <a:pt x="2481" y="19672"/>
                  <a:pt x="2352" y="19035"/>
                  <a:pt x="1953" y="19035"/>
                </a:cubicBezTo>
                <a:cubicBezTo>
                  <a:pt x="1918" y="20062"/>
                  <a:pt x="1585" y="18968"/>
                  <a:pt x="1368" y="19035"/>
                </a:cubicBezTo>
                <a:close/>
                <a:moveTo>
                  <a:pt x="12228" y="19470"/>
                </a:moveTo>
                <a:cubicBezTo>
                  <a:pt x="12195" y="20852"/>
                  <a:pt x="11668" y="18846"/>
                  <a:pt x="11532" y="19782"/>
                </a:cubicBezTo>
                <a:cubicBezTo>
                  <a:pt x="11210" y="20415"/>
                  <a:pt x="11779" y="20317"/>
                  <a:pt x="11861" y="20712"/>
                </a:cubicBezTo>
                <a:cubicBezTo>
                  <a:pt x="11981" y="19652"/>
                  <a:pt x="12253" y="20624"/>
                  <a:pt x="12522" y="20588"/>
                </a:cubicBezTo>
                <a:cubicBezTo>
                  <a:pt x="12828" y="20013"/>
                  <a:pt x="12559" y="19665"/>
                  <a:pt x="12228" y="19470"/>
                </a:cubicBezTo>
                <a:close/>
                <a:moveTo>
                  <a:pt x="2465" y="19841"/>
                </a:moveTo>
                <a:cubicBezTo>
                  <a:pt x="2435" y="20526"/>
                  <a:pt x="2094" y="20310"/>
                  <a:pt x="1918" y="20094"/>
                </a:cubicBezTo>
                <a:cubicBezTo>
                  <a:pt x="1866" y="19528"/>
                  <a:pt x="1678" y="21123"/>
                  <a:pt x="1479" y="20276"/>
                </a:cubicBezTo>
                <a:cubicBezTo>
                  <a:pt x="1386" y="20806"/>
                  <a:pt x="1962" y="20568"/>
                  <a:pt x="2102" y="20530"/>
                </a:cubicBezTo>
                <a:cubicBezTo>
                  <a:pt x="2355" y="21093"/>
                  <a:pt x="2872" y="19981"/>
                  <a:pt x="2465" y="19841"/>
                </a:cubicBezTo>
                <a:close/>
                <a:moveTo>
                  <a:pt x="12702" y="20341"/>
                </a:moveTo>
                <a:cubicBezTo>
                  <a:pt x="12635" y="21090"/>
                  <a:pt x="12287" y="20818"/>
                  <a:pt x="12117" y="20465"/>
                </a:cubicBezTo>
                <a:cubicBezTo>
                  <a:pt x="12119" y="21120"/>
                  <a:pt x="11662" y="20657"/>
                  <a:pt x="11681" y="20900"/>
                </a:cubicBezTo>
                <a:cubicBezTo>
                  <a:pt x="11938" y="21596"/>
                  <a:pt x="12200" y="20690"/>
                  <a:pt x="12411" y="21024"/>
                </a:cubicBezTo>
                <a:cubicBezTo>
                  <a:pt x="12681" y="21585"/>
                  <a:pt x="13091" y="20389"/>
                  <a:pt x="12702" y="2034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80" name="IMG_0482.JPG" descr="IMG_0482.JP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6271" y="6537950"/>
            <a:ext cx="2311867" cy="2670195"/>
          </a:xfrm>
          <a:prstGeom prst="rect">
            <a:avLst/>
          </a:prstGeom>
        </p:spPr>
      </p:pic>
      <p:sp>
        <p:nvSpPr>
          <p:cNvPr id="381" name="دعاء الزهراني"/>
          <p:cNvSpPr txBox="1"/>
          <p:nvPr/>
        </p:nvSpPr>
        <p:spPr>
          <a:xfrm>
            <a:off x="106272" y="8886444"/>
            <a:ext cx="2571865" cy="693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>
                <a:effectLst/>
              </a:defRPr>
            </a:pPr>
            <a:r>
              <a:t>دعاء الزهراني </a:t>
            </a:r>
          </a:p>
        </p:txBody>
      </p:sp>
      <p:pic>
        <p:nvPicPr>
          <p:cNvPr id="382" name="صورة" descr="صورة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8291" y="351361"/>
            <a:ext cx="5941761" cy="17946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صورة" descr="صورة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64745" y="2272588"/>
            <a:ext cx="6148853" cy="18572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صورة" descr="صورة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090760" y="5361955"/>
            <a:ext cx="6372441" cy="1916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صورة" descr="صورة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013807" y="7415453"/>
            <a:ext cx="6633727" cy="2003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صورة" descr="صورة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56786" y="4256366"/>
            <a:ext cx="6151108" cy="18578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IMG_0482.JPG" descr="IMG_048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271" y="6537950"/>
            <a:ext cx="2311867" cy="2670195"/>
          </a:xfrm>
          <a:prstGeom prst="rect">
            <a:avLst/>
          </a:prstGeom>
        </p:spPr>
      </p:pic>
      <p:sp>
        <p:nvSpPr>
          <p:cNvPr id="389" name="دعاء الزهراني"/>
          <p:cNvSpPr txBox="1"/>
          <p:nvPr/>
        </p:nvSpPr>
        <p:spPr>
          <a:xfrm>
            <a:off x="106272" y="8886444"/>
            <a:ext cx="2571865" cy="693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>
                <a:effectLst/>
              </a:defRPr>
            </a:pPr>
            <a:r>
              <a:t>دعاء الزهراني </a:t>
            </a:r>
          </a:p>
        </p:txBody>
      </p:sp>
      <p:sp>
        <p:nvSpPr>
          <p:cNvPr id="390" name="(.... وَأَنْزَلْنَا الْحَدِيدَ فِيهِ بَأْسٌ شَدِيدٌ وَمَنَافِعُ لِلنَّاسِ ... )…"/>
          <p:cNvSpPr txBox="1"/>
          <p:nvPr/>
        </p:nvSpPr>
        <p:spPr>
          <a:xfrm>
            <a:off x="587395" y="4025572"/>
            <a:ext cx="12447300" cy="1702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b="1" sz="4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(.... وَأَنْزَلْنَا الْحَدِيدَ فِيهِ بَأْسٌ شَدِيدٌ وَمَنَافِعُ لِلنَّاسِ ... ) </a:t>
            </a:r>
          </a:p>
          <a:p>
            <a:pPr rtl="0">
              <a:defRPr b="1" sz="4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(الحديد: من الآية25)</a:t>
            </a:r>
          </a:p>
        </p:txBody>
      </p:sp>
      <p:sp>
        <p:nvSpPr>
          <p:cNvPr id="391" name="الهدف الديني…"/>
          <p:cNvSpPr txBox="1"/>
          <p:nvPr/>
        </p:nvSpPr>
        <p:spPr>
          <a:xfrm>
            <a:off x="5543659" y="888272"/>
            <a:ext cx="2887597" cy="2211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الهدف الديني </a:t>
            </a:r>
          </a:p>
          <a:p>
            <a:pPr/>
          </a:p>
          <a:p>
            <a:pPr/>
            <a:r>
              <a:t>قال الله تعالى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94" name="44D3C1F3-FB63-4C22-AAE2-965E7DBA9F83-L0-001.png" descr="44D3C1F3-FB63-4C22-AAE2-965E7DBA9F83-L0-001.png"/>
          <p:cNvPicPr>
            <a:picLocks noChangeAspect="1"/>
          </p:cNvPicPr>
          <p:nvPr/>
        </p:nvPicPr>
        <p:blipFill>
          <a:blip r:embed="rId2">
            <a:extLst/>
          </a:blip>
          <a:srcRect l="2433" t="17338" r="21477" b="7718"/>
          <a:stretch>
            <a:fillRect/>
          </a:stretch>
        </p:blipFill>
        <p:spPr>
          <a:xfrm>
            <a:off x="316309" y="307181"/>
            <a:ext cx="12371988" cy="91391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97" name="94ADC7C3-0F09-4CC8-9EB9-84B497FDB50F-L0-001.jpeg" descr="94ADC7C3-0F09-4CC8-9EB9-84B497FDB50F-L0-001.jpeg"/>
          <p:cNvPicPr>
            <a:picLocks noChangeAspect="1"/>
          </p:cNvPicPr>
          <p:nvPr/>
        </p:nvPicPr>
        <p:blipFill>
          <a:blip r:embed="rId2">
            <a:extLst/>
          </a:blip>
          <a:srcRect l="2349" t="0" r="8473" b="0"/>
          <a:stretch>
            <a:fillRect/>
          </a:stretch>
        </p:blipFill>
        <p:spPr>
          <a:xfrm>
            <a:off x="703659" y="97035"/>
            <a:ext cx="11597308" cy="95595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بعد قرائتك للدرس من صفحة ١١١الى صفحة ١١٢…"/>
          <p:cNvSpPr txBox="1"/>
          <p:nvPr>
            <p:ph type="title"/>
          </p:nvPr>
        </p:nvSpPr>
        <p:spPr>
          <a:xfrm>
            <a:off x="5031700" y="-291541"/>
            <a:ext cx="7567579" cy="8122928"/>
          </a:xfrm>
          <a:prstGeom prst="rect">
            <a:avLst/>
          </a:prstGeom>
        </p:spPr>
        <p:txBody>
          <a:bodyPr/>
          <a:lstStyle/>
          <a:p>
            <a:pPr algn="ctr" rtl="0">
              <a:defRPr sz="8900">
                <a:latin typeface="Farah"/>
                <a:ea typeface="Farah"/>
                <a:cs typeface="Farah"/>
                <a:sym typeface="Farah"/>
              </a:defRPr>
            </a:pPr>
            <a:r>
              <a:t>بعد قرائتك للدرس من صفحة ١١١الى صفحة ١١٢ </a:t>
            </a:r>
          </a:p>
          <a:p>
            <a:pPr algn="ctr" rtl="0">
              <a:defRPr sz="8900">
                <a:latin typeface="Farah"/>
                <a:ea typeface="Farah"/>
                <a:cs typeface="Farah"/>
                <a:sym typeface="Farah"/>
              </a:defRPr>
            </a:pPr>
            <a:r>
              <a:t>من كتاب الطالبة</a:t>
            </a:r>
          </a:p>
        </p:txBody>
      </p:sp>
      <p:pic>
        <p:nvPicPr>
          <p:cNvPr id="400" name="EE8F3F86-FFAD-4183-B2B5-87A0EA159479-L0-001.jpeg" descr="EE8F3F86-FFAD-4183-B2B5-87A0EA159479-L0-001.jpeg"/>
          <p:cNvPicPr>
            <a:picLocks noChangeAspect="1"/>
          </p:cNvPicPr>
          <p:nvPr/>
        </p:nvPicPr>
        <p:blipFill>
          <a:blip r:embed="rId2">
            <a:extLst/>
          </a:blip>
          <a:srcRect l="21327" t="7023" r="16887" b="5581"/>
          <a:stretch>
            <a:fillRect/>
          </a:stretch>
        </p:blipFill>
        <p:spPr>
          <a:xfrm>
            <a:off x="622193" y="1498169"/>
            <a:ext cx="5100328" cy="72256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4" h="21584" fill="norm" stroke="1" extrusionOk="0">
                <a:moveTo>
                  <a:pt x="9525" y="0"/>
                </a:moveTo>
                <a:cubicBezTo>
                  <a:pt x="8621" y="-3"/>
                  <a:pt x="8185" y="98"/>
                  <a:pt x="7683" y="426"/>
                </a:cubicBezTo>
                <a:cubicBezTo>
                  <a:pt x="7193" y="746"/>
                  <a:pt x="6922" y="1192"/>
                  <a:pt x="6786" y="1898"/>
                </a:cubicBezTo>
                <a:cubicBezTo>
                  <a:pt x="6696" y="2363"/>
                  <a:pt x="6644" y="2470"/>
                  <a:pt x="6463" y="2554"/>
                </a:cubicBezTo>
                <a:cubicBezTo>
                  <a:pt x="6344" y="2609"/>
                  <a:pt x="6209" y="2723"/>
                  <a:pt x="6165" y="2807"/>
                </a:cubicBezTo>
                <a:cubicBezTo>
                  <a:pt x="6120" y="2890"/>
                  <a:pt x="6021" y="2957"/>
                  <a:pt x="5945" y="2957"/>
                </a:cubicBezTo>
                <a:cubicBezTo>
                  <a:pt x="5869" y="2957"/>
                  <a:pt x="5569" y="3066"/>
                  <a:pt x="5277" y="3199"/>
                </a:cubicBezTo>
                <a:cubicBezTo>
                  <a:pt x="4986" y="3332"/>
                  <a:pt x="4669" y="3450"/>
                  <a:pt x="4573" y="3461"/>
                </a:cubicBezTo>
                <a:cubicBezTo>
                  <a:pt x="4318" y="3490"/>
                  <a:pt x="3810" y="3725"/>
                  <a:pt x="3746" y="3844"/>
                </a:cubicBezTo>
                <a:cubicBezTo>
                  <a:pt x="3656" y="4009"/>
                  <a:pt x="3688" y="4220"/>
                  <a:pt x="3819" y="4343"/>
                </a:cubicBezTo>
                <a:cubicBezTo>
                  <a:pt x="3930" y="4447"/>
                  <a:pt x="3954" y="4448"/>
                  <a:pt x="4062" y="4356"/>
                </a:cubicBezTo>
                <a:cubicBezTo>
                  <a:pt x="4337" y="4121"/>
                  <a:pt x="5314" y="3653"/>
                  <a:pt x="5572" y="3632"/>
                </a:cubicBezTo>
                <a:cubicBezTo>
                  <a:pt x="5725" y="3619"/>
                  <a:pt x="5962" y="3550"/>
                  <a:pt x="6099" y="3479"/>
                </a:cubicBezTo>
                <a:cubicBezTo>
                  <a:pt x="6236" y="3407"/>
                  <a:pt x="6374" y="3348"/>
                  <a:pt x="6406" y="3348"/>
                </a:cubicBezTo>
                <a:cubicBezTo>
                  <a:pt x="6438" y="3348"/>
                  <a:pt x="6582" y="3290"/>
                  <a:pt x="6724" y="3218"/>
                </a:cubicBezTo>
                <a:lnTo>
                  <a:pt x="6982" y="3087"/>
                </a:lnTo>
                <a:lnTo>
                  <a:pt x="7253" y="3332"/>
                </a:lnTo>
                <a:cubicBezTo>
                  <a:pt x="7402" y="3466"/>
                  <a:pt x="7614" y="3723"/>
                  <a:pt x="7725" y="3902"/>
                </a:cubicBezTo>
                <a:cubicBezTo>
                  <a:pt x="7979" y="4312"/>
                  <a:pt x="8302" y="4555"/>
                  <a:pt x="8865" y="4759"/>
                </a:cubicBezTo>
                <a:cubicBezTo>
                  <a:pt x="9463" y="4975"/>
                  <a:pt x="9424" y="5121"/>
                  <a:pt x="8751" y="5189"/>
                </a:cubicBezTo>
                <a:cubicBezTo>
                  <a:pt x="8478" y="5217"/>
                  <a:pt x="8210" y="5265"/>
                  <a:pt x="8155" y="5295"/>
                </a:cubicBezTo>
                <a:cubicBezTo>
                  <a:pt x="7823" y="5477"/>
                  <a:pt x="7473" y="5488"/>
                  <a:pt x="6930" y="5333"/>
                </a:cubicBezTo>
                <a:cubicBezTo>
                  <a:pt x="6631" y="5247"/>
                  <a:pt x="5998" y="5129"/>
                  <a:pt x="5522" y="5070"/>
                </a:cubicBezTo>
                <a:cubicBezTo>
                  <a:pt x="4091" y="4893"/>
                  <a:pt x="2270" y="5044"/>
                  <a:pt x="1874" y="5372"/>
                </a:cubicBezTo>
                <a:cubicBezTo>
                  <a:pt x="1790" y="5442"/>
                  <a:pt x="1685" y="5499"/>
                  <a:pt x="1641" y="5499"/>
                </a:cubicBezTo>
                <a:cubicBezTo>
                  <a:pt x="1598" y="5499"/>
                  <a:pt x="1390" y="5598"/>
                  <a:pt x="1179" y="5718"/>
                </a:cubicBezTo>
                <a:cubicBezTo>
                  <a:pt x="871" y="5894"/>
                  <a:pt x="733" y="5932"/>
                  <a:pt x="474" y="5911"/>
                </a:cubicBezTo>
                <a:cubicBezTo>
                  <a:pt x="-40" y="5871"/>
                  <a:pt x="-85" y="5931"/>
                  <a:pt x="99" y="6408"/>
                </a:cubicBezTo>
                <a:cubicBezTo>
                  <a:pt x="229" y="6743"/>
                  <a:pt x="242" y="6887"/>
                  <a:pt x="166" y="7124"/>
                </a:cubicBezTo>
                <a:cubicBezTo>
                  <a:pt x="-57" y="7827"/>
                  <a:pt x="89" y="8224"/>
                  <a:pt x="623" y="8369"/>
                </a:cubicBezTo>
                <a:cubicBezTo>
                  <a:pt x="787" y="8413"/>
                  <a:pt x="885" y="8614"/>
                  <a:pt x="1249" y="9652"/>
                </a:cubicBezTo>
                <a:cubicBezTo>
                  <a:pt x="1487" y="10329"/>
                  <a:pt x="1711" y="10915"/>
                  <a:pt x="1745" y="10954"/>
                </a:cubicBezTo>
                <a:cubicBezTo>
                  <a:pt x="1779" y="10993"/>
                  <a:pt x="2490" y="11149"/>
                  <a:pt x="3324" y="11302"/>
                </a:cubicBezTo>
                <a:cubicBezTo>
                  <a:pt x="4157" y="11455"/>
                  <a:pt x="4885" y="11605"/>
                  <a:pt x="4941" y="11635"/>
                </a:cubicBezTo>
                <a:cubicBezTo>
                  <a:pt x="5016" y="11676"/>
                  <a:pt x="5016" y="11800"/>
                  <a:pt x="4941" y="12098"/>
                </a:cubicBezTo>
                <a:lnTo>
                  <a:pt x="4839" y="12504"/>
                </a:lnTo>
                <a:lnTo>
                  <a:pt x="4355" y="12562"/>
                </a:lnTo>
                <a:cubicBezTo>
                  <a:pt x="3769" y="12633"/>
                  <a:pt x="3745" y="12675"/>
                  <a:pt x="3799" y="13549"/>
                </a:cubicBezTo>
                <a:cubicBezTo>
                  <a:pt x="3830" y="14055"/>
                  <a:pt x="3868" y="14180"/>
                  <a:pt x="4008" y="14253"/>
                </a:cubicBezTo>
                <a:cubicBezTo>
                  <a:pt x="4169" y="14336"/>
                  <a:pt x="4170" y="14352"/>
                  <a:pt x="4027" y="14497"/>
                </a:cubicBezTo>
                <a:cubicBezTo>
                  <a:pt x="3858" y="14668"/>
                  <a:pt x="3823" y="15169"/>
                  <a:pt x="3962" y="15428"/>
                </a:cubicBezTo>
                <a:cubicBezTo>
                  <a:pt x="4026" y="15548"/>
                  <a:pt x="4127" y="15596"/>
                  <a:pt x="4352" y="15612"/>
                </a:cubicBezTo>
                <a:lnTo>
                  <a:pt x="4656" y="15632"/>
                </a:lnTo>
                <a:lnTo>
                  <a:pt x="4681" y="16600"/>
                </a:lnTo>
                <a:cubicBezTo>
                  <a:pt x="4710" y="17675"/>
                  <a:pt x="4676" y="17750"/>
                  <a:pt x="4184" y="17750"/>
                </a:cubicBezTo>
                <a:cubicBezTo>
                  <a:pt x="3864" y="17750"/>
                  <a:pt x="3802" y="17802"/>
                  <a:pt x="3975" y="17925"/>
                </a:cubicBezTo>
                <a:cubicBezTo>
                  <a:pt x="4039" y="17970"/>
                  <a:pt x="4064" y="18262"/>
                  <a:pt x="4044" y="18744"/>
                </a:cubicBezTo>
                <a:cubicBezTo>
                  <a:pt x="4015" y="19441"/>
                  <a:pt x="4025" y="19497"/>
                  <a:pt x="4196" y="19550"/>
                </a:cubicBezTo>
                <a:cubicBezTo>
                  <a:pt x="4364" y="19602"/>
                  <a:pt x="4380" y="19669"/>
                  <a:pt x="4380" y="20356"/>
                </a:cubicBezTo>
                <a:lnTo>
                  <a:pt x="4380" y="21105"/>
                </a:lnTo>
                <a:lnTo>
                  <a:pt x="4747" y="21150"/>
                </a:lnTo>
                <a:cubicBezTo>
                  <a:pt x="4949" y="21175"/>
                  <a:pt x="5272" y="21196"/>
                  <a:pt x="5463" y="21199"/>
                </a:cubicBezTo>
                <a:cubicBezTo>
                  <a:pt x="5660" y="21202"/>
                  <a:pt x="5922" y="21261"/>
                  <a:pt x="6064" y="21335"/>
                </a:cubicBezTo>
                <a:cubicBezTo>
                  <a:pt x="6299" y="21458"/>
                  <a:pt x="6512" y="21472"/>
                  <a:pt x="9161" y="21522"/>
                </a:cubicBezTo>
                <a:cubicBezTo>
                  <a:pt x="10726" y="21551"/>
                  <a:pt x="12251" y="21579"/>
                  <a:pt x="12551" y="21584"/>
                </a:cubicBezTo>
                <a:cubicBezTo>
                  <a:pt x="13222" y="21597"/>
                  <a:pt x="16175" y="21172"/>
                  <a:pt x="16784" y="20975"/>
                </a:cubicBezTo>
                <a:cubicBezTo>
                  <a:pt x="16935" y="20926"/>
                  <a:pt x="17162" y="20876"/>
                  <a:pt x="17286" y="20865"/>
                </a:cubicBezTo>
                <a:cubicBezTo>
                  <a:pt x="17436" y="20851"/>
                  <a:pt x="17532" y="20790"/>
                  <a:pt x="17574" y="20682"/>
                </a:cubicBezTo>
                <a:cubicBezTo>
                  <a:pt x="17657" y="20470"/>
                  <a:pt x="17673" y="19841"/>
                  <a:pt x="17601" y="19586"/>
                </a:cubicBezTo>
                <a:cubicBezTo>
                  <a:pt x="17548" y="19400"/>
                  <a:pt x="17511" y="19384"/>
                  <a:pt x="17117" y="19366"/>
                </a:cubicBezTo>
                <a:lnTo>
                  <a:pt x="16692" y="19346"/>
                </a:lnTo>
                <a:lnTo>
                  <a:pt x="16646" y="18541"/>
                </a:lnTo>
                <a:cubicBezTo>
                  <a:pt x="16597" y="17678"/>
                  <a:pt x="16626" y="17620"/>
                  <a:pt x="17090" y="17620"/>
                </a:cubicBezTo>
                <a:cubicBezTo>
                  <a:pt x="17343" y="17620"/>
                  <a:pt x="17381" y="17504"/>
                  <a:pt x="17381" y="16744"/>
                </a:cubicBezTo>
                <a:cubicBezTo>
                  <a:pt x="17381" y="15798"/>
                  <a:pt x="17309" y="15488"/>
                  <a:pt x="17082" y="15446"/>
                </a:cubicBezTo>
                <a:cubicBezTo>
                  <a:pt x="16891" y="15410"/>
                  <a:pt x="16889" y="15270"/>
                  <a:pt x="17068" y="14414"/>
                </a:cubicBezTo>
                <a:cubicBezTo>
                  <a:pt x="17117" y="14182"/>
                  <a:pt x="17110" y="14175"/>
                  <a:pt x="16814" y="14155"/>
                </a:cubicBezTo>
                <a:lnTo>
                  <a:pt x="16507" y="14133"/>
                </a:lnTo>
                <a:lnTo>
                  <a:pt x="16516" y="13306"/>
                </a:lnTo>
                <a:lnTo>
                  <a:pt x="16526" y="12477"/>
                </a:lnTo>
                <a:lnTo>
                  <a:pt x="16080" y="12142"/>
                </a:lnTo>
                <a:cubicBezTo>
                  <a:pt x="15836" y="11957"/>
                  <a:pt x="15635" y="11780"/>
                  <a:pt x="15635" y="11749"/>
                </a:cubicBezTo>
                <a:cubicBezTo>
                  <a:pt x="15635" y="11649"/>
                  <a:pt x="15931" y="11580"/>
                  <a:pt x="18253" y="11135"/>
                </a:cubicBezTo>
                <a:cubicBezTo>
                  <a:pt x="19517" y="10893"/>
                  <a:pt x="20578" y="10677"/>
                  <a:pt x="20612" y="10655"/>
                </a:cubicBezTo>
                <a:cubicBezTo>
                  <a:pt x="20646" y="10633"/>
                  <a:pt x="20703" y="10107"/>
                  <a:pt x="20740" y="9487"/>
                </a:cubicBezTo>
                <a:cubicBezTo>
                  <a:pt x="20800" y="8463"/>
                  <a:pt x="20823" y="8353"/>
                  <a:pt x="20991" y="8270"/>
                </a:cubicBezTo>
                <a:cubicBezTo>
                  <a:pt x="21262" y="8134"/>
                  <a:pt x="21514" y="7835"/>
                  <a:pt x="21515" y="7647"/>
                </a:cubicBezTo>
                <a:cubicBezTo>
                  <a:pt x="21515" y="7556"/>
                  <a:pt x="21368" y="7321"/>
                  <a:pt x="21188" y="7125"/>
                </a:cubicBezTo>
                <a:cubicBezTo>
                  <a:pt x="20866" y="6775"/>
                  <a:pt x="20860" y="6760"/>
                  <a:pt x="20889" y="6183"/>
                </a:cubicBezTo>
                <a:lnTo>
                  <a:pt x="20919" y="5597"/>
                </a:lnTo>
                <a:lnTo>
                  <a:pt x="20274" y="5595"/>
                </a:lnTo>
                <a:cubicBezTo>
                  <a:pt x="19741" y="5593"/>
                  <a:pt x="19547" y="5560"/>
                  <a:pt x="19136" y="5402"/>
                </a:cubicBezTo>
                <a:cubicBezTo>
                  <a:pt x="18645" y="5213"/>
                  <a:pt x="18625" y="5210"/>
                  <a:pt x="16978" y="5194"/>
                </a:cubicBezTo>
                <a:cubicBezTo>
                  <a:pt x="16063" y="5186"/>
                  <a:pt x="15306" y="5160"/>
                  <a:pt x="15299" y="5137"/>
                </a:cubicBezTo>
                <a:cubicBezTo>
                  <a:pt x="15291" y="5115"/>
                  <a:pt x="15181" y="5018"/>
                  <a:pt x="15054" y="4923"/>
                </a:cubicBezTo>
                <a:cubicBezTo>
                  <a:pt x="14587" y="4572"/>
                  <a:pt x="14073" y="4032"/>
                  <a:pt x="14073" y="3892"/>
                </a:cubicBezTo>
                <a:cubicBezTo>
                  <a:pt x="14073" y="3739"/>
                  <a:pt x="13554" y="3091"/>
                  <a:pt x="13362" y="3003"/>
                </a:cubicBezTo>
                <a:cubicBezTo>
                  <a:pt x="13298" y="2975"/>
                  <a:pt x="13246" y="2913"/>
                  <a:pt x="13246" y="2866"/>
                </a:cubicBezTo>
                <a:cubicBezTo>
                  <a:pt x="13246" y="2819"/>
                  <a:pt x="13155" y="2696"/>
                  <a:pt x="13042" y="2594"/>
                </a:cubicBezTo>
                <a:cubicBezTo>
                  <a:pt x="12887" y="2455"/>
                  <a:pt x="12821" y="2283"/>
                  <a:pt x="12774" y="1892"/>
                </a:cubicBezTo>
                <a:cubicBezTo>
                  <a:pt x="12624" y="651"/>
                  <a:pt x="11519" y="8"/>
                  <a:pt x="9525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2" name="الجدول"/>
          <p:cNvGraphicFramePr/>
          <p:nvPr/>
        </p:nvGraphicFramePr>
        <p:xfrm>
          <a:off x="11732784" y="2153617"/>
          <a:ext cx="9978667" cy="7010401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1">
                <a:tableStyleId>{C7B018BB-80A7-4F77-B60F-C8B233D01FF8}</a:tableStyleId>
              </a:tblPr>
              <a:tblGrid>
                <a:gridCol w="3326222"/>
                <a:gridCol w="3326222"/>
                <a:gridCol w="3326222"/>
              </a:tblGrid>
              <a:tr h="1752600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2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latin typeface="Farah"/>
                          <a:ea typeface="Farah"/>
                          <a:cs typeface="Farah"/>
                          <a:sym typeface="Farah"/>
                        </a:rPr>
                        <a:t>المفردات الجديدة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2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latin typeface="Farah"/>
                          <a:ea typeface="Farah"/>
                          <a:cs typeface="Farah"/>
                          <a:sym typeface="Farah"/>
                        </a:rPr>
                        <a:t>ماذا تعني؟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2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latin typeface="Farah"/>
                          <a:ea typeface="Farah"/>
                          <a:cs typeface="Farah"/>
                          <a:sym typeface="Farah"/>
                        </a:rPr>
                        <a:t>مرادفها </a:t>
                      </a: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</a:tcPr>
                </a:tc>
              </a:tr>
              <a:tr h="1752600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68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2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latin typeface="Farah"/>
                          <a:ea typeface="Farah"/>
                          <a:cs typeface="Farah"/>
                          <a:sym typeface="Farah"/>
                        </a:rPr>
                        <a:t>أشباه الفلزات  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68400" algn="l"/>
                        </a:tabLst>
                        <a:defRPr sz="6200"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latin typeface="Farah"/>
                          <a:ea typeface="Farah"/>
                          <a:cs typeface="Farah"/>
                          <a:sym typeface="Farah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68400" algn="l"/>
                        </a:tabLst>
                        <a:defRPr sz="6200"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latin typeface="Farah"/>
                          <a:ea typeface="Farah"/>
                          <a:cs typeface="Farah"/>
                          <a:sym typeface="Farah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</a:tcPr>
                </a:tc>
              </a:tr>
              <a:tr h="1752600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68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2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latin typeface="Farah"/>
                          <a:ea typeface="Farah"/>
                          <a:cs typeface="Farah"/>
                          <a:sym typeface="Farah"/>
                        </a:rPr>
                        <a:t>اللافلزات 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68400" algn="l"/>
                        </a:tabLst>
                        <a:defRPr sz="6200"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latin typeface="Farah"/>
                          <a:ea typeface="Farah"/>
                          <a:cs typeface="Farah"/>
                          <a:sym typeface="Farah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68400" algn="l"/>
                        </a:tabLst>
                        <a:defRPr sz="6200"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latin typeface="Farah"/>
                          <a:ea typeface="Farah"/>
                          <a:cs typeface="Farah"/>
                          <a:sym typeface="Farah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</a:tcPr>
                </a:tc>
              </a:tr>
              <a:tr h="1752600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68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2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latin typeface="Farah"/>
                          <a:ea typeface="Farah"/>
                          <a:cs typeface="Farah"/>
                          <a:sym typeface="Farah"/>
                        </a:rPr>
                        <a:t>الفلزات 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68400" algn="l"/>
                        </a:tabLst>
                        <a:defRPr sz="6200"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latin typeface="Farah"/>
                          <a:ea typeface="Farah"/>
                          <a:cs typeface="Farah"/>
                          <a:sym typeface="Farah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68400" algn="l"/>
                        </a:tabLst>
                        <a:defRPr sz="6200"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latin typeface="Farah"/>
                          <a:ea typeface="Farah"/>
                          <a:cs typeface="Farah"/>
                          <a:sym typeface="Farah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B w="0"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403" name="IMG_0482.JPG" descr="IMG_048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611" y="6768053"/>
            <a:ext cx="2311867" cy="2670195"/>
          </a:xfrm>
          <a:prstGeom prst="rect">
            <a:avLst/>
          </a:prstGeom>
        </p:spPr>
      </p:pic>
      <p:sp>
        <p:nvSpPr>
          <p:cNvPr id="404" name="دعاء الزهراني"/>
          <p:cNvSpPr txBox="1"/>
          <p:nvPr/>
        </p:nvSpPr>
        <p:spPr>
          <a:xfrm>
            <a:off x="121612" y="9024505"/>
            <a:ext cx="2571865" cy="693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>
                <a:effectLst/>
              </a:defRPr>
            </a:pPr>
            <a:r>
              <a:t>دعاء الزهراني </a:t>
            </a:r>
          </a:p>
        </p:txBody>
      </p:sp>
      <p:sp>
        <p:nvSpPr>
          <p:cNvPr id="405" name="لوحة المفردات"/>
          <p:cNvSpPr txBox="1"/>
          <p:nvPr/>
        </p:nvSpPr>
        <p:spPr>
          <a:xfrm>
            <a:off x="6126696" y="784593"/>
            <a:ext cx="268161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tabLst>
                <a:tab pos="1168400" algn="l"/>
              </a:tabLst>
              <a:defRPr sz="5800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  <a:effectLst>
                  <a:outerShdw sx="100000" sy="100000" kx="0" ky="0" algn="b" rotWithShape="0" blurRad="38100" dist="63500" dir="5400000">
                    <a:srgbClr val="000000">
                      <a:alpha val="48275"/>
                    </a:srgbClr>
                  </a:outerShdw>
                </a:effectLst>
                <a:latin typeface="Farah"/>
                <a:ea typeface="Farah"/>
                <a:cs typeface="Farah"/>
                <a:sym typeface="Farah"/>
              </a:defRPr>
            </a:lvl1pPr>
          </a:lstStyle>
          <a:p>
            <a:pPr defTabSz="914400" rtl="0">
              <a:defRPr/>
            </a:pPr>
            <a:r>
              <a:t>لوحة المفردات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دعاء الزهراني"/>
          <p:cNvSpPr txBox="1"/>
          <p:nvPr/>
        </p:nvSpPr>
        <p:spPr>
          <a:xfrm>
            <a:off x="106272" y="8886444"/>
            <a:ext cx="2571865" cy="693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>
                <a:effectLst/>
              </a:defRPr>
            </a:pPr>
            <a:r>
              <a:t>دعاء الزهراني </a:t>
            </a:r>
          </a:p>
        </p:txBody>
      </p:sp>
      <p:grpSp>
        <p:nvGrpSpPr>
          <p:cNvPr id="410" name="624719B8-C325-456B-A852-CEE0DA6C19BC-L0-001.png"/>
          <p:cNvGrpSpPr/>
          <p:nvPr/>
        </p:nvGrpSpPr>
        <p:grpSpPr>
          <a:xfrm>
            <a:off x="1957133" y="1458242"/>
            <a:ext cx="10311190" cy="6136430"/>
            <a:chOff x="0" y="0"/>
            <a:chExt cx="10311189" cy="6136428"/>
          </a:xfrm>
        </p:grpSpPr>
        <p:pic>
          <p:nvPicPr>
            <p:cNvPr id="409" name="624719B8-C325-456B-A852-CEE0DA6C19BC-L0-001.png" descr="624719B8-C325-456B-A852-CEE0DA6C19BC-L0-00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5124" t="67935" r="13077" b="9647"/>
            <a:stretch>
              <a:fillRect/>
            </a:stretch>
          </p:blipFill>
          <p:spPr>
            <a:xfrm>
              <a:off x="190500" y="190500"/>
              <a:ext cx="9930190" cy="573002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08" name="624719B8-C325-456B-A852-CEE0DA6C19BC-L0-001.png" descr="624719B8-C325-456B-A852-CEE0DA6C19BC-L0-001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0311190" cy="6136429"/>
            </a:xfrm>
            <a:prstGeom prst="rect">
              <a:avLst/>
            </a:prstGeom>
            <a:effectLst/>
          </p:spPr>
        </p:pic>
      </p:grpSp>
      <p:pic>
        <p:nvPicPr>
          <p:cNvPr id="411" name="IMG_0482.JPG" descr="IMG_0482.JP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1239" y="6424726"/>
            <a:ext cx="2311867" cy="267019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العنوان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4" name="النص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15" name="3CF872A4-F342-45F7-A215-EE641F1CD99A-L0-001.png" descr="3CF872A4-F342-45F7-A215-EE641F1CD99A-L0-001.png"/>
          <p:cNvPicPr>
            <a:picLocks noChangeAspect="1"/>
          </p:cNvPicPr>
          <p:nvPr/>
        </p:nvPicPr>
        <p:blipFill>
          <a:blip r:embed="rId2">
            <a:extLst/>
          </a:blip>
          <a:srcRect l="2181" t="13199" r="21394" b="5257"/>
          <a:stretch>
            <a:fillRect/>
          </a:stretch>
        </p:blipFill>
        <p:spPr>
          <a:xfrm>
            <a:off x="130929" y="113122"/>
            <a:ext cx="12437614" cy="99528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IMG_0482.JPG" descr="IMG_048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271" y="6537950"/>
            <a:ext cx="2311867" cy="2670195"/>
          </a:xfrm>
          <a:prstGeom prst="rect">
            <a:avLst/>
          </a:prstGeom>
        </p:spPr>
      </p:pic>
      <p:sp>
        <p:nvSpPr>
          <p:cNvPr id="153" name="دعاء الزهراني"/>
          <p:cNvSpPr txBox="1"/>
          <p:nvPr/>
        </p:nvSpPr>
        <p:spPr>
          <a:xfrm>
            <a:off x="106272" y="8886444"/>
            <a:ext cx="2571865" cy="693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>
                <a:effectLst/>
              </a:defRPr>
            </a:pPr>
            <a:r>
              <a:t>دعاء الزهراني </a:t>
            </a:r>
          </a:p>
        </p:txBody>
      </p:sp>
      <p:sp>
        <p:nvSpPr>
          <p:cNvPr id="154" name="الربط مع المعرفة السابقة"/>
          <p:cNvSpPr txBox="1"/>
          <p:nvPr/>
        </p:nvSpPr>
        <p:spPr>
          <a:xfrm>
            <a:off x="6175447" y="1507166"/>
            <a:ext cx="5700828" cy="848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500">
                <a:solidFill>
                  <a:srgbClr val="EE91B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r>
              <a:t>الربط مع المعرفة السابقة </a:t>
            </a:r>
          </a:p>
        </p:txBody>
      </p:sp>
      <p:sp>
        <p:nvSpPr>
          <p:cNvPr id="155" name="ما الصيغة الكيميائية للماء ؟"/>
          <p:cNvSpPr txBox="1"/>
          <p:nvPr/>
        </p:nvSpPr>
        <p:spPr>
          <a:xfrm>
            <a:off x="3152674" y="3633310"/>
            <a:ext cx="7244029" cy="794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>
                <a:solidFill>
                  <a:srgbClr val="FAD1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r>
              <a:t>ما الصيغة الكيميائية للماء ؟</a:t>
            </a:r>
          </a:p>
        </p:txBody>
      </p:sp>
      <p:sp>
        <p:nvSpPr>
          <p:cNvPr id="156" name="اعملي قائمة بعدد العناصر الاخرى التي تعرفينها ؟"/>
          <p:cNvSpPr txBox="1"/>
          <p:nvPr/>
        </p:nvSpPr>
        <p:spPr>
          <a:xfrm>
            <a:off x="2825777" y="5245212"/>
            <a:ext cx="7897822" cy="1564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C3E5A8"/>
                </a:solidFill>
              </a:defRPr>
            </a:lvl1pPr>
          </a:lstStyle>
          <a:p>
            <a:pPr rtl="0">
              <a:defRPr/>
            </a:pPr>
            <a:r>
              <a:t>اعملي قائمة بعدد العناصر الاخرى التي تعرفينها ؟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IMG_0482.JPG" descr="IMG_048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271" y="6537950"/>
            <a:ext cx="2311867" cy="2670195"/>
          </a:xfrm>
          <a:prstGeom prst="rect">
            <a:avLst/>
          </a:prstGeom>
        </p:spPr>
      </p:pic>
      <p:sp>
        <p:nvSpPr>
          <p:cNvPr id="418" name="دعاء الزهراني"/>
          <p:cNvSpPr txBox="1"/>
          <p:nvPr/>
        </p:nvSpPr>
        <p:spPr>
          <a:xfrm>
            <a:off x="106272" y="8886444"/>
            <a:ext cx="2571865" cy="693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>
                <a:effectLst/>
              </a:defRPr>
            </a:pPr>
            <a:r>
              <a:t>دعاء الزهراني </a:t>
            </a:r>
          </a:p>
        </p:txBody>
      </p:sp>
      <p:pic>
        <p:nvPicPr>
          <p:cNvPr id="419" name="914AF0B1-781F-40E6-ACB8-8942D0036010-L0-001.png" descr="914AF0B1-781F-40E6-ACB8-8942D0036010-L0-001.png"/>
          <p:cNvPicPr>
            <a:picLocks noChangeAspect="1"/>
          </p:cNvPicPr>
          <p:nvPr/>
        </p:nvPicPr>
        <p:blipFill>
          <a:blip r:embed="rId3">
            <a:extLst/>
          </a:blip>
          <a:srcRect l="10138" t="17086" r="455" b="46219"/>
          <a:stretch>
            <a:fillRect/>
          </a:stretch>
        </p:blipFill>
        <p:spPr>
          <a:xfrm>
            <a:off x="2168708" y="1551979"/>
            <a:ext cx="9083344" cy="49706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دعاء الزهراني"/>
          <p:cNvSpPr txBox="1"/>
          <p:nvPr/>
        </p:nvSpPr>
        <p:spPr>
          <a:xfrm>
            <a:off x="106272" y="8886444"/>
            <a:ext cx="2571865" cy="693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>
                <a:effectLst/>
              </a:defRPr>
            </a:pPr>
            <a:r>
              <a:t>دعاء الزهراني </a:t>
            </a:r>
          </a:p>
        </p:txBody>
      </p:sp>
      <p:grpSp>
        <p:nvGrpSpPr>
          <p:cNvPr id="424" name="23532FEB-9383-4B34-BD5C-87545C605ED4-L0-001.png"/>
          <p:cNvGrpSpPr/>
          <p:nvPr/>
        </p:nvGrpSpPr>
        <p:grpSpPr>
          <a:xfrm>
            <a:off x="771128" y="1466532"/>
            <a:ext cx="11462592" cy="5917943"/>
            <a:chOff x="0" y="0"/>
            <a:chExt cx="11462591" cy="5917941"/>
          </a:xfrm>
        </p:grpSpPr>
        <p:pic>
          <p:nvPicPr>
            <p:cNvPr id="423" name="23532FEB-9383-4B34-BD5C-87545C605ED4-L0-001.png" descr="23532FEB-9383-4B34-BD5C-87545C605ED4-L0-00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2057" t="40492" r="22857" b="35230"/>
            <a:stretch>
              <a:fillRect/>
            </a:stretch>
          </p:blipFill>
          <p:spPr>
            <a:xfrm>
              <a:off x="190500" y="190500"/>
              <a:ext cx="11081592" cy="551154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22" name="23532FEB-9383-4B34-BD5C-87545C605ED4-L0-001.png" descr="23532FEB-9383-4B34-BD5C-87545C605ED4-L0-001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1462592" cy="5917942"/>
            </a:xfrm>
            <a:prstGeom prst="rect">
              <a:avLst/>
            </a:prstGeom>
            <a:effectLst/>
          </p:spPr>
        </p:pic>
      </p:grpSp>
      <p:pic>
        <p:nvPicPr>
          <p:cNvPr id="425" name="IMG_0482.JPG" descr="IMG_0482.JP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6271" y="6371527"/>
            <a:ext cx="2311867" cy="267019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IMG_0482.JPG" descr="IMG_048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271" y="6537950"/>
            <a:ext cx="2311867" cy="2670195"/>
          </a:xfrm>
          <a:prstGeom prst="rect">
            <a:avLst/>
          </a:prstGeom>
        </p:spPr>
      </p:pic>
      <p:sp>
        <p:nvSpPr>
          <p:cNvPr id="428" name="دعاء الزهراني"/>
          <p:cNvSpPr txBox="1"/>
          <p:nvPr/>
        </p:nvSpPr>
        <p:spPr>
          <a:xfrm>
            <a:off x="106272" y="8886444"/>
            <a:ext cx="2571865" cy="693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>
                <a:effectLst/>
              </a:defRPr>
            </a:pPr>
            <a:r>
              <a:t>دعاء الزهراني </a:t>
            </a:r>
          </a:p>
        </p:txBody>
      </p:sp>
      <p:grpSp>
        <p:nvGrpSpPr>
          <p:cNvPr id="431" name="9E97B60E-0978-4BBE-8990-5DF8AAAFF7F9-L0-001.png"/>
          <p:cNvGrpSpPr/>
          <p:nvPr/>
        </p:nvGrpSpPr>
        <p:grpSpPr>
          <a:xfrm>
            <a:off x="3238786" y="1097211"/>
            <a:ext cx="5931621" cy="7033159"/>
            <a:chOff x="0" y="0"/>
            <a:chExt cx="5931620" cy="7033158"/>
          </a:xfrm>
        </p:grpSpPr>
        <p:pic>
          <p:nvPicPr>
            <p:cNvPr id="430" name="9E97B60E-0978-4BBE-8990-5DF8AAAFF7F9-L0-001.png" descr="9E97B60E-0978-4BBE-8990-5DF8AAAFF7F9-L0-00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0115" t="23384" r="15962" b="28332"/>
            <a:stretch>
              <a:fillRect/>
            </a:stretch>
          </p:blipFill>
          <p:spPr>
            <a:xfrm>
              <a:off x="190500" y="190500"/>
              <a:ext cx="5550621" cy="662675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29" name="9E97B60E-0978-4BBE-8990-5DF8AAAFF7F9-L0-001.png" descr="9E97B60E-0978-4BBE-8990-5DF8AAAFF7F9-L0-001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931621" cy="703315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CB41EDE6-325B-4369-A449-DD28A8941519-L0-001.png" descr="CB41EDE6-325B-4369-A449-DD28A8941519-L0-001.png"/>
          <p:cNvPicPr>
            <a:picLocks noChangeAspect="1"/>
          </p:cNvPicPr>
          <p:nvPr/>
        </p:nvPicPr>
        <p:blipFill>
          <a:blip r:embed="rId2">
            <a:extLst/>
          </a:blip>
          <a:srcRect l="0" t="23491" r="0" b="18122"/>
          <a:stretch>
            <a:fillRect/>
          </a:stretch>
        </p:blipFill>
        <p:spPr>
          <a:xfrm>
            <a:off x="327323" y="2246709"/>
            <a:ext cx="12011919" cy="526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IMG_0482.JPG" descr="IMG_048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271" y="6537950"/>
            <a:ext cx="2311867" cy="2670195"/>
          </a:xfrm>
          <a:prstGeom prst="rect">
            <a:avLst/>
          </a:prstGeom>
        </p:spPr>
      </p:pic>
      <p:sp>
        <p:nvSpPr>
          <p:cNvPr id="436" name="دعاء الزهراني"/>
          <p:cNvSpPr txBox="1"/>
          <p:nvPr/>
        </p:nvSpPr>
        <p:spPr>
          <a:xfrm>
            <a:off x="106272" y="8886444"/>
            <a:ext cx="2571865" cy="693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>
                <a:effectLst/>
              </a:defRPr>
            </a:pPr>
            <a:r>
              <a:t>دعاء الزهراني </a:t>
            </a:r>
          </a:p>
        </p:txBody>
      </p:sp>
      <p:sp>
        <p:nvSpPr>
          <p:cNvPr id="437" name="عرض سريع"/>
          <p:cNvSpPr txBox="1"/>
          <p:nvPr/>
        </p:nvSpPr>
        <p:spPr>
          <a:xfrm>
            <a:off x="5604033" y="950190"/>
            <a:ext cx="2441022" cy="796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عرض سريع </a:t>
            </a:r>
          </a:p>
        </p:txBody>
      </p:sp>
      <p:sp>
        <p:nvSpPr>
          <p:cNvPr id="438" name="اختبار الفلزات"/>
          <p:cNvSpPr txBox="1"/>
          <p:nvPr/>
        </p:nvSpPr>
        <p:spPr>
          <a:xfrm>
            <a:off x="7992260" y="2232944"/>
            <a:ext cx="3371119" cy="808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300">
                <a:solidFill>
                  <a:srgbClr val="D87BF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r>
              <a:t>اختبار الفلزات </a:t>
            </a:r>
          </a:p>
        </p:txBody>
      </p:sp>
      <p:pic>
        <p:nvPicPr>
          <p:cNvPr id="439" name="4230BB99-D161-40A0-ADA6-80F5C723F734-L0-001.png" descr="4230BB99-D161-40A0-ADA6-80F5C723F734-L0-001.png"/>
          <p:cNvPicPr>
            <a:picLocks noChangeAspect="1"/>
          </p:cNvPicPr>
          <p:nvPr/>
        </p:nvPicPr>
        <p:blipFill>
          <a:blip r:embed="rId3">
            <a:extLst/>
          </a:blip>
          <a:srcRect l="26772" t="34550" r="64146" b="49708"/>
          <a:stretch>
            <a:fillRect/>
          </a:stretch>
        </p:blipFill>
        <p:spPr>
          <a:xfrm>
            <a:off x="4750593" y="3527342"/>
            <a:ext cx="3503786" cy="45551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دعاء الزهراني"/>
          <p:cNvSpPr txBox="1"/>
          <p:nvPr/>
        </p:nvSpPr>
        <p:spPr>
          <a:xfrm>
            <a:off x="106272" y="8886444"/>
            <a:ext cx="2571865" cy="693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>
                <a:effectLst/>
              </a:defRPr>
            </a:pPr>
            <a:r>
              <a:t>دعاء الزهراني </a:t>
            </a:r>
          </a:p>
        </p:txBody>
      </p:sp>
      <p:graphicFrame>
        <p:nvGraphicFramePr>
          <p:cNvPr id="442" name="الجدول"/>
          <p:cNvGraphicFramePr/>
          <p:nvPr/>
        </p:nvGraphicFramePr>
        <p:xfrm>
          <a:off x="12217400" y="1371600"/>
          <a:ext cx="11430000" cy="7010400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1">
                <a:tableStyleId>{CF821DB8-F4EB-4A41-A1BA-3FCAFE7338EE}</a:tableStyleId>
              </a:tblPr>
              <a:tblGrid>
                <a:gridCol w="2857500"/>
                <a:gridCol w="2857500"/>
                <a:gridCol w="2857500"/>
                <a:gridCol w="2857500"/>
              </a:tblGrid>
              <a:tr h="1168400">
                <a:tc>
                  <a:txBody>
                    <a:bodyPr/>
                    <a:lstStyle/>
                    <a:p>
                      <a:pPr algn="ctr" rtl="1">
                        <a:tabLst>
                          <a:tab pos="1181100" algn="l"/>
                        </a:tabLst>
                        <a:defRPr sz="1800"/>
                      </a:pPr>
                      <a:r>
                        <a:rPr sz="3400">
                          <a:sym typeface="Helvetica Neue Light"/>
                        </a:rPr>
                        <a:t>وجة المقارنة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rtl="1">
                        <a:tabLst>
                          <a:tab pos="1181100" algn="l"/>
                        </a:tabLst>
                        <a:defRPr sz="1800"/>
                      </a:pPr>
                      <a:r>
                        <a:rPr sz="3400">
                          <a:sym typeface="Helvetica Neue Light"/>
                        </a:rPr>
                        <a:t>اللافلزات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rtl="1">
                        <a:tabLst>
                          <a:tab pos="1181100" algn="l"/>
                        </a:tabLst>
                        <a:defRPr sz="1800"/>
                      </a:pPr>
                      <a:r>
                        <a:rPr sz="3400">
                          <a:sym typeface="Helvetica Neue Light"/>
                        </a:rPr>
                        <a:t>اشباه الفلزات 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rtl="1">
                        <a:tabLst>
                          <a:tab pos="1181100" algn="l"/>
                        </a:tabLst>
                        <a:defRPr sz="1800"/>
                      </a:pPr>
                      <a:r>
                        <a:rPr sz="3400">
                          <a:sym typeface="Helvetica Neue Light"/>
                        </a:rPr>
                        <a:t>الفلزات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168400">
                <a:tc>
                  <a:txBody>
                    <a:bodyPr/>
                    <a:lstStyle/>
                    <a:p>
                      <a:pPr algn="ctr" defTabSz="914400" rtl="1">
                        <a:tabLst>
                          <a:tab pos="1168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sym typeface="Helvetica Neue Light"/>
                        </a:rPr>
                        <a:t>اللمعان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ctr" defTabSz="914400" rtl="1">
                        <a:tabLst>
                          <a:tab pos="1168400" algn="l"/>
                        </a:tabLst>
                        <a:defRPr sz="3000"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 rtl="1">
                        <a:tabLst>
                          <a:tab pos="1168400" algn="l"/>
                        </a:tabLst>
                        <a:defRPr sz="3000"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 rtl="1">
                        <a:tabLst>
                          <a:tab pos="1168400" algn="l"/>
                        </a:tabLst>
                        <a:defRPr sz="3000"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12700">
                      <a:miter lim="400000"/>
                    </a:lnR>
                  </a:tcPr>
                </a:tc>
              </a:tr>
              <a:tr h="1168400">
                <a:tc>
                  <a:txBody>
                    <a:bodyPr/>
                    <a:lstStyle/>
                    <a:p>
                      <a:pPr algn="ctr" defTabSz="914400" rtl="1">
                        <a:tabLst>
                          <a:tab pos="1168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sym typeface="Helvetica Neue Light"/>
                        </a:rPr>
                        <a:t>التوصيل للكهرباء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ctr" defTabSz="914400" rtl="1">
                        <a:tabLst>
                          <a:tab pos="1168400" algn="l"/>
                        </a:tabLst>
                        <a:defRPr sz="3000"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 rtl="1">
                        <a:tabLst>
                          <a:tab pos="1168400" algn="l"/>
                        </a:tabLst>
                        <a:defRPr sz="3000"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 rtl="1">
                        <a:tabLst>
                          <a:tab pos="1168400" algn="l"/>
                        </a:tabLst>
                        <a:defRPr sz="3000"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12700">
                      <a:miter lim="400000"/>
                    </a:lnR>
                  </a:tcPr>
                </a:tc>
              </a:tr>
              <a:tr h="1168400">
                <a:tc>
                  <a:txBody>
                    <a:bodyPr/>
                    <a:lstStyle/>
                    <a:p>
                      <a:pPr algn="ctr" defTabSz="914400" rtl="1">
                        <a:tabLst>
                          <a:tab pos="1168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sym typeface="Helvetica Neue Light"/>
                        </a:rPr>
                        <a:t>توصل للحرارة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ctr" defTabSz="914400" rtl="1">
                        <a:tabLst>
                          <a:tab pos="1168400" algn="l"/>
                        </a:tabLst>
                        <a:defRPr sz="3000"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 rtl="1">
                        <a:tabLst>
                          <a:tab pos="1168400" algn="l"/>
                        </a:tabLst>
                        <a:defRPr sz="3000"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 rtl="1">
                        <a:tabLst>
                          <a:tab pos="1168400" algn="l"/>
                        </a:tabLst>
                        <a:defRPr sz="3000"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12700">
                      <a:miter lim="400000"/>
                    </a:lnR>
                  </a:tcPr>
                </a:tc>
              </a:tr>
              <a:tr h="1168400">
                <a:tc>
                  <a:txBody>
                    <a:bodyPr/>
                    <a:lstStyle/>
                    <a:p>
                      <a:pPr algn="ctr" defTabSz="914400" rtl="1">
                        <a:tabLst>
                          <a:tab pos="1168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sym typeface="Helvetica Neue Light"/>
                        </a:rPr>
                        <a:t>حالتها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ctr" defTabSz="914400" rtl="1">
                        <a:tabLst>
                          <a:tab pos="1168400" algn="l"/>
                        </a:tabLst>
                        <a:defRPr sz="3000"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 rtl="1">
                        <a:tabLst>
                          <a:tab pos="1168400" algn="l"/>
                        </a:tabLst>
                        <a:defRPr sz="3000"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 rtl="1">
                        <a:tabLst>
                          <a:tab pos="1168400" algn="l"/>
                        </a:tabLst>
                        <a:defRPr sz="3000"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12700">
                      <a:miter lim="400000"/>
                    </a:lnR>
                  </a:tcPr>
                </a:tc>
              </a:tr>
              <a:tr h="1168400">
                <a:tc>
                  <a:txBody>
                    <a:bodyPr/>
                    <a:lstStyle/>
                    <a:p>
                      <a:pPr algn="ctr" defTabSz="914400" rtl="1">
                        <a:tabLst>
                          <a:tab pos="1168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sym typeface="Helvetica Neue Light"/>
                        </a:rPr>
                        <a:t>مثال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 rtl="1">
                        <a:tabLst>
                          <a:tab pos="1168400" algn="l"/>
                        </a:tabLst>
                        <a:defRPr sz="3000"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 rtl="1">
                        <a:tabLst>
                          <a:tab pos="1168400" algn="l"/>
                        </a:tabLst>
                        <a:defRPr sz="3000"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 rtl="1">
                        <a:tabLst>
                          <a:tab pos="1168400" algn="l"/>
                        </a:tabLst>
                        <a:defRPr sz="3000"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12700">
                      <a:miter lim="400000"/>
                    </a:lnR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443" name="IMG_0482.JPG" descr="IMG_048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271" y="6455898"/>
            <a:ext cx="2311867" cy="2670195"/>
          </a:xfrm>
          <a:prstGeom prst="rect">
            <a:avLst/>
          </a:prstGeom>
        </p:spPr>
      </p:pic>
      <p:sp>
        <p:nvSpPr>
          <p:cNvPr id="444" name="قارني بين :"/>
          <p:cNvSpPr txBox="1"/>
          <p:nvPr/>
        </p:nvSpPr>
        <p:spPr>
          <a:xfrm>
            <a:off x="8601638" y="397943"/>
            <a:ext cx="2152363" cy="796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EE91B3"/>
                </a:solidFill>
              </a:defRPr>
            </a:lvl1pPr>
          </a:lstStyle>
          <a:p>
            <a:pPr rtl="0">
              <a:defRPr/>
            </a:pPr>
            <a:r>
              <a:t>قارني بين :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47" name="07BE1867-E05B-4D3E-AA2F-BA3781EF5FB4-L0-001.png" descr="07BE1867-E05B-4D3E-AA2F-BA3781EF5FB4-L0-001.png"/>
          <p:cNvPicPr>
            <a:picLocks noChangeAspect="1"/>
          </p:cNvPicPr>
          <p:nvPr/>
        </p:nvPicPr>
        <p:blipFill>
          <a:blip r:embed="rId2">
            <a:extLst/>
          </a:blip>
          <a:srcRect l="2349" t="13535" r="21394" b="4698"/>
          <a:stretch>
            <a:fillRect/>
          </a:stretch>
        </p:blipFill>
        <p:spPr>
          <a:xfrm>
            <a:off x="749753" y="250655"/>
            <a:ext cx="11505353" cy="92524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التقويم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r>
              <a:t>التقويم </a:t>
            </a:r>
          </a:p>
        </p:txBody>
      </p:sp>
      <p:pic>
        <p:nvPicPr>
          <p:cNvPr id="450" name="CD7630A2-A34A-4B06-B49D-84A03DE5F261-L0-001.png" descr="CD7630A2-A34A-4B06-B49D-84A03DE5F261-L0-001.png"/>
          <p:cNvPicPr>
            <a:picLocks noChangeAspect="1"/>
          </p:cNvPicPr>
          <p:nvPr/>
        </p:nvPicPr>
        <p:blipFill>
          <a:blip r:embed="rId2">
            <a:extLst/>
          </a:blip>
          <a:srcRect l="52644" t="50889" r="35424" b="36812"/>
          <a:stretch>
            <a:fillRect/>
          </a:stretch>
        </p:blipFill>
        <p:spPr>
          <a:xfrm>
            <a:off x="4740372" y="2955329"/>
            <a:ext cx="4185951" cy="57531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تابع  العناصر والمركبات والمخاليط"/>
          <p:cNvSpPr txBox="1"/>
          <p:nvPr>
            <p:ph type="title"/>
          </p:nvPr>
        </p:nvSpPr>
        <p:spPr>
          <a:xfrm>
            <a:off x="3095707" y="7963744"/>
            <a:ext cx="7174789" cy="1219201"/>
          </a:xfrm>
          <a:prstGeom prst="rect">
            <a:avLst/>
          </a:prstGeom>
        </p:spPr>
        <p:txBody>
          <a:bodyPr/>
          <a:lstStyle>
            <a:lvl1pPr defTabSz="554990">
              <a:defRPr sz="6840">
                <a:solidFill>
                  <a:schemeClr val="accent3">
                    <a:satOff val="18648"/>
                    <a:lumOff val="5971"/>
                  </a:schemeClr>
                </a:solidFill>
                <a:effectLst>
                  <a:outerShdw sx="100000" sy="100000" kx="0" ky="0" algn="b" rotWithShape="0" blurRad="48260" dist="36195" dir="5400000">
                    <a:srgbClr val="000000"/>
                  </a:outerShdw>
                </a:effectLst>
                <a:latin typeface="Farah"/>
                <a:ea typeface="Farah"/>
                <a:cs typeface="Farah"/>
                <a:sym typeface="Farah"/>
              </a:defRPr>
            </a:lvl1pPr>
          </a:lstStyle>
          <a:p>
            <a:pPr rtl="0">
              <a:defRPr/>
            </a:pPr>
            <a:r>
              <a:t>تابع  العناصر والمركبات والمخاليط </a:t>
            </a:r>
          </a:p>
        </p:txBody>
      </p:sp>
      <p:grpSp>
        <p:nvGrpSpPr>
          <p:cNvPr id="455" name="صورة"/>
          <p:cNvGrpSpPr/>
          <p:nvPr/>
        </p:nvGrpSpPr>
        <p:grpSpPr>
          <a:xfrm>
            <a:off x="2009720" y="433524"/>
            <a:ext cx="9346763" cy="6752952"/>
            <a:chOff x="0" y="0"/>
            <a:chExt cx="9346761" cy="6752950"/>
          </a:xfrm>
        </p:grpSpPr>
        <p:pic>
          <p:nvPicPr>
            <p:cNvPr id="454" name="صورة" descr="صورة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90500" y="190500"/>
              <a:ext cx="8965762" cy="634655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53" name="صورة" descr="صورة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9346762" cy="6752952"/>
            </a:xfrm>
            <a:prstGeom prst="rect">
              <a:avLst/>
            </a:prstGeom>
            <a:effectLst/>
          </p:spPr>
        </p:pic>
      </p:grpSp>
      <p:sp>
        <p:nvSpPr>
          <p:cNvPr id="456" name="الدرس الثاني"/>
          <p:cNvSpPr txBox="1"/>
          <p:nvPr/>
        </p:nvSpPr>
        <p:spPr>
          <a:xfrm>
            <a:off x="3304141" y="6868404"/>
            <a:ext cx="5251296" cy="1096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algn="r" defTabSz="479044">
              <a:defRPr sz="5904">
                <a:effectLst>
                  <a:outerShdw sx="100000" sy="100000" kx="0" ky="0" algn="b" rotWithShape="0" blurRad="41656" dist="31242" dir="5400000">
                    <a:srgbClr val="000000"/>
                  </a:outerShdw>
                </a:effectLst>
              </a:defRPr>
            </a:lvl1pPr>
          </a:lstStyle>
          <a:p>
            <a:pPr/>
            <a:r>
              <a:t>الدرس الثاني </a:t>
            </a:r>
          </a:p>
        </p:txBody>
      </p:sp>
      <p:sp>
        <p:nvSpPr>
          <p:cNvPr id="457" name="٤"/>
          <p:cNvSpPr/>
          <p:nvPr/>
        </p:nvSpPr>
        <p:spPr>
          <a:xfrm>
            <a:off x="94500" y="236449"/>
            <a:ext cx="1905001" cy="1905001"/>
          </a:xfrm>
          <a:prstGeom prst="rightArrow">
            <a:avLst>
              <a:gd name="adj1" fmla="val 28564"/>
              <a:gd name="adj2" fmla="val 59418"/>
            </a:avLst>
          </a:pr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/>
            </a:lvl1pPr>
          </a:lstStyle>
          <a:p>
            <a:pPr/>
            <a:r>
              <a:t>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D24E22DD-DFD8-4934-8458-794098D3BC97-L0-001.png" descr="D24E22DD-DFD8-4934-8458-794098D3BC97-L0-001.png"/>
          <p:cNvPicPr>
            <a:picLocks noChangeAspect="1"/>
          </p:cNvPicPr>
          <p:nvPr/>
        </p:nvPicPr>
        <p:blipFill>
          <a:blip r:embed="rId2">
            <a:extLst/>
          </a:blip>
          <a:srcRect l="2155" t="6348" r="2929" b="14328"/>
          <a:stretch>
            <a:fillRect/>
          </a:stretch>
        </p:blipFill>
        <p:spPr>
          <a:xfrm>
            <a:off x="7405993" y="1476033"/>
            <a:ext cx="4513978" cy="28293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600" fill="norm" stroke="1" extrusionOk="0">
                <a:moveTo>
                  <a:pt x="4412" y="0"/>
                </a:moveTo>
                <a:cubicBezTo>
                  <a:pt x="4118" y="41"/>
                  <a:pt x="3874" y="143"/>
                  <a:pt x="3964" y="779"/>
                </a:cubicBezTo>
                <a:cubicBezTo>
                  <a:pt x="3600" y="1042"/>
                  <a:pt x="3449" y="606"/>
                  <a:pt x="3473" y="100"/>
                </a:cubicBezTo>
                <a:cubicBezTo>
                  <a:pt x="3281" y="192"/>
                  <a:pt x="3078" y="160"/>
                  <a:pt x="2883" y="206"/>
                </a:cubicBezTo>
                <a:lnTo>
                  <a:pt x="2949" y="936"/>
                </a:lnTo>
                <a:cubicBezTo>
                  <a:pt x="3042" y="1081"/>
                  <a:pt x="3231" y="1154"/>
                  <a:pt x="3179" y="1406"/>
                </a:cubicBezTo>
                <a:cubicBezTo>
                  <a:pt x="2713" y="1671"/>
                  <a:pt x="2261" y="1990"/>
                  <a:pt x="1769" y="2139"/>
                </a:cubicBezTo>
                <a:cubicBezTo>
                  <a:pt x="1418" y="2628"/>
                  <a:pt x="1050" y="2225"/>
                  <a:pt x="624" y="2348"/>
                </a:cubicBezTo>
                <a:cubicBezTo>
                  <a:pt x="610" y="2948"/>
                  <a:pt x="312" y="3382"/>
                  <a:pt x="1" y="3603"/>
                </a:cubicBezTo>
                <a:cubicBezTo>
                  <a:pt x="-12" y="4197"/>
                  <a:pt x="56" y="4515"/>
                  <a:pt x="493" y="4333"/>
                </a:cubicBezTo>
                <a:cubicBezTo>
                  <a:pt x="646" y="5015"/>
                  <a:pt x="960" y="5533"/>
                  <a:pt x="1147" y="6163"/>
                </a:cubicBezTo>
                <a:cubicBezTo>
                  <a:pt x="1549" y="6759"/>
                  <a:pt x="1452" y="7592"/>
                  <a:pt x="1606" y="8359"/>
                </a:cubicBezTo>
                <a:cubicBezTo>
                  <a:pt x="1940" y="8155"/>
                  <a:pt x="1767" y="8990"/>
                  <a:pt x="1900" y="9196"/>
                </a:cubicBezTo>
                <a:cubicBezTo>
                  <a:pt x="2054" y="9413"/>
                  <a:pt x="2317" y="9467"/>
                  <a:pt x="2426" y="9717"/>
                </a:cubicBezTo>
                <a:cubicBezTo>
                  <a:pt x="2851" y="9734"/>
                  <a:pt x="2436" y="11064"/>
                  <a:pt x="2917" y="10814"/>
                </a:cubicBezTo>
                <a:cubicBezTo>
                  <a:pt x="3117" y="11310"/>
                  <a:pt x="2909" y="12054"/>
                  <a:pt x="2752" y="12541"/>
                </a:cubicBezTo>
                <a:cubicBezTo>
                  <a:pt x="2757" y="13809"/>
                  <a:pt x="3595" y="14112"/>
                  <a:pt x="4095" y="14789"/>
                </a:cubicBezTo>
                <a:cubicBezTo>
                  <a:pt x="4541" y="14959"/>
                  <a:pt x="4187" y="15831"/>
                  <a:pt x="4391" y="16304"/>
                </a:cubicBezTo>
                <a:cubicBezTo>
                  <a:pt x="4646" y="16520"/>
                  <a:pt x="4570" y="16806"/>
                  <a:pt x="4685" y="17192"/>
                </a:cubicBezTo>
                <a:cubicBezTo>
                  <a:pt x="4594" y="18073"/>
                  <a:pt x="5152" y="18436"/>
                  <a:pt x="5176" y="19231"/>
                </a:cubicBezTo>
                <a:cubicBezTo>
                  <a:pt x="5261" y="19713"/>
                  <a:pt x="5696" y="19530"/>
                  <a:pt x="5766" y="20067"/>
                </a:cubicBezTo>
                <a:cubicBezTo>
                  <a:pt x="5706" y="20717"/>
                  <a:pt x="6001" y="21076"/>
                  <a:pt x="6134" y="21600"/>
                </a:cubicBezTo>
                <a:lnTo>
                  <a:pt x="6628" y="21600"/>
                </a:lnTo>
                <a:cubicBezTo>
                  <a:pt x="6672" y="21490"/>
                  <a:pt x="6720" y="21397"/>
                  <a:pt x="6781" y="21373"/>
                </a:cubicBezTo>
                <a:cubicBezTo>
                  <a:pt x="7138" y="21445"/>
                  <a:pt x="6846" y="20557"/>
                  <a:pt x="6944" y="20276"/>
                </a:cubicBezTo>
                <a:cubicBezTo>
                  <a:pt x="7169" y="19983"/>
                  <a:pt x="7148" y="19259"/>
                  <a:pt x="6944" y="18970"/>
                </a:cubicBezTo>
                <a:cubicBezTo>
                  <a:pt x="7289" y="18959"/>
                  <a:pt x="7494" y="19748"/>
                  <a:pt x="7862" y="19752"/>
                </a:cubicBezTo>
                <a:cubicBezTo>
                  <a:pt x="7917" y="19268"/>
                  <a:pt x="7941" y="18781"/>
                  <a:pt x="8156" y="18394"/>
                </a:cubicBezTo>
                <a:cubicBezTo>
                  <a:pt x="8161" y="18286"/>
                  <a:pt x="8571" y="17435"/>
                  <a:pt x="8551" y="17925"/>
                </a:cubicBezTo>
                <a:cubicBezTo>
                  <a:pt x="8239" y="18327"/>
                  <a:pt x="8174" y="19105"/>
                  <a:pt x="8223" y="19752"/>
                </a:cubicBezTo>
                <a:cubicBezTo>
                  <a:pt x="9470" y="19622"/>
                  <a:pt x="10730" y="19653"/>
                  <a:pt x="11956" y="20015"/>
                </a:cubicBezTo>
                <a:cubicBezTo>
                  <a:pt x="12281" y="20188"/>
                  <a:pt x="12754" y="20473"/>
                  <a:pt x="12906" y="19806"/>
                </a:cubicBezTo>
                <a:cubicBezTo>
                  <a:pt x="13110" y="18925"/>
                  <a:pt x="12662" y="18254"/>
                  <a:pt x="12808" y="17349"/>
                </a:cubicBezTo>
                <a:cubicBezTo>
                  <a:pt x="13083" y="16541"/>
                  <a:pt x="12784" y="15378"/>
                  <a:pt x="13136" y="14683"/>
                </a:cubicBezTo>
                <a:cubicBezTo>
                  <a:pt x="13109" y="12719"/>
                  <a:pt x="13262" y="10785"/>
                  <a:pt x="13333" y="8829"/>
                </a:cubicBezTo>
                <a:cubicBezTo>
                  <a:pt x="13366" y="8864"/>
                  <a:pt x="13517" y="9143"/>
                  <a:pt x="13561" y="9247"/>
                </a:cubicBezTo>
                <a:cubicBezTo>
                  <a:pt x="13651" y="10856"/>
                  <a:pt x="13409" y="12440"/>
                  <a:pt x="13496" y="14056"/>
                </a:cubicBezTo>
                <a:cubicBezTo>
                  <a:pt x="13612" y="15624"/>
                  <a:pt x="13105" y="17167"/>
                  <a:pt x="13464" y="18706"/>
                </a:cubicBezTo>
                <a:cubicBezTo>
                  <a:pt x="13658" y="18387"/>
                  <a:pt x="13830" y="18025"/>
                  <a:pt x="13956" y="17661"/>
                </a:cubicBezTo>
                <a:cubicBezTo>
                  <a:pt x="14725" y="16387"/>
                  <a:pt x="15911" y="16434"/>
                  <a:pt x="16936" y="16146"/>
                </a:cubicBezTo>
                <a:cubicBezTo>
                  <a:pt x="18300" y="16003"/>
                  <a:pt x="19499" y="14969"/>
                  <a:pt x="20768" y="14316"/>
                </a:cubicBezTo>
                <a:cubicBezTo>
                  <a:pt x="21089" y="13964"/>
                  <a:pt x="21588" y="14155"/>
                  <a:pt x="21553" y="13271"/>
                </a:cubicBezTo>
                <a:cubicBezTo>
                  <a:pt x="21563" y="13247"/>
                  <a:pt x="21567" y="13222"/>
                  <a:pt x="21576" y="13198"/>
                </a:cubicBezTo>
                <a:lnTo>
                  <a:pt x="21576" y="9741"/>
                </a:lnTo>
                <a:cubicBezTo>
                  <a:pt x="21492" y="9652"/>
                  <a:pt x="21404" y="9564"/>
                  <a:pt x="21325" y="9456"/>
                </a:cubicBezTo>
                <a:cubicBezTo>
                  <a:pt x="20348" y="9670"/>
                  <a:pt x="19369" y="9708"/>
                  <a:pt x="18377" y="9665"/>
                </a:cubicBezTo>
                <a:cubicBezTo>
                  <a:pt x="18060" y="9550"/>
                  <a:pt x="17834" y="9142"/>
                  <a:pt x="17622" y="8829"/>
                </a:cubicBezTo>
                <a:cubicBezTo>
                  <a:pt x="17237" y="8786"/>
                  <a:pt x="17371" y="8027"/>
                  <a:pt x="16968" y="7993"/>
                </a:cubicBezTo>
                <a:cubicBezTo>
                  <a:pt x="16767" y="7583"/>
                  <a:pt x="16571" y="7402"/>
                  <a:pt x="16215" y="7626"/>
                </a:cubicBezTo>
                <a:cubicBezTo>
                  <a:pt x="16077" y="7248"/>
                  <a:pt x="15770" y="7314"/>
                  <a:pt x="15625" y="6948"/>
                </a:cubicBezTo>
                <a:cubicBezTo>
                  <a:pt x="15664" y="6398"/>
                  <a:pt x="15250" y="6428"/>
                  <a:pt x="15069" y="6163"/>
                </a:cubicBezTo>
                <a:cubicBezTo>
                  <a:pt x="14542" y="6017"/>
                  <a:pt x="15082" y="4772"/>
                  <a:pt x="14479" y="4648"/>
                </a:cubicBezTo>
                <a:cubicBezTo>
                  <a:pt x="14032" y="4835"/>
                  <a:pt x="14031" y="3928"/>
                  <a:pt x="13627" y="4124"/>
                </a:cubicBezTo>
                <a:cubicBezTo>
                  <a:pt x="13868" y="3904"/>
                  <a:pt x="13312" y="3713"/>
                  <a:pt x="13366" y="4072"/>
                </a:cubicBezTo>
                <a:cubicBezTo>
                  <a:pt x="12898" y="4255"/>
                  <a:pt x="13544" y="3853"/>
                  <a:pt x="13136" y="3863"/>
                </a:cubicBezTo>
                <a:cubicBezTo>
                  <a:pt x="12844" y="3782"/>
                  <a:pt x="12977" y="3689"/>
                  <a:pt x="13037" y="3496"/>
                </a:cubicBezTo>
                <a:cubicBezTo>
                  <a:pt x="13186" y="3262"/>
                  <a:pt x="13090" y="3862"/>
                  <a:pt x="13267" y="3760"/>
                </a:cubicBezTo>
                <a:cubicBezTo>
                  <a:pt x="13407" y="3205"/>
                  <a:pt x="13095" y="3082"/>
                  <a:pt x="12842" y="3133"/>
                </a:cubicBezTo>
                <a:cubicBezTo>
                  <a:pt x="12642" y="3571"/>
                  <a:pt x="12608" y="2679"/>
                  <a:pt x="12415" y="2766"/>
                </a:cubicBezTo>
                <a:cubicBezTo>
                  <a:pt x="11884" y="3041"/>
                  <a:pt x="11113" y="2651"/>
                  <a:pt x="10712" y="3236"/>
                </a:cubicBezTo>
                <a:cubicBezTo>
                  <a:pt x="10459" y="3684"/>
                  <a:pt x="10689" y="2575"/>
                  <a:pt x="10581" y="2557"/>
                </a:cubicBezTo>
                <a:cubicBezTo>
                  <a:pt x="10108" y="2474"/>
                  <a:pt x="9650" y="2558"/>
                  <a:pt x="9206" y="2191"/>
                </a:cubicBezTo>
                <a:cubicBezTo>
                  <a:pt x="9193" y="1627"/>
                  <a:pt x="8699" y="1933"/>
                  <a:pt x="8616" y="1460"/>
                </a:cubicBezTo>
                <a:cubicBezTo>
                  <a:pt x="7964" y="1175"/>
                  <a:pt x="7446" y="425"/>
                  <a:pt x="6749" y="361"/>
                </a:cubicBezTo>
                <a:cubicBezTo>
                  <a:pt x="6596" y="89"/>
                  <a:pt x="6384" y="35"/>
                  <a:pt x="6168" y="0"/>
                </a:cubicBezTo>
                <a:lnTo>
                  <a:pt x="4412" y="0"/>
                </a:lnTo>
                <a:close/>
                <a:moveTo>
                  <a:pt x="21576" y="167"/>
                </a:moveTo>
                <a:cubicBezTo>
                  <a:pt x="21452" y="305"/>
                  <a:pt x="21436" y="674"/>
                  <a:pt x="21553" y="833"/>
                </a:cubicBezTo>
                <a:cubicBezTo>
                  <a:pt x="21561" y="842"/>
                  <a:pt x="21568" y="841"/>
                  <a:pt x="21576" y="848"/>
                </a:cubicBezTo>
                <a:lnTo>
                  <a:pt x="21576" y="167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60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rcRect l="14522" t="15931" r="10173" b="21041"/>
          <a:stretch>
            <a:fillRect/>
          </a:stretch>
        </p:blipFill>
        <p:spPr>
          <a:xfrm>
            <a:off x="10255698" y="534623"/>
            <a:ext cx="2446937" cy="14281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8" h="21174" fill="norm" stroke="1" extrusionOk="0">
                <a:moveTo>
                  <a:pt x="5355" y="0"/>
                </a:moveTo>
                <a:cubicBezTo>
                  <a:pt x="5491" y="162"/>
                  <a:pt x="5400" y="493"/>
                  <a:pt x="5500" y="682"/>
                </a:cubicBezTo>
                <a:cubicBezTo>
                  <a:pt x="5253" y="856"/>
                  <a:pt x="5443" y="-4"/>
                  <a:pt x="5210" y="123"/>
                </a:cubicBezTo>
                <a:cubicBezTo>
                  <a:pt x="5034" y="1254"/>
                  <a:pt x="5183" y="2557"/>
                  <a:pt x="5244" y="3730"/>
                </a:cubicBezTo>
                <a:cubicBezTo>
                  <a:pt x="5191" y="6644"/>
                  <a:pt x="5323" y="9531"/>
                  <a:pt x="5317" y="12439"/>
                </a:cubicBezTo>
                <a:cubicBezTo>
                  <a:pt x="5115" y="12680"/>
                  <a:pt x="5008" y="13347"/>
                  <a:pt x="4697" y="13251"/>
                </a:cubicBezTo>
                <a:cubicBezTo>
                  <a:pt x="4183" y="13031"/>
                  <a:pt x="4075" y="12145"/>
                  <a:pt x="3708" y="11691"/>
                </a:cubicBezTo>
                <a:cubicBezTo>
                  <a:pt x="2881" y="11938"/>
                  <a:pt x="2322" y="13420"/>
                  <a:pt x="2392" y="14869"/>
                </a:cubicBezTo>
                <a:cubicBezTo>
                  <a:pt x="2665" y="15832"/>
                  <a:pt x="3483" y="15349"/>
                  <a:pt x="3891" y="15987"/>
                </a:cubicBezTo>
                <a:cubicBezTo>
                  <a:pt x="3510" y="16631"/>
                  <a:pt x="2963" y="17056"/>
                  <a:pt x="2465" y="17481"/>
                </a:cubicBezTo>
                <a:cubicBezTo>
                  <a:pt x="1868" y="17855"/>
                  <a:pt x="1088" y="18312"/>
                  <a:pt x="527" y="17605"/>
                </a:cubicBezTo>
                <a:cubicBezTo>
                  <a:pt x="-193" y="16578"/>
                  <a:pt x="261" y="14974"/>
                  <a:pt x="527" y="13810"/>
                </a:cubicBezTo>
                <a:cubicBezTo>
                  <a:pt x="10" y="14710"/>
                  <a:pt x="-33" y="16129"/>
                  <a:pt x="15" y="17352"/>
                </a:cubicBezTo>
                <a:cubicBezTo>
                  <a:pt x="148" y="18701"/>
                  <a:pt x="951" y="18947"/>
                  <a:pt x="1624" y="18788"/>
                </a:cubicBezTo>
                <a:cubicBezTo>
                  <a:pt x="2330" y="18443"/>
                  <a:pt x="3075" y="17949"/>
                  <a:pt x="3600" y="17105"/>
                </a:cubicBezTo>
                <a:cubicBezTo>
                  <a:pt x="4112" y="16848"/>
                  <a:pt x="4400" y="15076"/>
                  <a:pt x="3708" y="14869"/>
                </a:cubicBezTo>
                <a:cubicBezTo>
                  <a:pt x="3356" y="14699"/>
                  <a:pt x="2363" y="14747"/>
                  <a:pt x="2649" y="13686"/>
                </a:cubicBezTo>
                <a:cubicBezTo>
                  <a:pt x="2981" y="13303"/>
                  <a:pt x="3210" y="12543"/>
                  <a:pt x="3673" y="12627"/>
                </a:cubicBezTo>
                <a:cubicBezTo>
                  <a:pt x="3819" y="13360"/>
                  <a:pt x="4230" y="13684"/>
                  <a:pt x="4587" y="14057"/>
                </a:cubicBezTo>
                <a:cubicBezTo>
                  <a:pt x="5480" y="14114"/>
                  <a:pt x="6446" y="14103"/>
                  <a:pt x="7220" y="13310"/>
                </a:cubicBezTo>
                <a:cubicBezTo>
                  <a:pt x="8012" y="12963"/>
                  <a:pt x="8318" y="10970"/>
                  <a:pt x="7476" y="10326"/>
                </a:cubicBezTo>
                <a:cubicBezTo>
                  <a:pt x="6679" y="10028"/>
                  <a:pt x="6128" y="11196"/>
                  <a:pt x="5573" y="11880"/>
                </a:cubicBezTo>
                <a:cubicBezTo>
                  <a:pt x="5629" y="9597"/>
                  <a:pt x="5588" y="7318"/>
                  <a:pt x="5538" y="5036"/>
                </a:cubicBezTo>
                <a:lnTo>
                  <a:pt x="5646" y="5036"/>
                </a:lnTo>
                <a:cubicBezTo>
                  <a:pt x="5633" y="7164"/>
                  <a:pt x="5846" y="9337"/>
                  <a:pt x="5684" y="11444"/>
                </a:cubicBezTo>
                <a:cubicBezTo>
                  <a:pt x="6101" y="10802"/>
                  <a:pt x="5680" y="9503"/>
                  <a:pt x="5756" y="8643"/>
                </a:cubicBezTo>
                <a:cubicBezTo>
                  <a:pt x="7076" y="8215"/>
                  <a:pt x="8468" y="8480"/>
                  <a:pt x="9816" y="8332"/>
                </a:cubicBezTo>
                <a:cubicBezTo>
                  <a:pt x="10682" y="8235"/>
                  <a:pt x="11570" y="8465"/>
                  <a:pt x="12411" y="8026"/>
                </a:cubicBezTo>
                <a:cubicBezTo>
                  <a:pt x="12922" y="7425"/>
                  <a:pt x="13695" y="7496"/>
                  <a:pt x="14166" y="8084"/>
                </a:cubicBezTo>
                <a:cubicBezTo>
                  <a:pt x="14906" y="8104"/>
                  <a:pt x="15616" y="8378"/>
                  <a:pt x="16360" y="8273"/>
                </a:cubicBezTo>
                <a:cubicBezTo>
                  <a:pt x="16234" y="5702"/>
                  <a:pt x="16552" y="3114"/>
                  <a:pt x="16322" y="559"/>
                </a:cubicBezTo>
                <a:cubicBezTo>
                  <a:pt x="15763" y="398"/>
                  <a:pt x="15233" y="630"/>
                  <a:pt x="14678" y="682"/>
                </a:cubicBezTo>
                <a:cubicBezTo>
                  <a:pt x="13315" y="1284"/>
                  <a:pt x="11920" y="689"/>
                  <a:pt x="10546" y="494"/>
                </a:cubicBezTo>
                <a:cubicBezTo>
                  <a:pt x="8808" y="484"/>
                  <a:pt x="7073" y="479"/>
                  <a:pt x="5355" y="0"/>
                </a:cubicBezTo>
                <a:close/>
                <a:moveTo>
                  <a:pt x="1154" y="7802"/>
                </a:moveTo>
                <a:cubicBezTo>
                  <a:pt x="1125" y="7794"/>
                  <a:pt x="1086" y="7806"/>
                  <a:pt x="1039" y="7837"/>
                </a:cubicBezTo>
                <a:cubicBezTo>
                  <a:pt x="780" y="7810"/>
                  <a:pt x="829" y="9796"/>
                  <a:pt x="676" y="8585"/>
                </a:cubicBezTo>
                <a:cubicBezTo>
                  <a:pt x="710" y="7916"/>
                  <a:pt x="-99" y="7836"/>
                  <a:pt x="236" y="8585"/>
                </a:cubicBezTo>
                <a:cubicBezTo>
                  <a:pt x="718" y="8363"/>
                  <a:pt x="451" y="9262"/>
                  <a:pt x="711" y="9514"/>
                </a:cubicBezTo>
                <a:cubicBezTo>
                  <a:pt x="386" y="10363"/>
                  <a:pt x="508" y="11505"/>
                  <a:pt x="676" y="12439"/>
                </a:cubicBezTo>
                <a:cubicBezTo>
                  <a:pt x="686" y="11866"/>
                  <a:pt x="688" y="11307"/>
                  <a:pt x="565" y="10762"/>
                </a:cubicBezTo>
                <a:cubicBezTo>
                  <a:pt x="755" y="10447"/>
                  <a:pt x="1481" y="10593"/>
                  <a:pt x="1005" y="9826"/>
                </a:cubicBezTo>
                <a:cubicBezTo>
                  <a:pt x="634" y="9513"/>
                  <a:pt x="805" y="9287"/>
                  <a:pt x="1077" y="9579"/>
                </a:cubicBezTo>
                <a:cubicBezTo>
                  <a:pt x="792" y="8731"/>
                  <a:pt x="1636" y="9201"/>
                  <a:pt x="1441" y="8396"/>
                </a:cubicBezTo>
                <a:cubicBezTo>
                  <a:pt x="1151" y="8725"/>
                  <a:pt x="1352" y="7858"/>
                  <a:pt x="1154" y="7802"/>
                </a:cubicBezTo>
                <a:close/>
                <a:moveTo>
                  <a:pt x="18516" y="8273"/>
                </a:moveTo>
                <a:cubicBezTo>
                  <a:pt x="18083" y="8550"/>
                  <a:pt x="17672" y="8918"/>
                  <a:pt x="17201" y="9079"/>
                </a:cubicBezTo>
                <a:cubicBezTo>
                  <a:pt x="17003" y="9510"/>
                  <a:pt x="16393" y="9240"/>
                  <a:pt x="16395" y="9891"/>
                </a:cubicBezTo>
                <a:cubicBezTo>
                  <a:pt x="16965" y="9679"/>
                  <a:pt x="17475" y="9110"/>
                  <a:pt x="18042" y="8896"/>
                </a:cubicBezTo>
                <a:cubicBezTo>
                  <a:pt x="18148" y="8535"/>
                  <a:pt x="18664" y="8889"/>
                  <a:pt x="18516" y="8273"/>
                </a:cubicBezTo>
                <a:close/>
                <a:moveTo>
                  <a:pt x="11553" y="8502"/>
                </a:moveTo>
                <a:cubicBezTo>
                  <a:pt x="11527" y="8489"/>
                  <a:pt x="11495" y="8493"/>
                  <a:pt x="11460" y="8520"/>
                </a:cubicBezTo>
                <a:cubicBezTo>
                  <a:pt x="11210" y="8665"/>
                  <a:pt x="11311" y="9279"/>
                  <a:pt x="11204" y="9579"/>
                </a:cubicBezTo>
                <a:cubicBezTo>
                  <a:pt x="11053" y="9740"/>
                  <a:pt x="10981" y="8171"/>
                  <a:pt x="10619" y="8832"/>
                </a:cubicBezTo>
                <a:cubicBezTo>
                  <a:pt x="10373" y="9650"/>
                  <a:pt x="11099" y="9000"/>
                  <a:pt x="10986" y="9767"/>
                </a:cubicBezTo>
                <a:cubicBezTo>
                  <a:pt x="11559" y="10183"/>
                  <a:pt x="10593" y="10622"/>
                  <a:pt x="11020" y="11009"/>
                </a:cubicBezTo>
                <a:cubicBezTo>
                  <a:pt x="10735" y="11808"/>
                  <a:pt x="11165" y="12865"/>
                  <a:pt x="11093" y="13745"/>
                </a:cubicBezTo>
                <a:cubicBezTo>
                  <a:pt x="11120" y="13131"/>
                  <a:pt x="11166" y="12531"/>
                  <a:pt x="11020" y="11944"/>
                </a:cubicBezTo>
                <a:cubicBezTo>
                  <a:pt x="10635" y="10940"/>
                  <a:pt x="12055" y="11540"/>
                  <a:pt x="11425" y="10509"/>
                </a:cubicBezTo>
                <a:cubicBezTo>
                  <a:pt x="11078" y="10482"/>
                  <a:pt x="11227" y="8927"/>
                  <a:pt x="11532" y="8955"/>
                </a:cubicBezTo>
                <a:cubicBezTo>
                  <a:pt x="11693" y="9509"/>
                  <a:pt x="11735" y="8595"/>
                  <a:pt x="11553" y="8502"/>
                </a:cubicBezTo>
                <a:close/>
                <a:moveTo>
                  <a:pt x="18371" y="8896"/>
                </a:moveTo>
                <a:cubicBezTo>
                  <a:pt x="18119" y="9031"/>
                  <a:pt x="17902" y="9284"/>
                  <a:pt x="17641" y="9391"/>
                </a:cubicBezTo>
                <a:cubicBezTo>
                  <a:pt x="17324" y="9736"/>
                  <a:pt x="16750" y="9678"/>
                  <a:pt x="16616" y="10326"/>
                </a:cubicBezTo>
                <a:cubicBezTo>
                  <a:pt x="17113" y="10345"/>
                  <a:pt x="17573" y="9825"/>
                  <a:pt x="18042" y="9514"/>
                </a:cubicBezTo>
                <a:cubicBezTo>
                  <a:pt x="18266" y="9548"/>
                  <a:pt x="19145" y="8751"/>
                  <a:pt x="18371" y="8896"/>
                </a:cubicBezTo>
                <a:close/>
                <a:moveTo>
                  <a:pt x="14128" y="9020"/>
                </a:moveTo>
                <a:lnTo>
                  <a:pt x="14055" y="9202"/>
                </a:lnTo>
                <a:cubicBezTo>
                  <a:pt x="13578" y="9903"/>
                  <a:pt x="14707" y="9865"/>
                  <a:pt x="14128" y="10638"/>
                </a:cubicBezTo>
                <a:cubicBezTo>
                  <a:pt x="14216" y="10777"/>
                  <a:pt x="14648" y="11610"/>
                  <a:pt x="14640" y="10944"/>
                </a:cubicBezTo>
                <a:cubicBezTo>
                  <a:pt x="15094" y="10464"/>
                  <a:pt x="14512" y="10356"/>
                  <a:pt x="14422" y="10073"/>
                </a:cubicBezTo>
                <a:cubicBezTo>
                  <a:pt x="14803" y="9555"/>
                  <a:pt x="14378" y="9142"/>
                  <a:pt x="14128" y="9020"/>
                </a:cubicBezTo>
                <a:close/>
                <a:moveTo>
                  <a:pt x="11754" y="9144"/>
                </a:moveTo>
                <a:lnTo>
                  <a:pt x="11754" y="9267"/>
                </a:lnTo>
                <a:cubicBezTo>
                  <a:pt x="11402" y="8886"/>
                  <a:pt x="11278" y="10151"/>
                  <a:pt x="11425" y="10326"/>
                </a:cubicBezTo>
                <a:cubicBezTo>
                  <a:pt x="11168" y="9506"/>
                  <a:pt x="12231" y="9760"/>
                  <a:pt x="11754" y="9144"/>
                </a:cubicBezTo>
                <a:close/>
                <a:moveTo>
                  <a:pt x="3272" y="9514"/>
                </a:moveTo>
                <a:lnTo>
                  <a:pt x="3233" y="9767"/>
                </a:lnTo>
                <a:cubicBezTo>
                  <a:pt x="2866" y="10258"/>
                  <a:pt x="3379" y="10484"/>
                  <a:pt x="3562" y="10638"/>
                </a:cubicBezTo>
                <a:cubicBezTo>
                  <a:pt x="3878" y="10100"/>
                  <a:pt x="3634" y="9633"/>
                  <a:pt x="3272" y="9514"/>
                </a:cubicBezTo>
                <a:close/>
                <a:moveTo>
                  <a:pt x="19613" y="10014"/>
                </a:moveTo>
                <a:cubicBezTo>
                  <a:pt x="19663" y="11041"/>
                  <a:pt x="19080" y="11515"/>
                  <a:pt x="19101" y="12562"/>
                </a:cubicBezTo>
                <a:cubicBezTo>
                  <a:pt x="19415" y="13524"/>
                  <a:pt x="18931" y="13391"/>
                  <a:pt x="18589" y="13745"/>
                </a:cubicBezTo>
                <a:cubicBezTo>
                  <a:pt x="18732" y="13179"/>
                  <a:pt x="18335" y="13448"/>
                  <a:pt x="18371" y="13062"/>
                </a:cubicBezTo>
                <a:cubicBezTo>
                  <a:pt x="17993" y="12013"/>
                  <a:pt x="17283" y="13013"/>
                  <a:pt x="17309" y="13933"/>
                </a:cubicBezTo>
                <a:cubicBezTo>
                  <a:pt x="17270" y="15038"/>
                  <a:pt x="18012" y="14481"/>
                  <a:pt x="18371" y="14616"/>
                </a:cubicBezTo>
                <a:cubicBezTo>
                  <a:pt x="18627" y="15152"/>
                  <a:pt x="18039" y="15601"/>
                  <a:pt x="17859" y="15863"/>
                </a:cubicBezTo>
                <a:cubicBezTo>
                  <a:pt x="16964" y="17011"/>
                  <a:pt x="15902" y="17663"/>
                  <a:pt x="14896" y="18352"/>
                </a:cubicBezTo>
                <a:cubicBezTo>
                  <a:pt x="14706" y="18591"/>
                  <a:pt x="13957" y="19001"/>
                  <a:pt x="14713" y="18847"/>
                </a:cubicBezTo>
                <a:cubicBezTo>
                  <a:pt x="15534" y="18356"/>
                  <a:pt x="16466" y="18371"/>
                  <a:pt x="17163" y="17417"/>
                </a:cubicBezTo>
                <a:cubicBezTo>
                  <a:pt x="17871" y="16806"/>
                  <a:pt x="18583" y="15981"/>
                  <a:pt x="18662" y="14492"/>
                </a:cubicBezTo>
                <a:cubicBezTo>
                  <a:pt x="18901" y="14476"/>
                  <a:pt x="19035" y="14021"/>
                  <a:pt x="19285" y="14057"/>
                </a:cubicBezTo>
                <a:cubicBezTo>
                  <a:pt x="19709" y="13476"/>
                  <a:pt x="20306" y="14092"/>
                  <a:pt x="20821" y="13869"/>
                </a:cubicBezTo>
                <a:cubicBezTo>
                  <a:pt x="21211" y="13572"/>
                  <a:pt x="21053" y="12806"/>
                  <a:pt x="21112" y="12256"/>
                </a:cubicBezTo>
                <a:cubicBezTo>
                  <a:pt x="20976" y="11470"/>
                  <a:pt x="20401" y="11435"/>
                  <a:pt x="20160" y="10821"/>
                </a:cubicBezTo>
                <a:cubicBezTo>
                  <a:pt x="20697" y="10564"/>
                  <a:pt x="19703" y="10197"/>
                  <a:pt x="19613" y="10014"/>
                </a:cubicBezTo>
                <a:close/>
                <a:moveTo>
                  <a:pt x="3818" y="10262"/>
                </a:moveTo>
                <a:cubicBezTo>
                  <a:pt x="3677" y="10459"/>
                  <a:pt x="3730" y="11039"/>
                  <a:pt x="3455" y="10821"/>
                </a:cubicBezTo>
                <a:cubicBezTo>
                  <a:pt x="3236" y="10521"/>
                  <a:pt x="3394" y="11065"/>
                  <a:pt x="3490" y="10944"/>
                </a:cubicBezTo>
                <a:cubicBezTo>
                  <a:pt x="3723" y="11602"/>
                  <a:pt x="4102" y="10632"/>
                  <a:pt x="3818" y="10262"/>
                </a:cubicBezTo>
                <a:close/>
                <a:moveTo>
                  <a:pt x="1223" y="10385"/>
                </a:moveTo>
                <a:cubicBezTo>
                  <a:pt x="1210" y="10905"/>
                  <a:pt x="828" y="10510"/>
                  <a:pt x="711" y="10885"/>
                </a:cubicBezTo>
                <a:cubicBezTo>
                  <a:pt x="536" y="11964"/>
                  <a:pt x="1646" y="10823"/>
                  <a:pt x="1223" y="10385"/>
                </a:cubicBezTo>
                <a:close/>
                <a:moveTo>
                  <a:pt x="14824" y="10885"/>
                </a:moveTo>
                <a:lnTo>
                  <a:pt x="14751" y="11074"/>
                </a:lnTo>
                <a:cubicBezTo>
                  <a:pt x="14772" y="11842"/>
                  <a:pt x="14256" y="11008"/>
                  <a:pt x="14422" y="11509"/>
                </a:cubicBezTo>
                <a:cubicBezTo>
                  <a:pt x="14736" y="12032"/>
                  <a:pt x="15155" y="11224"/>
                  <a:pt x="14824" y="10885"/>
                </a:cubicBezTo>
                <a:close/>
                <a:moveTo>
                  <a:pt x="11605" y="11074"/>
                </a:moveTo>
                <a:cubicBezTo>
                  <a:pt x="11655" y="11504"/>
                  <a:pt x="11222" y="11411"/>
                  <a:pt x="11131" y="11568"/>
                </a:cubicBezTo>
                <a:cubicBezTo>
                  <a:pt x="11126" y="12069"/>
                  <a:pt x="11219" y="12387"/>
                  <a:pt x="11387" y="11880"/>
                </a:cubicBezTo>
                <a:cubicBezTo>
                  <a:pt x="11591" y="12023"/>
                  <a:pt x="11948" y="11118"/>
                  <a:pt x="11605" y="11074"/>
                </a:cubicBezTo>
                <a:close/>
                <a:moveTo>
                  <a:pt x="8134" y="11756"/>
                </a:moveTo>
                <a:cubicBezTo>
                  <a:pt x="8019" y="13154"/>
                  <a:pt x="7142" y="13696"/>
                  <a:pt x="6452" y="14057"/>
                </a:cubicBezTo>
                <a:cubicBezTo>
                  <a:pt x="5664" y="14339"/>
                  <a:pt x="4730" y="14643"/>
                  <a:pt x="4074" y="13810"/>
                </a:cubicBezTo>
                <a:cubicBezTo>
                  <a:pt x="4286" y="14158"/>
                  <a:pt x="4518" y="14449"/>
                  <a:pt x="4805" y="14616"/>
                </a:cubicBezTo>
                <a:cubicBezTo>
                  <a:pt x="5879" y="14847"/>
                  <a:pt x="7034" y="14455"/>
                  <a:pt x="7878" y="13433"/>
                </a:cubicBezTo>
                <a:cubicBezTo>
                  <a:pt x="7930" y="12820"/>
                  <a:pt x="8447" y="12446"/>
                  <a:pt x="8134" y="11756"/>
                </a:cubicBezTo>
                <a:close/>
                <a:moveTo>
                  <a:pt x="15848" y="12068"/>
                </a:moveTo>
                <a:lnTo>
                  <a:pt x="15810" y="12192"/>
                </a:lnTo>
                <a:cubicBezTo>
                  <a:pt x="15494" y="12896"/>
                  <a:pt x="16293" y="13436"/>
                  <a:pt x="15848" y="13933"/>
                </a:cubicBezTo>
                <a:cubicBezTo>
                  <a:pt x="15168" y="14316"/>
                  <a:pt x="14854" y="13225"/>
                  <a:pt x="14824" y="12256"/>
                </a:cubicBezTo>
                <a:cubicBezTo>
                  <a:pt x="14351" y="12039"/>
                  <a:pt x="14330" y="13212"/>
                  <a:pt x="14093" y="13621"/>
                </a:cubicBezTo>
                <a:cubicBezTo>
                  <a:pt x="13839" y="14545"/>
                  <a:pt x="12799" y="14242"/>
                  <a:pt x="12996" y="15487"/>
                </a:cubicBezTo>
                <a:cubicBezTo>
                  <a:pt x="13481" y="15704"/>
                  <a:pt x="14006" y="15869"/>
                  <a:pt x="14457" y="16234"/>
                </a:cubicBezTo>
                <a:cubicBezTo>
                  <a:pt x="14170" y="16771"/>
                  <a:pt x="13690" y="17284"/>
                  <a:pt x="13252" y="17481"/>
                </a:cubicBezTo>
                <a:cubicBezTo>
                  <a:pt x="12746" y="18071"/>
                  <a:pt x="12168" y="18109"/>
                  <a:pt x="11571" y="18040"/>
                </a:cubicBezTo>
                <a:cubicBezTo>
                  <a:pt x="10630" y="17728"/>
                  <a:pt x="10714" y="15489"/>
                  <a:pt x="11131" y="14433"/>
                </a:cubicBezTo>
                <a:cubicBezTo>
                  <a:pt x="11447" y="13377"/>
                  <a:pt x="10886" y="14529"/>
                  <a:pt x="10913" y="14681"/>
                </a:cubicBezTo>
                <a:cubicBezTo>
                  <a:pt x="10645" y="15931"/>
                  <a:pt x="10418" y="17934"/>
                  <a:pt x="11204" y="18788"/>
                </a:cubicBezTo>
                <a:cubicBezTo>
                  <a:pt x="12074" y="19445"/>
                  <a:pt x="12937" y="18486"/>
                  <a:pt x="13692" y="17976"/>
                </a:cubicBezTo>
                <a:cubicBezTo>
                  <a:pt x="14193" y="17401"/>
                  <a:pt x="14803" y="16716"/>
                  <a:pt x="14640" y="15487"/>
                </a:cubicBezTo>
                <a:cubicBezTo>
                  <a:pt x="14452" y="15082"/>
                  <a:pt x="14027" y="15230"/>
                  <a:pt x="13872" y="14869"/>
                </a:cubicBezTo>
                <a:cubicBezTo>
                  <a:pt x="14171" y="14635"/>
                  <a:pt x="14203" y="13785"/>
                  <a:pt x="14422" y="13310"/>
                </a:cubicBezTo>
                <a:cubicBezTo>
                  <a:pt x="14751" y="12582"/>
                  <a:pt x="14677" y="13834"/>
                  <a:pt x="14789" y="14057"/>
                </a:cubicBezTo>
                <a:cubicBezTo>
                  <a:pt x="15007" y="14914"/>
                  <a:pt x="15862" y="15374"/>
                  <a:pt x="16104" y="14245"/>
                </a:cubicBezTo>
                <a:cubicBezTo>
                  <a:pt x="16009" y="13572"/>
                  <a:pt x="16337" y="12417"/>
                  <a:pt x="15848" y="12068"/>
                </a:cubicBezTo>
                <a:close/>
                <a:moveTo>
                  <a:pt x="8708" y="12433"/>
                </a:moveTo>
                <a:cubicBezTo>
                  <a:pt x="8655" y="12419"/>
                  <a:pt x="8598" y="12419"/>
                  <a:pt x="8535" y="12439"/>
                </a:cubicBezTo>
                <a:cubicBezTo>
                  <a:pt x="8106" y="12700"/>
                  <a:pt x="8009" y="13485"/>
                  <a:pt x="8061" y="14180"/>
                </a:cubicBezTo>
                <a:cubicBezTo>
                  <a:pt x="8318" y="14863"/>
                  <a:pt x="9096" y="14043"/>
                  <a:pt x="9193" y="14992"/>
                </a:cubicBezTo>
                <a:cubicBezTo>
                  <a:pt x="8958" y="15504"/>
                  <a:pt x="8610" y="15697"/>
                  <a:pt x="8352" y="16110"/>
                </a:cubicBezTo>
                <a:cubicBezTo>
                  <a:pt x="7651" y="16793"/>
                  <a:pt x="6949" y="17439"/>
                  <a:pt x="6196" y="17852"/>
                </a:cubicBezTo>
                <a:cubicBezTo>
                  <a:pt x="5827" y="18249"/>
                  <a:pt x="5334" y="18399"/>
                  <a:pt x="4988" y="18847"/>
                </a:cubicBezTo>
                <a:cubicBezTo>
                  <a:pt x="5412" y="18628"/>
                  <a:pt x="5862" y="18673"/>
                  <a:pt x="6269" y="18352"/>
                </a:cubicBezTo>
                <a:cubicBezTo>
                  <a:pt x="7137" y="18248"/>
                  <a:pt x="7963" y="17417"/>
                  <a:pt x="8608" y="16546"/>
                </a:cubicBezTo>
                <a:cubicBezTo>
                  <a:pt x="9172" y="16088"/>
                  <a:pt x="9402" y="15004"/>
                  <a:pt x="9338" y="13933"/>
                </a:cubicBezTo>
                <a:cubicBezTo>
                  <a:pt x="9231" y="13399"/>
                  <a:pt x="9079" y="12533"/>
                  <a:pt x="8708" y="12433"/>
                </a:cubicBezTo>
                <a:close/>
                <a:moveTo>
                  <a:pt x="21257" y="12562"/>
                </a:moveTo>
                <a:lnTo>
                  <a:pt x="21223" y="13310"/>
                </a:lnTo>
                <a:cubicBezTo>
                  <a:pt x="21098" y="14233"/>
                  <a:pt x="20494" y="14087"/>
                  <a:pt x="20053" y="14122"/>
                </a:cubicBezTo>
                <a:cubicBezTo>
                  <a:pt x="19569" y="13610"/>
                  <a:pt x="19218" y="14509"/>
                  <a:pt x="18772" y="14616"/>
                </a:cubicBezTo>
                <a:cubicBezTo>
                  <a:pt x="18726" y="15432"/>
                  <a:pt x="18484" y="16168"/>
                  <a:pt x="18115" y="16611"/>
                </a:cubicBezTo>
                <a:cubicBezTo>
                  <a:pt x="17383" y="17407"/>
                  <a:pt x="16631" y="18486"/>
                  <a:pt x="15703" y="18599"/>
                </a:cubicBezTo>
                <a:cubicBezTo>
                  <a:pt x="15400" y="18941"/>
                  <a:pt x="14779" y="18722"/>
                  <a:pt x="14640" y="19347"/>
                </a:cubicBezTo>
                <a:cubicBezTo>
                  <a:pt x="15304" y="19416"/>
                  <a:pt x="15949" y="18881"/>
                  <a:pt x="16616" y="18723"/>
                </a:cubicBezTo>
                <a:cubicBezTo>
                  <a:pt x="17239" y="18046"/>
                  <a:pt x="17937" y="17607"/>
                  <a:pt x="18444" y="16734"/>
                </a:cubicBezTo>
                <a:cubicBezTo>
                  <a:pt x="18836" y="16158"/>
                  <a:pt x="18669" y="14797"/>
                  <a:pt x="19357" y="14739"/>
                </a:cubicBezTo>
                <a:cubicBezTo>
                  <a:pt x="19741" y="14116"/>
                  <a:pt x="20423" y="14584"/>
                  <a:pt x="20929" y="14492"/>
                </a:cubicBezTo>
                <a:cubicBezTo>
                  <a:pt x="21374" y="14242"/>
                  <a:pt x="21407" y="13174"/>
                  <a:pt x="21257" y="12562"/>
                </a:cubicBezTo>
                <a:close/>
                <a:moveTo>
                  <a:pt x="3455" y="12815"/>
                </a:moveTo>
                <a:cubicBezTo>
                  <a:pt x="3423" y="13028"/>
                  <a:pt x="3238" y="12891"/>
                  <a:pt x="3233" y="13127"/>
                </a:cubicBezTo>
                <a:cubicBezTo>
                  <a:pt x="3024" y="13241"/>
                  <a:pt x="2436" y="14179"/>
                  <a:pt x="2905" y="14304"/>
                </a:cubicBezTo>
                <a:cubicBezTo>
                  <a:pt x="2990" y="13785"/>
                  <a:pt x="3344" y="13679"/>
                  <a:pt x="3528" y="13310"/>
                </a:cubicBezTo>
                <a:cubicBezTo>
                  <a:pt x="3955" y="13565"/>
                  <a:pt x="3670" y="12631"/>
                  <a:pt x="3455" y="12815"/>
                </a:cubicBezTo>
                <a:close/>
                <a:moveTo>
                  <a:pt x="16288" y="13062"/>
                </a:moveTo>
                <a:cubicBezTo>
                  <a:pt x="16263" y="13573"/>
                  <a:pt x="16372" y="14393"/>
                  <a:pt x="16031" y="14681"/>
                </a:cubicBezTo>
                <a:cubicBezTo>
                  <a:pt x="16145" y="15230"/>
                  <a:pt x="15237" y="14957"/>
                  <a:pt x="15627" y="15240"/>
                </a:cubicBezTo>
                <a:cubicBezTo>
                  <a:pt x="15966" y="15982"/>
                  <a:pt x="15854" y="14604"/>
                  <a:pt x="16250" y="14992"/>
                </a:cubicBezTo>
                <a:cubicBezTo>
                  <a:pt x="16353" y="14435"/>
                  <a:pt x="16428" y="13589"/>
                  <a:pt x="16288" y="13062"/>
                </a:cubicBezTo>
                <a:close/>
                <a:moveTo>
                  <a:pt x="14533" y="13374"/>
                </a:moveTo>
                <a:lnTo>
                  <a:pt x="14422" y="13869"/>
                </a:lnTo>
                <a:cubicBezTo>
                  <a:pt x="14507" y="14249"/>
                  <a:pt x="13722" y="15100"/>
                  <a:pt x="14350" y="14928"/>
                </a:cubicBezTo>
                <a:cubicBezTo>
                  <a:pt x="14452" y="14443"/>
                  <a:pt x="14768" y="13897"/>
                  <a:pt x="14533" y="13374"/>
                </a:cubicBezTo>
                <a:close/>
                <a:moveTo>
                  <a:pt x="9487" y="14245"/>
                </a:moveTo>
                <a:cubicBezTo>
                  <a:pt x="9427" y="14836"/>
                  <a:pt x="9432" y="15422"/>
                  <a:pt x="9231" y="15922"/>
                </a:cubicBezTo>
                <a:cubicBezTo>
                  <a:pt x="8475" y="17043"/>
                  <a:pt x="7582" y="18250"/>
                  <a:pt x="6525" y="18476"/>
                </a:cubicBezTo>
                <a:cubicBezTo>
                  <a:pt x="6190" y="18880"/>
                  <a:pt x="5544" y="18587"/>
                  <a:pt x="5390" y="19282"/>
                </a:cubicBezTo>
                <a:cubicBezTo>
                  <a:pt x="5743" y="19271"/>
                  <a:pt x="6085" y="19204"/>
                  <a:pt x="6414" y="18970"/>
                </a:cubicBezTo>
                <a:cubicBezTo>
                  <a:pt x="7126" y="18947"/>
                  <a:pt x="7715" y="18236"/>
                  <a:pt x="8317" y="17787"/>
                </a:cubicBezTo>
                <a:cubicBezTo>
                  <a:pt x="8516" y="17305"/>
                  <a:pt x="8973" y="17214"/>
                  <a:pt x="9120" y="16669"/>
                </a:cubicBezTo>
                <a:cubicBezTo>
                  <a:pt x="9513" y="16301"/>
                  <a:pt x="9656" y="14961"/>
                  <a:pt x="9487" y="14245"/>
                </a:cubicBezTo>
                <a:close/>
                <a:moveTo>
                  <a:pt x="8241" y="14681"/>
                </a:moveTo>
                <a:cubicBezTo>
                  <a:pt x="8360" y="15274"/>
                  <a:pt x="8759" y="14977"/>
                  <a:pt x="9010" y="15051"/>
                </a:cubicBezTo>
                <a:cubicBezTo>
                  <a:pt x="9102" y="14469"/>
                  <a:pt x="8401" y="14902"/>
                  <a:pt x="8241" y="14681"/>
                </a:cubicBezTo>
                <a:close/>
                <a:moveTo>
                  <a:pt x="527" y="14739"/>
                </a:moveTo>
                <a:cubicBezTo>
                  <a:pt x="328" y="15060"/>
                  <a:pt x="357" y="15584"/>
                  <a:pt x="271" y="15987"/>
                </a:cubicBezTo>
                <a:cubicBezTo>
                  <a:pt x="376" y="17296"/>
                  <a:pt x="357" y="15975"/>
                  <a:pt x="420" y="15675"/>
                </a:cubicBezTo>
                <a:cubicBezTo>
                  <a:pt x="290" y="15568"/>
                  <a:pt x="833" y="14630"/>
                  <a:pt x="527" y="14739"/>
                </a:cubicBezTo>
                <a:close/>
                <a:moveTo>
                  <a:pt x="18049" y="14840"/>
                </a:moveTo>
                <a:cubicBezTo>
                  <a:pt x="17849" y="14873"/>
                  <a:pt x="17592" y="14968"/>
                  <a:pt x="17530" y="14869"/>
                </a:cubicBezTo>
                <a:cubicBezTo>
                  <a:pt x="17645" y="15198"/>
                  <a:pt x="18016" y="15424"/>
                  <a:pt x="18226" y="15175"/>
                </a:cubicBezTo>
                <a:cubicBezTo>
                  <a:pt x="18392" y="14831"/>
                  <a:pt x="18249" y="14806"/>
                  <a:pt x="18049" y="14840"/>
                </a:cubicBezTo>
                <a:close/>
                <a:moveTo>
                  <a:pt x="15280" y="14845"/>
                </a:moveTo>
                <a:cubicBezTo>
                  <a:pt x="15239" y="14853"/>
                  <a:pt x="15186" y="14876"/>
                  <a:pt x="15118" y="14928"/>
                </a:cubicBezTo>
                <a:cubicBezTo>
                  <a:pt x="15118" y="14969"/>
                  <a:pt x="15189" y="15095"/>
                  <a:pt x="15225" y="15116"/>
                </a:cubicBezTo>
                <a:cubicBezTo>
                  <a:pt x="15285" y="15676"/>
                  <a:pt x="15573" y="14795"/>
                  <a:pt x="15280" y="14845"/>
                </a:cubicBezTo>
                <a:close/>
                <a:moveTo>
                  <a:pt x="11252" y="14916"/>
                </a:moveTo>
                <a:cubicBezTo>
                  <a:pt x="11225" y="14905"/>
                  <a:pt x="11186" y="14906"/>
                  <a:pt x="11131" y="14928"/>
                </a:cubicBezTo>
                <a:cubicBezTo>
                  <a:pt x="10990" y="15588"/>
                  <a:pt x="11012" y="16270"/>
                  <a:pt x="11020" y="16981"/>
                </a:cubicBezTo>
                <a:cubicBezTo>
                  <a:pt x="11192" y="17049"/>
                  <a:pt x="10956" y="16191"/>
                  <a:pt x="11093" y="15987"/>
                </a:cubicBezTo>
                <a:cubicBezTo>
                  <a:pt x="11026" y="15786"/>
                  <a:pt x="11443" y="14994"/>
                  <a:pt x="11252" y="14916"/>
                </a:cubicBezTo>
                <a:close/>
                <a:moveTo>
                  <a:pt x="16031" y="15304"/>
                </a:moveTo>
                <a:cubicBezTo>
                  <a:pt x="15896" y="16236"/>
                  <a:pt x="15714" y="15319"/>
                  <a:pt x="15447" y="15363"/>
                </a:cubicBezTo>
                <a:cubicBezTo>
                  <a:pt x="15133" y="15899"/>
                  <a:pt x="15430" y="16329"/>
                  <a:pt x="15737" y="16481"/>
                </a:cubicBezTo>
                <a:cubicBezTo>
                  <a:pt x="15751" y="15635"/>
                  <a:pt x="16129" y="16329"/>
                  <a:pt x="16322" y="16422"/>
                </a:cubicBezTo>
                <a:cubicBezTo>
                  <a:pt x="16626" y="15909"/>
                  <a:pt x="16412" y="15366"/>
                  <a:pt x="16031" y="15304"/>
                </a:cubicBezTo>
                <a:close/>
                <a:moveTo>
                  <a:pt x="2649" y="15610"/>
                </a:moveTo>
                <a:cubicBezTo>
                  <a:pt x="2841" y="15897"/>
                  <a:pt x="3486" y="16529"/>
                  <a:pt x="3708" y="15987"/>
                </a:cubicBezTo>
                <a:cubicBezTo>
                  <a:pt x="3342" y="15927"/>
                  <a:pt x="2995" y="15671"/>
                  <a:pt x="2649" y="15610"/>
                </a:cubicBezTo>
                <a:close/>
                <a:moveTo>
                  <a:pt x="13142" y="15799"/>
                </a:moveTo>
                <a:lnTo>
                  <a:pt x="13142" y="15922"/>
                </a:lnTo>
                <a:cubicBezTo>
                  <a:pt x="13465" y="16055"/>
                  <a:pt x="13980" y="16741"/>
                  <a:pt x="14277" y="16299"/>
                </a:cubicBezTo>
                <a:cubicBezTo>
                  <a:pt x="13906" y="16082"/>
                  <a:pt x="13529" y="15903"/>
                  <a:pt x="13142" y="15799"/>
                </a:cubicBezTo>
                <a:close/>
                <a:moveTo>
                  <a:pt x="4220" y="15863"/>
                </a:moveTo>
                <a:lnTo>
                  <a:pt x="4185" y="16358"/>
                </a:lnTo>
                <a:cubicBezTo>
                  <a:pt x="3849" y="17211"/>
                  <a:pt x="3301" y="17860"/>
                  <a:pt x="2759" y="18229"/>
                </a:cubicBezTo>
                <a:cubicBezTo>
                  <a:pt x="2668" y="18663"/>
                  <a:pt x="1599" y="18642"/>
                  <a:pt x="2358" y="19100"/>
                </a:cubicBezTo>
                <a:cubicBezTo>
                  <a:pt x="2892" y="18699"/>
                  <a:pt x="3478" y="18279"/>
                  <a:pt x="3856" y="17605"/>
                </a:cubicBezTo>
                <a:cubicBezTo>
                  <a:pt x="4217" y="17421"/>
                  <a:pt x="4461" y="16219"/>
                  <a:pt x="4220" y="15863"/>
                </a:cubicBezTo>
                <a:close/>
                <a:moveTo>
                  <a:pt x="14824" y="16046"/>
                </a:moveTo>
                <a:cubicBezTo>
                  <a:pt x="14759" y="17014"/>
                  <a:pt x="14262" y="17546"/>
                  <a:pt x="13837" y="18040"/>
                </a:cubicBezTo>
                <a:cubicBezTo>
                  <a:pt x="13013" y="18699"/>
                  <a:pt x="11991" y="19780"/>
                  <a:pt x="11093" y="18911"/>
                </a:cubicBezTo>
                <a:cubicBezTo>
                  <a:pt x="11231" y="19107"/>
                  <a:pt x="11424" y="19663"/>
                  <a:pt x="11643" y="19282"/>
                </a:cubicBezTo>
                <a:cubicBezTo>
                  <a:pt x="11976" y="20098"/>
                  <a:pt x="12182" y="18841"/>
                  <a:pt x="12484" y="19470"/>
                </a:cubicBezTo>
                <a:cubicBezTo>
                  <a:pt x="12994" y="19325"/>
                  <a:pt x="13462" y="18880"/>
                  <a:pt x="13872" y="18476"/>
                </a:cubicBezTo>
                <a:cubicBezTo>
                  <a:pt x="14393" y="18166"/>
                  <a:pt x="15101" y="17055"/>
                  <a:pt x="14824" y="16046"/>
                </a:cubicBezTo>
                <a:close/>
                <a:moveTo>
                  <a:pt x="16544" y="16110"/>
                </a:moveTo>
                <a:lnTo>
                  <a:pt x="16506" y="16234"/>
                </a:lnTo>
                <a:cubicBezTo>
                  <a:pt x="16394" y="17414"/>
                  <a:pt x="15838" y="15595"/>
                  <a:pt x="15775" y="16669"/>
                </a:cubicBezTo>
                <a:cubicBezTo>
                  <a:pt x="15242" y="16881"/>
                  <a:pt x="16262" y="16880"/>
                  <a:pt x="16288" y="16858"/>
                </a:cubicBezTo>
                <a:cubicBezTo>
                  <a:pt x="16547" y="17321"/>
                  <a:pt x="16834" y="16094"/>
                  <a:pt x="16544" y="16110"/>
                </a:cubicBezTo>
                <a:close/>
                <a:moveTo>
                  <a:pt x="9231" y="17228"/>
                </a:moveTo>
                <a:cubicBezTo>
                  <a:pt x="8678" y="17476"/>
                  <a:pt x="8402" y="18373"/>
                  <a:pt x="8535" y="19347"/>
                </a:cubicBezTo>
                <a:cubicBezTo>
                  <a:pt x="8655" y="20276"/>
                  <a:pt x="9231" y="20478"/>
                  <a:pt x="9705" y="20406"/>
                </a:cubicBezTo>
                <a:cubicBezTo>
                  <a:pt x="10258" y="20147"/>
                  <a:pt x="10429" y="19254"/>
                  <a:pt x="10363" y="18352"/>
                </a:cubicBezTo>
                <a:cubicBezTo>
                  <a:pt x="10249" y="17485"/>
                  <a:pt x="9696" y="17165"/>
                  <a:pt x="9231" y="17228"/>
                </a:cubicBezTo>
                <a:close/>
                <a:moveTo>
                  <a:pt x="510" y="18905"/>
                </a:moveTo>
                <a:cubicBezTo>
                  <a:pt x="612" y="19112"/>
                  <a:pt x="774" y="19182"/>
                  <a:pt x="894" y="19347"/>
                </a:cubicBezTo>
                <a:cubicBezTo>
                  <a:pt x="979" y="19368"/>
                  <a:pt x="1150" y="19324"/>
                  <a:pt x="1150" y="19282"/>
                </a:cubicBezTo>
                <a:cubicBezTo>
                  <a:pt x="1523" y="18868"/>
                  <a:pt x="731" y="19115"/>
                  <a:pt x="510" y="18905"/>
                </a:cubicBezTo>
                <a:close/>
                <a:moveTo>
                  <a:pt x="1368" y="19035"/>
                </a:moveTo>
                <a:cubicBezTo>
                  <a:pt x="1344" y="19118"/>
                  <a:pt x="1273" y="19490"/>
                  <a:pt x="1261" y="19594"/>
                </a:cubicBezTo>
                <a:cubicBezTo>
                  <a:pt x="1055" y="19625"/>
                  <a:pt x="1734" y="20505"/>
                  <a:pt x="1735" y="19971"/>
                </a:cubicBezTo>
                <a:cubicBezTo>
                  <a:pt x="1815" y="19319"/>
                  <a:pt x="2081" y="20148"/>
                  <a:pt x="2247" y="20153"/>
                </a:cubicBezTo>
                <a:cubicBezTo>
                  <a:pt x="2481" y="19672"/>
                  <a:pt x="2352" y="19035"/>
                  <a:pt x="1953" y="19035"/>
                </a:cubicBezTo>
                <a:cubicBezTo>
                  <a:pt x="1918" y="20062"/>
                  <a:pt x="1585" y="18968"/>
                  <a:pt x="1368" y="19035"/>
                </a:cubicBezTo>
                <a:close/>
                <a:moveTo>
                  <a:pt x="12228" y="19470"/>
                </a:moveTo>
                <a:cubicBezTo>
                  <a:pt x="12195" y="20852"/>
                  <a:pt x="11668" y="18846"/>
                  <a:pt x="11532" y="19782"/>
                </a:cubicBezTo>
                <a:cubicBezTo>
                  <a:pt x="11210" y="20415"/>
                  <a:pt x="11779" y="20317"/>
                  <a:pt x="11861" y="20712"/>
                </a:cubicBezTo>
                <a:cubicBezTo>
                  <a:pt x="11981" y="19652"/>
                  <a:pt x="12253" y="20624"/>
                  <a:pt x="12522" y="20588"/>
                </a:cubicBezTo>
                <a:cubicBezTo>
                  <a:pt x="12828" y="20013"/>
                  <a:pt x="12559" y="19665"/>
                  <a:pt x="12228" y="19470"/>
                </a:cubicBezTo>
                <a:close/>
                <a:moveTo>
                  <a:pt x="2465" y="19841"/>
                </a:moveTo>
                <a:cubicBezTo>
                  <a:pt x="2435" y="20526"/>
                  <a:pt x="2094" y="20310"/>
                  <a:pt x="1918" y="20094"/>
                </a:cubicBezTo>
                <a:cubicBezTo>
                  <a:pt x="1866" y="19528"/>
                  <a:pt x="1678" y="21123"/>
                  <a:pt x="1479" y="20276"/>
                </a:cubicBezTo>
                <a:cubicBezTo>
                  <a:pt x="1386" y="20806"/>
                  <a:pt x="1962" y="20568"/>
                  <a:pt x="2102" y="20530"/>
                </a:cubicBezTo>
                <a:cubicBezTo>
                  <a:pt x="2355" y="21093"/>
                  <a:pt x="2872" y="19981"/>
                  <a:pt x="2465" y="19841"/>
                </a:cubicBezTo>
                <a:close/>
                <a:moveTo>
                  <a:pt x="12702" y="20341"/>
                </a:moveTo>
                <a:cubicBezTo>
                  <a:pt x="12635" y="21090"/>
                  <a:pt x="12287" y="20818"/>
                  <a:pt x="12117" y="20465"/>
                </a:cubicBezTo>
                <a:cubicBezTo>
                  <a:pt x="12119" y="21120"/>
                  <a:pt x="11662" y="20657"/>
                  <a:pt x="11681" y="20900"/>
                </a:cubicBezTo>
                <a:cubicBezTo>
                  <a:pt x="11938" y="21596"/>
                  <a:pt x="12200" y="20690"/>
                  <a:pt x="12411" y="21024"/>
                </a:cubicBezTo>
                <a:cubicBezTo>
                  <a:pt x="12681" y="21585"/>
                  <a:pt x="13091" y="20389"/>
                  <a:pt x="12702" y="2034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61" name="IMG_0482.JPG" descr="IMG_0482.JP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6271" y="6537950"/>
            <a:ext cx="2311867" cy="2670195"/>
          </a:xfrm>
          <a:prstGeom prst="rect">
            <a:avLst/>
          </a:prstGeom>
        </p:spPr>
      </p:pic>
      <p:sp>
        <p:nvSpPr>
          <p:cNvPr id="462" name="دعاء الزهراني"/>
          <p:cNvSpPr txBox="1"/>
          <p:nvPr/>
        </p:nvSpPr>
        <p:spPr>
          <a:xfrm>
            <a:off x="106272" y="8886444"/>
            <a:ext cx="2571865" cy="693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>
                <a:effectLst/>
              </a:defRPr>
            </a:pPr>
            <a:r>
              <a:t>دعاء الزهراني </a:t>
            </a:r>
          </a:p>
        </p:txBody>
      </p:sp>
      <p:pic>
        <p:nvPicPr>
          <p:cNvPr id="463" name="صورة" descr="صورة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8291" y="351361"/>
            <a:ext cx="5941761" cy="1794654"/>
          </a:xfrm>
          <a:prstGeom prst="rect">
            <a:avLst/>
          </a:prstGeom>
          <a:ln w="12700">
            <a:miter lim="400000"/>
          </a:ln>
        </p:spPr>
      </p:pic>
      <p:pic>
        <p:nvPicPr>
          <p:cNvPr id="464" name="صورة" descr="صورة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64745" y="2272588"/>
            <a:ext cx="6148853" cy="1857206"/>
          </a:xfrm>
          <a:prstGeom prst="rect">
            <a:avLst/>
          </a:prstGeom>
          <a:ln w="12700">
            <a:miter lim="400000"/>
          </a:ln>
        </p:spPr>
      </p:pic>
      <p:pic>
        <p:nvPicPr>
          <p:cNvPr id="465" name="صورة" descr="صورة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090760" y="5361955"/>
            <a:ext cx="6372441" cy="1916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466" name="صورة" descr="صورة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013807" y="7415453"/>
            <a:ext cx="6633727" cy="2003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467" name="صورة" descr="صورة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56786" y="4256366"/>
            <a:ext cx="6151108" cy="18578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بعد قرائتك للدرس من صفحة ١٠٧الى صفحة ١٠٨…"/>
          <p:cNvSpPr txBox="1"/>
          <p:nvPr>
            <p:ph type="title"/>
          </p:nvPr>
        </p:nvSpPr>
        <p:spPr>
          <a:xfrm>
            <a:off x="5031700" y="-291541"/>
            <a:ext cx="7567579" cy="8122928"/>
          </a:xfrm>
          <a:prstGeom prst="rect">
            <a:avLst/>
          </a:prstGeom>
        </p:spPr>
        <p:txBody>
          <a:bodyPr/>
          <a:lstStyle/>
          <a:p>
            <a:pPr algn="ctr" rtl="0">
              <a:defRPr sz="8900">
                <a:latin typeface="Farah"/>
                <a:ea typeface="Farah"/>
                <a:cs typeface="Farah"/>
                <a:sym typeface="Farah"/>
              </a:defRPr>
            </a:pPr>
            <a:r>
              <a:t>بعد قرائتك للدرس من صفحة ١٠٧الى صفحة ١٠٨ </a:t>
            </a:r>
          </a:p>
          <a:p>
            <a:pPr algn="ctr" rtl="0">
              <a:defRPr sz="8900">
                <a:latin typeface="Farah"/>
                <a:ea typeface="Farah"/>
                <a:cs typeface="Farah"/>
                <a:sym typeface="Farah"/>
              </a:defRPr>
            </a:pPr>
            <a:r>
              <a:t>من كتاب الطالبة</a:t>
            </a:r>
          </a:p>
        </p:txBody>
      </p:sp>
      <p:pic>
        <p:nvPicPr>
          <p:cNvPr id="159" name="EE8F3F86-FFAD-4183-B2B5-87A0EA159479-L0-001.jpeg" descr="EE8F3F86-FFAD-4183-B2B5-87A0EA159479-L0-001.jpeg"/>
          <p:cNvPicPr>
            <a:picLocks noChangeAspect="1"/>
          </p:cNvPicPr>
          <p:nvPr/>
        </p:nvPicPr>
        <p:blipFill>
          <a:blip r:embed="rId2">
            <a:extLst/>
          </a:blip>
          <a:srcRect l="21327" t="7023" r="16887" b="5581"/>
          <a:stretch>
            <a:fillRect/>
          </a:stretch>
        </p:blipFill>
        <p:spPr>
          <a:xfrm>
            <a:off x="622193" y="1498169"/>
            <a:ext cx="5100328" cy="72256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4" h="21584" fill="norm" stroke="1" extrusionOk="0">
                <a:moveTo>
                  <a:pt x="9525" y="0"/>
                </a:moveTo>
                <a:cubicBezTo>
                  <a:pt x="8621" y="-3"/>
                  <a:pt x="8185" y="98"/>
                  <a:pt x="7683" y="426"/>
                </a:cubicBezTo>
                <a:cubicBezTo>
                  <a:pt x="7193" y="746"/>
                  <a:pt x="6922" y="1192"/>
                  <a:pt x="6786" y="1898"/>
                </a:cubicBezTo>
                <a:cubicBezTo>
                  <a:pt x="6696" y="2363"/>
                  <a:pt x="6644" y="2470"/>
                  <a:pt x="6463" y="2554"/>
                </a:cubicBezTo>
                <a:cubicBezTo>
                  <a:pt x="6344" y="2609"/>
                  <a:pt x="6209" y="2723"/>
                  <a:pt x="6165" y="2807"/>
                </a:cubicBezTo>
                <a:cubicBezTo>
                  <a:pt x="6120" y="2890"/>
                  <a:pt x="6021" y="2957"/>
                  <a:pt x="5945" y="2957"/>
                </a:cubicBezTo>
                <a:cubicBezTo>
                  <a:pt x="5869" y="2957"/>
                  <a:pt x="5569" y="3066"/>
                  <a:pt x="5277" y="3199"/>
                </a:cubicBezTo>
                <a:cubicBezTo>
                  <a:pt x="4986" y="3332"/>
                  <a:pt x="4669" y="3450"/>
                  <a:pt x="4573" y="3461"/>
                </a:cubicBezTo>
                <a:cubicBezTo>
                  <a:pt x="4318" y="3490"/>
                  <a:pt x="3810" y="3725"/>
                  <a:pt x="3746" y="3844"/>
                </a:cubicBezTo>
                <a:cubicBezTo>
                  <a:pt x="3656" y="4009"/>
                  <a:pt x="3688" y="4220"/>
                  <a:pt x="3819" y="4343"/>
                </a:cubicBezTo>
                <a:cubicBezTo>
                  <a:pt x="3930" y="4447"/>
                  <a:pt x="3954" y="4448"/>
                  <a:pt x="4062" y="4356"/>
                </a:cubicBezTo>
                <a:cubicBezTo>
                  <a:pt x="4337" y="4121"/>
                  <a:pt x="5314" y="3653"/>
                  <a:pt x="5572" y="3632"/>
                </a:cubicBezTo>
                <a:cubicBezTo>
                  <a:pt x="5725" y="3619"/>
                  <a:pt x="5962" y="3550"/>
                  <a:pt x="6099" y="3479"/>
                </a:cubicBezTo>
                <a:cubicBezTo>
                  <a:pt x="6236" y="3407"/>
                  <a:pt x="6374" y="3348"/>
                  <a:pt x="6406" y="3348"/>
                </a:cubicBezTo>
                <a:cubicBezTo>
                  <a:pt x="6438" y="3348"/>
                  <a:pt x="6582" y="3290"/>
                  <a:pt x="6724" y="3218"/>
                </a:cubicBezTo>
                <a:lnTo>
                  <a:pt x="6982" y="3087"/>
                </a:lnTo>
                <a:lnTo>
                  <a:pt x="7253" y="3332"/>
                </a:lnTo>
                <a:cubicBezTo>
                  <a:pt x="7402" y="3466"/>
                  <a:pt x="7614" y="3723"/>
                  <a:pt x="7725" y="3902"/>
                </a:cubicBezTo>
                <a:cubicBezTo>
                  <a:pt x="7979" y="4312"/>
                  <a:pt x="8302" y="4555"/>
                  <a:pt x="8865" y="4759"/>
                </a:cubicBezTo>
                <a:cubicBezTo>
                  <a:pt x="9463" y="4975"/>
                  <a:pt x="9424" y="5121"/>
                  <a:pt x="8751" y="5189"/>
                </a:cubicBezTo>
                <a:cubicBezTo>
                  <a:pt x="8478" y="5217"/>
                  <a:pt x="8210" y="5265"/>
                  <a:pt x="8155" y="5295"/>
                </a:cubicBezTo>
                <a:cubicBezTo>
                  <a:pt x="7823" y="5477"/>
                  <a:pt x="7473" y="5488"/>
                  <a:pt x="6930" y="5333"/>
                </a:cubicBezTo>
                <a:cubicBezTo>
                  <a:pt x="6631" y="5247"/>
                  <a:pt x="5998" y="5129"/>
                  <a:pt x="5522" y="5070"/>
                </a:cubicBezTo>
                <a:cubicBezTo>
                  <a:pt x="4091" y="4893"/>
                  <a:pt x="2270" y="5044"/>
                  <a:pt x="1874" y="5372"/>
                </a:cubicBezTo>
                <a:cubicBezTo>
                  <a:pt x="1790" y="5442"/>
                  <a:pt x="1685" y="5499"/>
                  <a:pt x="1641" y="5499"/>
                </a:cubicBezTo>
                <a:cubicBezTo>
                  <a:pt x="1598" y="5499"/>
                  <a:pt x="1390" y="5598"/>
                  <a:pt x="1179" y="5718"/>
                </a:cubicBezTo>
                <a:cubicBezTo>
                  <a:pt x="871" y="5894"/>
                  <a:pt x="733" y="5932"/>
                  <a:pt x="474" y="5911"/>
                </a:cubicBezTo>
                <a:cubicBezTo>
                  <a:pt x="-40" y="5871"/>
                  <a:pt x="-85" y="5931"/>
                  <a:pt x="99" y="6408"/>
                </a:cubicBezTo>
                <a:cubicBezTo>
                  <a:pt x="229" y="6743"/>
                  <a:pt x="242" y="6887"/>
                  <a:pt x="166" y="7124"/>
                </a:cubicBezTo>
                <a:cubicBezTo>
                  <a:pt x="-57" y="7827"/>
                  <a:pt x="89" y="8224"/>
                  <a:pt x="623" y="8369"/>
                </a:cubicBezTo>
                <a:cubicBezTo>
                  <a:pt x="787" y="8413"/>
                  <a:pt x="885" y="8614"/>
                  <a:pt x="1249" y="9652"/>
                </a:cubicBezTo>
                <a:cubicBezTo>
                  <a:pt x="1487" y="10329"/>
                  <a:pt x="1711" y="10915"/>
                  <a:pt x="1745" y="10954"/>
                </a:cubicBezTo>
                <a:cubicBezTo>
                  <a:pt x="1779" y="10993"/>
                  <a:pt x="2490" y="11149"/>
                  <a:pt x="3324" y="11302"/>
                </a:cubicBezTo>
                <a:cubicBezTo>
                  <a:pt x="4157" y="11455"/>
                  <a:pt x="4885" y="11605"/>
                  <a:pt x="4941" y="11635"/>
                </a:cubicBezTo>
                <a:cubicBezTo>
                  <a:pt x="5016" y="11676"/>
                  <a:pt x="5016" y="11800"/>
                  <a:pt x="4941" y="12098"/>
                </a:cubicBezTo>
                <a:lnTo>
                  <a:pt x="4839" y="12504"/>
                </a:lnTo>
                <a:lnTo>
                  <a:pt x="4355" y="12562"/>
                </a:lnTo>
                <a:cubicBezTo>
                  <a:pt x="3769" y="12633"/>
                  <a:pt x="3745" y="12675"/>
                  <a:pt x="3799" y="13549"/>
                </a:cubicBezTo>
                <a:cubicBezTo>
                  <a:pt x="3830" y="14055"/>
                  <a:pt x="3868" y="14180"/>
                  <a:pt x="4008" y="14253"/>
                </a:cubicBezTo>
                <a:cubicBezTo>
                  <a:pt x="4169" y="14336"/>
                  <a:pt x="4170" y="14352"/>
                  <a:pt x="4027" y="14497"/>
                </a:cubicBezTo>
                <a:cubicBezTo>
                  <a:pt x="3858" y="14668"/>
                  <a:pt x="3823" y="15169"/>
                  <a:pt x="3962" y="15428"/>
                </a:cubicBezTo>
                <a:cubicBezTo>
                  <a:pt x="4026" y="15548"/>
                  <a:pt x="4127" y="15596"/>
                  <a:pt x="4352" y="15612"/>
                </a:cubicBezTo>
                <a:lnTo>
                  <a:pt x="4656" y="15632"/>
                </a:lnTo>
                <a:lnTo>
                  <a:pt x="4681" y="16600"/>
                </a:lnTo>
                <a:cubicBezTo>
                  <a:pt x="4710" y="17675"/>
                  <a:pt x="4676" y="17750"/>
                  <a:pt x="4184" y="17750"/>
                </a:cubicBezTo>
                <a:cubicBezTo>
                  <a:pt x="3864" y="17750"/>
                  <a:pt x="3802" y="17802"/>
                  <a:pt x="3975" y="17925"/>
                </a:cubicBezTo>
                <a:cubicBezTo>
                  <a:pt x="4039" y="17970"/>
                  <a:pt x="4064" y="18262"/>
                  <a:pt x="4044" y="18744"/>
                </a:cubicBezTo>
                <a:cubicBezTo>
                  <a:pt x="4015" y="19441"/>
                  <a:pt x="4025" y="19497"/>
                  <a:pt x="4196" y="19550"/>
                </a:cubicBezTo>
                <a:cubicBezTo>
                  <a:pt x="4364" y="19602"/>
                  <a:pt x="4380" y="19669"/>
                  <a:pt x="4380" y="20356"/>
                </a:cubicBezTo>
                <a:lnTo>
                  <a:pt x="4380" y="21105"/>
                </a:lnTo>
                <a:lnTo>
                  <a:pt x="4747" y="21150"/>
                </a:lnTo>
                <a:cubicBezTo>
                  <a:pt x="4949" y="21175"/>
                  <a:pt x="5272" y="21196"/>
                  <a:pt x="5463" y="21199"/>
                </a:cubicBezTo>
                <a:cubicBezTo>
                  <a:pt x="5660" y="21202"/>
                  <a:pt x="5922" y="21261"/>
                  <a:pt x="6064" y="21335"/>
                </a:cubicBezTo>
                <a:cubicBezTo>
                  <a:pt x="6299" y="21458"/>
                  <a:pt x="6512" y="21472"/>
                  <a:pt x="9161" y="21522"/>
                </a:cubicBezTo>
                <a:cubicBezTo>
                  <a:pt x="10726" y="21551"/>
                  <a:pt x="12251" y="21579"/>
                  <a:pt x="12551" y="21584"/>
                </a:cubicBezTo>
                <a:cubicBezTo>
                  <a:pt x="13222" y="21597"/>
                  <a:pt x="16175" y="21172"/>
                  <a:pt x="16784" y="20975"/>
                </a:cubicBezTo>
                <a:cubicBezTo>
                  <a:pt x="16935" y="20926"/>
                  <a:pt x="17162" y="20876"/>
                  <a:pt x="17286" y="20865"/>
                </a:cubicBezTo>
                <a:cubicBezTo>
                  <a:pt x="17436" y="20851"/>
                  <a:pt x="17532" y="20790"/>
                  <a:pt x="17574" y="20682"/>
                </a:cubicBezTo>
                <a:cubicBezTo>
                  <a:pt x="17657" y="20470"/>
                  <a:pt x="17673" y="19841"/>
                  <a:pt x="17601" y="19586"/>
                </a:cubicBezTo>
                <a:cubicBezTo>
                  <a:pt x="17548" y="19400"/>
                  <a:pt x="17511" y="19384"/>
                  <a:pt x="17117" y="19366"/>
                </a:cubicBezTo>
                <a:lnTo>
                  <a:pt x="16692" y="19346"/>
                </a:lnTo>
                <a:lnTo>
                  <a:pt x="16646" y="18541"/>
                </a:lnTo>
                <a:cubicBezTo>
                  <a:pt x="16597" y="17678"/>
                  <a:pt x="16626" y="17620"/>
                  <a:pt x="17090" y="17620"/>
                </a:cubicBezTo>
                <a:cubicBezTo>
                  <a:pt x="17343" y="17620"/>
                  <a:pt x="17381" y="17504"/>
                  <a:pt x="17381" y="16744"/>
                </a:cubicBezTo>
                <a:cubicBezTo>
                  <a:pt x="17381" y="15798"/>
                  <a:pt x="17309" y="15488"/>
                  <a:pt x="17082" y="15446"/>
                </a:cubicBezTo>
                <a:cubicBezTo>
                  <a:pt x="16891" y="15410"/>
                  <a:pt x="16889" y="15270"/>
                  <a:pt x="17068" y="14414"/>
                </a:cubicBezTo>
                <a:cubicBezTo>
                  <a:pt x="17117" y="14182"/>
                  <a:pt x="17110" y="14175"/>
                  <a:pt x="16814" y="14155"/>
                </a:cubicBezTo>
                <a:lnTo>
                  <a:pt x="16507" y="14133"/>
                </a:lnTo>
                <a:lnTo>
                  <a:pt x="16516" y="13306"/>
                </a:lnTo>
                <a:lnTo>
                  <a:pt x="16526" y="12477"/>
                </a:lnTo>
                <a:lnTo>
                  <a:pt x="16080" y="12142"/>
                </a:lnTo>
                <a:cubicBezTo>
                  <a:pt x="15836" y="11957"/>
                  <a:pt x="15635" y="11780"/>
                  <a:pt x="15635" y="11749"/>
                </a:cubicBezTo>
                <a:cubicBezTo>
                  <a:pt x="15635" y="11649"/>
                  <a:pt x="15931" y="11580"/>
                  <a:pt x="18253" y="11135"/>
                </a:cubicBezTo>
                <a:cubicBezTo>
                  <a:pt x="19517" y="10893"/>
                  <a:pt x="20578" y="10677"/>
                  <a:pt x="20612" y="10655"/>
                </a:cubicBezTo>
                <a:cubicBezTo>
                  <a:pt x="20646" y="10633"/>
                  <a:pt x="20703" y="10107"/>
                  <a:pt x="20740" y="9487"/>
                </a:cubicBezTo>
                <a:cubicBezTo>
                  <a:pt x="20800" y="8463"/>
                  <a:pt x="20823" y="8353"/>
                  <a:pt x="20991" y="8270"/>
                </a:cubicBezTo>
                <a:cubicBezTo>
                  <a:pt x="21262" y="8134"/>
                  <a:pt x="21514" y="7835"/>
                  <a:pt x="21515" y="7647"/>
                </a:cubicBezTo>
                <a:cubicBezTo>
                  <a:pt x="21515" y="7556"/>
                  <a:pt x="21368" y="7321"/>
                  <a:pt x="21188" y="7125"/>
                </a:cubicBezTo>
                <a:cubicBezTo>
                  <a:pt x="20866" y="6775"/>
                  <a:pt x="20860" y="6760"/>
                  <a:pt x="20889" y="6183"/>
                </a:cubicBezTo>
                <a:lnTo>
                  <a:pt x="20919" y="5597"/>
                </a:lnTo>
                <a:lnTo>
                  <a:pt x="20274" y="5595"/>
                </a:lnTo>
                <a:cubicBezTo>
                  <a:pt x="19741" y="5593"/>
                  <a:pt x="19547" y="5560"/>
                  <a:pt x="19136" y="5402"/>
                </a:cubicBezTo>
                <a:cubicBezTo>
                  <a:pt x="18645" y="5213"/>
                  <a:pt x="18625" y="5210"/>
                  <a:pt x="16978" y="5194"/>
                </a:cubicBezTo>
                <a:cubicBezTo>
                  <a:pt x="16063" y="5186"/>
                  <a:pt x="15306" y="5160"/>
                  <a:pt x="15299" y="5137"/>
                </a:cubicBezTo>
                <a:cubicBezTo>
                  <a:pt x="15291" y="5115"/>
                  <a:pt x="15181" y="5018"/>
                  <a:pt x="15054" y="4923"/>
                </a:cubicBezTo>
                <a:cubicBezTo>
                  <a:pt x="14587" y="4572"/>
                  <a:pt x="14073" y="4032"/>
                  <a:pt x="14073" y="3892"/>
                </a:cubicBezTo>
                <a:cubicBezTo>
                  <a:pt x="14073" y="3739"/>
                  <a:pt x="13554" y="3091"/>
                  <a:pt x="13362" y="3003"/>
                </a:cubicBezTo>
                <a:cubicBezTo>
                  <a:pt x="13298" y="2975"/>
                  <a:pt x="13246" y="2913"/>
                  <a:pt x="13246" y="2866"/>
                </a:cubicBezTo>
                <a:cubicBezTo>
                  <a:pt x="13246" y="2819"/>
                  <a:pt x="13155" y="2696"/>
                  <a:pt x="13042" y="2594"/>
                </a:cubicBezTo>
                <a:cubicBezTo>
                  <a:pt x="12887" y="2455"/>
                  <a:pt x="12821" y="2283"/>
                  <a:pt x="12774" y="1892"/>
                </a:cubicBezTo>
                <a:cubicBezTo>
                  <a:pt x="12624" y="651"/>
                  <a:pt x="11519" y="8"/>
                  <a:pt x="9525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IMG_0482.JPG" descr="IMG_048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271" y="6537950"/>
            <a:ext cx="2311867" cy="2670195"/>
          </a:xfrm>
          <a:prstGeom prst="rect">
            <a:avLst/>
          </a:prstGeom>
        </p:spPr>
      </p:pic>
      <p:sp>
        <p:nvSpPr>
          <p:cNvPr id="470" name="دعاء الزهراني"/>
          <p:cNvSpPr txBox="1"/>
          <p:nvPr/>
        </p:nvSpPr>
        <p:spPr>
          <a:xfrm>
            <a:off x="106272" y="8886444"/>
            <a:ext cx="2571865" cy="693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>
                <a:effectLst/>
              </a:defRPr>
            </a:pPr>
            <a:r>
              <a:t>دعاء الزهراني </a:t>
            </a:r>
          </a:p>
        </p:txBody>
      </p:sp>
      <p:sp>
        <p:nvSpPr>
          <p:cNvPr id="471" name="(.... وَأَنْزَلْنَا الْحَدِيدَ فِيهِ بَأْسٌ شَدِيدٌ وَمَنَافِعُ لِلنَّاسِ ... )…"/>
          <p:cNvSpPr txBox="1"/>
          <p:nvPr/>
        </p:nvSpPr>
        <p:spPr>
          <a:xfrm>
            <a:off x="587395" y="4025572"/>
            <a:ext cx="12447300" cy="1702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b="1" sz="4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(.... وَأَنْزَلْنَا الْحَدِيدَ فِيهِ بَأْسٌ شَدِيدٌ وَمَنَافِعُ لِلنَّاسِ ... ) </a:t>
            </a:r>
          </a:p>
          <a:p>
            <a:pPr rtl="0">
              <a:defRPr b="1" sz="4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(الحديد: من الآية25)</a:t>
            </a:r>
          </a:p>
        </p:txBody>
      </p:sp>
      <p:sp>
        <p:nvSpPr>
          <p:cNvPr id="472" name="الهدف الديني…"/>
          <p:cNvSpPr txBox="1"/>
          <p:nvPr/>
        </p:nvSpPr>
        <p:spPr>
          <a:xfrm>
            <a:off x="5543659" y="888272"/>
            <a:ext cx="2887597" cy="2211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الهدف الديني </a:t>
            </a:r>
          </a:p>
          <a:p>
            <a:pPr/>
          </a:p>
          <a:p>
            <a:pPr/>
            <a:r>
              <a:t>قال الله تعالى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75" name="44D3C1F3-FB63-4C22-AAE2-965E7DBA9F83-L0-001.png" descr="44D3C1F3-FB63-4C22-AAE2-965E7DBA9F83-L0-001.png"/>
          <p:cNvPicPr>
            <a:picLocks noChangeAspect="1"/>
          </p:cNvPicPr>
          <p:nvPr/>
        </p:nvPicPr>
        <p:blipFill>
          <a:blip r:embed="rId2">
            <a:extLst/>
          </a:blip>
          <a:srcRect l="2433" t="17338" r="21477" b="7718"/>
          <a:stretch>
            <a:fillRect/>
          </a:stretch>
        </p:blipFill>
        <p:spPr>
          <a:xfrm>
            <a:off x="316309" y="307181"/>
            <a:ext cx="12371988" cy="91391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78" name="94ADC7C3-0F09-4CC8-9EB9-84B497FDB50F-L0-001.jpeg" descr="94ADC7C3-0F09-4CC8-9EB9-84B497FDB50F-L0-001.jpeg"/>
          <p:cNvPicPr>
            <a:picLocks noChangeAspect="1"/>
          </p:cNvPicPr>
          <p:nvPr/>
        </p:nvPicPr>
        <p:blipFill>
          <a:blip r:embed="rId2">
            <a:extLst/>
          </a:blip>
          <a:srcRect l="2349" t="0" r="8473" b="0"/>
          <a:stretch>
            <a:fillRect/>
          </a:stretch>
        </p:blipFill>
        <p:spPr>
          <a:xfrm>
            <a:off x="703659" y="97035"/>
            <a:ext cx="11597308" cy="95595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0" name="الجدول"/>
          <p:cNvGraphicFramePr/>
          <p:nvPr/>
        </p:nvGraphicFramePr>
        <p:xfrm>
          <a:off x="11732784" y="2153617"/>
          <a:ext cx="9978667" cy="7010401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1">
                <a:tableStyleId>{C7B018BB-80A7-4F77-B60F-C8B233D01FF8}</a:tableStyleId>
              </a:tblPr>
              <a:tblGrid>
                <a:gridCol w="3326222"/>
                <a:gridCol w="3326222"/>
                <a:gridCol w="3326222"/>
              </a:tblGrid>
              <a:tr h="2336800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2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latin typeface="Farah"/>
                          <a:ea typeface="Farah"/>
                          <a:cs typeface="Farah"/>
                          <a:sym typeface="Farah"/>
                        </a:rPr>
                        <a:t>المفردات الجديدة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2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latin typeface="Farah"/>
                          <a:ea typeface="Farah"/>
                          <a:cs typeface="Farah"/>
                          <a:sym typeface="Farah"/>
                        </a:rPr>
                        <a:t>ماذا تعني؟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2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latin typeface="Farah"/>
                          <a:ea typeface="Farah"/>
                          <a:cs typeface="Farah"/>
                          <a:sym typeface="Farah"/>
                        </a:rPr>
                        <a:t>مرادفها </a:t>
                      </a: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</a:tcPr>
                </a:tc>
              </a:tr>
              <a:tr h="2336800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68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2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latin typeface="Farah"/>
                          <a:ea typeface="Farah"/>
                          <a:cs typeface="Farah"/>
                          <a:sym typeface="Farah"/>
                        </a:rPr>
                        <a:t>المركب  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68400" algn="l"/>
                        </a:tabLst>
                        <a:defRPr sz="6200"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latin typeface="Farah"/>
                          <a:ea typeface="Farah"/>
                          <a:cs typeface="Farah"/>
                          <a:sym typeface="Farah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68400" algn="l"/>
                        </a:tabLst>
                        <a:defRPr sz="6200"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latin typeface="Farah"/>
                          <a:ea typeface="Farah"/>
                          <a:cs typeface="Farah"/>
                          <a:sym typeface="Farah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</a:tcPr>
                </a:tc>
              </a:tr>
              <a:tr h="2336800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68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2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latin typeface="Farah"/>
                          <a:ea typeface="Farah"/>
                          <a:cs typeface="Farah"/>
                          <a:sym typeface="Farah"/>
                        </a:rPr>
                        <a:t>المخلوط 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68400" algn="l"/>
                        </a:tabLst>
                        <a:defRPr sz="6200"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latin typeface="Farah"/>
                          <a:ea typeface="Farah"/>
                          <a:cs typeface="Farah"/>
                          <a:sym typeface="Farah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68400" algn="l"/>
                        </a:tabLst>
                        <a:defRPr sz="6200"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latin typeface="Farah"/>
                          <a:ea typeface="Farah"/>
                          <a:cs typeface="Farah"/>
                          <a:sym typeface="Farah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B w="0"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481" name="IMG_0482.JPG" descr="IMG_048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611" y="6768053"/>
            <a:ext cx="2311867" cy="2670195"/>
          </a:xfrm>
          <a:prstGeom prst="rect">
            <a:avLst/>
          </a:prstGeom>
        </p:spPr>
      </p:pic>
      <p:sp>
        <p:nvSpPr>
          <p:cNvPr id="482" name="دعاء الزهراني"/>
          <p:cNvSpPr txBox="1"/>
          <p:nvPr/>
        </p:nvSpPr>
        <p:spPr>
          <a:xfrm>
            <a:off x="121612" y="9024505"/>
            <a:ext cx="2571865" cy="693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>
                <a:effectLst/>
              </a:defRPr>
            </a:pPr>
            <a:r>
              <a:t>دعاء الزهراني </a:t>
            </a:r>
          </a:p>
        </p:txBody>
      </p:sp>
      <p:sp>
        <p:nvSpPr>
          <p:cNvPr id="483" name="لوحة المفردات"/>
          <p:cNvSpPr txBox="1"/>
          <p:nvPr/>
        </p:nvSpPr>
        <p:spPr>
          <a:xfrm>
            <a:off x="6126696" y="784593"/>
            <a:ext cx="268161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tabLst>
                <a:tab pos="1168400" algn="l"/>
              </a:tabLst>
              <a:defRPr sz="5800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  <a:effectLst>
                  <a:outerShdw sx="100000" sy="100000" kx="0" ky="0" algn="b" rotWithShape="0" blurRad="38100" dist="63500" dir="5400000">
                    <a:srgbClr val="000000">
                      <a:alpha val="48275"/>
                    </a:srgbClr>
                  </a:outerShdw>
                </a:effectLst>
                <a:latin typeface="Farah"/>
                <a:ea typeface="Farah"/>
                <a:cs typeface="Farah"/>
                <a:sym typeface="Farah"/>
              </a:defRPr>
            </a:lvl1pPr>
          </a:lstStyle>
          <a:p>
            <a:pPr defTabSz="914400" rtl="0">
              <a:defRPr/>
            </a:pPr>
            <a:r>
              <a:t>لوحة المفردات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دعاء الزهراني"/>
          <p:cNvSpPr txBox="1"/>
          <p:nvPr/>
        </p:nvSpPr>
        <p:spPr>
          <a:xfrm>
            <a:off x="106272" y="8886444"/>
            <a:ext cx="2571865" cy="693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>
                <a:effectLst/>
              </a:defRPr>
            </a:pPr>
            <a:r>
              <a:t>دعاء الزهراني </a:t>
            </a:r>
          </a:p>
        </p:txBody>
      </p:sp>
      <p:grpSp>
        <p:nvGrpSpPr>
          <p:cNvPr id="488" name="624719B8-C325-456B-A852-CEE0DA6C19BC-L0-001.png"/>
          <p:cNvGrpSpPr/>
          <p:nvPr/>
        </p:nvGrpSpPr>
        <p:grpSpPr>
          <a:xfrm>
            <a:off x="1957133" y="1458242"/>
            <a:ext cx="10311190" cy="6136430"/>
            <a:chOff x="0" y="0"/>
            <a:chExt cx="10311189" cy="6136428"/>
          </a:xfrm>
        </p:grpSpPr>
        <p:pic>
          <p:nvPicPr>
            <p:cNvPr id="487" name="624719B8-C325-456B-A852-CEE0DA6C19BC-L0-001.png" descr="624719B8-C325-456B-A852-CEE0DA6C19BC-L0-00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5124" t="67935" r="13077" b="9647"/>
            <a:stretch>
              <a:fillRect/>
            </a:stretch>
          </p:blipFill>
          <p:spPr>
            <a:xfrm>
              <a:off x="190500" y="190500"/>
              <a:ext cx="9930190" cy="573002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86" name="624719B8-C325-456B-A852-CEE0DA6C19BC-L0-001.png" descr="624719B8-C325-456B-A852-CEE0DA6C19BC-L0-001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0311190" cy="6136429"/>
            </a:xfrm>
            <a:prstGeom prst="rect">
              <a:avLst/>
            </a:prstGeom>
            <a:effectLst/>
          </p:spPr>
        </p:pic>
      </p:grpSp>
      <p:pic>
        <p:nvPicPr>
          <p:cNvPr id="489" name="IMG_0482.JPG" descr="IMG_0482.JP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1239" y="6424726"/>
            <a:ext cx="2311867" cy="267019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العنوان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2" name="النص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93" name="3CF872A4-F342-45F7-A215-EE641F1CD99A-L0-001.png" descr="3CF872A4-F342-45F7-A215-EE641F1CD99A-L0-001.png"/>
          <p:cNvPicPr>
            <a:picLocks noChangeAspect="1"/>
          </p:cNvPicPr>
          <p:nvPr/>
        </p:nvPicPr>
        <p:blipFill>
          <a:blip r:embed="rId2">
            <a:extLst/>
          </a:blip>
          <a:srcRect l="2181" t="13199" r="21394" b="5257"/>
          <a:stretch>
            <a:fillRect/>
          </a:stretch>
        </p:blipFill>
        <p:spPr>
          <a:xfrm>
            <a:off x="130929" y="113122"/>
            <a:ext cx="12437614" cy="99528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دعاء الزهراني"/>
          <p:cNvSpPr txBox="1"/>
          <p:nvPr/>
        </p:nvSpPr>
        <p:spPr>
          <a:xfrm>
            <a:off x="106272" y="8886444"/>
            <a:ext cx="2571865" cy="693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>
                <a:effectLst/>
              </a:defRPr>
            </a:pPr>
            <a:r>
              <a:t>دعاء الزهراني </a:t>
            </a:r>
          </a:p>
        </p:txBody>
      </p:sp>
      <p:sp>
        <p:nvSpPr>
          <p:cNvPr id="496" name="تنوع الثقافات"/>
          <p:cNvSpPr txBox="1"/>
          <p:nvPr/>
        </p:nvSpPr>
        <p:spPr>
          <a:xfrm>
            <a:off x="9010502" y="950190"/>
            <a:ext cx="2684573" cy="796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تنوع الثقافات </a:t>
            </a:r>
          </a:p>
        </p:txBody>
      </p:sp>
      <p:pic>
        <p:nvPicPr>
          <p:cNvPr id="497" name="صورة" descr="صورة"/>
          <p:cNvPicPr>
            <a:picLocks noChangeAspect="1"/>
          </p:cNvPicPr>
          <p:nvPr/>
        </p:nvPicPr>
        <p:blipFill>
          <a:blip r:embed="rId2">
            <a:extLst/>
          </a:blip>
          <a:srcRect l="4587" t="13726" r="4587" b="13726"/>
          <a:stretch>
            <a:fillRect/>
          </a:stretch>
        </p:blipFill>
        <p:spPr>
          <a:xfrm>
            <a:off x="7110898" y="3465981"/>
            <a:ext cx="4861402" cy="3883155"/>
          </a:xfrm>
          <a:prstGeom prst="rect">
            <a:avLst/>
          </a:prstGeom>
          <a:ln w="12700">
            <a:miter lim="400000"/>
          </a:ln>
        </p:spPr>
      </p:pic>
      <p:sp>
        <p:nvSpPr>
          <p:cNvPr id="498" name="صبغات طبيعية من أكاسيد الحديد"/>
          <p:cNvSpPr txBox="1"/>
          <p:nvPr/>
        </p:nvSpPr>
        <p:spPr>
          <a:xfrm>
            <a:off x="3272740" y="2208086"/>
            <a:ext cx="6459320" cy="796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صبغات طبيعية من أكاسيد الحديد </a:t>
            </a:r>
          </a:p>
        </p:txBody>
      </p:sp>
      <p:pic>
        <p:nvPicPr>
          <p:cNvPr id="499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19269" y="3465981"/>
            <a:ext cx="5238650" cy="3769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500" name="IMG_0482.JPG" descr="IMG_0482.JP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5013" y="6241136"/>
            <a:ext cx="2311867" cy="267019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IMG_0482.JPG" descr="IMG_048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271" y="6537950"/>
            <a:ext cx="2311867" cy="2670195"/>
          </a:xfrm>
          <a:prstGeom prst="rect">
            <a:avLst/>
          </a:prstGeom>
        </p:spPr>
      </p:pic>
      <p:sp>
        <p:nvSpPr>
          <p:cNvPr id="503" name="دعاء الزهراني"/>
          <p:cNvSpPr txBox="1"/>
          <p:nvPr/>
        </p:nvSpPr>
        <p:spPr>
          <a:xfrm>
            <a:off x="106272" y="8886444"/>
            <a:ext cx="2571865" cy="693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>
                <a:effectLst/>
              </a:defRPr>
            </a:pPr>
            <a:r>
              <a:t>دعاء الزهراني </a:t>
            </a:r>
          </a:p>
        </p:txBody>
      </p:sp>
      <p:pic>
        <p:nvPicPr>
          <p:cNvPr id="504" name="9214181F-0C27-4971-AB03-A5CDDDDF332D-L0-001.png" descr="9214181F-0C27-4971-AB03-A5CDDDDF332D-L0-001.png"/>
          <p:cNvPicPr>
            <a:picLocks noChangeAspect="1"/>
          </p:cNvPicPr>
          <p:nvPr/>
        </p:nvPicPr>
        <p:blipFill>
          <a:blip r:embed="rId3">
            <a:extLst/>
          </a:blip>
          <a:srcRect l="27366" t="8178" r="19712" b="11874"/>
          <a:stretch>
            <a:fillRect/>
          </a:stretch>
        </p:blipFill>
        <p:spPr>
          <a:xfrm>
            <a:off x="4344746" y="291268"/>
            <a:ext cx="4500277" cy="90645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IMG_0482.JPG" descr="IMG_048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271" y="6537950"/>
            <a:ext cx="2311867" cy="2670195"/>
          </a:xfrm>
          <a:prstGeom prst="rect">
            <a:avLst/>
          </a:prstGeom>
        </p:spPr>
      </p:pic>
      <p:sp>
        <p:nvSpPr>
          <p:cNvPr id="507" name="دعاء الزهراني"/>
          <p:cNvSpPr txBox="1"/>
          <p:nvPr/>
        </p:nvSpPr>
        <p:spPr>
          <a:xfrm>
            <a:off x="106272" y="8886444"/>
            <a:ext cx="2571865" cy="693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>
                <a:effectLst/>
              </a:defRPr>
            </a:pPr>
            <a:r>
              <a:t>دعاء الزهراني </a:t>
            </a:r>
          </a:p>
        </p:txBody>
      </p:sp>
      <p:grpSp>
        <p:nvGrpSpPr>
          <p:cNvPr id="510" name="67504299-2271-4683-AEFE-B72B1C65F6DA-L0-001.png"/>
          <p:cNvGrpSpPr/>
          <p:nvPr/>
        </p:nvGrpSpPr>
        <p:grpSpPr>
          <a:xfrm>
            <a:off x="3029965" y="1421530"/>
            <a:ext cx="7550975" cy="5647464"/>
            <a:chOff x="0" y="0"/>
            <a:chExt cx="7550973" cy="5647462"/>
          </a:xfrm>
        </p:grpSpPr>
        <p:pic>
          <p:nvPicPr>
            <p:cNvPr id="509" name="67504299-2271-4683-AEFE-B72B1C65F6DA-L0-001.png" descr="67504299-2271-4683-AEFE-B72B1C65F6DA-L0-00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5400" t="49856" r="0" b="20210"/>
            <a:stretch>
              <a:fillRect/>
            </a:stretch>
          </p:blipFill>
          <p:spPr>
            <a:xfrm>
              <a:off x="190500" y="190500"/>
              <a:ext cx="7169974" cy="524106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08" name="67504299-2271-4683-AEFE-B72B1C65F6DA-L0-001.png" descr="67504299-2271-4683-AEFE-B72B1C65F6DA-L0-001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-1"/>
              <a:ext cx="7550975" cy="5647464"/>
            </a:xfrm>
            <a:prstGeom prst="rect">
              <a:avLst/>
            </a:prstGeom>
            <a:effectLst/>
          </p:spPr>
        </p:pic>
      </p:grpSp>
      <p:grpSp>
        <p:nvGrpSpPr>
          <p:cNvPr id="513" name="67504299-2271-4683-AEFE-B72B1C65F6DA-L0-001.png"/>
          <p:cNvGrpSpPr/>
          <p:nvPr/>
        </p:nvGrpSpPr>
        <p:grpSpPr>
          <a:xfrm>
            <a:off x="4217598" y="6981060"/>
            <a:ext cx="5175709" cy="2505245"/>
            <a:chOff x="0" y="0"/>
            <a:chExt cx="5175707" cy="2505243"/>
          </a:xfrm>
        </p:grpSpPr>
        <p:pic>
          <p:nvPicPr>
            <p:cNvPr id="512" name="67504299-2271-4683-AEFE-B72B1C65F6DA-L0-001.png" descr="67504299-2271-4683-AEFE-B72B1C65F6DA-L0-00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9799" t="63272" r="58525" b="26328"/>
            <a:stretch>
              <a:fillRect/>
            </a:stretch>
          </p:blipFill>
          <p:spPr>
            <a:xfrm>
              <a:off x="190500" y="190500"/>
              <a:ext cx="4794708" cy="209884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11" name="67504299-2271-4683-AEFE-B72B1C65F6DA-L0-001.png" descr="67504299-2271-4683-AEFE-B72B1C65F6DA-L0-001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0"/>
              <a:ext cx="5175709" cy="2505244"/>
            </a:xfrm>
            <a:prstGeom prst="rect">
              <a:avLst/>
            </a:prstGeom>
            <a:effectLst/>
          </p:spPr>
        </p:pic>
      </p:grpSp>
      <p:sp>
        <p:nvSpPr>
          <p:cNvPr id="514" name="الصيغ الكيميائية للمركبات"/>
          <p:cNvSpPr txBox="1"/>
          <p:nvPr/>
        </p:nvSpPr>
        <p:spPr>
          <a:xfrm>
            <a:off x="3625383" y="506391"/>
            <a:ext cx="5754034" cy="794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6A3A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r>
              <a:t>الصيغ الكيميائية للمركبات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IMG_0482.JPG" descr="IMG_048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271" y="6537950"/>
            <a:ext cx="2311867" cy="2670195"/>
          </a:xfrm>
          <a:prstGeom prst="rect">
            <a:avLst/>
          </a:prstGeom>
        </p:spPr>
      </p:pic>
      <p:sp>
        <p:nvSpPr>
          <p:cNvPr id="517" name="دعاء الزهراني"/>
          <p:cNvSpPr txBox="1"/>
          <p:nvPr/>
        </p:nvSpPr>
        <p:spPr>
          <a:xfrm>
            <a:off x="106272" y="8886444"/>
            <a:ext cx="2571865" cy="693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>
                <a:effectLst/>
              </a:defRPr>
            </a:pPr>
            <a:r>
              <a:t>دعاء الزهراني </a:t>
            </a:r>
          </a:p>
        </p:txBody>
      </p:sp>
      <p:sp>
        <p:nvSpPr>
          <p:cNvPr id="518" name="مناقشة"/>
          <p:cNvSpPr txBox="1"/>
          <p:nvPr/>
        </p:nvSpPr>
        <p:spPr>
          <a:xfrm>
            <a:off x="5828359" y="2044537"/>
            <a:ext cx="1808288" cy="794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4777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r>
              <a:t>مناقشة </a:t>
            </a:r>
          </a:p>
        </p:txBody>
      </p:sp>
      <p:sp>
        <p:nvSpPr>
          <p:cNvPr id="519" name="ما المركبات التي تستخدمها في حياتك اليومية؟"/>
          <p:cNvSpPr txBox="1"/>
          <p:nvPr/>
        </p:nvSpPr>
        <p:spPr>
          <a:xfrm>
            <a:off x="1998599" y="3721158"/>
            <a:ext cx="9007601" cy="796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FEFA8B"/>
                </a:solidFill>
              </a:defRPr>
            </a:lvl1pPr>
          </a:lstStyle>
          <a:p>
            <a:pPr rtl="0">
              <a:defRPr/>
            </a:pPr>
            <a:r>
              <a:t>ما المركبات التي تستخدمها في حياتك اليومية؟</a:t>
            </a:r>
          </a:p>
        </p:txBody>
      </p:sp>
      <p:sp>
        <p:nvSpPr>
          <p:cNvPr id="520" name="ما الصيغة الكيميائية للماء وملح الطعام ؟"/>
          <p:cNvSpPr txBox="1"/>
          <p:nvPr/>
        </p:nvSpPr>
        <p:spPr>
          <a:xfrm>
            <a:off x="1512814" y="5398846"/>
            <a:ext cx="9979172" cy="796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89DEFB"/>
                </a:solidFill>
              </a:defRPr>
            </a:lvl1pPr>
          </a:lstStyle>
          <a:p>
            <a:pPr rtl="0">
              <a:defRPr/>
            </a:pPr>
            <a:r>
              <a:t>ما الصيغة الكيميائية للماء وملح الطعام ؟</a:t>
            </a:r>
          </a:p>
        </p:txBody>
      </p:sp>
      <p:pic>
        <p:nvPicPr>
          <p:cNvPr id="521" name="6CDC87EE-8ED4-4267-A860-8D2FEFA97CC5-L0-001.gif" descr="6CDC87EE-8ED4-4267-A860-8D2FEFA97CC5-L0-001.gif"/>
          <p:cNvPicPr>
            <a:picLocks noChangeAspect="1"/>
          </p:cNvPicPr>
          <p:nvPr/>
        </p:nvPicPr>
        <p:blipFill>
          <a:blip r:embed="rId3">
            <a:extLst/>
          </a:blip>
          <a:srcRect l="371" t="488" r="361" b="516"/>
          <a:stretch>
            <a:fillRect/>
          </a:stretch>
        </p:blipFill>
        <p:spPr>
          <a:xfrm>
            <a:off x="941897" y="722396"/>
            <a:ext cx="4034235" cy="2816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66" y="0"/>
                </a:moveTo>
                <a:cubicBezTo>
                  <a:pt x="9432" y="371"/>
                  <a:pt x="8141" y="364"/>
                  <a:pt x="8377" y="1772"/>
                </a:cubicBezTo>
                <a:cubicBezTo>
                  <a:pt x="9320" y="2200"/>
                  <a:pt x="7903" y="2770"/>
                  <a:pt x="7720" y="3062"/>
                </a:cubicBezTo>
                <a:cubicBezTo>
                  <a:pt x="6076" y="5263"/>
                  <a:pt x="5215" y="8276"/>
                  <a:pt x="5174" y="11625"/>
                </a:cubicBezTo>
                <a:cubicBezTo>
                  <a:pt x="4110" y="11941"/>
                  <a:pt x="2982" y="11356"/>
                  <a:pt x="3368" y="9512"/>
                </a:cubicBezTo>
                <a:cubicBezTo>
                  <a:pt x="4210" y="8816"/>
                  <a:pt x="4081" y="7205"/>
                  <a:pt x="3778" y="6109"/>
                </a:cubicBezTo>
                <a:cubicBezTo>
                  <a:pt x="2639" y="5852"/>
                  <a:pt x="3423" y="3907"/>
                  <a:pt x="2792" y="3062"/>
                </a:cubicBezTo>
                <a:cubicBezTo>
                  <a:pt x="1500" y="2521"/>
                  <a:pt x="2233" y="5142"/>
                  <a:pt x="1972" y="5994"/>
                </a:cubicBezTo>
                <a:cubicBezTo>
                  <a:pt x="1596" y="6089"/>
                  <a:pt x="1109" y="5849"/>
                  <a:pt x="905" y="6462"/>
                </a:cubicBezTo>
                <a:cubicBezTo>
                  <a:pt x="1078" y="7493"/>
                  <a:pt x="23" y="7158"/>
                  <a:pt x="2" y="8106"/>
                </a:cubicBezTo>
                <a:lnTo>
                  <a:pt x="0" y="8599"/>
                </a:lnTo>
                <a:lnTo>
                  <a:pt x="2" y="8925"/>
                </a:lnTo>
                <a:cubicBezTo>
                  <a:pt x="78" y="9343"/>
                  <a:pt x="42" y="9853"/>
                  <a:pt x="329" y="10100"/>
                </a:cubicBezTo>
                <a:cubicBezTo>
                  <a:pt x="358" y="11412"/>
                  <a:pt x="1448" y="10325"/>
                  <a:pt x="1643" y="11272"/>
                </a:cubicBezTo>
                <a:cubicBezTo>
                  <a:pt x="2407" y="11603"/>
                  <a:pt x="2629" y="13215"/>
                  <a:pt x="3615" y="13384"/>
                </a:cubicBezTo>
                <a:cubicBezTo>
                  <a:pt x="4424" y="13671"/>
                  <a:pt x="5356" y="13021"/>
                  <a:pt x="5504" y="14556"/>
                </a:cubicBezTo>
                <a:cubicBezTo>
                  <a:pt x="5722" y="16287"/>
                  <a:pt x="6335" y="18161"/>
                  <a:pt x="7227" y="19131"/>
                </a:cubicBezTo>
                <a:cubicBezTo>
                  <a:pt x="7727" y="20441"/>
                  <a:pt x="9095" y="21201"/>
                  <a:pt x="10183" y="21594"/>
                </a:cubicBezTo>
                <a:lnTo>
                  <a:pt x="10837" y="21600"/>
                </a:lnTo>
                <a:lnTo>
                  <a:pt x="11496" y="21594"/>
                </a:lnTo>
                <a:cubicBezTo>
                  <a:pt x="12793" y="21303"/>
                  <a:pt x="14058" y="20347"/>
                  <a:pt x="14781" y="18781"/>
                </a:cubicBezTo>
                <a:cubicBezTo>
                  <a:pt x="16257" y="16660"/>
                  <a:pt x="16652" y="13511"/>
                  <a:pt x="16587" y="10569"/>
                </a:cubicBezTo>
                <a:cubicBezTo>
                  <a:pt x="17073" y="10655"/>
                  <a:pt x="17644" y="10135"/>
                  <a:pt x="18066" y="10684"/>
                </a:cubicBezTo>
                <a:cubicBezTo>
                  <a:pt x="19602" y="11236"/>
                  <a:pt x="17511" y="13072"/>
                  <a:pt x="18476" y="14441"/>
                </a:cubicBezTo>
                <a:cubicBezTo>
                  <a:pt x="17905" y="15403"/>
                  <a:pt x="17335" y="17654"/>
                  <a:pt x="17900" y="18781"/>
                </a:cubicBezTo>
                <a:cubicBezTo>
                  <a:pt x="19458" y="19520"/>
                  <a:pt x="18899" y="17415"/>
                  <a:pt x="19379" y="16316"/>
                </a:cubicBezTo>
                <a:cubicBezTo>
                  <a:pt x="19676" y="17047"/>
                  <a:pt x="20083" y="16730"/>
                  <a:pt x="20446" y="16434"/>
                </a:cubicBezTo>
                <a:cubicBezTo>
                  <a:pt x="20265" y="15156"/>
                  <a:pt x="21502" y="16380"/>
                  <a:pt x="21596" y="15259"/>
                </a:cubicBezTo>
                <a:lnTo>
                  <a:pt x="21600" y="14578"/>
                </a:lnTo>
                <a:cubicBezTo>
                  <a:pt x="21458" y="14382"/>
                  <a:pt x="21141" y="14040"/>
                  <a:pt x="21022" y="13972"/>
                </a:cubicBezTo>
                <a:cubicBezTo>
                  <a:pt x="21046" y="12718"/>
                  <a:pt x="21178" y="10653"/>
                  <a:pt x="19955" y="10803"/>
                </a:cubicBezTo>
                <a:cubicBezTo>
                  <a:pt x="19381" y="8798"/>
                  <a:pt x="17757" y="8383"/>
                  <a:pt x="16341" y="8456"/>
                </a:cubicBezTo>
                <a:cubicBezTo>
                  <a:pt x="16015" y="7845"/>
                  <a:pt x="16216" y="6823"/>
                  <a:pt x="15767" y="6347"/>
                </a:cubicBezTo>
                <a:cubicBezTo>
                  <a:pt x="15105" y="4253"/>
                  <a:pt x="14016" y="2673"/>
                  <a:pt x="12482" y="1772"/>
                </a:cubicBezTo>
                <a:cubicBezTo>
                  <a:pt x="11262" y="2285"/>
                  <a:pt x="12420" y="627"/>
                  <a:pt x="11742" y="362"/>
                </a:cubicBezTo>
                <a:lnTo>
                  <a:pt x="11086" y="12"/>
                </a:lnTo>
                <a:lnTo>
                  <a:pt x="9966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2" name="44D3C1F3-FB63-4C22-AAE2-965E7DBA9F83-L0-001.png" descr="44D3C1F3-FB63-4C22-AAE2-965E7DBA9F83-L0-001.png"/>
          <p:cNvPicPr>
            <a:picLocks noChangeAspect="1"/>
          </p:cNvPicPr>
          <p:nvPr/>
        </p:nvPicPr>
        <p:blipFill>
          <a:blip r:embed="rId2">
            <a:extLst/>
          </a:blip>
          <a:srcRect l="2433" t="17338" r="21477" b="7718"/>
          <a:stretch>
            <a:fillRect/>
          </a:stretch>
        </p:blipFill>
        <p:spPr>
          <a:xfrm>
            <a:off x="316309" y="307181"/>
            <a:ext cx="12371988" cy="91391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IMG_0482.JPG" descr="IMG_048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271" y="6537950"/>
            <a:ext cx="2311867" cy="2670195"/>
          </a:xfrm>
          <a:prstGeom prst="rect">
            <a:avLst/>
          </a:prstGeom>
        </p:spPr>
      </p:pic>
      <p:sp>
        <p:nvSpPr>
          <p:cNvPr id="524" name="دعاء الزهراني"/>
          <p:cNvSpPr txBox="1"/>
          <p:nvPr/>
        </p:nvSpPr>
        <p:spPr>
          <a:xfrm>
            <a:off x="106272" y="8886444"/>
            <a:ext cx="2571865" cy="693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>
                <a:effectLst/>
              </a:defRPr>
            </a:pPr>
            <a:r>
              <a:t>دعاء الزهراني </a:t>
            </a:r>
          </a:p>
        </p:txBody>
      </p:sp>
      <p:sp>
        <p:nvSpPr>
          <p:cNvPr id="525" name="نشاط"/>
          <p:cNvSpPr txBox="1"/>
          <p:nvPr/>
        </p:nvSpPr>
        <p:spPr>
          <a:xfrm>
            <a:off x="5270834" y="679260"/>
            <a:ext cx="1450680" cy="794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4777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r>
              <a:t>نشاط </a:t>
            </a:r>
          </a:p>
        </p:txBody>
      </p:sp>
      <p:pic>
        <p:nvPicPr>
          <p:cNvPr id="526" name="ED79ED40-99EF-49CE-8FB6-F99C3DB95231-L0-001.png" descr="ED79ED40-99EF-49CE-8FB6-F99C3DB95231-L0-001.png"/>
          <p:cNvPicPr>
            <a:picLocks noChangeAspect="1"/>
          </p:cNvPicPr>
          <p:nvPr/>
        </p:nvPicPr>
        <p:blipFill>
          <a:blip r:embed="rId3">
            <a:extLst/>
          </a:blip>
          <a:srcRect l="52719" t="12854" r="7617" b="7976"/>
          <a:stretch>
            <a:fillRect/>
          </a:stretch>
        </p:blipFill>
        <p:spPr>
          <a:xfrm>
            <a:off x="8760516" y="484846"/>
            <a:ext cx="3300482" cy="87838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IMG_0482.JPG" descr="IMG_048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271" y="6537950"/>
            <a:ext cx="2311867" cy="2670195"/>
          </a:xfrm>
          <a:prstGeom prst="rect">
            <a:avLst/>
          </a:prstGeom>
        </p:spPr>
      </p:pic>
      <p:sp>
        <p:nvSpPr>
          <p:cNvPr id="529" name="دعاء الزهراني"/>
          <p:cNvSpPr txBox="1"/>
          <p:nvPr/>
        </p:nvSpPr>
        <p:spPr>
          <a:xfrm>
            <a:off x="106272" y="8886444"/>
            <a:ext cx="2571865" cy="693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>
                <a:effectLst/>
              </a:defRPr>
            </a:pPr>
            <a:r>
              <a:t>دعاء الزهراني </a:t>
            </a:r>
          </a:p>
        </p:txBody>
      </p:sp>
      <p:sp>
        <p:nvSpPr>
          <p:cNvPr id="530" name="استراتيجية القراءة الفاعلة"/>
          <p:cNvSpPr txBox="1"/>
          <p:nvPr/>
        </p:nvSpPr>
        <p:spPr>
          <a:xfrm>
            <a:off x="3539312" y="617899"/>
            <a:ext cx="5926177" cy="794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4777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r>
              <a:t>استراتيجية القراءة الفاعلة  </a:t>
            </a:r>
          </a:p>
        </p:txBody>
      </p:sp>
      <p:grpSp>
        <p:nvGrpSpPr>
          <p:cNvPr id="533" name="5505C7A5-41BF-4FC1-9448-9BAF2D946B26-L0-001.png"/>
          <p:cNvGrpSpPr/>
          <p:nvPr/>
        </p:nvGrpSpPr>
        <p:grpSpPr>
          <a:xfrm>
            <a:off x="2880677" y="1657349"/>
            <a:ext cx="8232902" cy="6464244"/>
            <a:chOff x="0" y="0"/>
            <a:chExt cx="8232901" cy="6464242"/>
          </a:xfrm>
        </p:grpSpPr>
        <p:pic>
          <p:nvPicPr>
            <p:cNvPr id="532" name="5505C7A5-41BF-4FC1-9448-9BAF2D946B26-L0-001.png" descr="5505C7A5-41BF-4FC1-9448-9BAF2D946B26-L0-00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0590" t="16985" r="29253" b="48205"/>
            <a:stretch>
              <a:fillRect/>
            </a:stretch>
          </p:blipFill>
          <p:spPr>
            <a:xfrm>
              <a:off x="190500" y="190500"/>
              <a:ext cx="7851902" cy="60578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31" name="5505C7A5-41BF-4FC1-9448-9BAF2D946B26-L0-001.png" descr="5505C7A5-41BF-4FC1-9448-9BAF2D946B26-L0-001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-1"/>
              <a:ext cx="8232903" cy="646424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IMG_0482.JPG" descr="IMG_048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271" y="6537950"/>
            <a:ext cx="2311867" cy="2670195"/>
          </a:xfrm>
          <a:prstGeom prst="rect">
            <a:avLst/>
          </a:prstGeom>
        </p:spPr>
      </p:pic>
      <p:sp>
        <p:nvSpPr>
          <p:cNvPr id="536" name="دعاء الزهراني"/>
          <p:cNvSpPr txBox="1"/>
          <p:nvPr/>
        </p:nvSpPr>
        <p:spPr>
          <a:xfrm>
            <a:off x="106272" y="8886444"/>
            <a:ext cx="2571865" cy="693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>
                <a:effectLst/>
              </a:defRPr>
            </a:pPr>
            <a:r>
              <a:t>دعاء الزهراني </a:t>
            </a:r>
          </a:p>
        </p:txBody>
      </p:sp>
      <p:pic>
        <p:nvPicPr>
          <p:cNvPr id="537" name="3C8F89BA-ECD2-49FF-8C16-AC0F46117421-L0-001.png" descr="3C8F89BA-ECD2-49FF-8C16-AC0F46117421-L0-001.png"/>
          <p:cNvPicPr>
            <a:picLocks noChangeAspect="1"/>
          </p:cNvPicPr>
          <p:nvPr/>
        </p:nvPicPr>
        <p:blipFill>
          <a:blip r:embed="rId3">
            <a:extLst/>
          </a:blip>
          <a:srcRect l="14792" t="35409" r="40802" b="41880"/>
          <a:stretch>
            <a:fillRect/>
          </a:stretch>
        </p:blipFill>
        <p:spPr>
          <a:xfrm>
            <a:off x="3675975" y="1319657"/>
            <a:ext cx="6183861" cy="4216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538" name="3C8F89BA-ECD2-49FF-8C16-AC0F46117421-L0-001.png" descr="3C8F89BA-ECD2-49FF-8C16-AC0F46117421-L0-001.png"/>
          <p:cNvPicPr>
            <a:picLocks noChangeAspect="1"/>
          </p:cNvPicPr>
          <p:nvPr/>
        </p:nvPicPr>
        <p:blipFill>
          <a:blip r:embed="rId3">
            <a:extLst/>
          </a:blip>
          <a:srcRect l="62269" t="45405" r="6598" b="43657"/>
          <a:stretch>
            <a:fillRect/>
          </a:stretch>
        </p:blipFill>
        <p:spPr>
          <a:xfrm>
            <a:off x="4600098" y="5811436"/>
            <a:ext cx="4335369" cy="20307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IMG_0482.JPG" descr="IMG_048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271" y="6537950"/>
            <a:ext cx="2311867" cy="2670195"/>
          </a:xfrm>
          <a:prstGeom prst="rect">
            <a:avLst/>
          </a:prstGeom>
        </p:spPr>
      </p:pic>
      <p:sp>
        <p:nvSpPr>
          <p:cNvPr id="541" name="دعاء الزهراني"/>
          <p:cNvSpPr txBox="1"/>
          <p:nvPr/>
        </p:nvSpPr>
        <p:spPr>
          <a:xfrm>
            <a:off x="106272" y="8886444"/>
            <a:ext cx="2571865" cy="693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>
                <a:effectLst/>
              </a:defRPr>
            </a:pPr>
            <a:r>
              <a:t>دعاء الزهراني </a:t>
            </a:r>
          </a:p>
        </p:txBody>
      </p:sp>
      <p:pic>
        <p:nvPicPr>
          <p:cNvPr id="542" name="6CDC87EE-8ED4-4267-A860-8D2FEFA97CC5-L0-001.gif" descr="6CDC87EE-8ED4-4267-A860-8D2FEFA97CC5-L0-001.gif"/>
          <p:cNvPicPr>
            <a:picLocks noChangeAspect="1"/>
          </p:cNvPicPr>
          <p:nvPr/>
        </p:nvPicPr>
        <p:blipFill>
          <a:blip r:embed="rId3">
            <a:extLst/>
          </a:blip>
          <a:srcRect l="371" t="488" r="362" b="522"/>
          <a:stretch>
            <a:fillRect/>
          </a:stretch>
        </p:blipFill>
        <p:spPr>
          <a:xfrm>
            <a:off x="558392" y="479684"/>
            <a:ext cx="2883695" cy="20129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65" y="0"/>
                </a:moveTo>
                <a:cubicBezTo>
                  <a:pt x="9431" y="371"/>
                  <a:pt x="8142" y="364"/>
                  <a:pt x="8377" y="1772"/>
                </a:cubicBezTo>
                <a:cubicBezTo>
                  <a:pt x="9320" y="2200"/>
                  <a:pt x="7903" y="2770"/>
                  <a:pt x="7720" y="3062"/>
                </a:cubicBezTo>
                <a:cubicBezTo>
                  <a:pt x="6076" y="5262"/>
                  <a:pt x="5216" y="8277"/>
                  <a:pt x="5176" y="11626"/>
                </a:cubicBezTo>
                <a:cubicBezTo>
                  <a:pt x="4111" y="11942"/>
                  <a:pt x="2982" y="11358"/>
                  <a:pt x="3368" y="9514"/>
                </a:cubicBezTo>
                <a:cubicBezTo>
                  <a:pt x="4210" y="8818"/>
                  <a:pt x="4081" y="7207"/>
                  <a:pt x="3778" y="6111"/>
                </a:cubicBezTo>
                <a:cubicBezTo>
                  <a:pt x="2639" y="5854"/>
                  <a:pt x="3422" y="3907"/>
                  <a:pt x="2791" y="3062"/>
                </a:cubicBezTo>
                <a:cubicBezTo>
                  <a:pt x="1500" y="2521"/>
                  <a:pt x="2232" y="5141"/>
                  <a:pt x="1971" y="5992"/>
                </a:cubicBezTo>
                <a:cubicBezTo>
                  <a:pt x="1595" y="6088"/>
                  <a:pt x="1111" y="5851"/>
                  <a:pt x="907" y="6465"/>
                </a:cubicBezTo>
                <a:cubicBezTo>
                  <a:pt x="1079" y="7496"/>
                  <a:pt x="24" y="7161"/>
                  <a:pt x="3" y="8109"/>
                </a:cubicBezTo>
                <a:lnTo>
                  <a:pt x="0" y="8598"/>
                </a:lnTo>
                <a:lnTo>
                  <a:pt x="3" y="8926"/>
                </a:lnTo>
                <a:cubicBezTo>
                  <a:pt x="79" y="9344"/>
                  <a:pt x="43" y="9854"/>
                  <a:pt x="330" y="10102"/>
                </a:cubicBezTo>
                <a:cubicBezTo>
                  <a:pt x="359" y="11414"/>
                  <a:pt x="1450" y="10326"/>
                  <a:pt x="1644" y="11273"/>
                </a:cubicBezTo>
                <a:cubicBezTo>
                  <a:pt x="2408" y="11604"/>
                  <a:pt x="2629" y="13216"/>
                  <a:pt x="3615" y="13385"/>
                </a:cubicBezTo>
                <a:cubicBezTo>
                  <a:pt x="4424" y="13672"/>
                  <a:pt x="5355" y="13021"/>
                  <a:pt x="5503" y="14556"/>
                </a:cubicBezTo>
                <a:cubicBezTo>
                  <a:pt x="5721" y="16287"/>
                  <a:pt x="6334" y="18163"/>
                  <a:pt x="7227" y="19134"/>
                </a:cubicBezTo>
                <a:cubicBezTo>
                  <a:pt x="7727" y="20444"/>
                  <a:pt x="9094" y="21203"/>
                  <a:pt x="10182" y="21596"/>
                </a:cubicBezTo>
                <a:lnTo>
                  <a:pt x="10839" y="21600"/>
                </a:lnTo>
                <a:lnTo>
                  <a:pt x="11496" y="21596"/>
                </a:lnTo>
                <a:cubicBezTo>
                  <a:pt x="12793" y="21305"/>
                  <a:pt x="14058" y="20347"/>
                  <a:pt x="14781" y="18781"/>
                </a:cubicBezTo>
                <a:cubicBezTo>
                  <a:pt x="16256" y="16659"/>
                  <a:pt x="16653" y="13513"/>
                  <a:pt x="16588" y="10570"/>
                </a:cubicBezTo>
                <a:cubicBezTo>
                  <a:pt x="17074" y="10656"/>
                  <a:pt x="17644" y="10136"/>
                  <a:pt x="18065" y="10685"/>
                </a:cubicBezTo>
                <a:cubicBezTo>
                  <a:pt x="19601" y="11236"/>
                  <a:pt x="17510" y="13072"/>
                  <a:pt x="18476" y="14441"/>
                </a:cubicBezTo>
                <a:cubicBezTo>
                  <a:pt x="17905" y="15403"/>
                  <a:pt x="17336" y="17653"/>
                  <a:pt x="17902" y="18781"/>
                </a:cubicBezTo>
                <a:cubicBezTo>
                  <a:pt x="19459" y="19520"/>
                  <a:pt x="18899" y="17415"/>
                  <a:pt x="19379" y="16315"/>
                </a:cubicBezTo>
                <a:cubicBezTo>
                  <a:pt x="19676" y="17046"/>
                  <a:pt x="20083" y="16730"/>
                  <a:pt x="20447" y="16434"/>
                </a:cubicBezTo>
                <a:cubicBezTo>
                  <a:pt x="20265" y="15156"/>
                  <a:pt x="21503" y="16379"/>
                  <a:pt x="21597" y="15259"/>
                </a:cubicBezTo>
                <a:lnTo>
                  <a:pt x="21600" y="14577"/>
                </a:lnTo>
                <a:cubicBezTo>
                  <a:pt x="21458" y="14381"/>
                  <a:pt x="21143" y="14041"/>
                  <a:pt x="21023" y="13973"/>
                </a:cubicBezTo>
                <a:cubicBezTo>
                  <a:pt x="21047" y="12719"/>
                  <a:pt x="21178" y="10654"/>
                  <a:pt x="19956" y="10804"/>
                </a:cubicBezTo>
                <a:cubicBezTo>
                  <a:pt x="19381" y="8799"/>
                  <a:pt x="17757" y="8385"/>
                  <a:pt x="16341" y="8458"/>
                </a:cubicBezTo>
                <a:cubicBezTo>
                  <a:pt x="16015" y="7846"/>
                  <a:pt x="16217" y="6821"/>
                  <a:pt x="15767" y="6345"/>
                </a:cubicBezTo>
                <a:cubicBezTo>
                  <a:pt x="15105" y="4252"/>
                  <a:pt x="14017" y="2673"/>
                  <a:pt x="12483" y="1772"/>
                </a:cubicBezTo>
                <a:cubicBezTo>
                  <a:pt x="11263" y="2285"/>
                  <a:pt x="12420" y="627"/>
                  <a:pt x="11742" y="362"/>
                </a:cubicBezTo>
                <a:lnTo>
                  <a:pt x="11085" y="13"/>
                </a:lnTo>
                <a:lnTo>
                  <a:pt x="9965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545" name="95340A1E-D45A-460D-B630-0DC9DC6E58E3-L0-001.png"/>
          <p:cNvGrpSpPr/>
          <p:nvPr/>
        </p:nvGrpSpPr>
        <p:grpSpPr>
          <a:xfrm>
            <a:off x="3283557" y="7198535"/>
            <a:ext cx="8255480" cy="1489292"/>
            <a:chOff x="0" y="0"/>
            <a:chExt cx="8255479" cy="1489290"/>
          </a:xfrm>
        </p:grpSpPr>
        <p:pic>
          <p:nvPicPr>
            <p:cNvPr id="544" name="95340A1E-D45A-460D-B630-0DC9DC6E58E3-L0-001.png" descr="95340A1E-D45A-460D-B630-0DC9DC6E58E3-L0-001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49444" t="15406" r="9452" b="80354"/>
            <a:stretch>
              <a:fillRect/>
            </a:stretch>
          </p:blipFill>
          <p:spPr>
            <a:xfrm>
              <a:off x="190500" y="190500"/>
              <a:ext cx="7874480" cy="108289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43" name="95340A1E-D45A-460D-B630-0DC9DC6E58E3-L0-001.png" descr="95340A1E-D45A-460D-B630-0DC9DC6E58E3-L0-001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8255480" cy="1489291"/>
            </a:xfrm>
            <a:prstGeom prst="rect">
              <a:avLst/>
            </a:prstGeom>
            <a:effectLst/>
          </p:spPr>
        </p:pic>
      </p:grpSp>
      <p:sp>
        <p:nvSpPr>
          <p:cNvPr id="546" name="استراتيجية القراءة الفاعلة"/>
          <p:cNvSpPr txBox="1"/>
          <p:nvPr/>
        </p:nvSpPr>
        <p:spPr>
          <a:xfrm>
            <a:off x="6346567" y="541198"/>
            <a:ext cx="5926177" cy="794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4777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r>
              <a:t>استراتيجية القراءة الفاعلة  </a:t>
            </a:r>
          </a:p>
        </p:txBody>
      </p:sp>
      <p:grpSp>
        <p:nvGrpSpPr>
          <p:cNvPr id="549" name="5505C7A5-41BF-4FC1-9448-9BAF2D946B26-L0-001.png"/>
          <p:cNvGrpSpPr/>
          <p:nvPr/>
        </p:nvGrpSpPr>
        <p:grpSpPr>
          <a:xfrm>
            <a:off x="3473205" y="1833349"/>
            <a:ext cx="7876184" cy="5542603"/>
            <a:chOff x="0" y="0"/>
            <a:chExt cx="7876182" cy="5542601"/>
          </a:xfrm>
        </p:grpSpPr>
        <p:pic>
          <p:nvPicPr>
            <p:cNvPr id="548" name="5505C7A5-41BF-4FC1-9448-9BAF2D946B26-L0-001.png" descr="5505C7A5-41BF-4FC1-9448-9BAF2D946B26-L0-001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10928" t="50236" r="28085" b="18419"/>
            <a:stretch>
              <a:fillRect/>
            </a:stretch>
          </p:blipFill>
          <p:spPr>
            <a:xfrm>
              <a:off x="190500" y="190500"/>
              <a:ext cx="7495183" cy="513620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47" name="5505C7A5-41BF-4FC1-9448-9BAF2D946B26-L0-001.png" descr="5505C7A5-41BF-4FC1-9448-9BAF2D946B26-L0-001.pn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-1"/>
              <a:ext cx="7876184" cy="554260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دعاء الزهراني"/>
          <p:cNvSpPr txBox="1"/>
          <p:nvPr/>
        </p:nvSpPr>
        <p:spPr>
          <a:xfrm>
            <a:off x="106272" y="8886444"/>
            <a:ext cx="2571865" cy="693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>
                <a:effectLst/>
              </a:defRPr>
            </a:pPr>
            <a:r>
              <a:t>دعاء الزهراني </a:t>
            </a:r>
          </a:p>
        </p:txBody>
      </p:sp>
      <p:pic>
        <p:nvPicPr>
          <p:cNvPr id="552" name="3A9ED694-3622-4C17-AD0E-BAF9607A3CEB-L0-001.png" descr="3A9ED694-3622-4C17-AD0E-BAF9607A3CEB-L0-001.png"/>
          <p:cNvPicPr>
            <a:picLocks noChangeAspect="1"/>
          </p:cNvPicPr>
          <p:nvPr/>
        </p:nvPicPr>
        <p:blipFill>
          <a:blip r:embed="rId2">
            <a:extLst/>
          </a:blip>
          <a:srcRect l="37222" t="16042" r="7968" b="50643"/>
          <a:stretch>
            <a:fillRect/>
          </a:stretch>
        </p:blipFill>
        <p:spPr>
          <a:xfrm>
            <a:off x="2411883" y="672583"/>
            <a:ext cx="9401467" cy="7619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3" name="IMG_0482.JPG" descr="IMG_0482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6271" y="6540269"/>
            <a:ext cx="2311867" cy="267019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دعاء الزهراني"/>
          <p:cNvSpPr txBox="1"/>
          <p:nvPr/>
        </p:nvSpPr>
        <p:spPr>
          <a:xfrm>
            <a:off x="106272" y="8886444"/>
            <a:ext cx="2571865" cy="693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>
                <a:effectLst/>
              </a:defRPr>
            </a:pPr>
            <a:r>
              <a:t>دعاء الزهراني </a:t>
            </a:r>
          </a:p>
        </p:txBody>
      </p:sp>
      <p:pic>
        <p:nvPicPr>
          <p:cNvPr id="556" name="IMG_0482.JPG" descr="IMG_048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271" y="6540269"/>
            <a:ext cx="2311867" cy="2670195"/>
          </a:xfrm>
          <a:prstGeom prst="rect">
            <a:avLst/>
          </a:prstGeom>
        </p:spPr>
      </p:pic>
      <p:sp>
        <p:nvSpPr>
          <p:cNvPr id="557" name="كيف تعمل على فصل محتويات كأس فية مخلوط من الرمل والملح ؟"/>
          <p:cNvSpPr txBox="1"/>
          <p:nvPr/>
        </p:nvSpPr>
        <p:spPr>
          <a:xfrm>
            <a:off x="1577505" y="2974864"/>
            <a:ext cx="9589007" cy="1564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CADBFC"/>
                </a:solidFill>
              </a:defRPr>
            </a:lvl1pPr>
          </a:lstStyle>
          <a:p>
            <a:pPr rtl="0">
              <a:defRPr/>
            </a:pPr>
            <a:r>
              <a:t>كيف تعمل على فصل محتويات كأس فية مخلوط من الرمل والملح ؟</a:t>
            </a:r>
          </a:p>
        </p:txBody>
      </p:sp>
      <p:sp>
        <p:nvSpPr>
          <p:cNvPr id="558" name="فكري ثم اجيبي"/>
          <p:cNvSpPr txBox="1"/>
          <p:nvPr/>
        </p:nvSpPr>
        <p:spPr>
          <a:xfrm>
            <a:off x="4823194" y="1579138"/>
            <a:ext cx="3097629" cy="796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EE91B3"/>
                </a:solidFill>
              </a:defRPr>
            </a:lvl1pPr>
          </a:lstStyle>
          <a:p>
            <a:pPr rtl="0">
              <a:defRPr/>
            </a:pPr>
            <a:r>
              <a:t>فكري ثم اجيبي </a:t>
            </a:r>
          </a:p>
        </p:txBody>
      </p:sp>
      <p:pic>
        <p:nvPicPr>
          <p:cNvPr id="559" name="00BB0E48-34EA-44A9-A17E-66B6F78E0F0E-L0-001.png" descr="00BB0E48-34EA-44A9-A17E-66B6F78E0F0E-L0-001.png"/>
          <p:cNvPicPr>
            <a:picLocks noChangeAspect="1"/>
          </p:cNvPicPr>
          <p:nvPr/>
        </p:nvPicPr>
        <p:blipFill>
          <a:blip r:embed="rId3">
            <a:extLst/>
          </a:blip>
          <a:srcRect l="1110" t="412" r="0" b="132"/>
          <a:stretch>
            <a:fillRect/>
          </a:stretch>
        </p:blipFill>
        <p:spPr>
          <a:xfrm>
            <a:off x="4930009" y="4932161"/>
            <a:ext cx="3142541" cy="38567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12" h="21594" fill="norm" stroke="1" extrusionOk="0">
                <a:moveTo>
                  <a:pt x="12995" y="7"/>
                </a:moveTo>
                <a:cubicBezTo>
                  <a:pt x="12768" y="-5"/>
                  <a:pt x="12538" y="-1"/>
                  <a:pt x="12306" y="18"/>
                </a:cubicBezTo>
                <a:cubicBezTo>
                  <a:pt x="11511" y="157"/>
                  <a:pt x="10561" y="298"/>
                  <a:pt x="10054" y="867"/>
                </a:cubicBezTo>
                <a:cubicBezTo>
                  <a:pt x="8847" y="1535"/>
                  <a:pt x="8620" y="3033"/>
                  <a:pt x="9155" y="4104"/>
                </a:cubicBezTo>
                <a:cubicBezTo>
                  <a:pt x="9595" y="5105"/>
                  <a:pt x="11513" y="5404"/>
                  <a:pt x="11275" y="6653"/>
                </a:cubicBezTo>
                <a:cubicBezTo>
                  <a:pt x="10117" y="6990"/>
                  <a:pt x="11406" y="6711"/>
                  <a:pt x="11275" y="7077"/>
                </a:cubicBezTo>
                <a:cubicBezTo>
                  <a:pt x="11064" y="6888"/>
                  <a:pt x="10600" y="7419"/>
                  <a:pt x="11149" y="7291"/>
                </a:cubicBezTo>
                <a:cubicBezTo>
                  <a:pt x="11953" y="7611"/>
                  <a:pt x="9930" y="7387"/>
                  <a:pt x="11211" y="7715"/>
                </a:cubicBezTo>
                <a:cubicBezTo>
                  <a:pt x="10974" y="8445"/>
                  <a:pt x="11527" y="8106"/>
                  <a:pt x="11983" y="8246"/>
                </a:cubicBezTo>
                <a:cubicBezTo>
                  <a:pt x="11860" y="8772"/>
                  <a:pt x="12969" y="8846"/>
                  <a:pt x="13205" y="8510"/>
                </a:cubicBezTo>
                <a:cubicBezTo>
                  <a:pt x="13057" y="7898"/>
                  <a:pt x="14288" y="8548"/>
                  <a:pt x="14107" y="8033"/>
                </a:cubicBezTo>
                <a:cubicBezTo>
                  <a:pt x="14654" y="7923"/>
                  <a:pt x="14085" y="7839"/>
                  <a:pt x="14107" y="7662"/>
                </a:cubicBezTo>
                <a:cubicBezTo>
                  <a:pt x="14509" y="7542"/>
                  <a:pt x="13895" y="7313"/>
                  <a:pt x="14301" y="7077"/>
                </a:cubicBezTo>
                <a:cubicBezTo>
                  <a:pt x="13763" y="6513"/>
                  <a:pt x="14308" y="5748"/>
                  <a:pt x="14879" y="5326"/>
                </a:cubicBezTo>
                <a:cubicBezTo>
                  <a:pt x="16233" y="4775"/>
                  <a:pt x="16970" y="3403"/>
                  <a:pt x="16551" y="2140"/>
                </a:cubicBezTo>
                <a:cubicBezTo>
                  <a:pt x="16027" y="889"/>
                  <a:pt x="14588" y="88"/>
                  <a:pt x="12995" y="7"/>
                </a:cubicBezTo>
                <a:close/>
                <a:moveTo>
                  <a:pt x="6065" y="1609"/>
                </a:moveTo>
                <a:lnTo>
                  <a:pt x="5936" y="1980"/>
                </a:lnTo>
                <a:cubicBezTo>
                  <a:pt x="6523" y="2096"/>
                  <a:pt x="7093" y="2272"/>
                  <a:pt x="7674" y="2406"/>
                </a:cubicBezTo>
                <a:cubicBezTo>
                  <a:pt x="7159" y="2130"/>
                  <a:pt x="6618" y="1833"/>
                  <a:pt x="6065" y="1609"/>
                </a:cubicBezTo>
                <a:close/>
                <a:moveTo>
                  <a:pt x="19382" y="1715"/>
                </a:moveTo>
                <a:cubicBezTo>
                  <a:pt x="19347" y="2072"/>
                  <a:pt x="18406" y="1941"/>
                  <a:pt x="18289" y="2300"/>
                </a:cubicBezTo>
                <a:cubicBezTo>
                  <a:pt x="17079" y="2786"/>
                  <a:pt x="18497" y="2302"/>
                  <a:pt x="18610" y="2300"/>
                </a:cubicBezTo>
                <a:cubicBezTo>
                  <a:pt x="18807" y="2172"/>
                  <a:pt x="20374" y="2093"/>
                  <a:pt x="19382" y="1715"/>
                </a:cubicBezTo>
                <a:close/>
                <a:moveTo>
                  <a:pt x="5615" y="3095"/>
                </a:moveTo>
                <a:cubicBezTo>
                  <a:pt x="5532" y="3822"/>
                  <a:pt x="6942" y="3146"/>
                  <a:pt x="7416" y="3309"/>
                </a:cubicBezTo>
                <a:cubicBezTo>
                  <a:pt x="7185" y="2977"/>
                  <a:pt x="6064" y="3242"/>
                  <a:pt x="5615" y="3095"/>
                </a:cubicBezTo>
                <a:close/>
                <a:moveTo>
                  <a:pt x="19805" y="3198"/>
                </a:moveTo>
                <a:cubicBezTo>
                  <a:pt x="19601" y="3215"/>
                  <a:pt x="19330" y="3288"/>
                  <a:pt x="19253" y="3202"/>
                </a:cubicBezTo>
                <a:cubicBezTo>
                  <a:pt x="18953" y="3349"/>
                  <a:pt x="18248" y="3244"/>
                  <a:pt x="17837" y="3309"/>
                </a:cubicBezTo>
                <a:lnTo>
                  <a:pt x="19961" y="3520"/>
                </a:lnTo>
                <a:cubicBezTo>
                  <a:pt x="20147" y="3216"/>
                  <a:pt x="20009" y="3180"/>
                  <a:pt x="19805" y="3198"/>
                </a:cubicBezTo>
                <a:close/>
                <a:moveTo>
                  <a:pt x="7545" y="3997"/>
                </a:moveTo>
                <a:cubicBezTo>
                  <a:pt x="7137" y="4217"/>
                  <a:pt x="6403" y="4262"/>
                  <a:pt x="5936" y="4529"/>
                </a:cubicBezTo>
                <a:cubicBezTo>
                  <a:pt x="6027" y="5209"/>
                  <a:pt x="6639" y="4394"/>
                  <a:pt x="6966" y="4422"/>
                </a:cubicBezTo>
                <a:cubicBezTo>
                  <a:pt x="6703" y="4262"/>
                  <a:pt x="8269" y="4037"/>
                  <a:pt x="7545" y="3997"/>
                </a:cubicBezTo>
                <a:close/>
                <a:moveTo>
                  <a:pt x="17902" y="4157"/>
                </a:moveTo>
                <a:lnTo>
                  <a:pt x="18354" y="4371"/>
                </a:lnTo>
                <a:cubicBezTo>
                  <a:pt x="18689" y="4329"/>
                  <a:pt x="19679" y="5397"/>
                  <a:pt x="19641" y="4582"/>
                </a:cubicBezTo>
                <a:cubicBezTo>
                  <a:pt x="19028" y="4496"/>
                  <a:pt x="18492" y="4151"/>
                  <a:pt x="17902" y="4157"/>
                </a:cubicBezTo>
                <a:close/>
                <a:moveTo>
                  <a:pt x="5973" y="5580"/>
                </a:moveTo>
                <a:cubicBezTo>
                  <a:pt x="5854" y="5563"/>
                  <a:pt x="5713" y="5566"/>
                  <a:pt x="5551" y="5591"/>
                </a:cubicBezTo>
                <a:cubicBezTo>
                  <a:pt x="4811" y="6069"/>
                  <a:pt x="4695" y="7069"/>
                  <a:pt x="4070" y="7715"/>
                </a:cubicBezTo>
                <a:cubicBezTo>
                  <a:pt x="4049" y="7803"/>
                  <a:pt x="3879" y="7979"/>
                  <a:pt x="3815" y="7979"/>
                </a:cubicBezTo>
                <a:cubicBezTo>
                  <a:pt x="3736" y="7476"/>
                  <a:pt x="2708" y="7524"/>
                  <a:pt x="2528" y="7979"/>
                </a:cubicBezTo>
                <a:cubicBezTo>
                  <a:pt x="2470" y="7567"/>
                  <a:pt x="1557" y="7477"/>
                  <a:pt x="1368" y="7873"/>
                </a:cubicBezTo>
                <a:cubicBezTo>
                  <a:pt x="1521" y="9086"/>
                  <a:pt x="877" y="7437"/>
                  <a:pt x="275" y="8139"/>
                </a:cubicBezTo>
                <a:cubicBezTo>
                  <a:pt x="379" y="8996"/>
                  <a:pt x="16" y="9731"/>
                  <a:pt x="1" y="10546"/>
                </a:cubicBezTo>
                <a:cubicBezTo>
                  <a:pt x="-1" y="10662"/>
                  <a:pt x="3" y="10779"/>
                  <a:pt x="17" y="10899"/>
                </a:cubicBezTo>
                <a:cubicBezTo>
                  <a:pt x="550" y="11379"/>
                  <a:pt x="-288" y="12221"/>
                  <a:pt x="660" y="12599"/>
                </a:cubicBezTo>
                <a:cubicBezTo>
                  <a:pt x="1565" y="12760"/>
                  <a:pt x="955" y="13734"/>
                  <a:pt x="1177" y="14243"/>
                </a:cubicBezTo>
                <a:cubicBezTo>
                  <a:pt x="1513" y="15662"/>
                  <a:pt x="2967" y="16501"/>
                  <a:pt x="4458" y="17003"/>
                </a:cubicBezTo>
                <a:cubicBezTo>
                  <a:pt x="5497" y="16877"/>
                  <a:pt x="5522" y="17683"/>
                  <a:pt x="5809" y="18225"/>
                </a:cubicBezTo>
                <a:cubicBezTo>
                  <a:pt x="6460" y="19057"/>
                  <a:pt x="7141" y="19927"/>
                  <a:pt x="8253" y="20401"/>
                </a:cubicBezTo>
                <a:cubicBezTo>
                  <a:pt x="9503" y="21206"/>
                  <a:pt x="11094" y="21595"/>
                  <a:pt x="12686" y="21594"/>
                </a:cubicBezTo>
                <a:cubicBezTo>
                  <a:pt x="14278" y="21593"/>
                  <a:pt x="15870" y="21201"/>
                  <a:pt x="17129" y="20454"/>
                </a:cubicBezTo>
                <a:cubicBezTo>
                  <a:pt x="18221" y="19926"/>
                  <a:pt x="19236" y="18971"/>
                  <a:pt x="19705" y="17959"/>
                </a:cubicBezTo>
                <a:cubicBezTo>
                  <a:pt x="20615" y="16873"/>
                  <a:pt x="20408" y="15468"/>
                  <a:pt x="20410" y="14190"/>
                </a:cubicBezTo>
                <a:cubicBezTo>
                  <a:pt x="20150" y="13088"/>
                  <a:pt x="19479" y="12071"/>
                  <a:pt x="18739" y="11217"/>
                </a:cubicBezTo>
                <a:cubicBezTo>
                  <a:pt x="17439" y="10145"/>
                  <a:pt x="15815" y="9262"/>
                  <a:pt x="13913" y="9042"/>
                </a:cubicBezTo>
                <a:cubicBezTo>
                  <a:pt x="11852" y="8814"/>
                  <a:pt x="9627" y="9195"/>
                  <a:pt x="8059" y="10261"/>
                </a:cubicBezTo>
                <a:cubicBezTo>
                  <a:pt x="6070" y="11406"/>
                  <a:pt x="4934" y="13391"/>
                  <a:pt x="4907" y="15412"/>
                </a:cubicBezTo>
                <a:cubicBezTo>
                  <a:pt x="3396" y="15324"/>
                  <a:pt x="2136" y="14265"/>
                  <a:pt x="2399" y="12970"/>
                </a:cubicBezTo>
                <a:cubicBezTo>
                  <a:pt x="2751" y="12758"/>
                  <a:pt x="3198" y="12760"/>
                  <a:pt x="3556" y="12546"/>
                </a:cubicBezTo>
                <a:cubicBezTo>
                  <a:pt x="4227" y="12132"/>
                  <a:pt x="3799" y="11412"/>
                  <a:pt x="4714" y="11112"/>
                </a:cubicBezTo>
                <a:cubicBezTo>
                  <a:pt x="5063" y="10614"/>
                  <a:pt x="5684" y="9661"/>
                  <a:pt x="4778" y="9253"/>
                </a:cubicBezTo>
                <a:cubicBezTo>
                  <a:pt x="4937" y="8439"/>
                  <a:pt x="5587" y="7844"/>
                  <a:pt x="6000" y="7131"/>
                </a:cubicBezTo>
                <a:cubicBezTo>
                  <a:pt x="6618" y="6709"/>
                  <a:pt x="6807" y="5693"/>
                  <a:pt x="5973" y="5580"/>
                </a:cubicBezTo>
                <a:close/>
                <a:moveTo>
                  <a:pt x="19641" y="8086"/>
                </a:moveTo>
                <a:cubicBezTo>
                  <a:pt x="19339" y="8165"/>
                  <a:pt x="19196" y="8530"/>
                  <a:pt x="19447" y="8724"/>
                </a:cubicBezTo>
                <a:cubicBezTo>
                  <a:pt x="20256" y="9179"/>
                  <a:pt x="20473" y="7958"/>
                  <a:pt x="19641" y="8086"/>
                </a:cubicBezTo>
                <a:close/>
                <a:moveTo>
                  <a:pt x="18868" y="9042"/>
                </a:moveTo>
                <a:lnTo>
                  <a:pt x="18739" y="9095"/>
                </a:lnTo>
                <a:cubicBezTo>
                  <a:pt x="18412" y="9889"/>
                  <a:pt x="19917" y="9201"/>
                  <a:pt x="18868" y="9042"/>
                </a:cubicBezTo>
                <a:close/>
                <a:moveTo>
                  <a:pt x="21054" y="9293"/>
                </a:moveTo>
                <a:cubicBezTo>
                  <a:pt x="20969" y="9276"/>
                  <a:pt x="20864" y="9277"/>
                  <a:pt x="20733" y="9306"/>
                </a:cubicBezTo>
                <a:cubicBezTo>
                  <a:pt x="20669" y="9359"/>
                  <a:pt x="20540" y="9713"/>
                  <a:pt x="20540" y="9837"/>
                </a:cubicBezTo>
                <a:cubicBezTo>
                  <a:pt x="20942" y="10233"/>
                  <a:pt x="21265" y="9966"/>
                  <a:pt x="21312" y="9681"/>
                </a:cubicBezTo>
                <a:lnTo>
                  <a:pt x="21312" y="9533"/>
                </a:lnTo>
                <a:cubicBezTo>
                  <a:pt x="21286" y="9420"/>
                  <a:pt x="21209" y="9323"/>
                  <a:pt x="21054" y="9293"/>
                </a:cubicBezTo>
                <a:close/>
                <a:moveTo>
                  <a:pt x="19576" y="9837"/>
                </a:moveTo>
                <a:lnTo>
                  <a:pt x="19511" y="9890"/>
                </a:lnTo>
                <a:cubicBezTo>
                  <a:pt x="19276" y="10812"/>
                  <a:pt x="20709" y="9778"/>
                  <a:pt x="19576" y="9837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دعاء الزهراني"/>
          <p:cNvSpPr txBox="1"/>
          <p:nvPr/>
        </p:nvSpPr>
        <p:spPr>
          <a:xfrm>
            <a:off x="106272" y="8886444"/>
            <a:ext cx="2571865" cy="693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>
                <a:effectLst/>
              </a:defRPr>
            </a:pPr>
            <a:r>
              <a:t>دعاء الزهراني </a:t>
            </a:r>
          </a:p>
        </p:txBody>
      </p:sp>
      <p:pic>
        <p:nvPicPr>
          <p:cNvPr id="562" name="IMG_0482.JPG" descr="IMG_048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271" y="6540269"/>
            <a:ext cx="2311867" cy="2670195"/>
          </a:xfrm>
          <a:prstGeom prst="rect">
            <a:avLst/>
          </a:prstGeom>
        </p:spPr>
      </p:pic>
      <p:sp>
        <p:nvSpPr>
          <p:cNvPr id="563" name="استخدم ملصقات الأطعمة التي أمامك ثم قومي بتصنيفها الى عناصر ومركبات او مخاليط؟"/>
          <p:cNvSpPr txBox="1"/>
          <p:nvPr/>
        </p:nvSpPr>
        <p:spPr>
          <a:xfrm>
            <a:off x="254247" y="2355612"/>
            <a:ext cx="11952617" cy="1564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D8E8CB"/>
                </a:solidFill>
              </a:defRPr>
            </a:lvl1pPr>
          </a:lstStyle>
          <a:p>
            <a:pPr rtl="0">
              <a:defRPr/>
            </a:pPr>
            <a:r>
              <a:t>استخدم ملصقات الأطعمة التي أمامك ثم قومي بتصنيفها الى عناصر ومركبات او مخاليط؟</a:t>
            </a:r>
          </a:p>
        </p:txBody>
      </p:sp>
      <p:sp>
        <p:nvSpPr>
          <p:cNvPr id="564" name="نشاط"/>
          <p:cNvSpPr txBox="1"/>
          <p:nvPr/>
        </p:nvSpPr>
        <p:spPr>
          <a:xfrm>
            <a:off x="5702079" y="755142"/>
            <a:ext cx="1302395" cy="765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8C04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r>
              <a:t>نشاط</a:t>
            </a:r>
          </a:p>
        </p:txBody>
      </p:sp>
      <p:pic>
        <p:nvPicPr>
          <p:cNvPr id="565" name="CDCEF7EA-92CE-4933-93D1-D1DDAEED483C-L0-001.jpeg" descr="CDCEF7EA-92CE-4933-93D1-D1DDAEED483C-L0-001.jpeg"/>
          <p:cNvPicPr>
            <a:picLocks noChangeAspect="1"/>
          </p:cNvPicPr>
          <p:nvPr/>
        </p:nvPicPr>
        <p:blipFill>
          <a:blip r:embed="rId3">
            <a:extLst/>
          </a:blip>
          <a:srcRect l="14071" t="2441" r="13132" b="1734"/>
          <a:stretch>
            <a:fillRect/>
          </a:stretch>
        </p:blipFill>
        <p:spPr>
          <a:xfrm>
            <a:off x="1826772" y="396641"/>
            <a:ext cx="1616042" cy="2127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01" h="21473" fill="norm" stroke="1" extrusionOk="0">
                <a:moveTo>
                  <a:pt x="10403" y="7"/>
                </a:moveTo>
                <a:lnTo>
                  <a:pt x="8607" y="284"/>
                </a:lnTo>
                <a:cubicBezTo>
                  <a:pt x="6130" y="995"/>
                  <a:pt x="4707" y="2758"/>
                  <a:pt x="5009" y="4803"/>
                </a:cubicBezTo>
                <a:cubicBezTo>
                  <a:pt x="5272" y="6000"/>
                  <a:pt x="7881" y="6218"/>
                  <a:pt x="8607" y="5171"/>
                </a:cubicBezTo>
                <a:cubicBezTo>
                  <a:pt x="8228" y="3708"/>
                  <a:pt x="10663" y="3115"/>
                  <a:pt x="11840" y="3974"/>
                </a:cubicBezTo>
                <a:cubicBezTo>
                  <a:pt x="13480" y="4173"/>
                  <a:pt x="13628" y="5418"/>
                  <a:pt x="13402" y="6461"/>
                </a:cubicBezTo>
                <a:cubicBezTo>
                  <a:pt x="12713" y="6422"/>
                  <a:pt x="12123" y="6717"/>
                  <a:pt x="11481" y="6830"/>
                </a:cubicBezTo>
                <a:cubicBezTo>
                  <a:pt x="11618" y="6053"/>
                  <a:pt x="10710" y="5655"/>
                  <a:pt x="9805" y="5816"/>
                </a:cubicBezTo>
                <a:cubicBezTo>
                  <a:pt x="9423" y="6161"/>
                  <a:pt x="7672" y="8060"/>
                  <a:pt x="9445" y="7659"/>
                </a:cubicBezTo>
                <a:cubicBezTo>
                  <a:pt x="8544" y="8657"/>
                  <a:pt x="8681" y="10384"/>
                  <a:pt x="9086" y="11349"/>
                </a:cubicBezTo>
                <a:cubicBezTo>
                  <a:pt x="8795" y="12151"/>
                  <a:pt x="8071" y="13142"/>
                  <a:pt x="9445" y="13749"/>
                </a:cubicBezTo>
                <a:cubicBezTo>
                  <a:pt x="11191" y="14328"/>
                  <a:pt x="12639" y="12949"/>
                  <a:pt x="11721" y="11718"/>
                </a:cubicBezTo>
                <a:cubicBezTo>
                  <a:pt x="10669" y="11573"/>
                  <a:pt x="12718" y="10751"/>
                  <a:pt x="11840" y="10243"/>
                </a:cubicBezTo>
                <a:cubicBezTo>
                  <a:pt x="11672" y="9037"/>
                  <a:pt x="13786" y="9685"/>
                  <a:pt x="14600" y="9322"/>
                </a:cubicBezTo>
                <a:cubicBezTo>
                  <a:pt x="16657" y="8093"/>
                  <a:pt x="15191" y="10422"/>
                  <a:pt x="15438" y="11073"/>
                </a:cubicBezTo>
                <a:cubicBezTo>
                  <a:pt x="16127" y="11252"/>
                  <a:pt x="15145" y="11814"/>
                  <a:pt x="14839" y="11625"/>
                </a:cubicBezTo>
                <a:cubicBezTo>
                  <a:pt x="15397" y="11938"/>
                  <a:pt x="16251" y="12379"/>
                  <a:pt x="15079" y="12823"/>
                </a:cubicBezTo>
                <a:cubicBezTo>
                  <a:pt x="14539" y="13786"/>
                  <a:pt x="17026" y="12711"/>
                  <a:pt x="15917" y="12086"/>
                </a:cubicBezTo>
                <a:cubicBezTo>
                  <a:pt x="17208" y="11979"/>
                  <a:pt x="14987" y="11047"/>
                  <a:pt x="16157" y="10796"/>
                </a:cubicBezTo>
                <a:cubicBezTo>
                  <a:pt x="16277" y="12017"/>
                  <a:pt x="17467" y="11385"/>
                  <a:pt x="17235" y="10612"/>
                </a:cubicBezTo>
                <a:cubicBezTo>
                  <a:pt x="16562" y="10288"/>
                  <a:pt x="17495" y="9131"/>
                  <a:pt x="17115" y="8493"/>
                </a:cubicBezTo>
                <a:cubicBezTo>
                  <a:pt x="18717" y="8347"/>
                  <a:pt x="17174" y="7213"/>
                  <a:pt x="17714" y="6738"/>
                </a:cubicBezTo>
                <a:cubicBezTo>
                  <a:pt x="17831" y="4976"/>
                  <a:pt x="17902" y="3140"/>
                  <a:pt x="16277" y="1850"/>
                </a:cubicBezTo>
                <a:cubicBezTo>
                  <a:pt x="14644" y="906"/>
                  <a:pt x="12710" y="-94"/>
                  <a:pt x="10403" y="7"/>
                </a:cubicBezTo>
                <a:close/>
                <a:moveTo>
                  <a:pt x="4437" y="6826"/>
                </a:moveTo>
                <a:cubicBezTo>
                  <a:pt x="4283" y="6826"/>
                  <a:pt x="4112" y="6854"/>
                  <a:pt x="3932" y="6922"/>
                </a:cubicBezTo>
                <a:cubicBezTo>
                  <a:pt x="4047" y="7242"/>
                  <a:pt x="3244" y="6781"/>
                  <a:pt x="3333" y="7199"/>
                </a:cubicBezTo>
                <a:cubicBezTo>
                  <a:pt x="3423" y="7617"/>
                  <a:pt x="3180" y="9474"/>
                  <a:pt x="3812" y="9230"/>
                </a:cubicBezTo>
                <a:cubicBezTo>
                  <a:pt x="4976" y="9938"/>
                  <a:pt x="4227" y="11448"/>
                  <a:pt x="3812" y="12363"/>
                </a:cubicBezTo>
                <a:cubicBezTo>
                  <a:pt x="2439" y="13332"/>
                  <a:pt x="3365" y="11861"/>
                  <a:pt x="2614" y="12086"/>
                </a:cubicBezTo>
                <a:cubicBezTo>
                  <a:pt x="2767" y="13098"/>
                  <a:pt x="710" y="11583"/>
                  <a:pt x="2135" y="11441"/>
                </a:cubicBezTo>
                <a:cubicBezTo>
                  <a:pt x="3160" y="10336"/>
                  <a:pt x="501" y="9800"/>
                  <a:pt x="94" y="10704"/>
                </a:cubicBezTo>
                <a:cubicBezTo>
                  <a:pt x="31" y="10864"/>
                  <a:pt x="4" y="10998"/>
                  <a:pt x="1" y="11117"/>
                </a:cubicBezTo>
                <a:cubicBezTo>
                  <a:pt x="-22" y="11946"/>
                  <a:pt x="1242" y="11902"/>
                  <a:pt x="1177" y="12915"/>
                </a:cubicBezTo>
                <a:cubicBezTo>
                  <a:pt x="2287" y="13550"/>
                  <a:pt x="2681" y="15403"/>
                  <a:pt x="1537" y="16144"/>
                </a:cubicBezTo>
                <a:cubicBezTo>
                  <a:pt x="142" y="17021"/>
                  <a:pt x="3484" y="17814"/>
                  <a:pt x="2495" y="16789"/>
                </a:cubicBezTo>
                <a:cubicBezTo>
                  <a:pt x="1660" y="16165"/>
                  <a:pt x="2718" y="15420"/>
                  <a:pt x="2495" y="14486"/>
                </a:cubicBezTo>
                <a:cubicBezTo>
                  <a:pt x="3712" y="14146"/>
                  <a:pt x="2466" y="15749"/>
                  <a:pt x="2854" y="15960"/>
                </a:cubicBezTo>
                <a:cubicBezTo>
                  <a:pt x="3419" y="16071"/>
                  <a:pt x="4654" y="15551"/>
                  <a:pt x="4411" y="16421"/>
                </a:cubicBezTo>
                <a:cubicBezTo>
                  <a:pt x="5223" y="16428"/>
                  <a:pt x="4382" y="17503"/>
                  <a:pt x="5249" y="17250"/>
                </a:cubicBezTo>
                <a:cubicBezTo>
                  <a:pt x="5412" y="16111"/>
                  <a:pt x="5825" y="17355"/>
                  <a:pt x="6207" y="17250"/>
                </a:cubicBezTo>
                <a:cubicBezTo>
                  <a:pt x="6669" y="17981"/>
                  <a:pt x="5474" y="19679"/>
                  <a:pt x="6571" y="20018"/>
                </a:cubicBezTo>
                <a:cubicBezTo>
                  <a:pt x="6113" y="20664"/>
                  <a:pt x="6093" y="21506"/>
                  <a:pt x="7134" y="21473"/>
                </a:cubicBezTo>
                <a:cubicBezTo>
                  <a:pt x="7282" y="21468"/>
                  <a:pt x="7456" y="21444"/>
                  <a:pt x="7649" y="21401"/>
                </a:cubicBezTo>
                <a:cubicBezTo>
                  <a:pt x="8381" y="21110"/>
                  <a:pt x="8298" y="20103"/>
                  <a:pt x="7050" y="20663"/>
                </a:cubicBezTo>
                <a:cubicBezTo>
                  <a:pt x="7518" y="19323"/>
                  <a:pt x="7104" y="18038"/>
                  <a:pt x="7050" y="16605"/>
                </a:cubicBezTo>
                <a:lnTo>
                  <a:pt x="8607" y="16237"/>
                </a:lnTo>
                <a:cubicBezTo>
                  <a:pt x="8503" y="15529"/>
                  <a:pt x="7236" y="15469"/>
                  <a:pt x="6691" y="15039"/>
                </a:cubicBezTo>
                <a:cubicBezTo>
                  <a:pt x="6757" y="13658"/>
                  <a:pt x="3618" y="13995"/>
                  <a:pt x="4051" y="15315"/>
                </a:cubicBezTo>
                <a:cubicBezTo>
                  <a:pt x="2630" y="15907"/>
                  <a:pt x="3955" y="13809"/>
                  <a:pt x="2614" y="13749"/>
                </a:cubicBezTo>
                <a:cubicBezTo>
                  <a:pt x="1750" y="12428"/>
                  <a:pt x="3174" y="13406"/>
                  <a:pt x="3453" y="12823"/>
                </a:cubicBezTo>
                <a:cubicBezTo>
                  <a:pt x="5082" y="13256"/>
                  <a:pt x="4070" y="11471"/>
                  <a:pt x="4530" y="10888"/>
                </a:cubicBezTo>
                <a:cubicBezTo>
                  <a:pt x="5610" y="9876"/>
                  <a:pt x="5440" y="12341"/>
                  <a:pt x="5488" y="12547"/>
                </a:cubicBezTo>
                <a:cubicBezTo>
                  <a:pt x="6461" y="13311"/>
                  <a:pt x="7166" y="12245"/>
                  <a:pt x="5848" y="12086"/>
                </a:cubicBezTo>
                <a:cubicBezTo>
                  <a:pt x="6184" y="10902"/>
                  <a:pt x="4528" y="10474"/>
                  <a:pt x="5009" y="9322"/>
                </a:cubicBezTo>
                <a:cubicBezTo>
                  <a:pt x="6001" y="9551"/>
                  <a:pt x="5706" y="10392"/>
                  <a:pt x="7050" y="10059"/>
                </a:cubicBezTo>
                <a:cubicBezTo>
                  <a:pt x="7448" y="9509"/>
                  <a:pt x="6174" y="9964"/>
                  <a:pt x="6571" y="9414"/>
                </a:cubicBezTo>
                <a:cubicBezTo>
                  <a:pt x="5382" y="9638"/>
                  <a:pt x="4912" y="8995"/>
                  <a:pt x="4530" y="8304"/>
                </a:cubicBezTo>
                <a:cubicBezTo>
                  <a:pt x="5859" y="8276"/>
                  <a:pt x="5513" y="6824"/>
                  <a:pt x="4437" y="6826"/>
                </a:cubicBezTo>
                <a:close/>
                <a:moveTo>
                  <a:pt x="20358" y="10327"/>
                </a:moveTo>
                <a:cubicBezTo>
                  <a:pt x="20184" y="10319"/>
                  <a:pt x="19984" y="10348"/>
                  <a:pt x="19754" y="10428"/>
                </a:cubicBezTo>
                <a:cubicBezTo>
                  <a:pt x="19754" y="10458"/>
                  <a:pt x="19191" y="10643"/>
                  <a:pt x="18911" y="10704"/>
                </a:cubicBezTo>
                <a:cubicBezTo>
                  <a:pt x="19388" y="11829"/>
                  <a:pt x="18557" y="12629"/>
                  <a:pt x="18432" y="13749"/>
                </a:cubicBezTo>
                <a:cubicBezTo>
                  <a:pt x="17975" y="13833"/>
                  <a:pt x="17510" y="15127"/>
                  <a:pt x="17115" y="14486"/>
                </a:cubicBezTo>
                <a:cubicBezTo>
                  <a:pt x="16286" y="14707"/>
                  <a:pt x="15170" y="13839"/>
                  <a:pt x="14480" y="14762"/>
                </a:cubicBezTo>
                <a:cubicBezTo>
                  <a:pt x="13676" y="15979"/>
                  <a:pt x="15802" y="16037"/>
                  <a:pt x="15079" y="17250"/>
                </a:cubicBezTo>
                <a:cubicBezTo>
                  <a:pt x="14405" y="17420"/>
                  <a:pt x="13382" y="16953"/>
                  <a:pt x="12923" y="17342"/>
                </a:cubicBezTo>
                <a:cubicBezTo>
                  <a:pt x="10072" y="17579"/>
                  <a:pt x="13422" y="18329"/>
                  <a:pt x="13642" y="17527"/>
                </a:cubicBezTo>
                <a:cubicBezTo>
                  <a:pt x="15562" y="17430"/>
                  <a:pt x="13360" y="18349"/>
                  <a:pt x="13881" y="19005"/>
                </a:cubicBezTo>
                <a:cubicBezTo>
                  <a:pt x="12891" y="18495"/>
                  <a:pt x="12720" y="19806"/>
                  <a:pt x="13522" y="20018"/>
                </a:cubicBezTo>
                <a:cubicBezTo>
                  <a:pt x="15561" y="20678"/>
                  <a:pt x="13285" y="18049"/>
                  <a:pt x="15079" y="17803"/>
                </a:cubicBezTo>
                <a:cubicBezTo>
                  <a:pt x="16526" y="18213"/>
                  <a:pt x="15368" y="19838"/>
                  <a:pt x="15558" y="20663"/>
                </a:cubicBezTo>
                <a:cubicBezTo>
                  <a:pt x="16535" y="21397"/>
                  <a:pt x="17317" y="19450"/>
                  <a:pt x="16277" y="19466"/>
                </a:cubicBezTo>
                <a:cubicBezTo>
                  <a:pt x="16612" y="18623"/>
                  <a:pt x="15290" y="17530"/>
                  <a:pt x="16157" y="16882"/>
                </a:cubicBezTo>
                <a:cubicBezTo>
                  <a:pt x="16243" y="15523"/>
                  <a:pt x="17172" y="17227"/>
                  <a:pt x="17953" y="16605"/>
                </a:cubicBezTo>
                <a:cubicBezTo>
                  <a:pt x="18796" y="16041"/>
                  <a:pt x="17015" y="14849"/>
                  <a:pt x="18672" y="14578"/>
                </a:cubicBezTo>
                <a:cubicBezTo>
                  <a:pt x="19231" y="15214"/>
                  <a:pt x="17528" y="15252"/>
                  <a:pt x="18911" y="15960"/>
                </a:cubicBezTo>
                <a:cubicBezTo>
                  <a:pt x="20462" y="16581"/>
                  <a:pt x="18689" y="14563"/>
                  <a:pt x="18911" y="14302"/>
                </a:cubicBezTo>
                <a:cubicBezTo>
                  <a:pt x="19572" y="13650"/>
                  <a:pt x="20604" y="13392"/>
                  <a:pt x="20114" y="12270"/>
                </a:cubicBezTo>
                <a:cubicBezTo>
                  <a:pt x="21454" y="12316"/>
                  <a:pt x="21578" y="10385"/>
                  <a:pt x="20358" y="1032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66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57750" y="4204082"/>
            <a:ext cx="3977099" cy="2485687"/>
          </a:xfrm>
          <a:prstGeom prst="rect">
            <a:avLst/>
          </a:prstGeom>
          <a:ln w="12700">
            <a:miter lim="400000"/>
          </a:ln>
        </p:spPr>
      </p:pic>
      <p:pic>
        <p:nvPicPr>
          <p:cNvPr id="567" name="صورة" descr="صورة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41684" y="4204082"/>
            <a:ext cx="3810477" cy="252357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8" name="صورة" descr="صورة"/>
          <p:cNvPicPr>
            <a:picLocks noChangeAspect="1"/>
          </p:cNvPicPr>
          <p:nvPr/>
        </p:nvPicPr>
        <p:blipFill>
          <a:blip r:embed="rId6">
            <a:extLst/>
          </a:blip>
          <a:srcRect l="0" t="11311" r="0" b="11311"/>
          <a:stretch>
            <a:fillRect/>
          </a:stretch>
        </p:blipFill>
        <p:spPr>
          <a:xfrm>
            <a:off x="2791499" y="7011917"/>
            <a:ext cx="3682477" cy="2137056"/>
          </a:xfrm>
          <a:prstGeom prst="rect">
            <a:avLst/>
          </a:prstGeom>
          <a:ln w="12700">
            <a:miter lim="400000"/>
          </a:ln>
        </p:spPr>
      </p:pic>
      <p:pic>
        <p:nvPicPr>
          <p:cNvPr id="569" name="صورة" descr="صورة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932228" y="7322880"/>
            <a:ext cx="2283692" cy="1515247"/>
          </a:xfrm>
          <a:prstGeom prst="rect">
            <a:avLst/>
          </a:prstGeom>
          <a:ln w="12700">
            <a:miter lim="400000"/>
          </a:ln>
        </p:spPr>
      </p:pic>
      <p:pic>
        <p:nvPicPr>
          <p:cNvPr id="570" name="صورة" descr="صورة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244519" y="7108622"/>
            <a:ext cx="2820551" cy="15876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دعاء الزهراني"/>
          <p:cNvSpPr txBox="1"/>
          <p:nvPr/>
        </p:nvSpPr>
        <p:spPr>
          <a:xfrm>
            <a:off x="106272" y="8886444"/>
            <a:ext cx="2571865" cy="693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>
                <a:effectLst/>
              </a:defRPr>
            </a:pPr>
            <a:r>
              <a:t>دعاء الزهراني </a:t>
            </a:r>
          </a:p>
        </p:txBody>
      </p:sp>
      <p:pic>
        <p:nvPicPr>
          <p:cNvPr id="573" name="IMG_0482.JPG" descr="IMG_048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271" y="6540269"/>
            <a:ext cx="2311867" cy="2670195"/>
          </a:xfrm>
          <a:prstGeom prst="rect">
            <a:avLst/>
          </a:prstGeom>
        </p:spPr>
      </p:pic>
      <p:sp>
        <p:nvSpPr>
          <p:cNvPr id="574" name="قارني بين المخاليط المتجانسة والغير متجانسة؟"/>
          <p:cNvSpPr txBox="1"/>
          <p:nvPr/>
        </p:nvSpPr>
        <p:spPr>
          <a:xfrm>
            <a:off x="1431606" y="2269446"/>
            <a:ext cx="9843341" cy="796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FEFBB0"/>
                </a:solidFill>
              </a:defRPr>
            </a:lvl1pPr>
          </a:lstStyle>
          <a:p>
            <a:pPr rtl="0">
              <a:defRPr/>
            </a:pPr>
            <a:r>
              <a:t>قارني بين المخاليط المتجانسة والغير متجانسة؟</a:t>
            </a:r>
          </a:p>
        </p:txBody>
      </p:sp>
      <p:sp>
        <p:nvSpPr>
          <p:cNvPr id="575" name="نشاط"/>
          <p:cNvSpPr txBox="1"/>
          <p:nvPr/>
        </p:nvSpPr>
        <p:spPr>
          <a:xfrm>
            <a:off x="5702079" y="954565"/>
            <a:ext cx="1302395" cy="765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8B79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r>
              <a:t>نشاط</a:t>
            </a:r>
          </a:p>
        </p:txBody>
      </p:sp>
      <p:graphicFrame>
        <p:nvGraphicFramePr>
          <p:cNvPr id="576" name="الجدول"/>
          <p:cNvGraphicFramePr/>
          <p:nvPr/>
        </p:nvGraphicFramePr>
        <p:xfrm>
          <a:off x="12447503" y="3457866"/>
          <a:ext cx="11430001" cy="4074168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1">
                <a:tableStyleId>{C7B018BB-80A7-4F77-B60F-C8B233D01FF8}</a:tableStyleId>
              </a:tblPr>
              <a:tblGrid>
                <a:gridCol w="3810000"/>
                <a:gridCol w="3810000"/>
                <a:gridCol w="3810000"/>
              </a:tblGrid>
              <a:tr h="1018541">
                <a:tc>
                  <a:txBody>
                    <a:bodyPr/>
                    <a:lstStyle/>
                    <a:p>
                      <a:pPr algn="ctr" rtl="1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sym typeface="Helvetica Neue Light"/>
                        </a:rPr>
                        <a:t>وجة المقارنة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ctr" rtl="1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sym typeface="Helvetica Neue Light"/>
                        </a:rPr>
                        <a:t>المخاليط المتجانسة 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rtl="1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sym typeface="Helvetica Neue Light"/>
                        </a:rPr>
                        <a:t>المخاليط الغير متجانسة</a:t>
                      </a: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</a:tcPr>
                </a:tc>
              </a:tr>
              <a:tr h="1018541">
                <a:tc>
                  <a:txBody>
                    <a:bodyPr/>
                    <a:lstStyle/>
                    <a:p>
                      <a:pPr algn="ctr" defTabSz="914400" rtl="1">
                        <a:tabLst>
                          <a:tab pos="1168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sym typeface="Helvetica Neue Light"/>
                        </a:rPr>
                        <a:t>وصفها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ctr" defTabSz="914400" rtl="1">
                        <a:tabLst>
                          <a:tab pos="1168400" algn="l"/>
                        </a:tabLst>
                        <a:defRPr sz="3000"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 rtl="1">
                        <a:tabLst>
                          <a:tab pos="1168400" algn="l"/>
                        </a:tabLst>
                        <a:defRPr sz="3000"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</a:tcPr>
                </a:tc>
              </a:tr>
              <a:tr h="1018541">
                <a:tc>
                  <a:txBody>
                    <a:bodyPr/>
                    <a:lstStyle/>
                    <a:p>
                      <a:pPr algn="ctr" defTabSz="914400" rtl="1">
                        <a:tabLst>
                          <a:tab pos="1168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sym typeface="Helvetica Neue Light"/>
                        </a:rPr>
                        <a:t>إمكانية فصلها 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ctr" defTabSz="914400" rtl="1">
                        <a:tabLst>
                          <a:tab pos="1168400" algn="l"/>
                        </a:tabLst>
                        <a:defRPr sz="3000"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 rtl="1">
                        <a:tabLst>
                          <a:tab pos="1168400" algn="l"/>
                        </a:tabLst>
                        <a:defRPr sz="3000"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</a:tcPr>
                </a:tc>
              </a:tr>
              <a:tr h="1018541">
                <a:tc>
                  <a:txBody>
                    <a:bodyPr/>
                    <a:lstStyle/>
                    <a:p>
                      <a:pPr algn="ctr" defTabSz="914400" rtl="1">
                        <a:tabLst>
                          <a:tab pos="1168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sym typeface="Helvetica Neue Light"/>
                        </a:rPr>
                        <a:t>مثال 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 rtl="1">
                        <a:tabLst>
                          <a:tab pos="1168400" algn="l"/>
                        </a:tabLst>
                        <a:defRPr sz="3000"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 rtl="1">
                        <a:tabLst>
                          <a:tab pos="1168400" algn="l"/>
                        </a:tabLst>
                        <a:defRPr sz="3000">
                          <a:effectLst>
                            <a:outerShdw sx="100000" sy="100000" kx="0" ky="0" algn="b" rotWithShape="0" blurRad="38100" dist="63500" dir="5400000">
                              <a:srgbClr val="000000">
                                <a:alpha val="48275"/>
                              </a:srgbClr>
                            </a:outerShdw>
                          </a:effectLst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B w="0"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دعاء الزهراني"/>
          <p:cNvSpPr txBox="1"/>
          <p:nvPr/>
        </p:nvSpPr>
        <p:spPr>
          <a:xfrm>
            <a:off x="106272" y="8886444"/>
            <a:ext cx="2571865" cy="693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>
                <a:effectLst/>
              </a:defRPr>
            </a:pPr>
            <a:r>
              <a:t>دعاء الزهراني </a:t>
            </a:r>
          </a:p>
        </p:txBody>
      </p:sp>
      <p:pic>
        <p:nvPicPr>
          <p:cNvPr id="579" name="IMG_0482.JPG" descr="IMG_048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271" y="6540269"/>
            <a:ext cx="2311867" cy="2670195"/>
          </a:xfrm>
          <a:prstGeom prst="rect">
            <a:avLst/>
          </a:prstGeom>
        </p:spPr>
      </p:pic>
      <p:sp>
        <p:nvSpPr>
          <p:cNvPr id="580" name="فصل نشارة الخشب عن برادة الحديد"/>
          <p:cNvSpPr txBox="1"/>
          <p:nvPr/>
        </p:nvSpPr>
        <p:spPr>
          <a:xfrm>
            <a:off x="1580730" y="2361488"/>
            <a:ext cx="9843340" cy="796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FEFBB0"/>
                </a:solidFill>
              </a:defRPr>
            </a:lvl1pPr>
          </a:lstStyle>
          <a:p>
            <a:pPr rtl="0">
              <a:defRPr/>
            </a:pPr>
            <a:r>
              <a:t>فصل نشارة الخشب عن برادة الحديد</a:t>
            </a:r>
          </a:p>
        </p:txBody>
      </p:sp>
      <p:sp>
        <p:nvSpPr>
          <p:cNvPr id="581" name="عرض سريع"/>
          <p:cNvSpPr txBox="1"/>
          <p:nvPr/>
        </p:nvSpPr>
        <p:spPr>
          <a:xfrm>
            <a:off x="5121703" y="1020108"/>
            <a:ext cx="2441023" cy="796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47772"/>
                </a:solidFill>
              </a:defRPr>
            </a:lvl1pPr>
          </a:lstStyle>
          <a:p>
            <a:pPr rtl="0">
              <a:defRPr/>
            </a:pPr>
            <a:r>
              <a:t>عرض سريع </a:t>
            </a:r>
          </a:p>
        </p:txBody>
      </p:sp>
      <p:pic>
        <p:nvPicPr>
          <p:cNvPr id="582" name="C5B1A65E-419F-47BE-9780-003F7EA8BFD1-L0-001.jpeg" descr="C5B1A65E-419F-47BE-9780-003F7EA8BFD1-L0-001.jpeg"/>
          <p:cNvPicPr>
            <a:picLocks noChangeAspect="1"/>
          </p:cNvPicPr>
          <p:nvPr/>
        </p:nvPicPr>
        <p:blipFill>
          <a:blip r:embed="rId3">
            <a:extLst/>
          </a:blip>
          <a:srcRect l="24608" t="696" r="28739" b="0"/>
          <a:stretch>
            <a:fillRect/>
          </a:stretch>
        </p:blipFill>
        <p:spPr>
          <a:xfrm>
            <a:off x="10899697" y="385841"/>
            <a:ext cx="1759456" cy="37452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71" h="21600" fill="norm" stroke="1" extrusionOk="0">
                <a:moveTo>
                  <a:pt x="9531" y="0"/>
                </a:moveTo>
                <a:lnTo>
                  <a:pt x="9531" y="165"/>
                </a:lnTo>
                <a:cubicBezTo>
                  <a:pt x="6198" y="380"/>
                  <a:pt x="11665" y="2821"/>
                  <a:pt x="8002" y="3317"/>
                </a:cubicBezTo>
                <a:cubicBezTo>
                  <a:pt x="5036" y="4430"/>
                  <a:pt x="9485" y="5627"/>
                  <a:pt x="8002" y="6471"/>
                </a:cubicBezTo>
                <a:cubicBezTo>
                  <a:pt x="5043" y="6209"/>
                  <a:pt x="3156" y="8035"/>
                  <a:pt x="630" y="8361"/>
                </a:cubicBezTo>
                <a:cubicBezTo>
                  <a:pt x="387" y="9330"/>
                  <a:pt x="-21" y="10638"/>
                  <a:pt x="1" y="11783"/>
                </a:cubicBezTo>
                <a:cubicBezTo>
                  <a:pt x="14" y="12470"/>
                  <a:pt x="182" y="13100"/>
                  <a:pt x="630" y="13562"/>
                </a:cubicBezTo>
                <a:cubicBezTo>
                  <a:pt x="-1213" y="14841"/>
                  <a:pt x="4319" y="14546"/>
                  <a:pt x="1856" y="15454"/>
                </a:cubicBezTo>
                <a:cubicBezTo>
                  <a:pt x="-941" y="17396"/>
                  <a:pt x="5053" y="16925"/>
                  <a:pt x="3390" y="18762"/>
                </a:cubicBezTo>
                <a:cubicBezTo>
                  <a:pt x="4790" y="19838"/>
                  <a:pt x="4251" y="20746"/>
                  <a:pt x="3087" y="21600"/>
                </a:cubicBezTo>
                <a:lnTo>
                  <a:pt x="17519" y="21600"/>
                </a:lnTo>
                <a:cubicBezTo>
                  <a:pt x="19858" y="20440"/>
                  <a:pt x="16728" y="19269"/>
                  <a:pt x="18134" y="17977"/>
                </a:cubicBezTo>
                <a:cubicBezTo>
                  <a:pt x="20387" y="17460"/>
                  <a:pt x="17860" y="16152"/>
                  <a:pt x="17822" y="15454"/>
                </a:cubicBezTo>
                <a:cubicBezTo>
                  <a:pt x="19109" y="14424"/>
                  <a:pt x="19790" y="13117"/>
                  <a:pt x="19771" y="11815"/>
                </a:cubicBezTo>
                <a:cubicBezTo>
                  <a:pt x="19752" y="10513"/>
                  <a:pt x="19032" y="9215"/>
                  <a:pt x="17519" y="8201"/>
                </a:cubicBezTo>
                <a:cubicBezTo>
                  <a:pt x="15964" y="8128"/>
                  <a:pt x="15504" y="6470"/>
                  <a:pt x="12907" y="6471"/>
                </a:cubicBezTo>
                <a:cubicBezTo>
                  <a:pt x="8826" y="6448"/>
                  <a:pt x="13300" y="5143"/>
                  <a:pt x="12292" y="4104"/>
                </a:cubicBezTo>
                <a:cubicBezTo>
                  <a:pt x="9969" y="2488"/>
                  <a:pt x="16260" y="2773"/>
                  <a:pt x="15061" y="1266"/>
                </a:cubicBezTo>
                <a:cubicBezTo>
                  <a:pt x="11855" y="19"/>
                  <a:pt x="14237" y="2260"/>
                  <a:pt x="11989" y="2055"/>
                </a:cubicBezTo>
                <a:cubicBezTo>
                  <a:pt x="13349" y="2995"/>
                  <a:pt x="9141" y="3353"/>
                  <a:pt x="10147" y="2371"/>
                </a:cubicBezTo>
                <a:lnTo>
                  <a:pt x="10147" y="5"/>
                </a:lnTo>
                <a:lnTo>
                  <a:pt x="9531" y="0"/>
                </a:lnTo>
                <a:close/>
                <a:moveTo>
                  <a:pt x="5049" y="762"/>
                </a:moveTo>
                <a:cubicBezTo>
                  <a:pt x="4918" y="765"/>
                  <a:pt x="4774" y="775"/>
                  <a:pt x="4617" y="794"/>
                </a:cubicBezTo>
                <a:cubicBezTo>
                  <a:pt x="4571" y="1402"/>
                  <a:pt x="3328" y="2404"/>
                  <a:pt x="5232" y="2371"/>
                </a:cubicBezTo>
                <a:cubicBezTo>
                  <a:pt x="4558" y="3461"/>
                  <a:pt x="8282" y="3240"/>
                  <a:pt x="8002" y="2371"/>
                </a:cubicBezTo>
                <a:cubicBezTo>
                  <a:pt x="6236" y="2519"/>
                  <a:pt x="6899" y="960"/>
                  <a:pt x="5406" y="778"/>
                </a:cubicBezTo>
                <a:cubicBezTo>
                  <a:pt x="5300" y="765"/>
                  <a:pt x="5181" y="760"/>
                  <a:pt x="5049" y="762"/>
                </a:cubicBezTo>
                <a:close/>
                <a:moveTo>
                  <a:pt x="15365" y="3317"/>
                </a:moveTo>
                <a:cubicBezTo>
                  <a:pt x="15262" y="3422"/>
                  <a:pt x="14035" y="3736"/>
                  <a:pt x="13523" y="3788"/>
                </a:cubicBezTo>
                <a:cubicBezTo>
                  <a:pt x="13031" y="5643"/>
                  <a:pt x="19990" y="3766"/>
                  <a:pt x="15365" y="3317"/>
                </a:cubicBezTo>
                <a:close/>
                <a:moveTo>
                  <a:pt x="2775" y="3472"/>
                </a:moveTo>
                <a:cubicBezTo>
                  <a:pt x="1303" y="5062"/>
                  <a:pt x="5807" y="3830"/>
                  <a:pt x="6459" y="4418"/>
                </a:cubicBezTo>
                <a:cubicBezTo>
                  <a:pt x="7926" y="2676"/>
                  <a:pt x="3426" y="4676"/>
                  <a:pt x="2775" y="3472"/>
                </a:cubicBezTo>
                <a:close/>
                <a:moveTo>
                  <a:pt x="13630" y="17498"/>
                </a:moveTo>
                <a:cubicBezTo>
                  <a:pt x="13693" y="17492"/>
                  <a:pt x="13759" y="17491"/>
                  <a:pt x="13831" y="17501"/>
                </a:cubicBezTo>
                <a:cubicBezTo>
                  <a:pt x="13815" y="18687"/>
                  <a:pt x="13985" y="19674"/>
                  <a:pt x="11989" y="20339"/>
                </a:cubicBezTo>
                <a:cubicBezTo>
                  <a:pt x="9931" y="19743"/>
                  <a:pt x="9359" y="18321"/>
                  <a:pt x="11373" y="17501"/>
                </a:cubicBezTo>
                <a:cubicBezTo>
                  <a:pt x="12614" y="19301"/>
                  <a:pt x="12685" y="17598"/>
                  <a:pt x="13630" y="1749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83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rcRect l="0" t="0" r="0" b="23139"/>
          <a:stretch>
            <a:fillRect/>
          </a:stretch>
        </p:blipFill>
        <p:spPr>
          <a:xfrm>
            <a:off x="3209726" y="4149857"/>
            <a:ext cx="6585161" cy="37960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دعاء الزهراني"/>
          <p:cNvSpPr txBox="1"/>
          <p:nvPr/>
        </p:nvSpPr>
        <p:spPr>
          <a:xfrm>
            <a:off x="106272" y="8886444"/>
            <a:ext cx="2571865" cy="693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>
                <a:effectLst/>
              </a:defRPr>
            </a:pPr>
            <a:r>
              <a:t>دعاء الزهراني </a:t>
            </a:r>
          </a:p>
        </p:txBody>
      </p:sp>
      <p:pic>
        <p:nvPicPr>
          <p:cNvPr id="586" name="IMG_0482.JPG" descr="IMG_048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271" y="6540269"/>
            <a:ext cx="2311867" cy="2670195"/>
          </a:xfrm>
          <a:prstGeom prst="rect">
            <a:avLst/>
          </a:prstGeom>
        </p:spPr>
      </p:pic>
      <p:pic>
        <p:nvPicPr>
          <p:cNvPr id="587" name="37D1875F-3CBA-4157-992A-7CE56F2CE58E-L0-001.png" descr="37D1875F-3CBA-4157-992A-7CE56F2CE58E-L0-001.png"/>
          <p:cNvPicPr>
            <a:picLocks noChangeAspect="1"/>
          </p:cNvPicPr>
          <p:nvPr/>
        </p:nvPicPr>
        <p:blipFill>
          <a:blip r:embed="rId3">
            <a:extLst/>
          </a:blip>
          <a:srcRect l="0" t="13211" r="1467" b="44352"/>
          <a:stretch>
            <a:fillRect/>
          </a:stretch>
        </p:blipFill>
        <p:spPr>
          <a:xfrm>
            <a:off x="2066728" y="1401004"/>
            <a:ext cx="9769632" cy="56102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5" name="94ADC7C3-0F09-4CC8-9EB9-84B497FDB50F-L0-001.jpeg" descr="94ADC7C3-0F09-4CC8-9EB9-84B497FDB50F-L0-001.jpeg"/>
          <p:cNvPicPr>
            <a:picLocks noChangeAspect="1"/>
          </p:cNvPicPr>
          <p:nvPr/>
        </p:nvPicPr>
        <p:blipFill>
          <a:blip r:embed="rId2">
            <a:extLst/>
          </a:blip>
          <a:srcRect l="2349" t="0" r="8473" b="0"/>
          <a:stretch>
            <a:fillRect/>
          </a:stretch>
        </p:blipFill>
        <p:spPr>
          <a:xfrm>
            <a:off x="703659" y="97035"/>
            <a:ext cx="11597308" cy="95595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دعاء الزهراني"/>
          <p:cNvSpPr txBox="1"/>
          <p:nvPr/>
        </p:nvSpPr>
        <p:spPr>
          <a:xfrm>
            <a:off x="106272" y="8886444"/>
            <a:ext cx="2571865" cy="693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>
                <a:effectLst/>
              </a:defRPr>
            </a:pPr>
            <a:r>
              <a:t>دعاء الزهراني </a:t>
            </a:r>
          </a:p>
        </p:txBody>
      </p:sp>
      <p:pic>
        <p:nvPicPr>
          <p:cNvPr id="590" name="IMG_0482.JPG" descr="IMG_048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271" y="6540269"/>
            <a:ext cx="2311867" cy="2670195"/>
          </a:xfrm>
          <a:prstGeom prst="rect">
            <a:avLst/>
          </a:prstGeom>
        </p:spPr>
      </p:pic>
      <p:grpSp>
        <p:nvGrpSpPr>
          <p:cNvPr id="593" name="0B5FB345-794B-41BE-B6ED-488AB52CE553-L0-001.png"/>
          <p:cNvGrpSpPr/>
          <p:nvPr/>
        </p:nvGrpSpPr>
        <p:grpSpPr>
          <a:xfrm>
            <a:off x="4039592" y="469106"/>
            <a:ext cx="4925733" cy="8840745"/>
            <a:chOff x="0" y="0"/>
            <a:chExt cx="4925732" cy="8840744"/>
          </a:xfrm>
        </p:grpSpPr>
        <p:pic>
          <p:nvPicPr>
            <p:cNvPr id="592" name="0B5FB345-794B-41BE-B6ED-488AB52CE553-L0-001.png" descr="0B5FB345-794B-41BE-B6ED-488AB52CE553-L0-00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6632" t="10616" r="15308" b="8571"/>
            <a:stretch>
              <a:fillRect/>
            </a:stretch>
          </p:blipFill>
          <p:spPr>
            <a:xfrm>
              <a:off x="190500" y="190500"/>
              <a:ext cx="4544733" cy="843434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91" name="0B5FB345-794B-41BE-B6ED-488AB52CE553-L0-001.png" descr="0B5FB345-794B-41BE-B6ED-488AB52CE553-L0-001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-1"/>
              <a:ext cx="4925734" cy="884074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CB41EDE6-325B-4369-A449-DD28A8941519-L0-001.png" descr="CB41EDE6-325B-4369-A449-DD28A8941519-L0-001.png"/>
          <p:cNvPicPr>
            <a:picLocks noChangeAspect="1"/>
          </p:cNvPicPr>
          <p:nvPr/>
        </p:nvPicPr>
        <p:blipFill>
          <a:blip r:embed="rId2">
            <a:extLst/>
          </a:blip>
          <a:srcRect l="0" t="23491" r="0" b="18122"/>
          <a:stretch>
            <a:fillRect/>
          </a:stretch>
        </p:blipFill>
        <p:spPr>
          <a:xfrm>
            <a:off x="327323" y="2246709"/>
            <a:ext cx="12011919" cy="526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العنوان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8" name="النص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99" name="F32C488A-A4A3-4561-B292-495AA55CA263-L0-001.jpeg" descr="F32C488A-A4A3-4561-B292-495AA55CA263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4905" y="812800"/>
            <a:ext cx="6146801" cy="812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00" name="7E498028-6FD5-46EC-8099-E8DDEBCE1C4C-L0-001.jpeg" descr="7E498028-6FD5-46EC-8099-E8DDEBCE1C4C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31231" y="793750"/>
            <a:ext cx="6070601" cy="8166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03" name="07BE1867-E05B-4D3E-AA2F-BA3781EF5FB4-L0-001.png" descr="07BE1867-E05B-4D3E-AA2F-BA3781EF5FB4-L0-001.png"/>
          <p:cNvPicPr>
            <a:picLocks noChangeAspect="1"/>
          </p:cNvPicPr>
          <p:nvPr/>
        </p:nvPicPr>
        <p:blipFill>
          <a:blip r:embed="rId2">
            <a:extLst/>
          </a:blip>
          <a:srcRect l="2349" t="13535" r="21394" b="4698"/>
          <a:stretch>
            <a:fillRect/>
          </a:stretch>
        </p:blipFill>
        <p:spPr>
          <a:xfrm>
            <a:off x="749753" y="250655"/>
            <a:ext cx="11505353" cy="92524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دعاء الزهراني"/>
          <p:cNvSpPr txBox="1"/>
          <p:nvPr/>
        </p:nvSpPr>
        <p:spPr>
          <a:xfrm>
            <a:off x="106272" y="8886444"/>
            <a:ext cx="2571865" cy="693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>
                <a:effectLst/>
              </a:defRPr>
            </a:pPr>
            <a:r>
              <a:t>دعاء الزهراني </a:t>
            </a:r>
          </a:p>
        </p:txBody>
      </p:sp>
      <p:pic>
        <p:nvPicPr>
          <p:cNvPr id="606" name="IMG_0482.JPG" descr="IMG_048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271" y="6540269"/>
            <a:ext cx="2311867" cy="2670195"/>
          </a:xfrm>
          <a:prstGeom prst="rect">
            <a:avLst/>
          </a:prstGeom>
        </p:spPr>
      </p:pic>
      <p:pic>
        <p:nvPicPr>
          <p:cNvPr id="607" name="ECFFDFA8-A5DA-4716-9C96-ECCC042F37B5-L0-001.png" descr="ECFFDFA8-A5DA-4716-9C96-ECCC042F37B5-L0-001.png"/>
          <p:cNvPicPr>
            <a:picLocks noChangeAspect="1"/>
          </p:cNvPicPr>
          <p:nvPr/>
        </p:nvPicPr>
        <p:blipFill>
          <a:blip r:embed="rId3">
            <a:extLst/>
          </a:blip>
          <a:srcRect l="52997" t="47587" r="5269" b="15047"/>
          <a:stretch>
            <a:fillRect/>
          </a:stretch>
        </p:blipFill>
        <p:spPr>
          <a:xfrm>
            <a:off x="3523326" y="1688721"/>
            <a:ext cx="5608952" cy="66956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التقويم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r>
              <a:t>التقويم </a:t>
            </a:r>
          </a:p>
        </p:txBody>
      </p:sp>
      <p:pic>
        <p:nvPicPr>
          <p:cNvPr id="610" name="CD7630A2-A34A-4B06-B49D-84A03DE5F261-L0-001.png" descr="CD7630A2-A34A-4B06-B49D-84A03DE5F261-L0-001.png"/>
          <p:cNvPicPr>
            <a:picLocks noChangeAspect="1"/>
          </p:cNvPicPr>
          <p:nvPr/>
        </p:nvPicPr>
        <p:blipFill>
          <a:blip r:embed="rId2">
            <a:extLst/>
          </a:blip>
          <a:srcRect l="19276" t="51192" r="69663" b="37955"/>
          <a:stretch>
            <a:fillRect/>
          </a:stretch>
        </p:blipFill>
        <p:spPr>
          <a:xfrm>
            <a:off x="4369082" y="2835312"/>
            <a:ext cx="4266439" cy="55816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3.png"/></Relationships>

</file>

<file path=ppt/theme/theme1.xml><?xml version="1.0" encoding="utf-8"?>
<a:theme xmlns:a="http://schemas.openxmlformats.org/drawingml/2006/main" xmlns:r="http://schemas.openxmlformats.org/officeDocument/2006/relationships" name="Industrial">
  <a:themeElements>
    <a:clrScheme name="Industrial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50800" dist="38100" dir="540000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50800" dist="38100" dir="540000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50800" dist="38100" dir="540000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50800" dist="38100" dir="540000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