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97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D1E291-F3F2-4F11-AA91-695D9C87C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19A4136-3CE4-479C-8ED4-CD71651D2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48555D-3173-4B55-921B-5B9BEFAD3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A1B-2C14-467C-A585-DF635F2A11BB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0AA0740-C046-4A26-85DE-A547D582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103EF3E-92CE-4F53-AADD-155D20A02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1139-1DCF-419C-A338-DA6557DA7C2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076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4A9B79-1FF2-4319-8D80-595A68095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B1E45B3-3C3F-4AFF-A22C-F35C152E8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5376F32-463D-4B5D-BA96-9E365C6D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A1B-2C14-467C-A585-DF635F2A11BB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7A5ED0A-29D3-4DCE-B197-74FD9E175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F33353-D8EF-4F16-B6DE-D5DC60D4F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1139-1DCF-419C-A338-DA6557DA7C2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0470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C0CFD00-D9EB-49EC-8F77-E423CC8961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DAB59F7-FF1F-420A-B220-A2688CD42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76EF44A-3487-42A6-BE2B-BEF25EFAA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A1B-2C14-467C-A585-DF635F2A11BB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3A098C8-8B14-4455-A41B-1922E8C4A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76842C-3656-4583-9480-097088433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1139-1DCF-419C-A338-DA6557DA7C2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6373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BA1420C-A716-4397-A5A0-295FAE453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EB2B2B9-DC71-42F4-9C71-47875ABC9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70274CB-D26A-4A90-96B0-EFDFC4DA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A1B-2C14-467C-A585-DF635F2A11BB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3FF508E-AB14-40EC-9E52-D5E3DF71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A169F97-5316-4A91-9973-CDA7DBBB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1139-1DCF-419C-A338-DA6557DA7C2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656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9F6271-A173-4B1B-9D68-94D1928EB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822D36A-1854-48A4-91D6-79B6A5600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18E4F90-CCD7-4807-8789-09B534147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A1B-2C14-467C-A585-DF635F2A11BB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AA980A-CB6F-40FD-884F-0F442014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518FD26-7AA8-4921-9C85-9FBD7D89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1139-1DCF-419C-A338-DA6557DA7C2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4741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10C2D1-A516-4663-AEBA-E712AD43E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A8FE72-DD63-4336-AE2A-55E882F5E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250E8D9-4309-4CC1-BCD4-AE04E0DB2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C38CADA-4AB0-45FD-A955-79837FB4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A1B-2C14-467C-A585-DF635F2A11BB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8AD7266-3938-4E20-88A9-CACE5E8B4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82B9CC-DA0F-456D-8B7C-9B733492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1139-1DCF-419C-A338-DA6557DA7C2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605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EA0873-0D54-4C55-8AF9-2288FFBF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4D011A2-057A-4736-A224-30E5937E8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C6196F3-55B3-4917-86E6-86F93E1A0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62F5B54-25A0-4062-96BD-3EDE179F2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CE0B977-5731-45D8-9C38-A07849E8DC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0733AAE-92ED-4CFC-A401-18684E7A9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A1B-2C14-467C-A585-DF635F2A11BB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CBFE8E9-617D-4E85-A4F4-6538C261C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A9D0A08-574F-47B7-99C7-D403A579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1139-1DCF-419C-A338-DA6557DA7C2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184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90F013-63E8-4867-87EA-0891A566E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D783F8D-2B90-4510-A32D-FB0514687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A1B-2C14-467C-A585-DF635F2A11BB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0B646D1-5C69-48AC-BDF1-17DDEE6B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FEE6EE4-6206-4730-8CBE-528C4A68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1139-1DCF-419C-A338-DA6557DA7C2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38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7AA4FEA-AA07-4768-A843-09C6EB80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A1B-2C14-467C-A585-DF635F2A11BB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F79C1AA-C716-4322-868F-0569D687B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D796DA0-5C7D-4412-9ED2-4230498B5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1139-1DCF-419C-A338-DA6557DA7C2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058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6A2125-0F7B-4291-ADCD-BB895D869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7F31FEA-8403-4180-8134-E4199817D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606927D-C9DE-44BD-90E7-7B6844886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0063E07-56F2-426D-ACCE-D1DB6FEA9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A1B-2C14-467C-A585-DF635F2A11BB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C92327D-797A-4B6A-8B13-4BB8C84D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A8A2C79-466F-4086-9BBE-F34E8B5A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1139-1DCF-419C-A338-DA6557DA7C2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9614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F1CE50-6483-4AEF-9475-AA23D3A2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A2ADB43-D0ED-40A7-AA01-B4E51AFE74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F707288-99A1-415E-936A-7D4090B61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5FC67D1-D302-4F2F-A34F-46846685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A1B-2C14-467C-A585-DF635F2A11BB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6A1EC38-1418-44D2-8BA2-52D135661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2C048CF-FEBC-4FD8-9BB7-0659EF61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21139-1DCF-419C-A338-DA6557DA7C2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383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EE63985-A247-4FF8-AE11-B11840242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8B03C74-3ADC-40AC-B4FE-9F620C8CE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BA3766-15E2-477C-8C9C-6050F05C3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A7A1B-2C14-467C-A585-DF635F2A11BB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BDF7A7-0E99-40F7-B251-999A3ADA9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B9E7CB-14E3-4402-B201-FDBA15403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21139-1DCF-419C-A338-DA6557DA7C2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48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الأربعاء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 1443/3/28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051816" y="2344048"/>
            <a:ext cx="3772679" cy="1058653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تابع الحركة و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الاحساس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lang="ar-SA" sz="2800" b="1" dirty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8120" y="321226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859869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21572E0-C830-4EE4-9EBB-B61435224DD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8" t="31297" r="10240" b="25321"/>
          <a:stretch/>
        </p:blipFill>
        <p:spPr>
          <a:xfrm>
            <a:off x="1871868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7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A6294D3-E7BF-40F8-A8CC-26659EFFB85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1458" r="9463" b="32159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3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FA923CE-B14D-4C38-B655-28BF65DFFCE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430" t="31297" r="8606" b="43276"/>
          <a:stretch/>
        </p:blipFill>
        <p:spPr>
          <a:xfrm>
            <a:off x="2970157" y="1268413"/>
            <a:ext cx="7312934" cy="37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60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76486C9-876B-4C81-9C5D-0E4EAF17FE4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593" t="30974" r="8607" b="38661"/>
          <a:stretch/>
        </p:blipFill>
        <p:spPr>
          <a:xfrm>
            <a:off x="3383280" y="1246663"/>
            <a:ext cx="6870635" cy="375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7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5DE41AE-0DC9-429A-9CC1-7A1F75CDA15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1297" r="9395" b="35268"/>
          <a:stretch/>
        </p:blipFill>
        <p:spPr>
          <a:xfrm>
            <a:off x="1937238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8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D5074E4-55FD-42C9-96CB-FCB7C9D994D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0535" r="9394" b="25702"/>
          <a:stretch/>
        </p:blipFill>
        <p:spPr>
          <a:xfrm>
            <a:off x="1924721" y="1206501"/>
            <a:ext cx="837224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26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0A57E3A-340B-4DF3-928A-537308A164E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928" t="31297" r="10841" b="25321"/>
          <a:stretch/>
        </p:blipFill>
        <p:spPr>
          <a:xfrm>
            <a:off x="1902609" y="1233015"/>
            <a:ext cx="8394357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10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8B05BE6-32DB-4FBE-B4C9-BABA8F5C416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464" t="31297" r="10928" b="25321"/>
          <a:stretch/>
        </p:blipFill>
        <p:spPr>
          <a:xfrm>
            <a:off x="1895032" y="1224840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47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DCF390F-4911-4526-B72C-24AE9FEE94E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31297" r="10428" b="25321"/>
          <a:stretch/>
        </p:blipFill>
        <p:spPr>
          <a:xfrm>
            <a:off x="1895031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99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07A3ABA-0E17-4F35-A4F2-4A54DB4B168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1297" r="8608" b="25321"/>
          <a:stretch/>
        </p:blipFill>
        <p:spPr>
          <a:xfrm>
            <a:off x="1937238" y="1206501"/>
            <a:ext cx="8359729" cy="430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77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F55F827-327B-4DDA-8018-18D03AFC4A9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8" t="31297" r="8606" b="25511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82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BDE7BBB-1114-47F1-951F-1DFA7E6C279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1297" r="8608" b="25702"/>
          <a:stretch/>
        </p:blipFill>
        <p:spPr>
          <a:xfrm>
            <a:off x="1937238" y="1206502"/>
            <a:ext cx="8359729" cy="43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1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7A11420-0332-4E22-962A-DDAB15BAF9C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31297" r="8393" b="24750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20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2549720"/>
            <a:ext cx="3145893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4461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02A369F-83A7-4858-A565-22CF17010BF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1297" r="9394" b="25511"/>
          <a:stretch/>
        </p:blipFill>
        <p:spPr>
          <a:xfrm>
            <a:off x="1898325" y="1218308"/>
            <a:ext cx="839864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66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2564ED6-FBA9-469E-BAC5-278EC1ACE93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572" t="31297" r="9395" b="25131"/>
          <a:stretch/>
        </p:blipFill>
        <p:spPr>
          <a:xfrm>
            <a:off x="1824744" y="1196395"/>
            <a:ext cx="8472224" cy="43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81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5324B4A-02F5-4245-A0B9-5F2CC5428D5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464" t="31297" r="9462" b="25131"/>
          <a:stretch/>
        </p:blipFill>
        <p:spPr>
          <a:xfrm>
            <a:off x="1935231" y="1206501"/>
            <a:ext cx="83617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85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B380E56-0A6B-49EB-80B5-B6ED98BC369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572" t="30535" r="9463" b="25511"/>
          <a:stretch/>
        </p:blipFill>
        <p:spPr>
          <a:xfrm>
            <a:off x="1904216" y="1206502"/>
            <a:ext cx="839275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6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DCF0DC1-56C9-4C35-A182-D04CBB1C988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1297" r="10241" b="25511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0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119F690-14BC-4825-9667-6F2472C53FD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8" t="31297" r="10240" b="25511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96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52199CE-17C9-4067-9DD1-1397B26A838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7" t="25225" r="9462" b="24178"/>
          <a:stretch/>
        </p:blipFill>
        <p:spPr>
          <a:xfrm>
            <a:off x="2970157" y="1663116"/>
            <a:ext cx="5996075" cy="3468267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3C2B36A-A318-494D-B881-CD7D34CC8BCC}"/>
              </a:ext>
            </a:extLst>
          </p:cNvPr>
          <p:cNvSpPr/>
          <p:nvPr/>
        </p:nvSpPr>
        <p:spPr>
          <a:xfrm>
            <a:off x="8034981" y="1282221"/>
            <a:ext cx="21242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الغدة الكظرية</a:t>
            </a:r>
          </a:p>
        </p:txBody>
      </p:sp>
    </p:spTree>
    <p:extLst>
      <p:ext uri="{BB962C8B-B14F-4D97-AF65-F5344CB8AC3E}">
        <p14:creationId xmlns:p14="http://schemas.microsoft.com/office/powerpoint/2010/main" val="298065240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386</Words>
  <Application>Microsoft Office PowerPoint</Application>
  <PresentationFormat>شاشة عريضة</PresentationFormat>
  <Paragraphs>276</Paragraphs>
  <Slides>22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8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2</cp:revision>
  <dcterms:created xsi:type="dcterms:W3CDTF">2021-11-01T08:38:26Z</dcterms:created>
  <dcterms:modified xsi:type="dcterms:W3CDTF">2021-11-01T09:37:39Z</dcterms:modified>
</cp:coreProperties>
</file>