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50.xml" ContentType="application/vnd.openxmlformats-officedocument.presentationml.slide+xml"/>
  <Override PartName="/ppt/slides/slide180.xml" ContentType="application/vnd.openxmlformats-officedocument.presentationml.slide+xml"/>
  <Override PartName="/ppt/slides/slide190.xml" ContentType="application/vnd.openxmlformats-officedocument.presentationml.slide+xml"/>
  <Override PartName="/ppt/slides/slide200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Layouts/slideLayout12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1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9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88" r:id="rId2"/>
  </p:sldMasterIdLst>
  <p:notesMasterIdLst>
    <p:notesMasterId r:id="rId33"/>
  </p:notesMasterIdLst>
  <p:handoutMasterIdLst>
    <p:handoutMasterId r:id="rId34"/>
  </p:handoutMasterIdLst>
  <p:sldIdLst>
    <p:sldId id="256" r:id="rId3"/>
    <p:sldId id="257" r:id="rId4"/>
    <p:sldId id="313" r:id="rId5"/>
    <p:sldId id="322" r:id="rId6"/>
    <p:sldId id="316" r:id="rId7"/>
    <p:sldId id="350" r:id="rId8"/>
    <p:sldId id="345" r:id="rId9"/>
    <p:sldId id="360" r:id="rId10"/>
    <p:sldId id="258" r:id="rId11"/>
    <p:sldId id="361" r:id="rId12"/>
    <p:sldId id="362" r:id="rId13"/>
    <p:sldId id="363" r:id="rId14"/>
    <p:sldId id="348" r:id="rId15"/>
    <p:sldId id="364" r:id="rId16"/>
    <p:sldId id="352" r:id="rId17"/>
    <p:sldId id="365" r:id="rId18"/>
    <p:sldId id="353" r:id="rId19"/>
    <p:sldId id="351" r:id="rId20"/>
    <p:sldId id="259" r:id="rId21"/>
    <p:sldId id="366" r:id="rId22"/>
    <p:sldId id="356" r:id="rId23"/>
    <p:sldId id="367" r:id="rId24"/>
    <p:sldId id="368" r:id="rId25"/>
    <p:sldId id="357" r:id="rId26"/>
    <p:sldId id="359" r:id="rId27"/>
    <p:sldId id="339" r:id="rId28"/>
    <p:sldId id="342" r:id="rId29"/>
    <p:sldId id="343" r:id="rId30"/>
    <p:sldId id="344" r:id="rId31"/>
    <p:sldId id="369" r:id="rId32"/>
  </p:sldIdLst>
  <p:sldSz cx="9144000" cy="5143500" type="screen16x9"/>
  <p:notesSz cx="6858000" cy="9144000"/>
  <p:embeddedFontLst>
    <p:embeddedFont>
      <p:font typeface="Barlow Medium" panose="00000600000000000000" pitchFamily="2" charset="0"/>
      <p:regular r:id="rId35"/>
      <p:bold r:id="rId36"/>
      <p:italic r:id="rId37"/>
      <p:boldItalic r:id="rId38"/>
    </p:embeddedFont>
    <p:embeddedFont>
      <p:font typeface="Barlow SemiBold" panose="00000700000000000000" pitchFamily="2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</p:embeddedFont>
    <p:embeddedFont>
      <p:font typeface="Fredoka One" panose="020B0604020202020204" charset="0"/>
      <p:regular r:id="rId45"/>
    </p:embeddedFont>
    <p:embeddedFont>
      <p:font typeface="Gill Sans MT" panose="020B0502020104020203" pitchFamily="34" charset="0"/>
      <p:regular r:id="rId46"/>
      <p:bold r:id="rId47"/>
      <p:italic r:id="rId48"/>
      <p:boldItalic r:id="rId49"/>
    </p:embeddedFont>
    <p:embeddedFont>
      <p:font typeface="Roboto Condensed Light" panose="02000000000000000000" pitchFamily="2" charset="0"/>
      <p:regular r:id="rId50"/>
      <p: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C4A4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657285-5D30-4371-BA30-F5127CF61451}">
  <a:tblStyle styleId="{BD657285-5D30-4371-BA30-F5127CF614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76" d="100"/>
          <a:sy n="76" d="100"/>
        </p:scale>
        <p:origin x="460" y="2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image" Target="../media/image17.jpg"/><Relationship Id="rId4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image" Target="../media/image17.jp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FB6483-0468-47D6-88EC-EE6E61593564}" type="doc">
      <dgm:prSet loTypeId="urn:microsoft.com/office/officeart/2008/layout/CaptionedPictures" loCatId="pictur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9E8D3F69-9013-440C-A257-F41BBE4B21E4}">
      <dgm:prSet phldrT="[نص]" custT="1"/>
      <dgm:spPr/>
      <dgm:t>
        <a:bodyPr/>
        <a:lstStyle/>
        <a:p>
          <a:pPr rtl="1"/>
          <a:r>
            <a:rPr lang="ar-SA" sz="1600" dirty="0"/>
            <a:t>يوجد في الخل</a:t>
          </a:r>
        </a:p>
      </dgm:t>
    </dgm:pt>
    <dgm:pt modelId="{8714B499-5F66-4B79-BFB5-E39A44A34425}" type="parTrans" cxnId="{3467C5E6-A3CB-456C-B2E1-F8467F01948A}">
      <dgm:prSet/>
      <dgm:spPr/>
      <dgm:t>
        <a:bodyPr/>
        <a:lstStyle/>
        <a:p>
          <a:pPr rtl="1"/>
          <a:endParaRPr lang="ar-SA"/>
        </a:p>
      </dgm:t>
    </dgm:pt>
    <dgm:pt modelId="{3EA03EB7-FAE7-4B17-92C3-7C4AAD7517CB}" type="sibTrans" cxnId="{3467C5E6-A3CB-456C-B2E1-F8467F01948A}">
      <dgm:prSet/>
      <dgm:spPr/>
      <dgm:t>
        <a:bodyPr/>
        <a:lstStyle/>
        <a:p>
          <a:pPr rtl="1"/>
          <a:endParaRPr lang="ar-SA"/>
        </a:p>
      </dgm:t>
    </dgm:pt>
    <dgm:pt modelId="{AFD37FC8-84BC-47C3-93ED-38CE86399235}">
      <dgm:prSet phldrT="[نص]" custT="1"/>
      <dgm:spPr/>
      <dgm:t>
        <a:bodyPr/>
        <a:lstStyle/>
        <a:p>
          <a:pPr rtl="1"/>
          <a:r>
            <a:rPr lang="ar-SA" sz="1800" kern="1200" dirty="0">
              <a:solidFill>
                <a:schemeClr val="tx2">
                  <a:lumMod val="25000"/>
                </a:schemeClr>
              </a:solidFill>
              <a:latin typeface="Gill Sans MT" panose="020B0502020104020203"/>
              <a:ea typeface="+mn-ea"/>
              <a:cs typeface="Arial" panose="020B0604020202020204" pitchFamily="34" charset="0"/>
            </a:rPr>
            <a:t>حمض </a:t>
          </a:r>
          <a:r>
            <a:rPr lang="ar-SA" sz="1800" kern="1200" dirty="0" err="1">
              <a:solidFill>
                <a:schemeClr val="tx2">
                  <a:lumMod val="25000"/>
                </a:schemeClr>
              </a:solidFill>
              <a:latin typeface="Gill Sans MT" panose="020B0502020104020203"/>
              <a:ea typeface="+mn-ea"/>
              <a:cs typeface="Arial" panose="020B0604020202020204" pitchFamily="34" charset="0"/>
            </a:rPr>
            <a:t>الإيثانويك</a:t>
          </a:r>
          <a:endParaRPr lang="ar-SA" sz="1800" kern="1200" dirty="0">
            <a:solidFill>
              <a:schemeClr val="tx2">
                <a:lumMod val="25000"/>
              </a:schemeClr>
            </a:solidFill>
            <a:latin typeface="Gill Sans MT" panose="020B0502020104020203"/>
            <a:ea typeface="+mn-ea"/>
            <a:cs typeface="Arial" panose="020B0604020202020204" pitchFamily="34" charset="0"/>
          </a:endParaRPr>
        </a:p>
      </dgm:t>
    </dgm:pt>
    <dgm:pt modelId="{629CB096-D216-42C3-BDF5-1FC928434DC6}" type="parTrans" cxnId="{D7287340-80F1-4A3F-B498-EABC01F8211D}">
      <dgm:prSet/>
      <dgm:spPr/>
      <dgm:t>
        <a:bodyPr/>
        <a:lstStyle/>
        <a:p>
          <a:pPr rtl="1"/>
          <a:endParaRPr lang="ar-SA"/>
        </a:p>
      </dgm:t>
    </dgm:pt>
    <dgm:pt modelId="{3D03F56A-71E4-42D8-98F3-79E13ED8F50C}" type="sibTrans" cxnId="{D7287340-80F1-4A3F-B498-EABC01F8211D}">
      <dgm:prSet/>
      <dgm:spPr/>
      <dgm:t>
        <a:bodyPr/>
        <a:lstStyle/>
        <a:p>
          <a:pPr rtl="1"/>
          <a:endParaRPr lang="ar-SA"/>
        </a:p>
      </dgm:t>
    </dgm:pt>
    <dgm:pt modelId="{3FC7AC72-BA0F-4CA1-B521-32BD7E9BC35C}">
      <dgm:prSet phldrT="[نص]" custT="1"/>
      <dgm:spPr/>
      <dgm:t>
        <a:bodyPr/>
        <a:lstStyle/>
        <a:p>
          <a:pPr rtl="1"/>
          <a:r>
            <a:rPr lang="ar-SA" sz="1600" dirty="0"/>
            <a:t>يوجد في الليمون</a:t>
          </a:r>
        </a:p>
      </dgm:t>
    </dgm:pt>
    <dgm:pt modelId="{036D4A5B-244A-40ED-A1BB-BDAD7320620D}" type="parTrans" cxnId="{3B2D5BFB-7EDC-4728-B09A-6275BDC5C5E4}">
      <dgm:prSet/>
      <dgm:spPr/>
      <dgm:t>
        <a:bodyPr/>
        <a:lstStyle/>
        <a:p>
          <a:pPr rtl="1"/>
          <a:endParaRPr lang="ar-SA"/>
        </a:p>
      </dgm:t>
    </dgm:pt>
    <dgm:pt modelId="{D3407945-BCE9-4801-A69E-EAE0161C4949}" type="sibTrans" cxnId="{3B2D5BFB-7EDC-4728-B09A-6275BDC5C5E4}">
      <dgm:prSet/>
      <dgm:spPr/>
      <dgm:t>
        <a:bodyPr/>
        <a:lstStyle/>
        <a:p>
          <a:pPr rtl="1"/>
          <a:endParaRPr lang="ar-SA"/>
        </a:p>
      </dgm:t>
    </dgm:pt>
    <dgm:pt modelId="{F059EF9C-5DB0-4CF2-8FFC-32B34268217B}">
      <dgm:prSet phldrT="[نص]" custT="1"/>
      <dgm:spPr/>
      <dgm:t>
        <a:bodyPr/>
        <a:lstStyle/>
        <a:p>
          <a:pPr rtl="1"/>
          <a:r>
            <a:rPr lang="ar-SA" sz="1800" kern="1200" dirty="0">
              <a:solidFill>
                <a:schemeClr val="tx2">
                  <a:lumMod val="25000"/>
                </a:schemeClr>
              </a:solidFill>
              <a:latin typeface="Gill Sans MT" panose="020B0502020104020203"/>
              <a:ea typeface="+mn-ea"/>
              <a:cs typeface="Arial" panose="020B0604020202020204" pitchFamily="34" charset="0"/>
            </a:rPr>
            <a:t>حمض </a:t>
          </a:r>
          <a:r>
            <a:rPr lang="ar-SA" sz="1800" kern="1200" dirty="0" err="1">
              <a:solidFill>
                <a:schemeClr val="tx2">
                  <a:lumMod val="25000"/>
                </a:schemeClr>
              </a:solidFill>
              <a:latin typeface="Gill Sans MT" panose="020B0502020104020203"/>
              <a:ea typeface="+mn-ea"/>
              <a:cs typeface="Arial" panose="020B0604020202020204" pitchFamily="34" charset="0"/>
            </a:rPr>
            <a:t>السيتريك</a:t>
          </a:r>
          <a:endParaRPr lang="ar-SA" sz="1800" kern="1200" dirty="0">
            <a:solidFill>
              <a:schemeClr val="tx2">
                <a:lumMod val="25000"/>
              </a:schemeClr>
            </a:solidFill>
            <a:latin typeface="Gill Sans MT" panose="020B0502020104020203"/>
            <a:ea typeface="+mn-ea"/>
            <a:cs typeface="Arial" panose="020B0604020202020204" pitchFamily="34" charset="0"/>
          </a:endParaRPr>
        </a:p>
      </dgm:t>
    </dgm:pt>
    <dgm:pt modelId="{16DAFF95-6560-4DAA-9C3F-ABF1740ACA49}" type="parTrans" cxnId="{C5706285-44D1-4850-9FB3-2403DE826FF8}">
      <dgm:prSet/>
      <dgm:spPr/>
      <dgm:t>
        <a:bodyPr/>
        <a:lstStyle/>
        <a:p>
          <a:pPr rtl="1"/>
          <a:endParaRPr lang="ar-SA"/>
        </a:p>
      </dgm:t>
    </dgm:pt>
    <dgm:pt modelId="{EEFCF755-0172-4AA0-BE50-838D6B268AD7}" type="sibTrans" cxnId="{C5706285-44D1-4850-9FB3-2403DE826FF8}">
      <dgm:prSet/>
      <dgm:spPr/>
      <dgm:t>
        <a:bodyPr/>
        <a:lstStyle/>
        <a:p>
          <a:pPr rtl="1"/>
          <a:endParaRPr lang="ar-SA"/>
        </a:p>
      </dgm:t>
    </dgm:pt>
    <dgm:pt modelId="{40A4D357-AA18-43B2-8CE9-7663CD04F09A}">
      <dgm:prSet phldrT="[نص]" custT="1"/>
      <dgm:spPr/>
      <dgm:t>
        <a:bodyPr/>
        <a:lstStyle/>
        <a:p>
          <a:pPr rtl="1"/>
          <a:r>
            <a:rPr lang="ar-SA" sz="1600" dirty="0"/>
            <a:t>يوجد في النمل</a:t>
          </a:r>
        </a:p>
      </dgm:t>
    </dgm:pt>
    <dgm:pt modelId="{DE5272F0-ED01-4745-9411-C110AF90C45C}" type="parTrans" cxnId="{2D6900A3-33C9-425E-88A6-DF2D8B7CD3B8}">
      <dgm:prSet/>
      <dgm:spPr/>
      <dgm:t>
        <a:bodyPr/>
        <a:lstStyle/>
        <a:p>
          <a:pPr rtl="1"/>
          <a:endParaRPr lang="ar-SA"/>
        </a:p>
      </dgm:t>
    </dgm:pt>
    <dgm:pt modelId="{495C2235-7953-4BC7-BF4A-72359B9F9033}" type="sibTrans" cxnId="{2D6900A3-33C9-425E-88A6-DF2D8B7CD3B8}">
      <dgm:prSet/>
      <dgm:spPr/>
      <dgm:t>
        <a:bodyPr/>
        <a:lstStyle/>
        <a:p>
          <a:pPr rtl="1"/>
          <a:endParaRPr lang="ar-SA"/>
        </a:p>
      </dgm:t>
    </dgm:pt>
    <dgm:pt modelId="{981807EF-7984-45F9-AB38-66095B1E802E}">
      <dgm:prSet phldrT="[نص]" custT="1"/>
      <dgm:spPr/>
      <dgm:t>
        <a:bodyPr/>
        <a:lstStyle/>
        <a:p>
          <a:pPr rtl="1"/>
          <a:r>
            <a:rPr lang="ar-SA" sz="1800" kern="1200" dirty="0">
              <a:solidFill>
                <a:schemeClr val="tx2">
                  <a:lumMod val="25000"/>
                </a:schemeClr>
              </a:solidFill>
              <a:latin typeface="Gill Sans MT" panose="020B0502020104020203"/>
              <a:ea typeface="+mn-ea"/>
              <a:cs typeface="Arial" panose="020B0604020202020204" pitchFamily="34" charset="0"/>
            </a:rPr>
            <a:t>حمض </a:t>
          </a:r>
          <a:r>
            <a:rPr lang="ar-SA" sz="1800" kern="1200" dirty="0" err="1">
              <a:solidFill>
                <a:schemeClr val="tx2">
                  <a:lumMod val="25000"/>
                </a:schemeClr>
              </a:solidFill>
              <a:latin typeface="Gill Sans MT" panose="020B0502020104020203"/>
              <a:ea typeface="+mn-ea"/>
              <a:cs typeface="Arial" panose="020B0604020202020204" pitchFamily="34" charset="0"/>
            </a:rPr>
            <a:t>الفورميك</a:t>
          </a:r>
          <a:endParaRPr lang="ar-SA" sz="1800" kern="1200" dirty="0">
            <a:solidFill>
              <a:schemeClr val="tx2">
                <a:lumMod val="25000"/>
              </a:schemeClr>
            </a:solidFill>
            <a:latin typeface="Gill Sans MT" panose="020B0502020104020203"/>
            <a:ea typeface="+mn-ea"/>
            <a:cs typeface="Arial" panose="020B0604020202020204" pitchFamily="34" charset="0"/>
          </a:endParaRPr>
        </a:p>
      </dgm:t>
    </dgm:pt>
    <dgm:pt modelId="{30DC7ED3-F78D-4EFB-A492-8732AAEDCA79}" type="parTrans" cxnId="{F72A5676-0DD2-4B99-B140-0DCD2656E7FF}">
      <dgm:prSet/>
      <dgm:spPr/>
      <dgm:t>
        <a:bodyPr/>
        <a:lstStyle/>
        <a:p>
          <a:pPr rtl="1"/>
          <a:endParaRPr lang="ar-SA"/>
        </a:p>
      </dgm:t>
    </dgm:pt>
    <dgm:pt modelId="{E032EBBC-EBBD-4AFC-8244-86E550D7D7E3}" type="sibTrans" cxnId="{F72A5676-0DD2-4B99-B140-0DCD2656E7FF}">
      <dgm:prSet/>
      <dgm:spPr/>
      <dgm:t>
        <a:bodyPr/>
        <a:lstStyle/>
        <a:p>
          <a:pPr rtl="1"/>
          <a:endParaRPr lang="ar-SA"/>
        </a:p>
      </dgm:t>
    </dgm:pt>
    <dgm:pt modelId="{8C714F54-B41D-48D8-B012-5726ED7E42A4}">
      <dgm:prSet custT="1"/>
      <dgm:spPr/>
      <dgm:t>
        <a:bodyPr/>
        <a:lstStyle/>
        <a:p>
          <a:pPr rtl="1"/>
          <a:r>
            <a:rPr lang="ar-SA" sz="1600" dirty="0"/>
            <a:t>يوجد في فيتامين </a:t>
          </a:r>
          <a:r>
            <a:rPr lang="en-US" sz="1600" dirty="0"/>
            <a:t>C</a:t>
          </a:r>
          <a:endParaRPr lang="ar-SA" sz="1600" dirty="0"/>
        </a:p>
      </dgm:t>
    </dgm:pt>
    <dgm:pt modelId="{9EAB4F46-F393-4AF0-B415-336C008D29EE}" type="parTrans" cxnId="{CEA365C1-8E0D-4334-9F41-7E5B0B700A22}">
      <dgm:prSet/>
      <dgm:spPr/>
      <dgm:t>
        <a:bodyPr/>
        <a:lstStyle/>
        <a:p>
          <a:pPr rtl="1"/>
          <a:endParaRPr lang="ar-SA"/>
        </a:p>
      </dgm:t>
    </dgm:pt>
    <dgm:pt modelId="{6C79E730-E41C-4CB3-806E-86FE71106201}" type="sibTrans" cxnId="{CEA365C1-8E0D-4334-9F41-7E5B0B700A22}">
      <dgm:prSet/>
      <dgm:spPr/>
      <dgm:t>
        <a:bodyPr/>
        <a:lstStyle/>
        <a:p>
          <a:pPr rtl="1"/>
          <a:endParaRPr lang="ar-SA"/>
        </a:p>
      </dgm:t>
    </dgm:pt>
    <dgm:pt modelId="{68BBE1F6-63D6-43D9-82B7-9F4FAE122C39}">
      <dgm:prSet custT="1"/>
      <dgm:spPr/>
      <dgm:t>
        <a:bodyPr/>
        <a:lstStyle/>
        <a:p>
          <a:pPr algn="ctr" rtl="1"/>
          <a:r>
            <a:rPr lang="ar-SA" sz="1800" dirty="0">
              <a:solidFill>
                <a:schemeClr val="tx2">
                  <a:lumMod val="25000"/>
                </a:schemeClr>
              </a:solidFill>
            </a:rPr>
            <a:t>حمض </a:t>
          </a:r>
          <a:r>
            <a:rPr lang="ar-SA" sz="1800" dirty="0" err="1">
              <a:solidFill>
                <a:schemeClr val="tx2">
                  <a:lumMod val="25000"/>
                </a:schemeClr>
              </a:solidFill>
            </a:rPr>
            <a:t>الأسكوربيك</a:t>
          </a:r>
          <a:endParaRPr lang="ar-SA" sz="1800" dirty="0">
            <a:solidFill>
              <a:schemeClr val="tx2">
                <a:lumMod val="25000"/>
              </a:schemeClr>
            </a:solidFill>
          </a:endParaRPr>
        </a:p>
      </dgm:t>
    </dgm:pt>
    <dgm:pt modelId="{21991A6B-1997-4394-87B5-AD8EF2864EC9}" type="parTrans" cxnId="{B849B7D0-1837-4546-888D-7AAE73C4ADF4}">
      <dgm:prSet/>
      <dgm:spPr/>
      <dgm:t>
        <a:bodyPr/>
        <a:lstStyle/>
        <a:p>
          <a:pPr rtl="1"/>
          <a:endParaRPr lang="ar-SA"/>
        </a:p>
      </dgm:t>
    </dgm:pt>
    <dgm:pt modelId="{FEF9C116-3CFE-428B-A146-8E8C7443A1C5}" type="sibTrans" cxnId="{B849B7D0-1837-4546-888D-7AAE73C4ADF4}">
      <dgm:prSet/>
      <dgm:spPr/>
      <dgm:t>
        <a:bodyPr/>
        <a:lstStyle/>
        <a:p>
          <a:pPr rtl="1"/>
          <a:endParaRPr lang="ar-SA"/>
        </a:p>
      </dgm:t>
    </dgm:pt>
    <dgm:pt modelId="{1AB37C2B-6B59-496B-B49A-86E065E9E101}" type="pres">
      <dgm:prSet presAssocID="{AEFB6483-0468-47D6-88EC-EE6E61593564}" presName="Name0" presStyleCnt="0">
        <dgm:presLayoutVars>
          <dgm:chMax/>
          <dgm:chPref/>
          <dgm:dir/>
        </dgm:presLayoutVars>
      </dgm:prSet>
      <dgm:spPr/>
    </dgm:pt>
    <dgm:pt modelId="{6D781BF7-4614-444D-AB29-8AF0D70BAA5D}" type="pres">
      <dgm:prSet presAssocID="{9E8D3F69-9013-440C-A257-F41BBE4B21E4}" presName="composite" presStyleCnt="0">
        <dgm:presLayoutVars>
          <dgm:chMax val="1"/>
          <dgm:chPref val="1"/>
        </dgm:presLayoutVars>
      </dgm:prSet>
      <dgm:spPr/>
    </dgm:pt>
    <dgm:pt modelId="{63273956-B715-464B-BC5E-134B5E0ECB32}" type="pres">
      <dgm:prSet presAssocID="{9E8D3F69-9013-440C-A257-F41BBE4B21E4}" presName="Accent" presStyleLbl="trAlignAcc1" presStyleIdx="0" presStyleCnt="4">
        <dgm:presLayoutVars>
          <dgm:chMax val="0"/>
          <dgm:chPref val="0"/>
        </dgm:presLayoutVars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</dgm:pt>
    <dgm:pt modelId="{C3E41FE7-E780-49B1-8D8B-12FD12D1A05E}" type="pres">
      <dgm:prSet presAssocID="{9E8D3F69-9013-440C-A257-F41BBE4B21E4}" presName="Image" presStyleLbl="alignImgPlace1" presStyleIdx="0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A32A50BD-7908-4D6A-8523-D855206791B5}" type="pres">
      <dgm:prSet presAssocID="{9E8D3F69-9013-440C-A257-F41BBE4B21E4}" presName="ChildComposite" presStyleCnt="0"/>
      <dgm:spPr/>
    </dgm:pt>
    <dgm:pt modelId="{F783C44B-429E-487C-8EA6-E3A0EE6C41F4}" type="pres">
      <dgm:prSet presAssocID="{9E8D3F69-9013-440C-A257-F41BBE4B21E4}" presName="Child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ACC4674-43BF-4DDC-9EB3-8D58C2409EC4}" type="pres">
      <dgm:prSet presAssocID="{9E8D3F69-9013-440C-A257-F41BBE4B21E4}" presName="Parent" presStyleLbl="revTx" presStyleIdx="0" presStyleCnt="4">
        <dgm:presLayoutVars>
          <dgm:chMax val="1"/>
          <dgm:chPref val="0"/>
          <dgm:bulletEnabled val="1"/>
        </dgm:presLayoutVars>
      </dgm:prSet>
      <dgm:spPr/>
    </dgm:pt>
    <dgm:pt modelId="{10316105-B292-4DBE-B6FA-69B955CCFFF4}" type="pres">
      <dgm:prSet presAssocID="{3EA03EB7-FAE7-4B17-92C3-7C4AAD7517CB}" presName="sibTrans" presStyleCnt="0"/>
      <dgm:spPr/>
    </dgm:pt>
    <dgm:pt modelId="{096209DF-0DF2-4054-AEC1-F748980FFF18}" type="pres">
      <dgm:prSet presAssocID="{3FC7AC72-BA0F-4CA1-B521-32BD7E9BC35C}" presName="composite" presStyleCnt="0">
        <dgm:presLayoutVars>
          <dgm:chMax val="1"/>
          <dgm:chPref val="1"/>
        </dgm:presLayoutVars>
      </dgm:prSet>
      <dgm:spPr/>
    </dgm:pt>
    <dgm:pt modelId="{00825694-3375-4B9A-A14E-5AEEAB9B6EBA}" type="pres">
      <dgm:prSet presAssocID="{3FC7AC72-BA0F-4CA1-B521-32BD7E9BC35C}" presName="Accent" presStyleLbl="trAlignAcc1" presStyleIdx="1" presStyleCnt="4" custAng="0">
        <dgm:presLayoutVars>
          <dgm:chMax val="0"/>
          <dgm:chPref val="0"/>
        </dgm:presLayoutVars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</dgm:pt>
    <dgm:pt modelId="{FCE762C7-FEE1-42BA-9B8E-78F20758A310}" type="pres">
      <dgm:prSet presAssocID="{3FC7AC72-BA0F-4CA1-B521-32BD7E9BC35C}" presName="Image" presStyleLbl="alignImgPlace1" presStyleIdx="1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/>
          <a:srcRect/>
          <a:stretch>
            <a:fillRect t="-9000" b="-9000"/>
          </a:stretch>
        </a:blipFill>
      </dgm:spPr>
    </dgm:pt>
    <dgm:pt modelId="{556EDCD0-9AD4-4C50-B032-88D1AF122A2F}" type="pres">
      <dgm:prSet presAssocID="{3FC7AC72-BA0F-4CA1-B521-32BD7E9BC35C}" presName="ChildComposite" presStyleCnt="0"/>
      <dgm:spPr/>
    </dgm:pt>
    <dgm:pt modelId="{9B67637B-C402-4C4E-BBEA-E9E1A75C3A24}" type="pres">
      <dgm:prSet presAssocID="{3FC7AC72-BA0F-4CA1-B521-32BD7E9BC35C}" presName="Child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8C7BF29-0AC5-4884-BC77-1F5985285D18}" type="pres">
      <dgm:prSet presAssocID="{3FC7AC72-BA0F-4CA1-B521-32BD7E9BC35C}" presName="Parent" presStyleLbl="revTx" presStyleIdx="1" presStyleCnt="4">
        <dgm:presLayoutVars>
          <dgm:chMax val="1"/>
          <dgm:chPref val="0"/>
          <dgm:bulletEnabled val="1"/>
        </dgm:presLayoutVars>
      </dgm:prSet>
      <dgm:spPr/>
    </dgm:pt>
    <dgm:pt modelId="{FD8F651E-E6EF-4A00-8081-6E2A53539C87}" type="pres">
      <dgm:prSet presAssocID="{D3407945-BCE9-4801-A69E-EAE0161C4949}" presName="sibTrans" presStyleCnt="0"/>
      <dgm:spPr/>
    </dgm:pt>
    <dgm:pt modelId="{B6174F6F-4F52-4AB5-9635-23B98CEA90A4}" type="pres">
      <dgm:prSet presAssocID="{40A4D357-AA18-43B2-8CE9-7663CD04F09A}" presName="composite" presStyleCnt="0">
        <dgm:presLayoutVars>
          <dgm:chMax val="1"/>
          <dgm:chPref val="1"/>
        </dgm:presLayoutVars>
      </dgm:prSet>
      <dgm:spPr/>
    </dgm:pt>
    <dgm:pt modelId="{F2F00997-C10B-4450-946C-F246F2C1B133}" type="pres">
      <dgm:prSet presAssocID="{40A4D357-AA18-43B2-8CE9-7663CD04F09A}" presName="Accent" presStyleLbl="trAlignAcc1" presStyleIdx="2" presStyleCnt="4">
        <dgm:presLayoutVars>
          <dgm:chMax val="0"/>
          <dgm:chPref val="0"/>
        </dgm:presLayoutVars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</dgm:pt>
    <dgm:pt modelId="{9605729B-A915-40C2-8740-40CE2D32E8C5}" type="pres">
      <dgm:prSet presAssocID="{40A4D357-AA18-43B2-8CE9-7663CD04F09A}" presName="Image" presStyleLbl="alignImgPlace1" presStyleIdx="2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72B68091-3C32-44A7-B715-B19FEE252FA4}" type="pres">
      <dgm:prSet presAssocID="{40A4D357-AA18-43B2-8CE9-7663CD04F09A}" presName="ChildComposite" presStyleCnt="0"/>
      <dgm:spPr/>
    </dgm:pt>
    <dgm:pt modelId="{3546D08E-A234-46DF-93E6-DE34BFB4DA0C}" type="pres">
      <dgm:prSet presAssocID="{40A4D357-AA18-43B2-8CE9-7663CD04F09A}" presName="Child" presStyleLbl="node1" presStyleIdx="2" presStyleCnt="4" custLinFactNeighborX="727" custLinFactNeighborY="1638">
        <dgm:presLayoutVars>
          <dgm:chMax val="0"/>
          <dgm:chPref val="0"/>
          <dgm:bulletEnabled val="1"/>
        </dgm:presLayoutVars>
      </dgm:prSet>
      <dgm:spPr/>
    </dgm:pt>
    <dgm:pt modelId="{933D37D3-C327-4B35-92E0-9A9991243515}" type="pres">
      <dgm:prSet presAssocID="{40A4D357-AA18-43B2-8CE9-7663CD04F09A}" presName="Parent" presStyleLbl="revTx" presStyleIdx="2" presStyleCnt="4">
        <dgm:presLayoutVars>
          <dgm:chMax val="1"/>
          <dgm:chPref val="0"/>
          <dgm:bulletEnabled val="1"/>
        </dgm:presLayoutVars>
      </dgm:prSet>
      <dgm:spPr/>
    </dgm:pt>
    <dgm:pt modelId="{B44F63A9-CDE8-43C9-8BC5-791BEE137718}" type="pres">
      <dgm:prSet presAssocID="{495C2235-7953-4BC7-BF4A-72359B9F9033}" presName="sibTrans" presStyleCnt="0"/>
      <dgm:spPr/>
    </dgm:pt>
    <dgm:pt modelId="{8C7A11F6-0E28-49A4-9C07-7EA382D2250C}" type="pres">
      <dgm:prSet presAssocID="{8C714F54-B41D-48D8-B012-5726ED7E42A4}" presName="composite" presStyleCnt="0">
        <dgm:presLayoutVars>
          <dgm:chMax val="1"/>
          <dgm:chPref val="1"/>
        </dgm:presLayoutVars>
      </dgm:prSet>
      <dgm:spPr/>
    </dgm:pt>
    <dgm:pt modelId="{42FE828B-BAF4-4208-88E9-E2DC22CA7F7F}" type="pres">
      <dgm:prSet presAssocID="{8C714F54-B41D-48D8-B012-5726ED7E42A4}" presName="Accent" presStyleLbl="trAlignAcc1" presStyleIdx="3" presStyleCnt="4">
        <dgm:presLayoutVars>
          <dgm:chMax val="0"/>
          <dgm:chPref val="0"/>
        </dgm:presLayoutVars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</dgm:pt>
    <dgm:pt modelId="{47ECAFDA-6220-4907-BD5C-119EC9702CEC}" type="pres">
      <dgm:prSet presAssocID="{8C714F54-B41D-48D8-B012-5726ED7E42A4}" presName="Image" presStyleLbl="alignImgPlace1" presStyleIdx="3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7297F933-B955-436E-8BEC-2846C432BAA3}" type="pres">
      <dgm:prSet presAssocID="{8C714F54-B41D-48D8-B012-5726ED7E42A4}" presName="ChildComposite" presStyleCnt="0"/>
      <dgm:spPr/>
    </dgm:pt>
    <dgm:pt modelId="{896EEE38-E4F3-4894-8B1D-74CA482651AE}" type="pres">
      <dgm:prSet presAssocID="{8C714F54-B41D-48D8-B012-5726ED7E42A4}" presName="Child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B0C3E40-5A43-4D7E-BFA0-0B75A8111928}" type="pres">
      <dgm:prSet presAssocID="{8C714F54-B41D-48D8-B012-5726ED7E42A4}" presName="Parent" presStyleLbl="revTx" presStyleIdx="3" presStyleCnt="4">
        <dgm:presLayoutVars>
          <dgm:chMax val="1"/>
          <dgm:chPref val="0"/>
          <dgm:bulletEnabled val="1"/>
        </dgm:presLayoutVars>
      </dgm:prSet>
      <dgm:spPr/>
    </dgm:pt>
  </dgm:ptLst>
  <dgm:cxnLst>
    <dgm:cxn modelId="{7889A410-AFB3-4904-B5C6-55C23E1CC3E6}" type="presOf" srcId="{8C714F54-B41D-48D8-B012-5726ED7E42A4}" destId="{AB0C3E40-5A43-4D7E-BFA0-0B75A8111928}" srcOrd="0" destOrd="0" presId="urn:microsoft.com/office/officeart/2008/layout/CaptionedPictures"/>
    <dgm:cxn modelId="{10B18216-DE94-4AFF-94AF-AEF0D28951AB}" type="presOf" srcId="{3FC7AC72-BA0F-4CA1-B521-32BD7E9BC35C}" destId="{98C7BF29-0AC5-4884-BC77-1F5985285D18}" srcOrd="0" destOrd="0" presId="urn:microsoft.com/office/officeart/2008/layout/CaptionedPictures"/>
    <dgm:cxn modelId="{DE739633-E995-4797-B727-D69477EA7896}" type="presOf" srcId="{68BBE1F6-63D6-43D9-82B7-9F4FAE122C39}" destId="{896EEE38-E4F3-4894-8B1D-74CA482651AE}" srcOrd="0" destOrd="0" presId="urn:microsoft.com/office/officeart/2008/layout/CaptionedPictures"/>
    <dgm:cxn modelId="{D7287340-80F1-4A3F-B498-EABC01F8211D}" srcId="{9E8D3F69-9013-440C-A257-F41BBE4B21E4}" destId="{AFD37FC8-84BC-47C3-93ED-38CE86399235}" srcOrd="0" destOrd="0" parTransId="{629CB096-D216-42C3-BDF5-1FC928434DC6}" sibTransId="{3D03F56A-71E4-42D8-98F3-79E13ED8F50C}"/>
    <dgm:cxn modelId="{41CDCC62-54B8-404F-A3F6-45AAB83EE404}" type="presOf" srcId="{AFD37FC8-84BC-47C3-93ED-38CE86399235}" destId="{F783C44B-429E-487C-8EA6-E3A0EE6C41F4}" srcOrd="0" destOrd="0" presId="urn:microsoft.com/office/officeart/2008/layout/CaptionedPictures"/>
    <dgm:cxn modelId="{18A6166F-17CB-4C92-99BE-3ABCCF2CE592}" type="presOf" srcId="{9E8D3F69-9013-440C-A257-F41BBE4B21E4}" destId="{1ACC4674-43BF-4DDC-9EB3-8D58C2409EC4}" srcOrd="0" destOrd="0" presId="urn:microsoft.com/office/officeart/2008/layout/CaptionedPictures"/>
    <dgm:cxn modelId="{F72A5676-0DD2-4B99-B140-0DCD2656E7FF}" srcId="{40A4D357-AA18-43B2-8CE9-7663CD04F09A}" destId="{981807EF-7984-45F9-AB38-66095B1E802E}" srcOrd="0" destOrd="0" parTransId="{30DC7ED3-F78D-4EFB-A492-8732AAEDCA79}" sibTransId="{E032EBBC-EBBD-4AFC-8244-86E550D7D7E3}"/>
    <dgm:cxn modelId="{E474585A-CD17-4C79-8958-DE155EEBD8A8}" type="presOf" srcId="{AEFB6483-0468-47D6-88EC-EE6E61593564}" destId="{1AB37C2B-6B59-496B-B49A-86E065E9E101}" srcOrd="0" destOrd="0" presId="urn:microsoft.com/office/officeart/2008/layout/CaptionedPictures"/>
    <dgm:cxn modelId="{60155A84-E850-40FA-9B96-B671AA9A5EB5}" type="presOf" srcId="{981807EF-7984-45F9-AB38-66095B1E802E}" destId="{3546D08E-A234-46DF-93E6-DE34BFB4DA0C}" srcOrd="0" destOrd="0" presId="urn:microsoft.com/office/officeart/2008/layout/CaptionedPictures"/>
    <dgm:cxn modelId="{C5706285-44D1-4850-9FB3-2403DE826FF8}" srcId="{3FC7AC72-BA0F-4CA1-B521-32BD7E9BC35C}" destId="{F059EF9C-5DB0-4CF2-8FFC-32B34268217B}" srcOrd="0" destOrd="0" parTransId="{16DAFF95-6560-4DAA-9C3F-ABF1740ACA49}" sibTransId="{EEFCF755-0172-4AA0-BE50-838D6B268AD7}"/>
    <dgm:cxn modelId="{2D6900A3-33C9-425E-88A6-DF2D8B7CD3B8}" srcId="{AEFB6483-0468-47D6-88EC-EE6E61593564}" destId="{40A4D357-AA18-43B2-8CE9-7663CD04F09A}" srcOrd="2" destOrd="0" parTransId="{DE5272F0-ED01-4745-9411-C110AF90C45C}" sibTransId="{495C2235-7953-4BC7-BF4A-72359B9F9033}"/>
    <dgm:cxn modelId="{CEA365C1-8E0D-4334-9F41-7E5B0B700A22}" srcId="{AEFB6483-0468-47D6-88EC-EE6E61593564}" destId="{8C714F54-B41D-48D8-B012-5726ED7E42A4}" srcOrd="3" destOrd="0" parTransId="{9EAB4F46-F393-4AF0-B415-336C008D29EE}" sibTransId="{6C79E730-E41C-4CB3-806E-86FE71106201}"/>
    <dgm:cxn modelId="{3028C3C1-2249-4AB2-BFB1-5DB698815E6C}" type="presOf" srcId="{F059EF9C-5DB0-4CF2-8FFC-32B34268217B}" destId="{9B67637B-C402-4C4E-BBEA-E9E1A75C3A24}" srcOrd="0" destOrd="0" presId="urn:microsoft.com/office/officeart/2008/layout/CaptionedPictures"/>
    <dgm:cxn modelId="{B849B7D0-1837-4546-888D-7AAE73C4ADF4}" srcId="{8C714F54-B41D-48D8-B012-5726ED7E42A4}" destId="{68BBE1F6-63D6-43D9-82B7-9F4FAE122C39}" srcOrd="0" destOrd="0" parTransId="{21991A6B-1997-4394-87B5-AD8EF2864EC9}" sibTransId="{FEF9C116-3CFE-428B-A146-8E8C7443A1C5}"/>
    <dgm:cxn modelId="{FD9F3AD7-F000-4DCA-8792-A6FD5A1EF00E}" type="presOf" srcId="{40A4D357-AA18-43B2-8CE9-7663CD04F09A}" destId="{933D37D3-C327-4B35-92E0-9A9991243515}" srcOrd="0" destOrd="0" presId="urn:microsoft.com/office/officeart/2008/layout/CaptionedPictures"/>
    <dgm:cxn modelId="{3467C5E6-A3CB-456C-B2E1-F8467F01948A}" srcId="{AEFB6483-0468-47D6-88EC-EE6E61593564}" destId="{9E8D3F69-9013-440C-A257-F41BBE4B21E4}" srcOrd="0" destOrd="0" parTransId="{8714B499-5F66-4B79-BFB5-E39A44A34425}" sibTransId="{3EA03EB7-FAE7-4B17-92C3-7C4AAD7517CB}"/>
    <dgm:cxn modelId="{3B2D5BFB-7EDC-4728-B09A-6275BDC5C5E4}" srcId="{AEFB6483-0468-47D6-88EC-EE6E61593564}" destId="{3FC7AC72-BA0F-4CA1-B521-32BD7E9BC35C}" srcOrd="1" destOrd="0" parTransId="{036D4A5B-244A-40ED-A1BB-BDAD7320620D}" sibTransId="{D3407945-BCE9-4801-A69E-EAE0161C4949}"/>
    <dgm:cxn modelId="{69057BD6-C8A0-4869-BA57-16453EAE3BDC}" type="presParOf" srcId="{1AB37C2B-6B59-496B-B49A-86E065E9E101}" destId="{6D781BF7-4614-444D-AB29-8AF0D70BAA5D}" srcOrd="0" destOrd="0" presId="urn:microsoft.com/office/officeart/2008/layout/CaptionedPictures"/>
    <dgm:cxn modelId="{DDA2247B-779C-4C6B-A851-0CD3F42065D6}" type="presParOf" srcId="{6D781BF7-4614-444D-AB29-8AF0D70BAA5D}" destId="{63273956-B715-464B-BC5E-134B5E0ECB32}" srcOrd="0" destOrd="0" presId="urn:microsoft.com/office/officeart/2008/layout/CaptionedPictures"/>
    <dgm:cxn modelId="{4199CE9A-1F11-4B44-BD80-449106EB4076}" type="presParOf" srcId="{6D781BF7-4614-444D-AB29-8AF0D70BAA5D}" destId="{C3E41FE7-E780-49B1-8D8B-12FD12D1A05E}" srcOrd="1" destOrd="0" presId="urn:microsoft.com/office/officeart/2008/layout/CaptionedPictures"/>
    <dgm:cxn modelId="{8DE42638-1723-43A6-87AC-E8D8C2BCAF87}" type="presParOf" srcId="{6D781BF7-4614-444D-AB29-8AF0D70BAA5D}" destId="{A32A50BD-7908-4D6A-8523-D855206791B5}" srcOrd="2" destOrd="0" presId="urn:microsoft.com/office/officeart/2008/layout/CaptionedPictures"/>
    <dgm:cxn modelId="{BA9BBA03-3203-46E5-84A8-91C76D23CEFA}" type="presParOf" srcId="{A32A50BD-7908-4D6A-8523-D855206791B5}" destId="{F783C44B-429E-487C-8EA6-E3A0EE6C41F4}" srcOrd="0" destOrd="0" presId="urn:microsoft.com/office/officeart/2008/layout/CaptionedPictures"/>
    <dgm:cxn modelId="{15668C80-572B-4395-82D0-BEFBD294944D}" type="presParOf" srcId="{A32A50BD-7908-4D6A-8523-D855206791B5}" destId="{1ACC4674-43BF-4DDC-9EB3-8D58C2409EC4}" srcOrd="1" destOrd="0" presId="urn:microsoft.com/office/officeart/2008/layout/CaptionedPictures"/>
    <dgm:cxn modelId="{EF12521E-17BB-42F2-80B0-7082B1445B65}" type="presParOf" srcId="{1AB37C2B-6B59-496B-B49A-86E065E9E101}" destId="{10316105-B292-4DBE-B6FA-69B955CCFFF4}" srcOrd="1" destOrd="0" presId="urn:microsoft.com/office/officeart/2008/layout/CaptionedPictures"/>
    <dgm:cxn modelId="{F82EDA5E-A1BD-49FD-B022-5C9458B5BA2F}" type="presParOf" srcId="{1AB37C2B-6B59-496B-B49A-86E065E9E101}" destId="{096209DF-0DF2-4054-AEC1-F748980FFF18}" srcOrd="2" destOrd="0" presId="urn:microsoft.com/office/officeart/2008/layout/CaptionedPictures"/>
    <dgm:cxn modelId="{CCC093B3-5425-4A18-A888-81B92158C258}" type="presParOf" srcId="{096209DF-0DF2-4054-AEC1-F748980FFF18}" destId="{00825694-3375-4B9A-A14E-5AEEAB9B6EBA}" srcOrd="0" destOrd="0" presId="urn:microsoft.com/office/officeart/2008/layout/CaptionedPictures"/>
    <dgm:cxn modelId="{8CCBB51A-115A-4142-BCA5-655738C4FD32}" type="presParOf" srcId="{096209DF-0DF2-4054-AEC1-F748980FFF18}" destId="{FCE762C7-FEE1-42BA-9B8E-78F20758A310}" srcOrd="1" destOrd="0" presId="urn:microsoft.com/office/officeart/2008/layout/CaptionedPictures"/>
    <dgm:cxn modelId="{61505969-B874-41F6-A4CA-B00593577383}" type="presParOf" srcId="{096209DF-0DF2-4054-AEC1-F748980FFF18}" destId="{556EDCD0-9AD4-4C50-B032-88D1AF122A2F}" srcOrd="2" destOrd="0" presId="urn:microsoft.com/office/officeart/2008/layout/CaptionedPictures"/>
    <dgm:cxn modelId="{EDB17A62-E262-40AC-9356-CECF9D7DEACF}" type="presParOf" srcId="{556EDCD0-9AD4-4C50-B032-88D1AF122A2F}" destId="{9B67637B-C402-4C4E-BBEA-E9E1A75C3A24}" srcOrd="0" destOrd="0" presId="urn:microsoft.com/office/officeart/2008/layout/CaptionedPictures"/>
    <dgm:cxn modelId="{8B56A932-3049-431B-BBBD-FA3775B92805}" type="presParOf" srcId="{556EDCD0-9AD4-4C50-B032-88D1AF122A2F}" destId="{98C7BF29-0AC5-4884-BC77-1F5985285D18}" srcOrd="1" destOrd="0" presId="urn:microsoft.com/office/officeart/2008/layout/CaptionedPictures"/>
    <dgm:cxn modelId="{913E2257-F587-4C11-B978-D800526545C4}" type="presParOf" srcId="{1AB37C2B-6B59-496B-B49A-86E065E9E101}" destId="{FD8F651E-E6EF-4A00-8081-6E2A53539C87}" srcOrd="3" destOrd="0" presId="urn:microsoft.com/office/officeart/2008/layout/CaptionedPictures"/>
    <dgm:cxn modelId="{DEEEB5A7-1DA4-4810-BC4B-2BF58FB1EE8D}" type="presParOf" srcId="{1AB37C2B-6B59-496B-B49A-86E065E9E101}" destId="{B6174F6F-4F52-4AB5-9635-23B98CEA90A4}" srcOrd="4" destOrd="0" presId="urn:microsoft.com/office/officeart/2008/layout/CaptionedPictures"/>
    <dgm:cxn modelId="{5E9A0878-C219-4C1B-A508-406B8A04A0AA}" type="presParOf" srcId="{B6174F6F-4F52-4AB5-9635-23B98CEA90A4}" destId="{F2F00997-C10B-4450-946C-F246F2C1B133}" srcOrd="0" destOrd="0" presId="urn:microsoft.com/office/officeart/2008/layout/CaptionedPictures"/>
    <dgm:cxn modelId="{0B659987-E1BC-48C1-AC6A-0928D3C69D7B}" type="presParOf" srcId="{B6174F6F-4F52-4AB5-9635-23B98CEA90A4}" destId="{9605729B-A915-40C2-8740-40CE2D32E8C5}" srcOrd="1" destOrd="0" presId="urn:microsoft.com/office/officeart/2008/layout/CaptionedPictures"/>
    <dgm:cxn modelId="{5BF6EAE2-869B-445C-8C13-AA5A25C31994}" type="presParOf" srcId="{B6174F6F-4F52-4AB5-9635-23B98CEA90A4}" destId="{72B68091-3C32-44A7-B715-B19FEE252FA4}" srcOrd="2" destOrd="0" presId="urn:microsoft.com/office/officeart/2008/layout/CaptionedPictures"/>
    <dgm:cxn modelId="{DDCBDF97-3D6C-4CA9-9850-1433C10FC3FD}" type="presParOf" srcId="{72B68091-3C32-44A7-B715-B19FEE252FA4}" destId="{3546D08E-A234-46DF-93E6-DE34BFB4DA0C}" srcOrd="0" destOrd="0" presId="urn:microsoft.com/office/officeart/2008/layout/CaptionedPictures"/>
    <dgm:cxn modelId="{3C1D9292-6499-452A-A9C0-4412639B1FDB}" type="presParOf" srcId="{72B68091-3C32-44A7-B715-B19FEE252FA4}" destId="{933D37D3-C327-4B35-92E0-9A9991243515}" srcOrd="1" destOrd="0" presId="urn:microsoft.com/office/officeart/2008/layout/CaptionedPictures"/>
    <dgm:cxn modelId="{2AD3DAD6-654C-4B86-91EE-43F011363970}" type="presParOf" srcId="{1AB37C2B-6B59-496B-B49A-86E065E9E101}" destId="{B44F63A9-CDE8-43C9-8BC5-791BEE137718}" srcOrd="5" destOrd="0" presId="urn:microsoft.com/office/officeart/2008/layout/CaptionedPictures"/>
    <dgm:cxn modelId="{299EACD6-3A02-4CE3-AC64-80A84B1CEDFB}" type="presParOf" srcId="{1AB37C2B-6B59-496B-B49A-86E065E9E101}" destId="{8C7A11F6-0E28-49A4-9C07-7EA382D2250C}" srcOrd="6" destOrd="0" presId="urn:microsoft.com/office/officeart/2008/layout/CaptionedPictures"/>
    <dgm:cxn modelId="{C8F82783-E033-4250-9612-3CDBEC011817}" type="presParOf" srcId="{8C7A11F6-0E28-49A4-9C07-7EA382D2250C}" destId="{42FE828B-BAF4-4208-88E9-E2DC22CA7F7F}" srcOrd="0" destOrd="0" presId="urn:microsoft.com/office/officeart/2008/layout/CaptionedPictures"/>
    <dgm:cxn modelId="{01303D69-354D-4B5B-A574-D4569DDE75A4}" type="presParOf" srcId="{8C7A11F6-0E28-49A4-9C07-7EA382D2250C}" destId="{47ECAFDA-6220-4907-BD5C-119EC9702CEC}" srcOrd="1" destOrd="0" presId="urn:microsoft.com/office/officeart/2008/layout/CaptionedPictures"/>
    <dgm:cxn modelId="{13E1C9AD-C77D-4A85-9DD6-487B84F2EDB2}" type="presParOf" srcId="{8C7A11F6-0E28-49A4-9C07-7EA382D2250C}" destId="{7297F933-B955-436E-8BEC-2846C432BAA3}" srcOrd="2" destOrd="0" presId="urn:microsoft.com/office/officeart/2008/layout/CaptionedPictures"/>
    <dgm:cxn modelId="{885A7ECC-62F3-4BA7-89C0-94DD122CF894}" type="presParOf" srcId="{7297F933-B955-436E-8BEC-2846C432BAA3}" destId="{896EEE38-E4F3-4894-8B1D-74CA482651AE}" srcOrd="0" destOrd="0" presId="urn:microsoft.com/office/officeart/2008/layout/CaptionedPictures"/>
    <dgm:cxn modelId="{410C00D8-6703-4668-A872-7D88E850C94B}" type="presParOf" srcId="{7297F933-B955-436E-8BEC-2846C432BAA3}" destId="{AB0C3E40-5A43-4D7E-BFA0-0B75A811192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73956-B715-464B-BC5E-134B5E0ECB32}">
      <dsp:nvSpPr>
        <dsp:cNvPr id="0" name=""/>
        <dsp:cNvSpPr/>
      </dsp:nvSpPr>
      <dsp:spPr>
        <a:xfrm>
          <a:off x="1044824" y="97675"/>
          <a:ext cx="1728884" cy="203398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 extrusionH="12700"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C3E41FE7-E780-49B1-8D8B-12FD12D1A05E}">
      <dsp:nvSpPr>
        <dsp:cNvPr id="0" name=""/>
        <dsp:cNvSpPr/>
      </dsp:nvSpPr>
      <dsp:spPr>
        <a:xfrm>
          <a:off x="1131269" y="179034"/>
          <a:ext cx="1555996" cy="13220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783C44B-429E-487C-8EA6-E3A0EE6C41F4}">
      <dsp:nvSpPr>
        <dsp:cNvPr id="0" name=""/>
        <dsp:cNvSpPr/>
      </dsp:nvSpPr>
      <dsp:spPr>
        <a:xfrm>
          <a:off x="1131269" y="1704537"/>
          <a:ext cx="1555996" cy="34576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kern="1200" dirty="0">
              <a:solidFill>
                <a:schemeClr val="tx2">
                  <a:lumMod val="25000"/>
                </a:schemeClr>
              </a:solidFill>
              <a:latin typeface="Gill Sans MT" panose="020B0502020104020203"/>
              <a:ea typeface="+mn-ea"/>
              <a:cs typeface="Arial" panose="020B0604020202020204" pitchFamily="34" charset="0"/>
            </a:rPr>
            <a:t>حمض </a:t>
          </a:r>
          <a:r>
            <a:rPr lang="ar-SA" sz="1800" kern="1200" dirty="0" err="1">
              <a:solidFill>
                <a:schemeClr val="tx2">
                  <a:lumMod val="25000"/>
                </a:schemeClr>
              </a:solidFill>
              <a:latin typeface="Gill Sans MT" panose="020B0502020104020203"/>
              <a:ea typeface="+mn-ea"/>
              <a:cs typeface="Arial" panose="020B0604020202020204" pitchFamily="34" charset="0"/>
            </a:rPr>
            <a:t>الإيثانويك</a:t>
          </a:r>
          <a:endParaRPr lang="ar-SA" sz="1800" kern="1200" dirty="0">
            <a:solidFill>
              <a:schemeClr val="tx2">
                <a:lumMod val="25000"/>
              </a:schemeClr>
            </a:solidFill>
            <a:latin typeface="Gill Sans MT" panose="020B0502020104020203"/>
            <a:ea typeface="+mn-ea"/>
            <a:cs typeface="Arial" panose="020B0604020202020204" pitchFamily="34" charset="0"/>
          </a:endParaRPr>
        </a:p>
      </dsp:txBody>
      <dsp:txXfrm>
        <a:off x="1131269" y="1704537"/>
        <a:ext cx="1555996" cy="345760"/>
      </dsp:txXfrm>
    </dsp:sp>
    <dsp:sp modelId="{1ACC4674-43BF-4DDC-9EB3-8D58C2409EC4}">
      <dsp:nvSpPr>
        <dsp:cNvPr id="0" name=""/>
        <dsp:cNvSpPr/>
      </dsp:nvSpPr>
      <dsp:spPr>
        <a:xfrm>
          <a:off x="1131269" y="1501122"/>
          <a:ext cx="1555996" cy="203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/>
            <a:t>يوجد في الخل</a:t>
          </a:r>
        </a:p>
      </dsp:txBody>
      <dsp:txXfrm>
        <a:off x="1131269" y="1501122"/>
        <a:ext cx="1555996" cy="203414"/>
      </dsp:txXfrm>
    </dsp:sp>
    <dsp:sp modelId="{00825694-3375-4B9A-A14E-5AEEAB9B6EBA}">
      <dsp:nvSpPr>
        <dsp:cNvPr id="0" name=""/>
        <dsp:cNvSpPr/>
      </dsp:nvSpPr>
      <dsp:spPr>
        <a:xfrm>
          <a:off x="3141005" y="97675"/>
          <a:ext cx="1728884" cy="203398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 extrusionH="12700"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FCE762C7-FEE1-42BA-9B8E-78F20758A310}">
      <dsp:nvSpPr>
        <dsp:cNvPr id="0" name=""/>
        <dsp:cNvSpPr/>
      </dsp:nvSpPr>
      <dsp:spPr>
        <a:xfrm>
          <a:off x="3227449" y="179034"/>
          <a:ext cx="1555996" cy="1322088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9000" b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B67637B-C402-4C4E-BBEA-E9E1A75C3A24}">
      <dsp:nvSpPr>
        <dsp:cNvPr id="0" name=""/>
        <dsp:cNvSpPr/>
      </dsp:nvSpPr>
      <dsp:spPr>
        <a:xfrm>
          <a:off x="3227449" y="1704537"/>
          <a:ext cx="1555996" cy="345760"/>
        </a:xfrm>
        <a:prstGeom prst="rect">
          <a:avLst/>
        </a:prstGeom>
        <a:gradFill rotWithShape="0">
          <a:gsLst>
            <a:gs pos="0">
              <a:schemeClr val="accent5">
                <a:hueOff val="-484859"/>
                <a:satOff val="-9801"/>
                <a:lumOff val="-1712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484859"/>
                <a:satOff val="-9801"/>
                <a:lumOff val="-1712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kern="1200" dirty="0">
              <a:solidFill>
                <a:schemeClr val="tx2">
                  <a:lumMod val="25000"/>
                </a:schemeClr>
              </a:solidFill>
              <a:latin typeface="Gill Sans MT" panose="020B0502020104020203"/>
              <a:ea typeface="+mn-ea"/>
              <a:cs typeface="Arial" panose="020B0604020202020204" pitchFamily="34" charset="0"/>
            </a:rPr>
            <a:t>حمض </a:t>
          </a:r>
          <a:r>
            <a:rPr lang="ar-SA" sz="1800" kern="1200" dirty="0" err="1">
              <a:solidFill>
                <a:schemeClr val="tx2">
                  <a:lumMod val="25000"/>
                </a:schemeClr>
              </a:solidFill>
              <a:latin typeface="Gill Sans MT" panose="020B0502020104020203"/>
              <a:ea typeface="+mn-ea"/>
              <a:cs typeface="Arial" panose="020B0604020202020204" pitchFamily="34" charset="0"/>
            </a:rPr>
            <a:t>السيتريك</a:t>
          </a:r>
          <a:endParaRPr lang="ar-SA" sz="1800" kern="1200" dirty="0">
            <a:solidFill>
              <a:schemeClr val="tx2">
                <a:lumMod val="25000"/>
              </a:schemeClr>
            </a:solidFill>
            <a:latin typeface="Gill Sans MT" panose="020B0502020104020203"/>
            <a:ea typeface="+mn-ea"/>
            <a:cs typeface="Arial" panose="020B0604020202020204" pitchFamily="34" charset="0"/>
          </a:endParaRPr>
        </a:p>
      </dsp:txBody>
      <dsp:txXfrm>
        <a:off x="3227449" y="1704537"/>
        <a:ext cx="1555996" cy="345760"/>
      </dsp:txXfrm>
    </dsp:sp>
    <dsp:sp modelId="{98C7BF29-0AC5-4884-BC77-1F5985285D18}">
      <dsp:nvSpPr>
        <dsp:cNvPr id="0" name=""/>
        <dsp:cNvSpPr/>
      </dsp:nvSpPr>
      <dsp:spPr>
        <a:xfrm>
          <a:off x="3227449" y="1501122"/>
          <a:ext cx="1555996" cy="203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/>
            <a:t>يوجد في الليمون</a:t>
          </a:r>
        </a:p>
      </dsp:txBody>
      <dsp:txXfrm>
        <a:off x="3227449" y="1501122"/>
        <a:ext cx="1555996" cy="203414"/>
      </dsp:txXfrm>
    </dsp:sp>
    <dsp:sp modelId="{F2F00997-C10B-4450-946C-F246F2C1B133}">
      <dsp:nvSpPr>
        <dsp:cNvPr id="0" name=""/>
        <dsp:cNvSpPr/>
      </dsp:nvSpPr>
      <dsp:spPr>
        <a:xfrm>
          <a:off x="5237186" y="97675"/>
          <a:ext cx="1728884" cy="203398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 extrusionH="12700"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9605729B-A915-40C2-8740-40CE2D32E8C5}">
      <dsp:nvSpPr>
        <dsp:cNvPr id="0" name=""/>
        <dsp:cNvSpPr/>
      </dsp:nvSpPr>
      <dsp:spPr>
        <a:xfrm>
          <a:off x="5323630" y="179034"/>
          <a:ext cx="1555996" cy="13220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546D08E-A234-46DF-93E6-DE34BFB4DA0C}">
      <dsp:nvSpPr>
        <dsp:cNvPr id="0" name=""/>
        <dsp:cNvSpPr/>
      </dsp:nvSpPr>
      <dsp:spPr>
        <a:xfrm>
          <a:off x="5334943" y="1710200"/>
          <a:ext cx="1555996" cy="345760"/>
        </a:xfrm>
        <a:prstGeom prst="rect">
          <a:avLst/>
        </a:prstGeom>
        <a:gradFill rotWithShape="0">
          <a:gsLst>
            <a:gs pos="0">
              <a:schemeClr val="accent5">
                <a:hueOff val="-969717"/>
                <a:satOff val="-19602"/>
                <a:lumOff val="-3424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969717"/>
                <a:satOff val="-19602"/>
                <a:lumOff val="-3424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kern="1200" dirty="0">
              <a:solidFill>
                <a:schemeClr val="tx2">
                  <a:lumMod val="25000"/>
                </a:schemeClr>
              </a:solidFill>
              <a:latin typeface="Gill Sans MT" panose="020B0502020104020203"/>
              <a:ea typeface="+mn-ea"/>
              <a:cs typeface="Arial" panose="020B0604020202020204" pitchFamily="34" charset="0"/>
            </a:rPr>
            <a:t>حمض </a:t>
          </a:r>
          <a:r>
            <a:rPr lang="ar-SA" sz="1800" kern="1200" dirty="0" err="1">
              <a:solidFill>
                <a:schemeClr val="tx2">
                  <a:lumMod val="25000"/>
                </a:schemeClr>
              </a:solidFill>
              <a:latin typeface="Gill Sans MT" panose="020B0502020104020203"/>
              <a:ea typeface="+mn-ea"/>
              <a:cs typeface="Arial" panose="020B0604020202020204" pitchFamily="34" charset="0"/>
            </a:rPr>
            <a:t>الفورميك</a:t>
          </a:r>
          <a:endParaRPr lang="ar-SA" sz="1800" kern="1200" dirty="0">
            <a:solidFill>
              <a:schemeClr val="tx2">
                <a:lumMod val="25000"/>
              </a:schemeClr>
            </a:solidFill>
            <a:latin typeface="Gill Sans MT" panose="020B0502020104020203"/>
            <a:ea typeface="+mn-ea"/>
            <a:cs typeface="Arial" panose="020B0604020202020204" pitchFamily="34" charset="0"/>
          </a:endParaRPr>
        </a:p>
      </dsp:txBody>
      <dsp:txXfrm>
        <a:off x="5334943" y="1710200"/>
        <a:ext cx="1555996" cy="345760"/>
      </dsp:txXfrm>
    </dsp:sp>
    <dsp:sp modelId="{933D37D3-C327-4B35-92E0-9A9991243515}">
      <dsp:nvSpPr>
        <dsp:cNvPr id="0" name=""/>
        <dsp:cNvSpPr/>
      </dsp:nvSpPr>
      <dsp:spPr>
        <a:xfrm>
          <a:off x="5323630" y="1501122"/>
          <a:ext cx="1555996" cy="203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/>
            <a:t>يوجد في النمل</a:t>
          </a:r>
        </a:p>
      </dsp:txBody>
      <dsp:txXfrm>
        <a:off x="5323630" y="1501122"/>
        <a:ext cx="1555996" cy="203414"/>
      </dsp:txXfrm>
    </dsp:sp>
    <dsp:sp modelId="{42FE828B-BAF4-4208-88E9-E2DC22CA7F7F}">
      <dsp:nvSpPr>
        <dsp:cNvPr id="0" name=""/>
        <dsp:cNvSpPr/>
      </dsp:nvSpPr>
      <dsp:spPr>
        <a:xfrm>
          <a:off x="3141005" y="2304545"/>
          <a:ext cx="1728884" cy="203398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 extrusionH="12700"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47ECAFDA-6220-4907-BD5C-119EC9702CEC}">
      <dsp:nvSpPr>
        <dsp:cNvPr id="0" name=""/>
        <dsp:cNvSpPr/>
      </dsp:nvSpPr>
      <dsp:spPr>
        <a:xfrm>
          <a:off x="3227449" y="2385904"/>
          <a:ext cx="1555996" cy="132208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96EEE38-E4F3-4894-8B1D-74CA482651AE}">
      <dsp:nvSpPr>
        <dsp:cNvPr id="0" name=""/>
        <dsp:cNvSpPr/>
      </dsp:nvSpPr>
      <dsp:spPr>
        <a:xfrm>
          <a:off x="3227449" y="3911407"/>
          <a:ext cx="1555996" cy="345760"/>
        </a:xfrm>
        <a:prstGeom prst="rect">
          <a:avLst/>
        </a:prstGeom>
        <a:gradFill rotWithShape="0">
          <a:gsLst>
            <a:gs pos="0">
              <a:schemeClr val="accent5">
                <a:hueOff val="-1454576"/>
                <a:satOff val="-29403"/>
                <a:lumOff val="-5137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1454576"/>
                <a:satOff val="-29403"/>
                <a:lumOff val="-5137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kern="1200" dirty="0">
              <a:solidFill>
                <a:schemeClr val="tx2">
                  <a:lumMod val="25000"/>
                </a:schemeClr>
              </a:solidFill>
            </a:rPr>
            <a:t>حمض </a:t>
          </a:r>
          <a:r>
            <a:rPr lang="ar-SA" sz="1800" kern="1200" dirty="0" err="1">
              <a:solidFill>
                <a:schemeClr val="tx2">
                  <a:lumMod val="25000"/>
                </a:schemeClr>
              </a:solidFill>
            </a:rPr>
            <a:t>الأسكوربيك</a:t>
          </a:r>
          <a:endParaRPr lang="ar-SA" sz="1800" kern="1200" dirty="0">
            <a:solidFill>
              <a:schemeClr val="tx2">
                <a:lumMod val="25000"/>
              </a:schemeClr>
            </a:solidFill>
          </a:endParaRPr>
        </a:p>
      </dsp:txBody>
      <dsp:txXfrm>
        <a:off x="3227449" y="3911407"/>
        <a:ext cx="1555996" cy="345760"/>
      </dsp:txXfrm>
    </dsp:sp>
    <dsp:sp modelId="{AB0C3E40-5A43-4D7E-BFA0-0B75A8111928}">
      <dsp:nvSpPr>
        <dsp:cNvPr id="0" name=""/>
        <dsp:cNvSpPr/>
      </dsp:nvSpPr>
      <dsp:spPr>
        <a:xfrm>
          <a:off x="3227449" y="3707993"/>
          <a:ext cx="1555996" cy="203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/>
            <a:t>يوجد في فيتامين </a:t>
          </a:r>
          <a:r>
            <a:rPr lang="en-US" sz="1600" kern="1200" dirty="0"/>
            <a:t>C</a:t>
          </a:r>
          <a:endParaRPr lang="ar-SA" sz="1600" kern="1200" dirty="0"/>
        </a:p>
      </dsp:txBody>
      <dsp:txXfrm>
        <a:off x="3227449" y="3707993"/>
        <a:ext cx="1555996" cy="2034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151586B2-411A-4A26-8EB5-799527E573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56247D2-D05F-479A-90F3-84770E2C76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3E5B82C-2747-403A-8D91-094C4D0E9EF9}" type="datetimeFigureOut">
              <a:rPr lang="ar-SA" smtClean="0"/>
              <a:t>13/02/43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5C28B92-448D-4E51-84B9-AFBC03027E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ar-SA"/>
              <a:t>أ / وديان محمد 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FDAD241-5795-4340-8F47-795A73B1D7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F39A80-E59B-4271-B066-BA10FD2CF3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487525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3407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5132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854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677296701_6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677296701_6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677296701_6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677296701_6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4368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677296701_6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677296701_6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1679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677296701_6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677296701_6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3805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8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702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83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109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6207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6556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9062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952416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95241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2625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0" y="390777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1369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391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95241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759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3883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5907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235395" y="97559"/>
            <a:ext cx="1259793" cy="1015566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7826723" y="3984356"/>
            <a:ext cx="1091917" cy="1015752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8430774" y="154840"/>
            <a:ext cx="889155" cy="1181848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286494"/>
            <a:ext cx="9033265" cy="4898552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3021300" y="207997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3021289" y="382502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001300" y="1063175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001299" y="2812200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72485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21189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1021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43807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0" y="390777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946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8"/>
          <p:cNvGrpSpPr/>
          <p:nvPr/>
        </p:nvGrpSpPr>
        <p:grpSpPr>
          <a:xfrm>
            <a:off x="28025" y="69914"/>
            <a:ext cx="6667960" cy="4948790"/>
            <a:chOff x="28025" y="69914"/>
            <a:chExt cx="6667960" cy="4948790"/>
          </a:xfrm>
        </p:grpSpPr>
        <p:sp>
          <p:nvSpPr>
            <p:cNvPr id="97" name="Google Shape;97;p8"/>
            <p:cNvSpPr/>
            <p:nvPr/>
          </p:nvSpPr>
          <p:spPr>
            <a:xfrm>
              <a:off x="28025" y="394812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5478155" y="4780934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6382862" y="4705009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5651897" y="4334644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8"/>
            <p:cNvSpPr/>
            <p:nvPr/>
          </p:nvSpPr>
          <p:spPr>
            <a:xfrm rot="-2442042">
              <a:off x="4419887" y="179671"/>
              <a:ext cx="754867" cy="1127615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3631712" y="180384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257852" y="3958922"/>
            <a:ext cx="1223205" cy="1378898"/>
            <a:chOff x="1462300" y="238775"/>
            <a:chExt cx="4518675" cy="5093825"/>
          </a:xfrm>
        </p:grpSpPr>
        <p:sp>
          <p:nvSpPr>
            <p:cNvPr id="104" name="Google Shape;104;p8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rgbClr val="FFD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rgbClr val="FFD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8"/>
          <p:cNvGrpSpPr/>
          <p:nvPr/>
        </p:nvGrpSpPr>
        <p:grpSpPr>
          <a:xfrm>
            <a:off x="7614923" y="216505"/>
            <a:ext cx="1420650" cy="645974"/>
            <a:chOff x="185500" y="1150675"/>
            <a:chExt cx="7156925" cy="3254275"/>
          </a:xfrm>
        </p:grpSpPr>
        <p:sp>
          <p:nvSpPr>
            <p:cNvPr id="122" name="Google Shape;122;p8"/>
            <p:cNvSpPr/>
            <p:nvPr/>
          </p:nvSpPr>
          <p:spPr>
            <a:xfrm>
              <a:off x="1172400" y="1670150"/>
              <a:ext cx="5525375" cy="2229975"/>
            </a:xfrm>
            <a:custGeom>
              <a:avLst/>
              <a:gdLst/>
              <a:ahLst/>
              <a:cxnLst/>
              <a:rect l="l" t="t" r="r" b="b"/>
              <a:pathLst>
                <a:path w="221015" h="89199" extrusionOk="0">
                  <a:moveTo>
                    <a:pt x="11043" y="1"/>
                  </a:moveTo>
                  <a:lnTo>
                    <a:pt x="13148" y="2369"/>
                  </a:lnTo>
                  <a:cubicBezTo>
                    <a:pt x="12915" y="2351"/>
                    <a:pt x="12683" y="2343"/>
                    <a:pt x="12452" y="2343"/>
                  </a:cubicBezTo>
                  <a:cubicBezTo>
                    <a:pt x="5653" y="2343"/>
                    <a:pt x="1" y="9706"/>
                    <a:pt x="255" y="16577"/>
                  </a:cubicBezTo>
                  <a:cubicBezTo>
                    <a:pt x="1045" y="23945"/>
                    <a:pt x="5518" y="30260"/>
                    <a:pt x="12096" y="33680"/>
                  </a:cubicBezTo>
                  <a:cubicBezTo>
                    <a:pt x="18411" y="36838"/>
                    <a:pt x="25252" y="39206"/>
                    <a:pt x="32356" y="40258"/>
                  </a:cubicBezTo>
                  <a:cubicBezTo>
                    <a:pt x="92874" y="52625"/>
                    <a:pt x="152603" y="68938"/>
                    <a:pt x="211016" y="89199"/>
                  </a:cubicBezTo>
                  <a:lnTo>
                    <a:pt x="221014" y="53414"/>
                  </a:lnTo>
                  <a:lnTo>
                    <a:pt x="11043" y="1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05225" y="1242250"/>
              <a:ext cx="7137200" cy="3065725"/>
            </a:xfrm>
            <a:custGeom>
              <a:avLst/>
              <a:gdLst/>
              <a:ahLst/>
              <a:cxnLst/>
              <a:rect l="l" t="t" r="r" b="b"/>
              <a:pathLst>
                <a:path w="285488" h="122629" extrusionOk="0">
                  <a:moveTo>
                    <a:pt x="47370" y="1"/>
                  </a:moveTo>
                  <a:cubicBezTo>
                    <a:pt x="34604" y="1"/>
                    <a:pt x="21272" y="3748"/>
                    <a:pt x="12367" y="12907"/>
                  </a:cubicBezTo>
                  <a:cubicBezTo>
                    <a:pt x="3158" y="22116"/>
                    <a:pt x="0" y="37903"/>
                    <a:pt x="7368" y="48954"/>
                  </a:cubicBezTo>
                  <a:cubicBezTo>
                    <a:pt x="13946" y="58953"/>
                    <a:pt x="26576" y="62373"/>
                    <a:pt x="38153" y="65531"/>
                  </a:cubicBezTo>
                  <a:lnTo>
                    <a:pt x="262596" y="122628"/>
                  </a:lnTo>
                  <a:cubicBezTo>
                    <a:pt x="201288" y="92632"/>
                    <a:pt x="134719" y="74477"/>
                    <a:pt x="67360" y="64478"/>
                  </a:cubicBezTo>
                  <a:cubicBezTo>
                    <a:pt x="58150" y="63163"/>
                    <a:pt x="48941" y="62110"/>
                    <a:pt x="40784" y="57374"/>
                  </a:cubicBezTo>
                  <a:cubicBezTo>
                    <a:pt x="32627" y="52638"/>
                    <a:pt x="26313" y="43955"/>
                    <a:pt x="27891" y="34746"/>
                  </a:cubicBezTo>
                  <a:cubicBezTo>
                    <a:pt x="29470" y="25536"/>
                    <a:pt x="38416" y="18958"/>
                    <a:pt x="47625" y="17380"/>
                  </a:cubicBezTo>
                  <a:cubicBezTo>
                    <a:pt x="49873" y="16994"/>
                    <a:pt x="52121" y="16829"/>
                    <a:pt x="54369" y="16829"/>
                  </a:cubicBezTo>
                  <a:cubicBezTo>
                    <a:pt x="61330" y="16829"/>
                    <a:pt x="68292" y="18420"/>
                    <a:pt x="75253" y="20011"/>
                  </a:cubicBezTo>
                  <a:lnTo>
                    <a:pt x="279699" y="68952"/>
                  </a:lnTo>
                  <a:lnTo>
                    <a:pt x="285487" y="66847"/>
                  </a:lnTo>
                  <a:lnTo>
                    <a:pt x="87094" y="7644"/>
                  </a:lnTo>
                  <a:cubicBezTo>
                    <a:pt x="74464" y="3961"/>
                    <a:pt x="61834" y="277"/>
                    <a:pt x="48678" y="14"/>
                  </a:cubicBezTo>
                  <a:cubicBezTo>
                    <a:pt x="48243" y="5"/>
                    <a:pt x="47807" y="1"/>
                    <a:pt x="47370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85500" y="1150675"/>
              <a:ext cx="7137175" cy="3254275"/>
            </a:xfrm>
            <a:custGeom>
              <a:avLst/>
              <a:gdLst/>
              <a:ahLst/>
              <a:cxnLst/>
              <a:rect l="l" t="t" r="r" b="b"/>
              <a:pathLst>
                <a:path w="285487" h="130171" extrusionOk="0">
                  <a:moveTo>
                    <a:pt x="41310" y="22095"/>
                  </a:moveTo>
                  <a:lnTo>
                    <a:pt x="41310" y="22095"/>
                  </a:lnTo>
                  <a:cubicBezTo>
                    <a:pt x="38416" y="29989"/>
                    <a:pt x="36311" y="38146"/>
                    <a:pt x="34469" y="46565"/>
                  </a:cubicBezTo>
                  <a:cubicBezTo>
                    <a:pt x="32890" y="37619"/>
                    <a:pt x="35258" y="28673"/>
                    <a:pt x="41310" y="22095"/>
                  </a:cubicBezTo>
                  <a:close/>
                  <a:moveTo>
                    <a:pt x="34806" y="15978"/>
                  </a:moveTo>
                  <a:cubicBezTo>
                    <a:pt x="36541" y="15978"/>
                    <a:pt x="38284" y="16175"/>
                    <a:pt x="39995" y="16570"/>
                  </a:cubicBezTo>
                  <a:cubicBezTo>
                    <a:pt x="35785" y="21569"/>
                    <a:pt x="32627" y="27358"/>
                    <a:pt x="31048" y="33673"/>
                  </a:cubicBezTo>
                  <a:cubicBezTo>
                    <a:pt x="29733" y="39198"/>
                    <a:pt x="29470" y="44987"/>
                    <a:pt x="30522" y="50512"/>
                  </a:cubicBezTo>
                  <a:cubicBezTo>
                    <a:pt x="30785" y="51039"/>
                    <a:pt x="31048" y="52091"/>
                    <a:pt x="29996" y="52091"/>
                  </a:cubicBezTo>
                  <a:cubicBezTo>
                    <a:pt x="29842" y="52168"/>
                    <a:pt x="29665" y="52200"/>
                    <a:pt x="29479" y="52200"/>
                  </a:cubicBezTo>
                  <a:cubicBezTo>
                    <a:pt x="29030" y="52200"/>
                    <a:pt x="28526" y="52014"/>
                    <a:pt x="28154" y="51828"/>
                  </a:cubicBezTo>
                  <a:cubicBezTo>
                    <a:pt x="21839" y="47355"/>
                    <a:pt x="17629" y="41040"/>
                    <a:pt x="16050" y="33409"/>
                  </a:cubicBezTo>
                  <a:cubicBezTo>
                    <a:pt x="14998" y="28936"/>
                    <a:pt x="16840" y="24200"/>
                    <a:pt x="20524" y="21306"/>
                  </a:cubicBezTo>
                  <a:cubicBezTo>
                    <a:pt x="24470" y="17754"/>
                    <a:pt x="29601" y="15978"/>
                    <a:pt x="34806" y="15978"/>
                  </a:cubicBezTo>
                  <a:close/>
                  <a:moveTo>
                    <a:pt x="51391" y="18052"/>
                  </a:moveTo>
                  <a:cubicBezTo>
                    <a:pt x="52434" y="18052"/>
                    <a:pt x="53680" y="18281"/>
                    <a:pt x="55256" y="18675"/>
                  </a:cubicBezTo>
                  <a:cubicBezTo>
                    <a:pt x="93671" y="28673"/>
                    <a:pt x="132350" y="38672"/>
                    <a:pt x="170766" y="48670"/>
                  </a:cubicBezTo>
                  <a:cubicBezTo>
                    <a:pt x="191289" y="53933"/>
                    <a:pt x="211550" y="59195"/>
                    <a:pt x="231810" y="64984"/>
                  </a:cubicBezTo>
                  <a:cubicBezTo>
                    <a:pt x="242598" y="68405"/>
                    <a:pt x="253649" y="71562"/>
                    <a:pt x="264700" y="74719"/>
                  </a:cubicBezTo>
                  <a:cubicBezTo>
                    <a:pt x="267068" y="75246"/>
                    <a:pt x="267332" y="76035"/>
                    <a:pt x="266016" y="77877"/>
                  </a:cubicBezTo>
                  <a:cubicBezTo>
                    <a:pt x="262858" y="81824"/>
                    <a:pt x="260490" y="86297"/>
                    <a:pt x="258649" y="91033"/>
                  </a:cubicBezTo>
                  <a:cubicBezTo>
                    <a:pt x="255754" y="97085"/>
                    <a:pt x="254965" y="103926"/>
                    <a:pt x="256807" y="110504"/>
                  </a:cubicBezTo>
                  <a:cubicBezTo>
                    <a:pt x="257070" y="111556"/>
                    <a:pt x="257070" y="112872"/>
                    <a:pt x="256280" y="113661"/>
                  </a:cubicBezTo>
                  <a:cubicBezTo>
                    <a:pt x="242861" y="110504"/>
                    <a:pt x="229705" y="107347"/>
                    <a:pt x="216286" y="103926"/>
                  </a:cubicBezTo>
                  <a:cubicBezTo>
                    <a:pt x="203656" y="100768"/>
                    <a:pt x="191026" y="97085"/>
                    <a:pt x="178396" y="94190"/>
                  </a:cubicBezTo>
                  <a:cubicBezTo>
                    <a:pt x="163399" y="91033"/>
                    <a:pt x="148401" y="87612"/>
                    <a:pt x="133666" y="83402"/>
                  </a:cubicBezTo>
                  <a:cubicBezTo>
                    <a:pt x="121562" y="79719"/>
                    <a:pt x="109459" y="75772"/>
                    <a:pt x="97092" y="72088"/>
                  </a:cubicBezTo>
                  <a:cubicBezTo>
                    <a:pt x="88672" y="69457"/>
                    <a:pt x="80515" y="67089"/>
                    <a:pt x="72095" y="64721"/>
                  </a:cubicBezTo>
                  <a:cubicBezTo>
                    <a:pt x="62623" y="62353"/>
                    <a:pt x="52887" y="59985"/>
                    <a:pt x="43415" y="57617"/>
                  </a:cubicBezTo>
                  <a:cubicBezTo>
                    <a:pt x="39731" y="56827"/>
                    <a:pt x="39468" y="56564"/>
                    <a:pt x="39205" y="52617"/>
                  </a:cubicBezTo>
                  <a:cubicBezTo>
                    <a:pt x="38942" y="43671"/>
                    <a:pt x="40258" y="34725"/>
                    <a:pt x="43678" y="26305"/>
                  </a:cubicBezTo>
                  <a:cubicBezTo>
                    <a:pt x="44204" y="24990"/>
                    <a:pt x="44994" y="23674"/>
                    <a:pt x="45783" y="22621"/>
                  </a:cubicBezTo>
                  <a:cubicBezTo>
                    <a:pt x="47626" y="19304"/>
                    <a:pt x="48953" y="18052"/>
                    <a:pt x="51391" y="18052"/>
                  </a:cubicBezTo>
                  <a:close/>
                  <a:moveTo>
                    <a:pt x="39640" y="3982"/>
                  </a:moveTo>
                  <a:cubicBezTo>
                    <a:pt x="43095" y="3982"/>
                    <a:pt x="46580" y="4487"/>
                    <a:pt x="49993" y="5519"/>
                  </a:cubicBezTo>
                  <a:cubicBezTo>
                    <a:pt x="65780" y="9465"/>
                    <a:pt x="81305" y="14202"/>
                    <a:pt x="97092" y="18411"/>
                  </a:cubicBezTo>
                  <a:cubicBezTo>
                    <a:pt x="115774" y="23674"/>
                    <a:pt x="134718" y="28410"/>
                    <a:pt x="153400" y="33409"/>
                  </a:cubicBezTo>
                  <a:lnTo>
                    <a:pt x="274699" y="66563"/>
                  </a:lnTo>
                  <a:cubicBezTo>
                    <a:pt x="275488" y="66826"/>
                    <a:pt x="276541" y="67089"/>
                    <a:pt x="277330" y="67352"/>
                  </a:cubicBezTo>
                  <a:cubicBezTo>
                    <a:pt x="279172" y="67878"/>
                    <a:pt x="279698" y="68931"/>
                    <a:pt x="279435" y="70246"/>
                  </a:cubicBezTo>
                  <a:cubicBezTo>
                    <a:pt x="278962" y="72139"/>
                    <a:pt x="277851" y="73180"/>
                    <a:pt x="276102" y="73180"/>
                  </a:cubicBezTo>
                  <a:cubicBezTo>
                    <a:pt x="275906" y="73180"/>
                    <a:pt x="275701" y="73167"/>
                    <a:pt x="275488" y="73141"/>
                  </a:cubicBezTo>
                  <a:cubicBezTo>
                    <a:pt x="273646" y="72878"/>
                    <a:pt x="271541" y="72351"/>
                    <a:pt x="269700" y="71825"/>
                  </a:cubicBezTo>
                  <a:cubicBezTo>
                    <a:pt x="254965" y="67878"/>
                    <a:pt x="239967" y="63668"/>
                    <a:pt x="225232" y="59195"/>
                  </a:cubicBezTo>
                  <a:cubicBezTo>
                    <a:pt x="198657" y="51039"/>
                    <a:pt x="171292" y="44987"/>
                    <a:pt x="144191" y="37882"/>
                  </a:cubicBezTo>
                  <a:lnTo>
                    <a:pt x="56571" y="15254"/>
                  </a:lnTo>
                  <a:cubicBezTo>
                    <a:pt x="50256" y="13149"/>
                    <a:pt x="43678" y="12097"/>
                    <a:pt x="37100" y="11833"/>
                  </a:cubicBezTo>
                  <a:cubicBezTo>
                    <a:pt x="31838" y="11833"/>
                    <a:pt x="26575" y="13149"/>
                    <a:pt x="21839" y="15780"/>
                  </a:cubicBezTo>
                  <a:cubicBezTo>
                    <a:pt x="13682" y="19990"/>
                    <a:pt x="9999" y="29989"/>
                    <a:pt x="13419" y="38672"/>
                  </a:cubicBezTo>
                  <a:cubicBezTo>
                    <a:pt x="17366" y="48670"/>
                    <a:pt x="25260" y="56564"/>
                    <a:pt x="34995" y="60248"/>
                  </a:cubicBezTo>
                  <a:cubicBezTo>
                    <a:pt x="35521" y="60511"/>
                    <a:pt x="36048" y="60774"/>
                    <a:pt x="36311" y="60774"/>
                  </a:cubicBezTo>
                  <a:cubicBezTo>
                    <a:pt x="56045" y="64195"/>
                    <a:pt x="75253" y="68931"/>
                    <a:pt x="94461" y="75246"/>
                  </a:cubicBezTo>
                  <a:cubicBezTo>
                    <a:pt x="107880" y="79193"/>
                    <a:pt x="121299" y="83666"/>
                    <a:pt x="134981" y="87612"/>
                  </a:cubicBezTo>
                  <a:cubicBezTo>
                    <a:pt x="144980" y="90770"/>
                    <a:pt x="155242" y="93401"/>
                    <a:pt x="165503" y="95243"/>
                  </a:cubicBezTo>
                  <a:cubicBezTo>
                    <a:pt x="171555" y="96295"/>
                    <a:pt x="177344" y="97874"/>
                    <a:pt x="183133" y="99453"/>
                  </a:cubicBezTo>
                  <a:cubicBezTo>
                    <a:pt x="205498" y="104978"/>
                    <a:pt x="227600" y="111293"/>
                    <a:pt x="250229" y="116293"/>
                  </a:cubicBezTo>
                  <a:cubicBezTo>
                    <a:pt x="255228" y="117345"/>
                    <a:pt x="259964" y="118924"/>
                    <a:pt x="264963" y="120239"/>
                  </a:cubicBezTo>
                  <a:cubicBezTo>
                    <a:pt x="266279" y="120766"/>
                    <a:pt x="267068" y="121818"/>
                    <a:pt x="267332" y="123134"/>
                  </a:cubicBezTo>
                  <a:cubicBezTo>
                    <a:pt x="267332" y="124335"/>
                    <a:pt x="266674" y="125536"/>
                    <a:pt x="265758" y="125536"/>
                  </a:cubicBezTo>
                  <a:cubicBezTo>
                    <a:pt x="265671" y="125536"/>
                    <a:pt x="265581" y="125525"/>
                    <a:pt x="265490" y="125502"/>
                  </a:cubicBezTo>
                  <a:cubicBezTo>
                    <a:pt x="263385" y="125239"/>
                    <a:pt x="261543" y="124713"/>
                    <a:pt x="259438" y="124186"/>
                  </a:cubicBezTo>
                  <a:lnTo>
                    <a:pt x="147085" y="95243"/>
                  </a:lnTo>
                  <a:lnTo>
                    <a:pt x="147085" y="94980"/>
                  </a:lnTo>
                  <a:lnTo>
                    <a:pt x="40784" y="67615"/>
                  </a:lnTo>
                  <a:cubicBezTo>
                    <a:pt x="38679" y="67089"/>
                    <a:pt x="36837" y="66300"/>
                    <a:pt x="34732" y="66036"/>
                  </a:cubicBezTo>
                  <a:cubicBezTo>
                    <a:pt x="27891" y="64984"/>
                    <a:pt x="21576" y="61563"/>
                    <a:pt x="16840" y="56564"/>
                  </a:cubicBezTo>
                  <a:cubicBezTo>
                    <a:pt x="13419" y="53144"/>
                    <a:pt x="10788" y="49197"/>
                    <a:pt x="8946" y="44724"/>
                  </a:cubicBezTo>
                  <a:cubicBezTo>
                    <a:pt x="3157" y="31041"/>
                    <a:pt x="6315" y="20253"/>
                    <a:pt x="17366" y="11833"/>
                  </a:cubicBezTo>
                  <a:cubicBezTo>
                    <a:pt x="23797" y="6689"/>
                    <a:pt x="31640" y="3982"/>
                    <a:pt x="39640" y="3982"/>
                  </a:cubicBezTo>
                  <a:close/>
                  <a:moveTo>
                    <a:pt x="40340" y="1"/>
                  </a:moveTo>
                  <a:cubicBezTo>
                    <a:pt x="30989" y="1"/>
                    <a:pt x="21793" y="3195"/>
                    <a:pt x="14472" y="9202"/>
                  </a:cubicBezTo>
                  <a:cubicBezTo>
                    <a:pt x="4473" y="16833"/>
                    <a:pt x="0" y="26831"/>
                    <a:pt x="2894" y="39461"/>
                  </a:cubicBezTo>
                  <a:cubicBezTo>
                    <a:pt x="4999" y="47355"/>
                    <a:pt x="9209" y="54722"/>
                    <a:pt x="15261" y="60511"/>
                  </a:cubicBezTo>
                  <a:cubicBezTo>
                    <a:pt x="19471" y="63932"/>
                    <a:pt x="23944" y="67089"/>
                    <a:pt x="28943" y="69194"/>
                  </a:cubicBezTo>
                  <a:cubicBezTo>
                    <a:pt x="29996" y="69720"/>
                    <a:pt x="30785" y="69720"/>
                    <a:pt x="31838" y="69720"/>
                  </a:cubicBezTo>
                  <a:cubicBezTo>
                    <a:pt x="34995" y="69983"/>
                    <a:pt x="38153" y="70510"/>
                    <a:pt x="41047" y="71562"/>
                  </a:cubicBezTo>
                  <a:lnTo>
                    <a:pt x="150242" y="99716"/>
                  </a:lnTo>
                  <a:lnTo>
                    <a:pt x="150242" y="99979"/>
                  </a:lnTo>
                  <a:lnTo>
                    <a:pt x="163925" y="103926"/>
                  </a:lnTo>
                  <a:cubicBezTo>
                    <a:pt x="196815" y="112346"/>
                    <a:pt x="229968" y="120766"/>
                    <a:pt x="262858" y="129449"/>
                  </a:cubicBezTo>
                  <a:cubicBezTo>
                    <a:pt x="264486" y="129893"/>
                    <a:pt x="265843" y="130170"/>
                    <a:pt x="266953" y="130170"/>
                  </a:cubicBezTo>
                  <a:cubicBezTo>
                    <a:pt x="269792" y="130170"/>
                    <a:pt x="271015" y="128356"/>
                    <a:pt x="271015" y="122871"/>
                  </a:cubicBezTo>
                  <a:lnTo>
                    <a:pt x="271015" y="122344"/>
                  </a:lnTo>
                  <a:cubicBezTo>
                    <a:pt x="271541" y="119976"/>
                    <a:pt x="269963" y="117608"/>
                    <a:pt x="267332" y="117345"/>
                  </a:cubicBezTo>
                  <a:cubicBezTo>
                    <a:pt x="262595" y="116556"/>
                    <a:pt x="261280" y="113135"/>
                    <a:pt x="260227" y="109188"/>
                  </a:cubicBezTo>
                  <a:cubicBezTo>
                    <a:pt x="259438" y="105768"/>
                    <a:pt x="259438" y="102347"/>
                    <a:pt x="260227" y="98927"/>
                  </a:cubicBezTo>
                  <a:cubicBezTo>
                    <a:pt x="261543" y="93927"/>
                    <a:pt x="263385" y="88928"/>
                    <a:pt x="266279" y="84455"/>
                  </a:cubicBezTo>
                  <a:cubicBezTo>
                    <a:pt x="267595" y="82613"/>
                    <a:pt x="268910" y="80771"/>
                    <a:pt x="270489" y="79193"/>
                  </a:cubicBezTo>
                  <a:cubicBezTo>
                    <a:pt x="271322" y="77860"/>
                    <a:pt x="272788" y="77160"/>
                    <a:pt x="274219" y="77160"/>
                  </a:cubicBezTo>
                  <a:cubicBezTo>
                    <a:pt x="275048" y="77160"/>
                    <a:pt x="275865" y="77394"/>
                    <a:pt x="276541" y="77877"/>
                  </a:cubicBezTo>
                  <a:cubicBezTo>
                    <a:pt x="277067" y="78403"/>
                    <a:pt x="277856" y="78666"/>
                    <a:pt x="278383" y="78929"/>
                  </a:cubicBezTo>
                  <a:cubicBezTo>
                    <a:pt x="278665" y="79070"/>
                    <a:pt x="278947" y="79136"/>
                    <a:pt x="279213" y="79136"/>
                  </a:cubicBezTo>
                  <a:cubicBezTo>
                    <a:pt x="279942" y="79136"/>
                    <a:pt x="280558" y="78647"/>
                    <a:pt x="280751" y="77877"/>
                  </a:cubicBezTo>
                  <a:cubicBezTo>
                    <a:pt x="282066" y="74983"/>
                    <a:pt x="283119" y="71299"/>
                    <a:pt x="284434" y="69194"/>
                  </a:cubicBezTo>
                  <a:cubicBezTo>
                    <a:pt x="285487" y="66826"/>
                    <a:pt x="284698" y="64984"/>
                    <a:pt x="281803" y="64195"/>
                  </a:cubicBezTo>
                  <a:cubicBezTo>
                    <a:pt x="275751" y="62879"/>
                    <a:pt x="269700" y="61037"/>
                    <a:pt x="263911" y="59458"/>
                  </a:cubicBezTo>
                  <a:lnTo>
                    <a:pt x="150769" y="28673"/>
                  </a:lnTo>
                  <a:cubicBezTo>
                    <a:pt x="117615" y="19727"/>
                    <a:pt x="84462" y="10518"/>
                    <a:pt x="51572" y="1572"/>
                  </a:cubicBezTo>
                  <a:cubicBezTo>
                    <a:pt x="47877" y="516"/>
                    <a:pt x="44096" y="1"/>
                    <a:pt x="4034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599775" y="1821450"/>
              <a:ext cx="3190375" cy="807900"/>
            </a:xfrm>
            <a:custGeom>
              <a:avLst/>
              <a:gdLst/>
              <a:ahLst/>
              <a:cxnLst/>
              <a:rect l="l" t="t" r="r" b="b"/>
              <a:pathLst>
                <a:path w="127615" h="32316" extrusionOk="0">
                  <a:moveTo>
                    <a:pt x="1316" y="0"/>
                  </a:moveTo>
                  <a:cubicBezTo>
                    <a:pt x="526" y="264"/>
                    <a:pt x="0" y="1053"/>
                    <a:pt x="263" y="1579"/>
                  </a:cubicBezTo>
                  <a:cubicBezTo>
                    <a:pt x="263" y="2105"/>
                    <a:pt x="526" y="2368"/>
                    <a:pt x="790" y="2895"/>
                  </a:cubicBezTo>
                  <a:cubicBezTo>
                    <a:pt x="2631" y="3947"/>
                    <a:pt x="4473" y="4473"/>
                    <a:pt x="6578" y="4737"/>
                  </a:cubicBezTo>
                  <a:lnTo>
                    <a:pt x="62623" y="17893"/>
                  </a:lnTo>
                  <a:cubicBezTo>
                    <a:pt x="82094" y="22366"/>
                    <a:pt x="101828" y="26839"/>
                    <a:pt x="121299" y="31312"/>
                  </a:cubicBezTo>
                  <a:cubicBezTo>
                    <a:pt x="122399" y="31626"/>
                    <a:pt x="123593" y="32316"/>
                    <a:pt x="124713" y="32316"/>
                  </a:cubicBezTo>
                  <a:cubicBezTo>
                    <a:pt x="125468" y="32316"/>
                    <a:pt x="126189" y="32002"/>
                    <a:pt x="126825" y="31049"/>
                  </a:cubicBezTo>
                  <a:cubicBezTo>
                    <a:pt x="127614" y="29733"/>
                    <a:pt x="126035" y="28417"/>
                    <a:pt x="122089" y="27365"/>
                  </a:cubicBezTo>
                  <a:cubicBezTo>
                    <a:pt x="115247" y="26049"/>
                    <a:pt x="108143" y="24471"/>
                    <a:pt x="101302" y="22892"/>
                  </a:cubicBezTo>
                  <a:cubicBezTo>
                    <a:pt x="72095" y="16051"/>
                    <a:pt x="43152" y="9210"/>
                    <a:pt x="13946" y="2368"/>
                  </a:cubicBezTo>
                  <a:cubicBezTo>
                    <a:pt x="10788" y="1579"/>
                    <a:pt x="7631" y="790"/>
                    <a:pt x="447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1474775" y="1989175"/>
              <a:ext cx="2085275" cy="554475"/>
            </a:xfrm>
            <a:custGeom>
              <a:avLst/>
              <a:gdLst/>
              <a:ahLst/>
              <a:cxnLst/>
              <a:rect l="l" t="t" r="r" b="b"/>
              <a:pathLst>
                <a:path w="83411" h="22179" extrusionOk="0">
                  <a:moveTo>
                    <a:pt x="2698" y="1"/>
                  </a:moveTo>
                  <a:cubicBezTo>
                    <a:pt x="1974" y="1"/>
                    <a:pt x="1316" y="264"/>
                    <a:pt x="790" y="1185"/>
                  </a:cubicBezTo>
                  <a:cubicBezTo>
                    <a:pt x="1" y="2238"/>
                    <a:pt x="1316" y="3553"/>
                    <a:pt x="3685" y="4079"/>
                  </a:cubicBezTo>
                  <a:cubicBezTo>
                    <a:pt x="5000" y="4606"/>
                    <a:pt x="6316" y="4869"/>
                    <a:pt x="7631" y="5132"/>
                  </a:cubicBezTo>
                  <a:lnTo>
                    <a:pt x="41048" y="13025"/>
                  </a:lnTo>
                  <a:lnTo>
                    <a:pt x="41311" y="12499"/>
                  </a:lnTo>
                  <a:lnTo>
                    <a:pt x="49731" y="14867"/>
                  </a:lnTo>
                  <a:lnTo>
                    <a:pt x="79200" y="21972"/>
                  </a:lnTo>
                  <a:cubicBezTo>
                    <a:pt x="79553" y="22113"/>
                    <a:pt x="79924" y="22178"/>
                    <a:pt x="80294" y="22178"/>
                  </a:cubicBezTo>
                  <a:cubicBezTo>
                    <a:pt x="81305" y="22178"/>
                    <a:pt x="82306" y="21690"/>
                    <a:pt x="82884" y="20919"/>
                  </a:cubicBezTo>
                  <a:cubicBezTo>
                    <a:pt x="83410" y="20130"/>
                    <a:pt x="81832" y="18551"/>
                    <a:pt x="80516" y="18288"/>
                  </a:cubicBezTo>
                  <a:cubicBezTo>
                    <a:pt x="79200" y="17762"/>
                    <a:pt x="77885" y="17499"/>
                    <a:pt x="76569" y="17235"/>
                  </a:cubicBezTo>
                  <a:lnTo>
                    <a:pt x="5790" y="396"/>
                  </a:lnTo>
                  <a:lnTo>
                    <a:pt x="5000" y="396"/>
                  </a:lnTo>
                  <a:cubicBezTo>
                    <a:pt x="4211" y="264"/>
                    <a:pt x="3421" y="1"/>
                    <a:pt x="26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5046650" y="2647575"/>
              <a:ext cx="1401150" cy="414900"/>
            </a:xfrm>
            <a:custGeom>
              <a:avLst/>
              <a:gdLst/>
              <a:ahLst/>
              <a:cxnLst/>
              <a:rect l="l" t="t" r="r" b="b"/>
              <a:pathLst>
                <a:path w="56046" h="16596" extrusionOk="0">
                  <a:moveTo>
                    <a:pt x="1940" y="1"/>
                  </a:moveTo>
                  <a:cubicBezTo>
                    <a:pt x="730" y="1"/>
                    <a:pt x="1" y="530"/>
                    <a:pt x="1" y="1424"/>
                  </a:cubicBezTo>
                  <a:cubicBezTo>
                    <a:pt x="264" y="3003"/>
                    <a:pt x="1580" y="3266"/>
                    <a:pt x="2895" y="3792"/>
                  </a:cubicBezTo>
                  <a:cubicBezTo>
                    <a:pt x="11052" y="5897"/>
                    <a:pt x="19472" y="8002"/>
                    <a:pt x="27629" y="10107"/>
                  </a:cubicBezTo>
                  <a:lnTo>
                    <a:pt x="27365" y="10107"/>
                  </a:lnTo>
                  <a:lnTo>
                    <a:pt x="50783" y="16159"/>
                  </a:lnTo>
                  <a:cubicBezTo>
                    <a:pt x="51554" y="16467"/>
                    <a:pt x="52325" y="16595"/>
                    <a:pt x="53095" y="16595"/>
                  </a:cubicBezTo>
                  <a:cubicBezTo>
                    <a:pt x="53640" y="16595"/>
                    <a:pt x="54185" y="16531"/>
                    <a:pt x="54730" y="16422"/>
                  </a:cubicBezTo>
                  <a:cubicBezTo>
                    <a:pt x="54993" y="16422"/>
                    <a:pt x="55256" y="15896"/>
                    <a:pt x="55520" y="15633"/>
                  </a:cubicBezTo>
                  <a:cubicBezTo>
                    <a:pt x="56046" y="15107"/>
                    <a:pt x="55783" y="14843"/>
                    <a:pt x="55256" y="14317"/>
                  </a:cubicBezTo>
                  <a:cubicBezTo>
                    <a:pt x="54204" y="13265"/>
                    <a:pt x="52625" y="12739"/>
                    <a:pt x="51046" y="12475"/>
                  </a:cubicBezTo>
                  <a:cubicBezTo>
                    <a:pt x="35259" y="8265"/>
                    <a:pt x="19735" y="4319"/>
                    <a:pt x="3948" y="372"/>
                  </a:cubicBezTo>
                  <a:cubicBezTo>
                    <a:pt x="3189" y="119"/>
                    <a:pt x="2511" y="1"/>
                    <a:pt x="194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409000" y="2170075"/>
              <a:ext cx="499950" cy="190800"/>
            </a:xfrm>
            <a:custGeom>
              <a:avLst/>
              <a:gdLst/>
              <a:ahLst/>
              <a:cxnLst/>
              <a:rect l="l" t="t" r="r" b="b"/>
              <a:pathLst>
                <a:path w="19998" h="7632" extrusionOk="0">
                  <a:moveTo>
                    <a:pt x="1842" y="1"/>
                  </a:moveTo>
                  <a:cubicBezTo>
                    <a:pt x="1316" y="1"/>
                    <a:pt x="527" y="527"/>
                    <a:pt x="264" y="1053"/>
                  </a:cubicBezTo>
                  <a:cubicBezTo>
                    <a:pt x="1" y="1843"/>
                    <a:pt x="264" y="2369"/>
                    <a:pt x="790" y="2895"/>
                  </a:cubicBezTo>
                  <a:cubicBezTo>
                    <a:pt x="3684" y="4474"/>
                    <a:pt x="6842" y="5789"/>
                    <a:pt x="10262" y="6316"/>
                  </a:cubicBezTo>
                  <a:cubicBezTo>
                    <a:pt x="12894" y="6842"/>
                    <a:pt x="15525" y="7368"/>
                    <a:pt x="18419" y="7631"/>
                  </a:cubicBezTo>
                  <a:cubicBezTo>
                    <a:pt x="19209" y="7368"/>
                    <a:pt x="19735" y="6842"/>
                    <a:pt x="19735" y="6316"/>
                  </a:cubicBezTo>
                  <a:cubicBezTo>
                    <a:pt x="19998" y="5526"/>
                    <a:pt x="19735" y="4737"/>
                    <a:pt x="19209" y="4474"/>
                  </a:cubicBezTo>
                  <a:cubicBezTo>
                    <a:pt x="13420" y="2895"/>
                    <a:pt x="7631" y="1580"/>
                    <a:pt x="184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8"/>
          <p:cNvGrpSpPr/>
          <p:nvPr/>
        </p:nvGrpSpPr>
        <p:grpSpPr>
          <a:xfrm rot="-582705">
            <a:off x="339645" y="291410"/>
            <a:ext cx="645511" cy="1024578"/>
            <a:chOff x="2190225" y="236575"/>
            <a:chExt cx="3165475" cy="5024350"/>
          </a:xfrm>
        </p:grpSpPr>
        <p:sp>
          <p:nvSpPr>
            <p:cNvPr id="130" name="Google Shape;130;p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135;p8"/>
          <p:cNvGrpSpPr/>
          <p:nvPr/>
        </p:nvGrpSpPr>
        <p:grpSpPr>
          <a:xfrm rot="-222599">
            <a:off x="7939067" y="3713794"/>
            <a:ext cx="772354" cy="1192945"/>
            <a:chOff x="2144500" y="237375"/>
            <a:chExt cx="3245200" cy="5012400"/>
          </a:xfrm>
        </p:grpSpPr>
        <p:sp>
          <p:nvSpPr>
            <p:cNvPr id="136" name="Google Shape;136;p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720000" y="1307100"/>
            <a:ext cx="7703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3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235395" y="97559"/>
            <a:ext cx="1259793" cy="1015566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7826723" y="3984356"/>
            <a:ext cx="1091917" cy="1015752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8430774" y="154840"/>
            <a:ext cx="889155" cy="1181848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286494"/>
            <a:ext cx="9033265" cy="4898552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3021300" y="207997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3021289" y="382502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001300" y="1063175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001299" y="2812200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3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235395" y="97559"/>
            <a:ext cx="1259793" cy="1015566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7826723" y="3984356"/>
            <a:ext cx="1091917" cy="1015752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8430774" y="154840"/>
            <a:ext cx="889155" cy="1181848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286494"/>
            <a:ext cx="9033265" cy="4898552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3021300" y="207997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3021289" y="382502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001300" y="1063175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001299" y="2812200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1" y="390778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30451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100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Relationship Id="rId14" Type="http://schemas.microsoft.com/office/2007/relationships/hdphoto" Target="../media/hdphoto10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microsoft.com/office/2007/relationships/hdphoto" Target="../media/hdphoto10.wdp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lum/>
          </a:blip>
          <a:srcRect/>
          <a:stretch>
            <a:fillRect l="-3000" r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74" r:id="rId6"/>
    <p:sldLayoutId id="2147483684" r:id="rId7"/>
    <p:sldLayoutId id="2147483685" r:id="rId8"/>
    <p:sldLayoutId id="214748370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74" r:id="rId6"/>
    <p:sldLayoutId id="2147483679" r:id="rId7"/>
    <p:sldLayoutId id="2147483684" r:id="rId8"/>
    <p:sldLayoutId id="2147483685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5" r:id="rId4"/>
    <p:sldLayoutId id="2147483659" r:id="rId5"/>
    <p:sldLayoutId id="2147483674" r:id="rId6"/>
    <p:sldLayoutId id="2147483679" r:id="rId7"/>
    <p:sldLayoutId id="2147483684" r:id="rId8"/>
    <p:sldLayoutId id="2147483685" r:id="rId9"/>
    <p:sldLayoutId id="214748368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153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slide" Target="slide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slide" Target="slide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slide" Target="slide26.xml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slide" Target="slide26.xml"/><Relationship Id="rId5" Type="http://schemas.openxmlformats.org/officeDocument/2006/relationships/image" Target="../media/image35.svg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slide" Target="slide26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.jfif"/><Relationship Id="rId4" Type="http://schemas.openxmlformats.org/officeDocument/2006/relationships/slide" Target="slide2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5.png"/><Relationship Id="rId7" Type="http://schemas.openxmlformats.org/officeDocument/2006/relationships/slide" Target="slide26.xml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7.png"/><Relationship Id="rId4" Type="http://schemas.openxmlformats.org/officeDocument/2006/relationships/image" Target="../media/image4.jfif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0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3" Type="http://schemas.openxmlformats.org/officeDocument/2006/relationships/image" Target="../media/image48.png"/><Relationship Id="rId12" Type="http://schemas.openxmlformats.org/officeDocument/2006/relationships/slide" Target="slide15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5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slide" Target="slide26.xml"/><Relationship Id="rId5" Type="http://schemas.openxmlformats.org/officeDocument/2006/relationships/image" Target="../media/image35.svg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6.xml"/><Relationship Id="rId4" Type="http://schemas.openxmlformats.org/officeDocument/2006/relationships/image" Target="../media/image3.png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0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slide" Target="slide26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.jf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slide" Target="slide26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11.xml"/><Relationship Id="rId3" Type="http://schemas.openxmlformats.org/officeDocument/2006/relationships/image" Target="../media/image3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41.png"/><Relationship Id="rId10" Type="http://schemas.openxmlformats.org/officeDocument/2006/relationships/image" Target="../media/image4.jfif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5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200.xml"/><Relationship Id="rId3" Type="http://schemas.openxmlformats.org/officeDocument/2006/relationships/image" Target="../media/image4.jfif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6" Type="http://schemas.openxmlformats.org/officeDocument/2006/relationships/slide" Target="slide210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80.xml"/><Relationship Id="rId11" Type="http://schemas.openxmlformats.org/officeDocument/2006/relationships/image" Target="../media/image70.png"/><Relationship Id="rId15" Type="http://schemas.openxmlformats.org/officeDocument/2006/relationships/image" Target="../media/image8.png"/><Relationship Id="rId10" Type="http://schemas.openxmlformats.org/officeDocument/2006/relationships/slide" Target="slide190.xml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50.xml"/><Relationship Id="rId3" Type="http://schemas.openxmlformats.org/officeDocument/2006/relationships/image" Target="../media/image4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f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slide" Target="slide26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.jfif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5" Type="http://schemas.openxmlformats.org/officeDocument/2006/relationships/slide" Target="slide26.xml"/><Relationship Id="rId10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42"/>
          <p:cNvGrpSpPr/>
          <p:nvPr/>
        </p:nvGrpSpPr>
        <p:grpSpPr>
          <a:xfrm rot="1273946">
            <a:off x="1736396" y="430723"/>
            <a:ext cx="424444" cy="1525882"/>
            <a:chOff x="3070900" y="237500"/>
            <a:chExt cx="1436575" cy="5164500"/>
          </a:xfrm>
        </p:grpSpPr>
        <p:sp>
          <p:nvSpPr>
            <p:cNvPr id="1128" name="Google Shape;1128;p42"/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42"/>
          <p:cNvGrpSpPr/>
          <p:nvPr/>
        </p:nvGrpSpPr>
        <p:grpSpPr>
          <a:xfrm rot="2221467" flipH="1">
            <a:off x="1645738" y="3994294"/>
            <a:ext cx="500059" cy="1171183"/>
            <a:chOff x="2672050" y="238125"/>
            <a:chExt cx="2175675" cy="5095625"/>
          </a:xfrm>
        </p:grpSpPr>
        <p:sp>
          <p:nvSpPr>
            <p:cNvPr id="1152" name="Google Shape;1152;p42"/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42"/>
          <p:cNvGrpSpPr/>
          <p:nvPr/>
        </p:nvGrpSpPr>
        <p:grpSpPr>
          <a:xfrm>
            <a:off x="1359130" y="2225481"/>
            <a:ext cx="891083" cy="1004502"/>
            <a:chOff x="1462300" y="238775"/>
            <a:chExt cx="4518675" cy="5093825"/>
          </a:xfrm>
        </p:grpSpPr>
        <p:sp>
          <p:nvSpPr>
            <p:cNvPr id="1156" name="Google Shape;1156;p42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42"/>
          <p:cNvGrpSpPr/>
          <p:nvPr/>
        </p:nvGrpSpPr>
        <p:grpSpPr>
          <a:xfrm rot="3271348">
            <a:off x="2601143" y="1049307"/>
            <a:ext cx="736216" cy="637828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42"/>
          <p:cNvGrpSpPr/>
          <p:nvPr/>
        </p:nvGrpSpPr>
        <p:grpSpPr>
          <a:xfrm rot="-1617717">
            <a:off x="351956" y="2673160"/>
            <a:ext cx="980923" cy="1556954"/>
            <a:chOff x="2190225" y="236575"/>
            <a:chExt cx="3165475" cy="5024350"/>
          </a:xfrm>
        </p:grpSpPr>
        <p:sp>
          <p:nvSpPr>
            <p:cNvPr id="1185" name="Google Shape;1185;p42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ABA714-BF63-4184-AFC6-21378599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50" y="128219"/>
            <a:ext cx="7244637" cy="542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5AF489-37BB-4274-8370-AB2338CB00ED}"/>
              </a:ext>
            </a:extLst>
          </p:cNvPr>
          <p:cNvSpPr txBox="1"/>
          <p:nvPr/>
        </p:nvSpPr>
        <p:spPr>
          <a:xfrm>
            <a:off x="4969386" y="575585"/>
            <a:ext cx="17983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باسم الله الرحمن الرحيم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6453E90-709E-4C75-9EAF-375A7E1C2A50}"/>
              </a:ext>
            </a:extLst>
          </p:cNvPr>
          <p:cNvSpPr txBox="1"/>
          <p:nvPr/>
        </p:nvSpPr>
        <p:spPr>
          <a:xfrm>
            <a:off x="6767706" y="960075"/>
            <a:ext cx="206266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التاريخ :  /  / 1443 هـ</a:t>
            </a:r>
          </a:p>
          <a:p>
            <a:pPr algn="r"/>
            <a:r>
              <a:rPr lang="ar-SA" dirty="0"/>
              <a:t>الحصة : الأولى </a:t>
            </a:r>
            <a:endParaRPr lang="en-US" dirty="0"/>
          </a:p>
          <a:p>
            <a:pPr algn="r"/>
            <a:r>
              <a:rPr lang="ar-SA" dirty="0"/>
              <a:t>المادة : علوم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D784A8D-D46F-4546-AF8C-8B4847EDAFE8}"/>
              </a:ext>
            </a:extLst>
          </p:cNvPr>
          <p:cNvSpPr txBox="1"/>
          <p:nvPr/>
        </p:nvSpPr>
        <p:spPr>
          <a:xfrm>
            <a:off x="3224454" y="1962799"/>
            <a:ext cx="538185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الفصل الثاني : المخاليط والمحاليل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عنوان الدرس : المحاليل الحمضية والمحاليل القاعدية </a:t>
            </a:r>
          </a:p>
        </p:txBody>
      </p:sp>
      <p:grpSp>
        <p:nvGrpSpPr>
          <p:cNvPr id="81" name="Google Shape;1296;p45">
            <a:extLst>
              <a:ext uri="{FF2B5EF4-FFF2-40B4-BE49-F238E27FC236}">
                <a16:creationId xmlns:a16="http://schemas.microsoft.com/office/drawing/2014/main" id="{AEB9DD00-6DA5-49F1-B0ED-E273FAA330B5}"/>
              </a:ext>
            </a:extLst>
          </p:cNvPr>
          <p:cNvGrpSpPr/>
          <p:nvPr/>
        </p:nvGrpSpPr>
        <p:grpSpPr>
          <a:xfrm rot="20387593">
            <a:off x="241786" y="558633"/>
            <a:ext cx="1159540" cy="1315417"/>
            <a:chOff x="1728250" y="237500"/>
            <a:chExt cx="4090750" cy="5095875"/>
          </a:xfrm>
        </p:grpSpPr>
        <p:sp>
          <p:nvSpPr>
            <p:cNvPr id="82" name="Google Shape;1297;p45">
              <a:extLst>
                <a:ext uri="{FF2B5EF4-FFF2-40B4-BE49-F238E27FC236}">
                  <a16:creationId xmlns:a16="http://schemas.microsoft.com/office/drawing/2014/main" id="{873BD4FC-F813-4247-8976-9B978AA819BF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98;p45">
              <a:extLst>
                <a:ext uri="{FF2B5EF4-FFF2-40B4-BE49-F238E27FC236}">
                  <a16:creationId xmlns:a16="http://schemas.microsoft.com/office/drawing/2014/main" id="{E566769C-1AE0-492B-9B35-1A7620496B00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9;p45">
              <a:extLst>
                <a:ext uri="{FF2B5EF4-FFF2-40B4-BE49-F238E27FC236}">
                  <a16:creationId xmlns:a16="http://schemas.microsoft.com/office/drawing/2014/main" id="{2B301C1D-261D-4852-92FF-A6FB00CD512A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0;p45">
              <a:extLst>
                <a:ext uri="{FF2B5EF4-FFF2-40B4-BE49-F238E27FC236}">
                  <a16:creationId xmlns:a16="http://schemas.microsoft.com/office/drawing/2014/main" id="{CB472B6B-E44E-4AD9-AF47-9E59ADDBEAFD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1;p45">
              <a:extLst>
                <a:ext uri="{FF2B5EF4-FFF2-40B4-BE49-F238E27FC236}">
                  <a16:creationId xmlns:a16="http://schemas.microsoft.com/office/drawing/2014/main" id="{A76710D7-9CF3-4314-A18B-28800C32C3DC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2;p45">
              <a:extLst>
                <a:ext uri="{FF2B5EF4-FFF2-40B4-BE49-F238E27FC236}">
                  <a16:creationId xmlns:a16="http://schemas.microsoft.com/office/drawing/2014/main" id="{22B8B0FA-8448-4914-92C9-0122D0CF5CBF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3;p45">
              <a:extLst>
                <a:ext uri="{FF2B5EF4-FFF2-40B4-BE49-F238E27FC236}">
                  <a16:creationId xmlns:a16="http://schemas.microsoft.com/office/drawing/2014/main" id="{0AC05289-5302-4A22-BE28-822DFE3E01A5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4;p45">
              <a:extLst>
                <a:ext uri="{FF2B5EF4-FFF2-40B4-BE49-F238E27FC236}">
                  <a16:creationId xmlns:a16="http://schemas.microsoft.com/office/drawing/2014/main" id="{E6811926-069F-4EB1-9CEF-68889DC81E8A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5;p45">
              <a:extLst>
                <a:ext uri="{FF2B5EF4-FFF2-40B4-BE49-F238E27FC236}">
                  <a16:creationId xmlns:a16="http://schemas.microsoft.com/office/drawing/2014/main" id="{3CE03D0F-94DF-4B2B-8BB8-95DFBC3DE3D9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06;p45">
              <a:extLst>
                <a:ext uri="{FF2B5EF4-FFF2-40B4-BE49-F238E27FC236}">
                  <a16:creationId xmlns:a16="http://schemas.microsoft.com/office/drawing/2014/main" id="{3CE142C4-2BC2-46F0-8879-59487C1E90FB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07;p45">
              <a:extLst>
                <a:ext uri="{FF2B5EF4-FFF2-40B4-BE49-F238E27FC236}">
                  <a16:creationId xmlns:a16="http://schemas.microsoft.com/office/drawing/2014/main" id="{EAECC73F-8BCE-4B6F-9436-0359E658E08D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08;p45">
              <a:extLst>
                <a:ext uri="{FF2B5EF4-FFF2-40B4-BE49-F238E27FC236}">
                  <a16:creationId xmlns:a16="http://schemas.microsoft.com/office/drawing/2014/main" id="{ADDEAC70-5EE3-474D-A2D9-DA73A600852A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09;p45">
              <a:extLst>
                <a:ext uri="{FF2B5EF4-FFF2-40B4-BE49-F238E27FC236}">
                  <a16:creationId xmlns:a16="http://schemas.microsoft.com/office/drawing/2014/main" id="{7D5369E6-422D-4943-8131-46CE1263DBFF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0;p45">
              <a:extLst>
                <a:ext uri="{FF2B5EF4-FFF2-40B4-BE49-F238E27FC236}">
                  <a16:creationId xmlns:a16="http://schemas.microsoft.com/office/drawing/2014/main" id="{FB3AB321-BFAD-42C8-A1C5-63579119713D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1;p45">
              <a:extLst>
                <a:ext uri="{FF2B5EF4-FFF2-40B4-BE49-F238E27FC236}">
                  <a16:creationId xmlns:a16="http://schemas.microsoft.com/office/drawing/2014/main" id="{4D9AA47E-88C3-46C3-B352-160E6B208581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2;p45">
              <a:extLst>
                <a:ext uri="{FF2B5EF4-FFF2-40B4-BE49-F238E27FC236}">
                  <a16:creationId xmlns:a16="http://schemas.microsoft.com/office/drawing/2014/main" id="{2DF9A00B-6184-4979-B243-28D8107ABC5B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3;p45">
              <a:extLst>
                <a:ext uri="{FF2B5EF4-FFF2-40B4-BE49-F238E27FC236}">
                  <a16:creationId xmlns:a16="http://schemas.microsoft.com/office/drawing/2014/main" id="{2E9EE004-0953-4B8E-B740-F0A4F5A001C1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4;p45">
              <a:extLst>
                <a:ext uri="{FF2B5EF4-FFF2-40B4-BE49-F238E27FC236}">
                  <a16:creationId xmlns:a16="http://schemas.microsoft.com/office/drawing/2014/main" id="{4BA668BD-4C8B-4D62-BDDC-BBEB296D2F4E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5;p45">
              <a:extLst>
                <a:ext uri="{FF2B5EF4-FFF2-40B4-BE49-F238E27FC236}">
                  <a16:creationId xmlns:a16="http://schemas.microsoft.com/office/drawing/2014/main" id="{AAB2F331-8D6A-4CF3-9A8A-EE67EB0D709A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16;p45">
              <a:extLst>
                <a:ext uri="{FF2B5EF4-FFF2-40B4-BE49-F238E27FC236}">
                  <a16:creationId xmlns:a16="http://schemas.microsoft.com/office/drawing/2014/main" id="{FB90ADDB-5176-422E-AAE0-C2E77D9E042A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17;p45">
              <a:extLst>
                <a:ext uri="{FF2B5EF4-FFF2-40B4-BE49-F238E27FC236}">
                  <a16:creationId xmlns:a16="http://schemas.microsoft.com/office/drawing/2014/main" id="{61294EE2-2951-4A0C-B1B9-95F5A725D05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18;p45">
              <a:extLst>
                <a:ext uri="{FF2B5EF4-FFF2-40B4-BE49-F238E27FC236}">
                  <a16:creationId xmlns:a16="http://schemas.microsoft.com/office/drawing/2014/main" id="{8B128B92-881E-4BB2-B6B1-1C7D812131E1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19;p45">
              <a:extLst>
                <a:ext uri="{FF2B5EF4-FFF2-40B4-BE49-F238E27FC236}">
                  <a16:creationId xmlns:a16="http://schemas.microsoft.com/office/drawing/2014/main" id="{0B6134C3-43E5-4F97-BBA4-4223DF84C6F7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20;p45">
              <a:extLst>
                <a:ext uri="{FF2B5EF4-FFF2-40B4-BE49-F238E27FC236}">
                  <a16:creationId xmlns:a16="http://schemas.microsoft.com/office/drawing/2014/main" id="{EC66DF7A-6E4E-453A-BACD-413364D7B2EF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21;p45">
              <a:extLst>
                <a:ext uri="{FF2B5EF4-FFF2-40B4-BE49-F238E27FC236}">
                  <a16:creationId xmlns:a16="http://schemas.microsoft.com/office/drawing/2014/main" id="{3F3F98CC-9649-42A3-861B-7F6D6EED68B4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22;p45">
              <a:extLst>
                <a:ext uri="{FF2B5EF4-FFF2-40B4-BE49-F238E27FC236}">
                  <a16:creationId xmlns:a16="http://schemas.microsoft.com/office/drawing/2014/main" id="{0F3A2A34-C9FB-4B1A-878B-CFE07D4AE659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23;p45">
              <a:extLst>
                <a:ext uri="{FF2B5EF4-FFF2-40B4-BE49-F238E27FC236}">
                  <a16:creationId xmlns:a16="http://schemas.microsoft.com/office/drawing/2014/main" id="{973D2D2D-1277-4364-ACBA-C05F69CE3BEA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24;p45">
              <a:extLst>
                <a:ext uri="{FF2B5EF4-FFF2-40B4-BE49-F238E27FC236}">
                  <a16:creationId xmlns:a16="http://schemas.microsoft.com/office/drawing/2014/main" id="{BA7C5470-66CF-461B-A989-D603FDF6442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25;p45">
              <a:extLst>
                <a:ext uri="{FF2B5EF4-FFF2-40B4-BE49-F238E27FC236}">
                  <a16:creationId xmlns:a16="http://schemas.microsoft.com/office/drawing/2014/main" id="{C7AE8978-C823-4CD5-84CD-37064A28FD7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94913519"/>
                  </p:ext>
                </p:extLst>
              </p:nvPr>
            </p:nvGraphicFramePr>
            <p:xfrm>
              <a:off x="8360539" y="4392467"/>
              <a:ext cx="852169" cy="830997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52169" cy="83099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4" name="صورة الشريحة 1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60539" y="4392467"/>
                <a:ext cx="852169" cy="830997"/>
              </a:xfrm>
              <a:prstGeom prst="rect">
                <a:avLst/>
              </a:prstGeom>
            </p:spPr>
          </p:pic>
        </mc:Fallback>
      </mc:AlternateContent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BF90AD0-626F-4636-975E-ED0D80FB5D60}"/>
              </a:ext>
            </a:extLst>
          </p:cNvPr>
          <p:cNvSpPr/>
          <p:nvPr/>
        </p:nvSpPr>
        <p:spPr>
          <a:xfrm>
            <a:off x="4972050" y="242888"/>
            <a:ext cx="2628636" cy="573734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خصائص الاحماض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AECBE3D-F5E1-48C0-AFF4-F97DAF8D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728" y="898513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id="{4B70C475-21DF-4DEA-BFD7-43120E42994F}"/>
              </a:ext>
            </a:extLst>
          </p:cNvPr>
          <p:cNvSpPr/>
          <p:nvPr/>
        </p:nvSpPr>
        <p:spPr>
          <a:xfrm>
            <a:off x="801285" y="236418"/>
            <a:ext cx="2320534" cy="1313775"/>
          </a:xfrm>
          <a:prstGeom prst="wedgeEllipseCallout">
            <a:avLst>
              <a:gd name="adj1" fmla="val -56809"/>
              <a:gd name="adj2" fmla="val 3965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لماذا شعر الأطفال بالفيديو السابق بالانزعاج عند تذوق الليمون </a:t>
            </a: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A5DCD836-F101-4596-A56E-195E0AF927E0}"/>
              </a:ext>
            </a:extLst>
          </p:cNvPr>
          <p:cNvGrpSpPr/>
          <p:nvPr/>
        </p:nvGrpSpPr>
        <p:grpSpPr>
          <a:xfrm>
            <a:off x="4572000" y="1449021"/>
            <a:ext cx="5490654" cy="369332"/>
            <a:chOff x="-1499759" y="2272779"/>
            <a:chExt cx="7069899" cy="369332"/>
          </a:xfrm>
        </p:grpSpPr>
        <p:cxnSp>
          <p:nvCxnSpPr>
            <p:cNvPr id="17" name="رابط مستقيم 16">
              <a:extLst>
                <a:ext uri="{FF2B5EF4-FFF2-40B4-BE49-F238E27FC236}">
                  <a16:creationId xmlns:a16="http://schemas.microsoft.com/office/drawing/2014/main" id="{0A412CC0-5FE8-4A0A-BB66-9C9F12177E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950" y="2642111"/>
              <a:ext cx="376192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6529462-0169-41AD-AF30-5D5BE43AC259}"/>
                </a:ext>
              </a:extLst>
            </p:cNvPr>
            <p:cNvSpPr txBox="1"/>
            <p:nvPr/>
          </p:nvSpPr>
          <p:spPr>
            <a:xfrm>
              <a:off x="-1499759" y="2272779"/>
              <a:ext cx="70698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ar-SA" sz="1800" b="1" dirty="0">
                  <a:solidFill>
                    <a:schemeClr val="accent1">
                      <a:lumMod val="75000"/>
                    </a:schemeClr>
                  </a:solidFill>
                  <a:latin typeface="Calibri"/>
                </a:rPr>
                <a:t>تتميز الاحماض بطعمها اللاذع </a:t>
              </a:r>
              <a:endParaRPr lang="ar-SA" sz="1800" b="1" kern="0" dirty="0">
                <a:solidFill>
                  <a:schemeClr val="accent1">
                    <a:lumMod val="75000"/>
                  </a:schemeClr>
                </a:solidFill>
                <a:latin typeface="Calibri"/>
              </a:endParaRPr>
            </a:p>
          </p:txBody>
        </p: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7EC131AE-11DD-4FC3-B5BB-8E75D4A96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19" y="2794558"/>
            <a:ext cx="1743594" cy="1597909"/>
          </a:xfrm>
          <a:prstGeom prst="rect">
            <a:avLst/>
          </a:prstGeom>
        </p:spPr>
      </p:pic>
      <p:sp>
        <p:nvSpPr>
          <p:cNvPr id="20" name="فقاعة الكلام: بيضاوية 19">
            <a:extLst>
              <a:ext uri="{FF2B5EF4-FFF2-40B4-BE49-F238E27FC236}">
                <a16:creationId xmlns:a16="http://schemas.microsoft.com/office/drawing/2014/main" id="{BD05C3F7-A2FD-42C1-BA9A-BBCDCFCF9CC6}"/>
              </a:ext>
            </a:extLst>
          </p:cNvPr>
          <p:cNvSpPr/>
          <p:nvPr/>
        </p:nvSpPr>
        <p:spPr>
          <a:xfrm>
            <a:off x="987266" y="1612036"/>
            <a:ext cx="2320534" cy="1313775"/>
          </a:xfrm>
          <a:prstGeom prst="wedgeEllipseCallout">
            <a:avLst>
              <a:gd name="adj1" fmla="val -61427"/>
              <a:gd name="adj2" fmla="val -2397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هل سبق ان رأيت هذا الرمز بالمختبر </a:t>
            </a:r>
          </a:p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ماذا يعني ؟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B52F47A5-60AD-457A-A7BB-B64A08F4EF58}"/>
              </a:ext>
            </a:extLst>
          </p:cNvPr>
          <p:cNvGrpSpPr/>
          <p:nvPr/>
        </p:nvGrpSpPr>
        <p:grpSpPr>
          <a:xfrm>
            <a:off x="4297820" y="2029450"/>
            <a:ext cx="5490654" cy="700088"/>
            <a:chOff x="-1155456" y="2299210"/>
            <a:chExt cx="7069899" cy="700088"/>
          </a:xfrm>
        </p:grpSpPr>
        <p:cxnSp>
          <p:nvCxnSpPr>
            <p:cNvPr id="22" name="رابط مستقيم 21">
              <a:extLst>
                <a:ext uri="{FF2B5EF4-FFF2-40B4-BE49-F238E27FC236}">
                  <a16:creationId xmlns:a16="http://schemas.microsoft.com/office/drawing/2014/main" id="{A94F394C-BDED-415C-AD99-2B5646C861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623" y="2999298"/>
              <a:ext cx="474790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67C6CAB3-E78D-4B76-B21A-CE20C3236C5A}"/>
                </a:ext>
              </a:extLst>
            </p:cNvPr>
            <p:cNvSpPr txBox="1"/>
            <p:nvPr/>
          </p:nvSpPr>
          <p:spPr>
            <a:xfrm>
              <a:off x="-1155456" y="2299210"/>
              <a:ext cx="706989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ar-SA" sz="1800" b="1" dirty="0">
                  <a:solidFill>
                    <a:schemeClr val="accent1">
                      <a:lumMod val="75000"/>
                    </a:schemeClr>
                  </a:solidFill>
                  <a:latin typeface="Calibri"/>
                </a:rPr>
                <a:t>الاحماض مادة حارق وكاوية يمكن ان تتسبب بحروق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ar-SA" sz="1800" b="1" dirty="0">
                  <a:solidFill>
                    <a:schemeClr val="accent1">
                      <a:lumMod val="75000"/>
                    </a:schemeClr>
                  </a:solidFill>
                  <a:latin typeface="Calibri"/>
                </a:rPr>
                <a:t> </a:t>
              </a:r>
              <a:r>
                <a:rPr lang="ar-SA" sz="1800" b="1" dirty="0" err="1">
                  <a:solidFill>
                    <a:schemeClr val="accent1">
                      <a:lumMod val="75000"/>
                    </a:schemeClr>
                  </a:solidFill>
                  <a:latin typeface="Calibri"/>
                </a:rPr>
                <a:t>بانسجة</a:t>
              </a:r>
              <a:r>
                <a:rPr lang="ar-SA" sz="1800" b="1" dirty="0">
                  <a:solidFill>
                    <a:schemeClr val="accent1">
                      <a:lumMod val="75000"/>
                    </a:schemeClr>
                  </a:solidFill>
                  <a:latin typeface="Calibri"/>
                </a:rPr>
                <a:t> الجسم وتآكل الاقمشة </a:t>
              </a:r>
              <a:endParaRPr lang="ar-SA" sz="1800" b="1" kern="0" dirty="0">
                <a:solidFill>
                  <a:schemeClr val="accent1">
                    <a:lumMod val="75000"/>
                  </a:schemeClr>
                </a:solidFill>
                <a:latin typeface="Calibri"/>
              </a:endParaRPr>
            </a:p>
          </p:txBody>
        </p:sp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A5EB758-6142-41DB-8707-BEEDC90EBFD6}"/>
              </a:ext>
            </a:extLst>
          </p:cNvPr>
          <p:cNvSpPr txBox="1"/>
          <p:nvPr/>
        </p:nvSpPr>
        <p:spPr>
          <a:xfrm>
            <a:off x="5212411" y="4092282"/>
            <a:ext cx="357421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(لذلك يجب الحذر عند التعامل مع الاحماض في المختبر وعدم تذوقها )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87D4756A-E4E5-421E-B92F-0F779B8BD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23"/>
          <a:stretch/>
        </p:blipFill>
        <p:spPr bwMode="auto">
          <a:xfrm>
            <a:off x="6732891" y="3357199"/>
            <a:ext cx="657224" cy="6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51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20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60539" y="4392467"/>
              <a:ext cx="852169" cy="830997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52169" cy="83099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4" name="صورة الشريحة 1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60539" y="4392467"/>
                <a:ext cx="852169" cy="830997"/>
              </a:xfrm>
              <a:prstGeom prst="rect">
                <a:avLst/>
              </a:prstGeom>
            </p:spPr>
          </p:pic>
        </mc:Fallback>
      </mc:AlternateContent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BF90AD0-626F-4636-975E-ED0D80FB5D60}"/>
              </a:ext>
            </a:extLst>
          </p:cNvPr>
          <p:cNvSpPr/>
          <p:nvPr/>
        </p:nvSpPr>
        <p:spPr>
          <a:xfrm>
            <a:off x="4865738" y="109105"/>
            <a:ext cx="2628636" cy="573734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خصائص الاحماض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AECBE3D-F5E1-48C0-AFF4-F97DAF8D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728" y="898513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A5DCD836-F101-4596-A56E-195E0AF927E0}"/>
              </a:ext>
            </a:extLst>
          </p:cNvPr>
          <p:cNvGrpSpPr/>
          <p:nvPr/>
        </p:nvGrpSpPr>
        <p:grpSpPr>
          <a:xfrm>
            <a:off x="3560173" y="3504624"/>
            <a:ext cx="5490654" cy="510395"/>
            <a:chOff x="-2722183" y="2131716"/>
            <a:chExt cx="7069899" cy="510395"/>
          </a:xfrm>
        </p:grpSpPr>
        <p:cxnSp>
          <p:nvCxnSpPr>
            <p:cNvPr id="17" name="رابط مستقيم 16">
              <a:extLst>
                <a:ext uri="{FF2B5EF4-FFF2-40B4-BE49-F238E27FC236}">
                  <a16:creationId xmlns:a16="http://schemas.microsoft.com/office/drawing/2014/main" id="{0A412CC0-5FE8-4A0A-BB66-9C9F12177E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339620" y="2642111"/>
              <a:ext cx="634949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6529462-0169-41AD-AF30-5D5BE43AC259}"/>
                </a:ext>
              </a:extLst>
            </p:cNvPr>
            <p:cNvSpPr txBox="1"/>
            <p:nvPr/>
          </p:nvSpPr>
          <p:spPr>
            <a:xfrm>
              <a:off x="-2722183" y="2131716"/>
              <a:ext cx="70698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ar-SA" sz="1800" b="1" dirty="0">
                  <a:solidFill>
                    <a:schemeClr val="accent1">
                      <a:lumMod val="75000"/>
                    </a:schemeClr>
                  </a:solidFill>
                  <a:latin typeface="Calibri"/>
                </a:rPr>
                <a:t>تتفاعل بعض الاحماض بشدة مع الفلزات ويتصاعد غاز الهيدروجين </a:t>
              </a:r>
              <a:endParaRPr lang="ar-SA" sz="1800" b="1" kern="0" dirty="0">
                <a:solidFill>
                  <a:schemeClr val="accent1">
                    <a:lumMod val="75000"/>
                  </a:schemeClr>
                </a:solidFill>
                <a:latin typeface="Calibri"/>
              </a:endParaRPr>
            </a:p>
          </p:txBody>
        </p:sp>
      </p:grpSp>
      <p:sp>
        <p:nvSpPr>
          <p:cNvPr id="20" name="فقاعة الكلام: بيضاوية 19">
            <a:extLst>
              <a:ext uri="{FF2B5EF4-FFF2-40B4-BE49-F238E27FC236}">
                <a16:creationId xmlns:a16="http://schemas.microsoft.com/office/drawing/2014/main" id="{BD05C3F7-A2FD-42C1-BA9A-BBCDCFCF9CC6}"/>
              </a:ext>
            </a:extLst>
          </p:cNvPr>
          <p:cNvSpPr/>
          <p:nvPr/>
        </p:nvSpPr>
        <p:spPr>
          <a:xfrm>
            <a:off x="880132" y="464008"/>
            <a:ext cx="2320534" cy="1313775"/>
          </a:xfrm>
          <a:prstGeom prst="wedgeEllipseCallout">
            <a:avLst>
              <a:gd name="adj1" fmla="val -48805"/>
              <a:gd name="adj2" fmla="val 46175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ماذا تلاحظ عند تفاعل الاحماض مع الفلزات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58234592-5F0F-4DA3-BF0F-E13A0C2C9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57" y="1777783"/>
            <a:ext cx="533307" cy="569046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857B14E-09A8-4D0C-ABB8-9BE721B9A087}"/>
              </a:ext>
            </a:extLst>
          </p:cNvPr>
          <p:cNvSpPr txBox="1"/>
          <p:nvPr/>
        </p:nvSpPr>
        <p:spPr>
          <a:xfrm>
            <a:off x="6305500" y="1656895"/>
            <a:ext cx="27652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800" dirty="0"/>
              <a:t>+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1EF9455-E982-4F45-98C4-510742AB6B35}"/>
              </a:ext>
            </a:extLst>
          </p:cNvPr>
          <p:cNvSpPr txBox="1"/>
          <p:nvPr/>
        </p:nvSpPr>
        <p:spPr>
          <a:xfrm>
            <a:off x="4920073" y="1777783"/>
            <a:ext cx="27652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800" dirty="0"/>
              <a:t>=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E59B2AF2-F757-489F-9BBB-03B7041C6E9B}"/>
              </a:ext>
            </a:extLst>
          </p:cNvPr>
          <p:cNvSpPr txBox="1"/>
          <p:nvPr/>
        </p:nvSpPr>
        <p:spPr>
          <a:xfrm>
            <a:off x="6582026" y="2828816"/>
            <a:ext cx="7739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400" b="1" dirty="0"/>
              <a:t>فلز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5194471F-BFA5-4818-B342-60344385B3E2}"/>
              </a:ext>
            </a:extLst>
          </p:cNvPr>
          <p:cNvSpPr txBox="1"/>
          <p:nvPr/>
        </p:nvSpPr>
        <p:spPr>
          <a:xfrm>
            <a:off x="5400777" y="2850965"/>
            <a:ext cx="10429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400" b="1" dirty="0"/>
              <a:t>حمض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F7B16799-BD60-4E25-B794-531C05C4BEFE}"/>
              </a:ext>
            </a:extLst>
          </p:cNvPr>
          <p:cNvSpPr txBox="1"/>
          <p:nvPr/>
        </p:nvSpPr>
        <p:spPr>
          <a:xfrm>
            <a:off x="3770850" y="898513"/>
            <a:ext cx="94789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1600" b="1" dirty="0"/>
              <a:t>تصاعد غاز</a:t>
            </a:r>
          </a:p>
          <a:p>
            <a:pPr algn="ctr" rtl="1"/>
            <a:r>
              <a:rPr lang="ar-SA" sz="1600" b="1" dirty="0"/>
              <a:t>الهيدروجين </a:t>
            </a:r>
            <a:r>
              <a:rPr lang="en-US" sz="1600" b="1" dirty="0"/>
              <a:t>H</a:t>
            </a:r>
            <a:endParaRPr lang="ar-SA" sz="1600" b="1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15BFC77-5FF8-4F42-ACF5-19FB1420D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39" y="1374593"/>
            <a:ext cx="47625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72BC44A-C52E-4D28-9B62-4E1A96CCB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28" y="1412693"/>
            <a:ext cx="46672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75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7" grpId="0"/>
      <p:bldP spid="28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CC4A7BC7-63C0-49E6-B0AA-E30672D4D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821" y="571167"/>
            <a:ext cx="675871" cy="102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أسطوانة 50">
            <a:extLst>
              <a:ext uri="{FF2B5EF4-FFF2-40B4-BE49-F238E27FC236}">
                <a16:creationId xmlns:a16="http://schemas.microsoft.com/office/drawing/2014/main" id="{400CC035-BDD9-4458-8763-C8A37D82E717}"/>
              </a:ext>
            </a:extLst>
          </p:cNvPr>
          <p:cNvSpPr/>
          <p:nvPr/>
        </p:nvSpPr>
        <p:spPr>
          <a:xfrm>
            <a:off x="5885001" y="2519333"/>
            <a:ext cx="951219" cy="838099"/>
          </a:xfrm>
          <a:prstGeom prst="can">
            <a:avLst/>
          </a:prstGeom>
          <a:gradFill flip="none" rotWithShape="1">
            <a:gsLst>
              <a:gs pos="27000">
                <a:schemeClr val="bg1"/>
              </a:gs>
              <a:gs pos="100000">
                <a:srgbClr val="FF0000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60539" y="4392467"/>
              <a:ext cx="852169" cy="830997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52169" cy="83099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4" name="صورة الشريحة 1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60539" y="4392467"/>
                <a:ext cx="852169" cy="830997"/>
              </a:xfrm>
              <a:prstGeom prst="rect">
                <a:avLst/>
              </a:prstGeom>
            </p:spPr>
          </p:pic>
        </mc:Fallback>
      </mc:AlternateContent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BF90AD0-626F-4636-975E-ED0D80FB5D60}"/>
              </a:ext>
            </a:extLst>
          </p:cNvPr>
          <p:cNvSpPr/>
          <p:nvPr/>
        </p:nvSpPr>
        <p:spPr>
          <a:xfrm>
            <a:off x="4869730" y="104242"/>
            <a:ext cx="2628636" cy="573734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خصائص الاحماض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AECBE3D-F5E1-48C0-AFF4-F97DAF8D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728" y="898513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A5DCD836-F101-4596-A56E-195E0AF927E0}"/>
              </a:ext>
            </a:extLst>
          </p:cNvPr>
          <p:cNvGrpSpPr/>
          <p:nvPr/>
        </p:nvGrpSpPr>
        <p:grpSpPr>
          <a:xfrm>
            <a:off x="1173967" y="2688094"/>
            <a:ext cx="3752875" cy="677624"/>
            <a:chOff x="-2940032" y="1964487"/>
            <a:chExt cx="7987587" cy="677624"/>
          </a:xfrm>
        </p:grpSpPr>
        <p:cxnSp>
          <p:nvCxnSpPr>
            <p:cNvPr id="17" name="رابط مستقيم 16">
              <a:extLst>
                <a:ext uri="{FF2B5EF4-FFF2-40B4-BE49-F238E27FC236}">
                  <a16:creationId xmlns:a16="http://schemas.microsoft.com/office/drawing/2014/main" id="{0A412CC0-5FE8-4A0A-BB66-9C9F12177E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339619" y="2633825"/>
              <a:ext cx="7265617" cy="828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6529462-0169-41AD-AF30-5D5BE43AC259}"/>
                </a:ext>
              </a:extLst>
            </p:cNvPr>
            <p:cNvSpPr txBox="1"/>
            <p:nvPr/>
          </p:nvSpPr>
          <p:spPr>
            <a:xfrm>
              <a:off x="-2940032" y="1964487"/>
              <a:ext cx="798758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ar-SA" sz="1800" b="1" dirty="0">
                  <a:solidFill>
                    <a:schemeClr val="accent1">
                      <a:lumMod val="75000"/>
                    </a:schemeClr>
                  </a:solidFill>
                  <a:latin typeface="Calibri"/>
                </a:rPr>
                <a:t>الاحماض موصلة للكهرباء بسبب قدرة ايونات </a:t>
              </a:r>
              <a:r>
                <a:rPr lang="ar-SA" sz="1800" b="1" dirty="0" err="1">
                  <a:solidFill>
                    <a:schemeClr val="accent1">
                      <a:lumMod val="75000"/>
                    </a:schemeClr>
                  </a:solidFill>
                  <a:latin typeface="Calibri"/>
                </a:rPr>
                <a:t>الهيدرونيوم</a:t>
              </a:r>
              <a:r>
                <a:rPr lang="ar-SA" sz="1800" b="1" dirty="0">
                  <a:solidFill>
                    <a:schemeClr val="accent1">
                      <a:lumMod val="75000"/>
                    </a:schemeClr>
                  </a:solidFill>
                  <a:latin typeface="Calibri"/>
                </a:rPr>
                <a:t> على توصيل الكهرباء  </a:t>
              </a:r>
              <a:endParaRPr lang="ar-SA" sz="1800" b="1" kern="0" dirty="0">
                <a:solidFill>
                  <a:schemeClr val="accent1">
                    <a:lumMod val="75000"/>
                  </a:schemeClr>
                </a:solidFill>
                <a:latin typeface="Calibri"/>
              </a:endParaRPr>
            </a:p>
          </p:txBody>
        </p:sp>
      </p:grpSp>
      <p:sp>
        <p:nvSpPr>
          <p:cNvPr id="20" name="فقاعة الكلام: بيضاوية 19">
            <a:extLst>
              <a:ext uri="{FF2B5EF4-FFF2-40B4-BE49-F238E27FC236}">
                <a16:creationId xmlns:a16="http://schemas.microsoft.com/office/drawing/2014/main" id="{BD05C3F7-A2FD-42C1-BA9A-BBCDCFCF9CC6}"/>
              </a:ext>
            </a:extLst>
          </p:cNvPr>
          <p:cNvSpPr/>
          <p:nvPr/>
        </p:nvSpPr>
        <p:spPr>
          <a:xfrm>
            <a:off x="880132" y="464008"/>
            <a:ext cx="2320534" cy="1313775"/>
          </a:xfrm>
          <a:prstGeom prst="wedgeEllipseCallout">
            <a:avLst>
              <a:gd name="adj1" fmla="val -48805"/>
              <a:gd name="adj2" fmla="val 46175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ماذا تستنتج من التجربة</a:t>
            </a:r>
          </a:p>
        </p:txBody>
      </p: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142C973A-AD1D-48FF-AC19-0EC72C708815}"/>
              </a:ext>
            </a:extLst>
          </p:cNvPr>
          <p:cNvCxnSpPr/>
          <p:nvPr/>
        </p:nvCxnSpPr>
        <p:spPr>
          <a:xfrm>
            <a:off x="4062498" y="1334139"/>
            <a:ext cx="309346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24B59AB8-B383-47DF-A9BB-0FFC2847A833}"/>
              </a:ext>
            </a:extLst>
          </p:cNvPr>
          <p:cNvCxnSpPr>
            <a:cxnSpLocks/>
          </p:cNvCxnSpPr>
          <p:nvPr/>
        </p:nvCxnSpPr>
        <p:spPr>
          <a:xfrm>
            <a:off x="3918757" y="1494933"/>
            <a:ext cx="0" cy="909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AC617B4C-6C83-4848-BE99-4249BC2310F9}"/>
              </a:ext>
            </a:extLst>
          </p:cNvPr>
          <p:cNvCxnSpPr/>
          <p:nvPr/>
        </p:nvCxnSpPr>
        <p:spPr>
          <a:xfrm>
            <a:off x="8498859" y="1334139"/>
            <a:ext cx="28776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33CA16D2-E201-4C92-A467-35F08ECE9507}"/>
              </a:ext>
            </a:extLst>
          </p:cNvPr>
          <p:cNvCxnSpPr>
            <a:cxnSpLocks/>
          </p:cNvCxnSpPr>
          <p:nvPr/>
        </p:nvCxnSpPr>
        <p:spPr>
          <a:xfrm>
            <a:off x="8774775" y="1334139"/>
            <a:ext cx="0" cy="107058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D1C6E96E-2BEA-4DB5-811F-CDFB66401691}"/>
              </a:ext>
            </a:extLst>
          </p:cNvPr>
          <p:cNvCxnSpPr>
            <a:cxnSpLocks/>
          </p:cNvCxnSpPr>
          <p:nvPr/>
        </p:nvCxnSpPr>
        <p:spPr>
          <a:xfrm flipV="1">
            <a:off x="3918757" y="2404728"/>
            <a:ext cx="2206049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45A02D42-2732-4610-AA16-740FFDD444F4}"/>
              </a:ext>
            </a:extLst>
          </p:cNvPr>
          <p:cNvCxnSpPr>
            <a:cxnSpLocks/>
          </p:cNvCxnSpPr>
          <p:nvPr/>
        </p:nvCxnSpPr>
        <p:spPr>
          <a:xfrm>
            <a:off x="6644380" y="2404728"/>
            <a:ext cx="213039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F07D8AA3-4C1E-47BA-A3CC-ADAA01E90CE5}"/>
              </a:ext>
            </a:extLst>
          </p:cNvPr>
          <p:cNvCxnSpPr>
            <a:cxnSpLocks/>
          </p:cNvCxnSpPr>
          <p:nvPr/>
        </p:nvCxnSpPr>
        <p:spPr>
          <a:xfrm>
            <a:off x="6644380" y="2398610"/>
            <a:ext cx="0" cy="70964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رابط مستقيم 35">
            <a:extLst>
              <a:ext uri="{FF2B5EF4-FFF2-40B4-BE49-F238E27FC236}">
                <a16:creationId xmlns:a16="http://schemas.microsoft.com/office/drawing/2014/main" id="{BE2DFDFF-8C2E-43A1-9AAE-5D336DE67610}"/>
              </a:ext>
            </a:extLst>
          </p:cNvPr>
          <p:cNvCxnSpPr>
            <a:cxnSpLocks/>
          </p:cNvCxnSpPr>
          <p:nvPr/>
        </p:nvCxnSpPr>
        <p:spPr>
          <a:xfrm>
            <a:off x="6124806" y="2398610"/>
            <a:ext cx="0" cy="70964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أسطوانة 36">
            <a:extLst>
              <a:ext uri="{FF2B5EF4-FFF2-40B4-BE49-F238E27FC236}">
                <a16:creationId xmlns:a16="http://schemas.microsoft.com/office/drawing/2014/main" id="{E995159B-A343-487A-BA9F-F8182E395AE8}"/>
              </a:ext>
            </a:extLst>
          </p:cNvPr>
          <p:cNvSpPr/>
          <p:nvPr/>
        </p:nvSpPr>
        <p:spPr>
          <a:xfrm>
            <a:off x="5885002" y="2510071"/>
            <a:ext cx="951218" cy="838099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8" name="رسم 37" descr="قارورة">
            <a:extLst>
              <a:ext uri="{FF2B5EF4-FFF2-40B4-BE49-F238E27FC236}">
                <a16:creationId xmlns:a16="http://schemas.microsoft.com/office/drawing/2014/main" id="{EB54D935-AE97-4AC2-877B-6DDA63DA6D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09806" y="2462911"/>
            <a:ext cx="1023161" cy="783060"/>
          </a:xfrm>
          <a:prstGeom prst="rect">
            <a:avLst/>
          </a:prstGeom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5265696E-72F8-4B2D-B323-A8F923651559}"/>
              </a:ext>
            </a:extLst>
          </p:cNvPr>
          <p:cNvSpPr txBox="1"/>
          <p:nvPr/>
        </p:nvSpPr>
        <p:spPr>
          <a:xfrm>
            <a:off x="4189091" y="3717055"/>
            <a:ext cx="4306062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/>
            <a:r>
              <a:rPr lang="ar-SA" sz="2000" dirty="0"/>
              <a:t>الأدوات:</a:t>
            </a:r>
          </a:p>
          <a:p>
            <a:pPr algn="r" rtl="1"/>
            <a:r>
              <a:rPr lang="ar-SA" sz="2000" dirty="0"/>
              <a:t>1- بطارية كهربائية     2- مصباح كهربائي</a:t>
            </a:r>
          </a:p>
          <a:p>
            <a:pPr algn="r" rtl="1"/>
            <a:r>
              <a:rPr lang="ar-SA" sz="2000" dirty="0"/>
              <a:t>3- اسلاك   4- كاس زجاجي   5- حمض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09C1363-AEC0-487D-996A-3F282884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951" y="588681"/>
            <a:ext cx="79057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017F9918-488C-4786-B672-5FB6E2495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478" y="1066445"/>
            <a:ext cx="1581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80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3796 L 0.00174 -0.03796 C 0.004 -0.04013 0.00643 -0.04259 0.00886 -0.04445 C 0.01077 -0.04568 0.01441 -0.04753 0.01441 -0.04753 C 0.01563 -0.04969 0.01702 -0.05185 0.01806 -0.05401 C 0.01945 -0.0571 0.02014 -0.06111 0.0217 -0.06389 C 0.03056 -0.07963 0.02188 -0.06482 0.04167 -0.09136 C 0.04288 -0.0929 0.04393 -0.09475 0.04531 -0.09599 C 0.04827 -0.09877 0.05139 -0.10031 0.05434 -0.10247 C 0.06962 -0.1142 0.0684 -0.11451 0.08611 -0.13148 C 0.09653 -0.14136 0.09028 -0.13426 0.09618 -0.14105 C 0.09705 -0.14013 0.09861 -0.13982 0.09896 -0.13796 C 0.10035 -0.12963 0.10122 -0.1034 0.10156 -0.09445 C 0.10261 -0.0321 0.10243 -0.05463 0.10243 -0.02654 L 0.10243 -0.02654 " pathEditMode="relative" ptsTypes="AAAAAAAAAAAAAAA">
                                      <p:cBhvr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7" grpId="0" animBg="1"/>
      <p:bldP spid="20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>
            <a:extLst>
              <a:ext uri="{FF2B5EF4-FFF2-40B4-BE49-F238E27FC236}">
                <a16:creationId xmlns:a16="http://schemas.microsoft.com/office/drawing/2014/main" id="{5F0CE737-EE88-47A0-8FF6-9C2142D1B3FA}"/>
              </a:ext>
            </a:extLst>
          </p:cNvPr>
          <p:cNvGrpSpPr/>
          <p:nvPr/>
        </p:nvGrpSpPr>
        <p:grpSpPr>
          <a:xfrm>
            <a:off x="4572000" y="925225"/>
            <a:ext cx="1317172" cy="914400"/>
            <a:chOff x="8178799" y="740228"/>
            <a:chExt cx="1756229" cy="1219200"/>
          </a:xfrm>
        </p:grpSpPr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4E0D9FA7-5D09-48C3-9EF7-12F2E6ADDB0C}"/>
                </a:ext>
              </a:extLst>
            </p:cNvPr>
            <p:cNvSpPr/>
            <p:nvPr/>
          </p:nvSpPr>
          <p:spPr>
            <a:xfrm flipH="1">
              <a:off x="8178799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pic>
          <p:nvPicPr>
            <p:cNvPr id="7" name="Graphic 16" descr="Lightbulb">
              <a:extLst>
                <a:ext uri="{FF2B5EF4-FFF2-40B4-BE49-F238E27FC236}">
                  <a16:creationId xmlns:a16="http://schemas.microsoft.com/office/drawing/2014/main" id="{82A9C60B-209A-4539-BF6C-8D133D42D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94603" y="1080349"/>
              <a:ext cx="548640" cy="548640"/>
            </a:xfrm>
            <a:prstGeom prst="rect">
              <a:avLst/>
            </a:prstGeom>
          </p:spPr>
        </p:pic>
      </p:grpSp>
      <p:grpSp>
        <p:nvGrpSpPr>
          <p:cNvPr id="8" name="Group 14">
            <a:extLst>
              <a:ext uri="{FF2B5EF4-FFF2-40B4-BE49-F238E27FC236}">
                <a16:creationId xmlns:a16="http://schemas.microsoft.com/office/drawing/2014/main" id="{B46E4E9A-81E5-4707-A4E7-FEF403298EDF}"/>
              </a:ext>
            </a:extLst>
          </p:cNvPr>
          <p:cNvGrpSpPr/>
          <p:nvPr/>
        </p:nvGrpSpPr>
        <p:grpSpPr>
          <a:xfrm>
            <a:off x="3238497" y="925225"/>
            <a:ext cx="1317172" cy="914400"/>
            <a:chOff x="1233713" y="740228"/>
            <a:chExt cx="1756229" cy="1219200"/>
          </a:xfrm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42DE6999-3D13-48B7-97B1-7DECF2E72D94}"/>
                </a:ext>
              </a:extLst>
            </p:cNvPr>
            <p:cNvSpPr/>
            <p:nvPr/>
          </p:nvSpPr>
          <p:spPr>
            <a:xfrm>
              <a:off x="1233713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B91A7C-4E0F-402B-AF54-F3EE8BEFF47E}"/>
                </a:ext>
              </a:extLst>
            </p:cNvPr>
            <p:cNvSpPr txBox="1"/>
            <p:nvPr/>
          </p:nvSpPr>
          <p:spPr>
            <a:xfrm>
              <a:off x="1589312" y="1080349"/>
              <a:ext cx="87085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01</a:t>
              </a:r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8282E79B-26E3-4C45-830B-633CFF1E2299}"/>
              </a:ext>
            </a:extLst>
          </p:cNvPr>
          <p:cNvGrpSpPr/>
          <p:nvPr/>
        </p:nvGrpSpPr>
        <p:grpSpPr>
          <a:xfrm>
            <a:off x="2403533" y="1072632"/>
            <a:ext cx="4348505" cy="566057"/>
            <a:chOff x="2678337" y="986971"/>
            <a:chExt cx="5798006" cy="754743"/>
          </a:xfrm>
        </p:grpSpPr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80666636-E34A-412B-9A71-CFA18EE26B35}"/>
                </a:ext>
              </a:extLst>
            </p:cNvPr>
            <p:cNvSpPr/>
            <p:nvPr/>
          </p:nvSpPr>
          <p:spPr>
            <a:xfrm>
              <a:off x="2678337" y="986971"/>
              <a:ext cx="5798006" cy="754743"/>
            </a:xfrm>
            <a:prstGeom prst="rect">
              <a:avLst/>
            </a:prstGeom>
            <a:gradFill flip="none" rotWithShape="1">
              <a:gsLst>
                <a:gs pos="0">
                  <a:srgbClr val="008080"/>
                </a:gs>
                <a:gs pos="6000">
                  <a:srgbClr val="00CC99"/>
                </a:gs>
                <a:gs pos="95000">
                  <a:srgbClr val="00CC99"/>
                </a:gs>
                <a:gs pos="100000">
                  <a:srgbClr val="00808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4173BA06-2475-4DE0-8412-ED4D580D1EFC}"/>
                </a:ext>
              </a:extLst>
            </p:cNvPr>
            <p:cNvSpPr txBox="1"/>
            <p:nvPr/>
          </p:nvSpPr>
          <p:spPr>
            <a:xfrm>
              <a:off x="3342638" y="1056564"/>
              <a:ext cx="4304476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ar-SA" sz="2400" kern="1200" dirty="0">
                  <a:solidFill>
                    <a:srgbClr val="44546A">
                      <a:lumMod val="75000"/>
                    </a:srgbClr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طعمها لاذع</a:t>
              </a:r>
              <a:endParaRPr lang="en-US" sz="2400" kern="12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9">
            <a:extLst>
              <a:ext uri="{FF2B5EF4-FFF2-40B4-BE49-F238E27FC236}">
                <a16:creationId xmlns:a16="http://schemas.microsoft.com/office/drawing/2014/main" id="{EABBF200-9ACE-40E9-892B-F9D36623DB21}"/>
              </a:ext>
            </a:extLst>
          </p:cNvPr>
          <p:cNvGrpSpPr/>
          <p:nvPr/>
        </p:nvGrpSpPr>
        <p:grpSpPr>
          <a:xfrm>
            <a:off x="4572000" y="1909318"/>
            <a:ext cx="1317172" cy="914400"/>
            <a:chOff x="8178799" y="740228"/>
            <a:chExt cx="1756229" cy="1219200"/>
          </a:xfrm>
        </p:grpSpPr>
        <p:sp>
          <p:nvSpPr>
            <p:cNvPr id="16" name="Freeform: Shape 20">
              <a:extLst>
                <a:ext uri="{FF2B5EF4-FFF2-40B4-BE49-F238E27FC236}">
                  <a16:creationId xmlns:a16="http://schemas.microsoft.com/office/drawing/2014/main" id="{0130BBC1-EBD0-435A-8A4C-3FB744655BBD}"/>
                </a:ext>
              </a:extLst>
            </p:cNvPr>
            <p:cNvSpPr/>
            <p:nvPr/>
          </p:nvSpPr>
          <p:spPr>
            <a:xfrm flipH="1">
              <a:off x="8178799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pic>
          <p:nvPicPr>
            <p:cNvPr id="17" name="Graphic 21" descr="لمبة">
              <a:extLst>
                <a:ext uri="{FF2B5EF4-FFF2-40B4-BE49-F238E27FC236}">
                  <a16:creationId xmlns:a16="http://schemas.microsoft.com/office/drawing/2014/main" id="{07A2267B-0243-456D-979E-33F71AEEE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894603" y="1080349"/>
              <a:ext cx="548640" cy="548640"/>
            </a:xfrm>
            <a:prstGeom prst="rect">
              <a:avLst/>
            </a:prstGeom>
          </p:spPr>
        </p:pic>
      </p:grpSp>
      <p:grpSp>
        <p:nvGrpSpPr>
          <p:cNvPr id="18" name="Group 22">
            <a:extLst>
              <a:ext uri="{FF2B5EF4-FFF2-40B4-BE49-F238E27FC236}">
                <a16:creationId xmlns:a16="http://schemas.microsoft.com/office/drawing/2014/main" id="{31C8E0F0-962D-4EE7-AFAB-BB8536485C4F}"/>
              </a:ext>
            </a:extLst>
          </p:cNvPr>
          <p:cNvGrpSpPr/>
          <p:nvPr/>
        </p:nvGrpSpPr>
        <p:grpSpPr>
          <a:xfrm>
            <a:off x="3238497" y="1909318"/>
            <a:ext cx="1317172" cy="914400"/>
            <a:chOff x="1233713" y="740228"/>
            <a:chExt cx="1756229" cy="1219200"/>
          </a:xfrm>
        </p:grpSpPr>
        <p:sp>
          <p:nvSpPr>
            <p:cNvPr id="19" name="Freeform: Shape 23">
              <a:extLst>
                <a:ext uri="{FF2B5EF4-FFF2-40B4-BE49-F238E27FC236}">
                  <a16:creationId xmlns:a16="http://schemas.microsoft.com/office/drawing/2014/main" id="{91E8460C-E11E-4893-BD80-F94461242179}"/>
                </a:ext>
              </a:extLst>
            </p:cNvPr>
            <p:cNvSpPr/>
            <p:nvPr/>
          </p:nvSpPr>
          <p:spPr>
            <a:xfrm>
              <a:off x="1233713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20" name="TextBox 24">
              <a:extLst>
                <a:ext uri="{FF2B5EF4-FFF2-40B4-BE49-F238E27FC236}">
                  <a16:creationId xmlns:a16="http://schemas.microsoft.com/office/drawing/2014/main" id="{7D66D4C5-556E-4052-8CEC-5C1D06A83E41}"/>
                </a:ext>
              </a:extLst>
            </p:cNvPr>
            <p:cNvSpPr txBox="1"/>
            <p:nvPr/>
          </p:nvSpPr>
          <p:spPr>
            <a:xfrm>
              <a:off x="1589313" y="885372"/>
              <a:ext cx="87085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8EFFC3C6-BC34-432C-9AA2-FF97EA98ABA4}"/>
                </a:ext>
              </a:extLst>
            </p:cNvPr>
            <p:cNvSpPr txBox="1"/>
            <p:nvPr/>
          </p:nvSpPr>
          <p:spPr>
            <a:xfrm>
              <a:off x="1589312" y="1080349"/>
              <a:ext cx="87085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02</a:t>
              </a:r>
            </a:p>
          </p:txBody>
        </p:sp>
      </p:grpSp>
      <p:grpSp>
        <p:nvGrpSpPr>
          <p:cNvPr id="22" name="Group 26">
            <a:extLst>
              <a:ext uri="{FF2B5EF4-FFF2-40B4-BE49-F238E27FC236}">
                <a16:creationId xmlns:a16="http://schemas.microsoft.com/office/drawing/2014/main" id="{5E3EA6B8-2AC0-449D-B292-86AC127EF4DC}"/>
              </a:ext>
            </a:extLst>
          </p:cNvPr>
          <p:cNvGrpSpPr/>
          <p:nvPr/>
        </p:nvGrpSpPr>
        <p:grpSpPr>
          <a:xfrm>
            <a:off x="2422792" y="2064540"/>
            <a:ext cx="4348505" cy="566057"/>
            <a:chOff x="2678337" y="986971"/>
            <a:chExt cx="5798006" cy="754743"/>
          </a:xfrm>
        </p:grpSpPr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49D2B455-5837-4554-B930-A132976F8BAA}"/>
                </a:ext>
              </a:extLst>
            </p:cNvPr>
            <p:cNvSpPr/>
            <p:nvPr/>
          </p:nvSpPr>
          <p:spPr>
            <a:xfrm>
              <a:off x="2678337" y="986971"/>
              <a:ext cx="5798006" cy="754743"/>
            </a:xfrm>
            <a:prstGeom prst="rect">
              <a:avLst/>
            </a:prstGeom>
            <a:gradFill flip="none" rotWithShape="1">
              <a:gsLst>
                <a:gs pos="0">
                  <a:srgbClr val="CC3300"/>
                </a:gs>
                <a:gs pos="6000">
                  <a:srgbClr val="FF9900"/>
                </a:gs>
                <a:gs pos="95000">
                  <a:srgbClr val="FF9900"/>
                </a:gs>
                <a:gs pos="100000">
                  <a:srgbClr val="CC33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4" name="TextBox 29">
              <a:extLst>
                <a:ext uri="{FF2B5EF4-FFF2-40B4-BE49-F238E27FC236}">
                  <a16:creationId xmlns:a16="http://schemas.microsoft.com/office/drawing/2014/main" id="{C960565D-8351-4E48-8B4F-897AFFEAC47A}"/>
                </a:ext>
              </a:extLst>
            </p:cNvPr>
            <p:cNvSpPr txBox="1"/>
            <p:nvPr/>
          </p:nvSpPr>
          <p:spPr>
            <a:xfrm>
              <a:off x="3180510" y="1073299"/>
              <a:ext cx="4785851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ar-SA" sz="2000" kern="1200" dirty="0">
                  <a:solidFill>
                    <a:srgbClr val="44546A">
                      <a:lumMod val="75000"/>
                    </a:srgbClr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مواد كاوية وتسبب تآكل الاقمشة والجلود </a:t>
              </a:r>
              <a:endParaRPr lang="en-US" sz="2000" kern="12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30">
            <a:extLst>
              <a:ext uri="{FF2B5EF4-FFF2-40B4-BE49-F238E27FC236}">
                <a16:creationId xmlns:a16="http://schemas.microsoft.com/office/drawing/2014/main" id="{58700555-F7F9-4768-B0DB-995CCD811357}"/>
              </a:ext>
            </a:extLst>
          </p:cNvPr>
          <p:cNvGrpSpPr/>
          <p:nvPr/>
        </p:nvGrpSpPr>
        <p:grpSpPr>
          <a:xfrm>
            <a:off x="4555668" y="2915183"/>
            <a:ext cx="1317172" cy="914400"/>
            <a:chOff x="8178799" y="740228"/>
            <a:chExt cx="1756229" cy="1219200"/>
          </a:xfrm>
        </p:grpSpPr>
        <p:sp>
          <p:nvSpPr>
            <p:cNvPr id="26" name="Freeform: Shape 31">
              <a:extLst>
                <a:ext uri="{FF2B5EF4-FFF2-40B4-BE49-F238E27FC236}">
                  <a16:creationId xmlns:a16="http://schemas.microsoft.com/office/drawing/2014/main" id="{8E89F926-B600-4A86-BE0D-ABC5D22547C8}"/>
                </a:ext>
              </a:extLst>
            </p:cNvPr>
            <p:cNvSpPr/>
            <p:nvPr/>
          </p:nvSpPr>
          <p:spPr>
            <a:xfrm flipH="1">
              <a:off x="8178799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pic>
          <p:nvPicPr>
            <p:cNvPr id="27" name="Graphic 32" descr="لمبة">
              <a:extLst>
                <a:ext uri="{FF2B5EF4-FFF2-40B4-BE49-F238E27FC236}">
                  <a16:creationId xmlns:a16="http://schemas.microsoft.com/office/drawing/2014/main" id="{6B5B0B5C-8008-4335-82B6-728FEB88D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894603" y="1080349"/>
              <a:ext cx="548640" cy="548640"/>
            </a:xfrm>
            <a:prstGeom prst="rect">
              <a:avLst/>
            </a:prstGeom>
          </p:spPr>
        </p:pic>
      </p:grpSp>
      <p:grpSp>
        <p:nvGrpSpPr>
          <p:cNvPr id="28" name="Group 33">
            <a:extLst>
              <a:ext uri="{FF2B5EF4-FFF2-40B4-BE49-F238E27FC236}">
                <a16:creationId xmlns:a16="http://schemas.microsoft.com/office/drawing/2014/main" id="{B58A9ABB-CDFB-4736-A0B8-9FF80F5F44E8}"/>
              </a:ext>
            </a:extLst>
          </p:cNvPr>
          <p:cNvGrpSpPr/>
          <p:nvPr/>
        </p:nvGrpSpPr>
        <p:grpSpPr>
          <a:xfrm>
            <a:off x="3222165" y="2915183"/>
            <a:ext cx="1317172" cy="914400"/>
            <a:chOff x="1233713" y="740228"/>
            <a:chExt cx="1756229" cy="1219200"/>
          </a:xfrm>
        </p:grpSpPr>
        <p:sp>
          <p:nvSpPr>
            <p:cNvPr id="29" name="Freeform: Shape 34">
              <a:extLst>
                <a:ext uri="{FF2B5EF4-FFF2-40B4-BE49-F238E27FC236}">
                  <a16:creationId xmlns:a16="http://schemas.microsoft.com/office/drawing/2014/main" id="{F526F842-89D7-4760-8D42-1BD74D0EE858}"/>
                </a:ext>
              </a:extLst>
            </p:cNvPr>
            <p:cNvSpPr/>
            <p:nvPr/>
          </p:nvSpPr>
          <p:spPr>
            <a:xfrm>
              <a:off x="1233713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30" name="TextBox 35">
              <a:extLst>
                <a:ext uri="{FF2B5EF4-FFF2-40B4-BE49-F238E27FC236}">
                  <a16:creationId xmlns:a16="http://schemas.microsoft.com/office/drawing/2014/main" id="{7E83ED51-71B7-43DE-933E-6C6C375B5D1C}"/>
                </a:ext>
              </a:extLst>
            </p:cNvPr>
            <p:cNvSpPr txBox="1"/>
            <p:nvPr/>
          </p:nvSpPr>
          <p:spPr>
            <a:xfrm>
              <a:off x="1589313" y="885372"/>
              <a:ext cx="87085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1" name="TextBox 36">
              <a:extLst>
                <a:ext uri="{FF2B5EF4-FFF2-40B4-BE49-F238E27FC236}">
                  <a16:creationId xmlns:a16="http://schemas.microsoft.com/office/drawing/2014/main" id="{A635EDDD-F84F-46D0-9C08-EE9F16131AC4}"/>
                </a:ext>
              </a:extLst>
            </p:cNvPr>
            <p:cNvSpPr txBox="1"/>
            <p:nvPr/>
          </p:nvSpPr>
          <p:spPr>
            <a:xfrm>
              <a:off x="1589312" y="1080349"/>
              <a:ext cx="87085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03</a:t>
              </a:r>
            </a:p>
          </p:txBody>
        </p:sp>
      </p:grpSp>
      <p:grpSp>
        <p:nvGrpSpPr>
          <p:cNvPr id="32" name="Group 37">
            <a:extLst>
              <a:ext uri="{FF2B5EF4-FFF2-40B4-BE49-F238E27FC236}">
                <a16:creationId xmlns:a16="http://schemas.microsoft.com/office/drawing/2014/main" id="{B20701A6-7E85-4A80-9122-E1E8C8B4A6FC}"/>
              </a:ext>
            </a:extLst>
          </p:cNvPr>
          <p:cNvGrpSpPr/>
          <p:nvPr/>
        </p:nvGrpSpPr>
        <p:grpSpPr>
          <a:xfrm>
            <a:off x="2422792" y="3109476"/>
            <a:ext cx="4348505" cy="650890"/>
            <a:chOff x="2679270" y="1007227"/>
            <a:chExt cx="5798006" cy="867854"/>
          </a:xfrm>
        </p:grpSpPr>
        <p:sp>
          <p:nvSpPr>
            <p:cNvPr id="33" name="Rectangle 38">
              <a:extLst>
                <a:ext uri="{FF2B5EF4-FFF2-40B4-BE49-F238E27FC236}">
                  <a16:creationId xmlns:a16="http://schemas.microsoft.com/office/drawing/2014/main" id="{4215775F-00CF-48DE-BC36-BC8ABC83A460}"/>
                </a:ext>
              </a:extLst>
            </p:cNvPr>
            <p:cNvSpPr/>
            <p:nvPr/>
          </p:nvSpPr>
          <p:spPr>
            <a:xfrm>
              <a:off x="2679270" y="1007227"/>
              <a:ext cx="5798006" cy="754743"/>
            </a:xfrm>
            <a:prstGeom prst="rect">
              <a:avLst/>
            </a:prstGeom>
            <a:gradFill flip="none" rotWithShape="1">
              <a:gsLst>
                <a:gs pos="0">
                  <a:srgbClr val="0033CC"/>
                </a:gs>
                <a:gs pos="6000">
                  <a:srgbClr val="0099FF"/>
                </a:gs>
                <a:gs pos="95000">
                  <a:srgbClr val="0099FF"/>
                </a:gs>
                <a:gs pos="100000">
                  <a:srgbClr val="0033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4" name="TextBox 40">
              <a:extLst>
                <a:ext uri="{FF2B5EF4-FFF2-40B4-BE49-F238E27FC236}">
                  <a16:creationId xmlns:a16="http://schemas.microsoft.com/office/drawing/2014/main" id="{FE9D93D4-8058-4680-9830-9B91DFFACA6F}"/>
                </a:ext>
              </a:extLst>
            </p:cNvPr>
            <p:cNvSpPr txBox="1"/>
            <p:nvPr/>
          </p:nvSpPr>
          <p:spPr>
            <a:xfrm>
              <a:off x="2851557" y="1013306"/>
              <a:ext cx="560004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ar-SA" sz="1800" b="1" kern="1200" dirty="0">
                  <a:solidFill>
                    <a:srgbClr val="44546A">
                      <a:lumMod val="75000"/>
                    </a:srgbClr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تتفاعل بعض الاحماض بشدة مع الفلزات وتطلق غاز الهيدروجين</a:t>
              </a:r>
              <a:endParaRPr lang="en-US" sz="1800" b="1" kern="12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0163BD13-284A-451C-9304-17933E9619EC}"/>
              </a:ext>
            </a:extLst>
          </p:cNvPr>
          <p:cNvGrpSpPr/>
          <p:nvPr/>
        </p:nvGrpSpPr>
        <p:grpSpPr>
          <a:xfrm>
            <a:off x="4555668" y="3934369"/>
            <a:ext cx="1317172" cy="914400"/>
            <a:chOff x="8178799" y="740228"/>
            <a:chExt cx="1756229" cy="1219200"/>
          </a:xfrm>
        </p:grpSpPr>
        <p:sp>
          <p:nvSpPr>
            <p:cNvPr id="36" name="Freeform: Shape 7">
              <a:extLst>
                <a:ext uri="{FF2B5EF4-FFF2-40B4-BE49-F238E27FC236}">
                  <a16:creationId xmlns:a16="http://schemas.microsoft.com/office/drawing/2014/main" id="{EF8C8390-5F5B-4E57-BB76-D97F17551BB2}"/>
                </a:ext>
              </a:extLst>
            </p:cNvPr>
            <p:cNvSpPr/>
            <p:nvPr/>
          </p:nvSpPr>
          <p:spPr>
            <a:xfrm flipH="1">
              <a:off x="8178799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pic>
          <p:nvPicPr>
            <p:cNvPr id="37" name="Graphic 16" descr="Lightbulb">
              <a:extLst>
                <a:ext uri="{FF2B5EF4-FFF2-40B4-BE49-F238E27FC236}">
                  <a16:creationId xmlns:a16="http://schemas.microsoft.com/office/drawing/2014/main" id="{47BB5613-70B6-496B-B97C-F1948EDAD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94603" y="1080349"/>
              <a:ext cx="548640" cy="548640"/>
            </a:xfrm>
            <a:prstGeom prst="rect">
              <a:avLst/>
            </a:prstGeom>
          </p:spPr>
        </p:pic>
      </p:grpSp>
      <p:grpSp>
        <p:nvGrpSpPr>
          <p:cNvPr id="38" name="Group 14">
            <a:extLst>
              <a:ext uri="{FF2B5EF4-FFF2-40B4-BE49-F238E27FC236}">
                <a16:creationId xmlns:a16="http://schemas.microsoft.com/office/drawing/2014/main" id="{E69B3336-BAE0-423D-B2A1-A40C11CB3F19}"/>
              </a:ext>
            </a:extLst>
          </p:cNvPr>
          <p:cNvGrpSpPr/>
          <p:nvPr/>
        </p:nvGrpSpPr>
        <p:grpSpPr>
          <a:xfrm>
            <a:off x="3222165" y="3934369"/>
            <a:ext cx="1317172" cy="914400"/>
            <a:chOff x="1233713" y="740228"/>
            <a:chExt cx="1756229" cy="1219200"/>
          </a:xfrm>
        </p:grpSpPr>
        <p:sp>
          <p:nvSpPr>
            <p:cNvPr id="39" name="Freeform: Shape 6">
              <a:extLst>
                <a:ext uri="{FF2B5EF4-FFF2-40B4-BE49-F238E27FC236}">
                  <a16:creationId xmlns:a16="http://schemas.microsoft.com/office/drawing/2014/main" id="{0AC0B088-8C2D-4856-822D-612AD6D86356}"/>
                </a:ext>
              </a:extLst>
            </p:cNvPr>
            <p:cNvSpPr/>
            <p:nvPr/>
          </p:nvSpPr>
          <p:spPr>
            <a:xfrm>
              <a:off x="1233713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CB247C3A-9641-453C-B675-62F71E2E2648}"/>
                </a:ext>
              </a:extLst>
            </p:cNvPr>
            <p:cNvSpPr txBox="1"/>
            <p:nvPr/>
          </p:nvSpPr>
          <p:spPr>
            <a:xfrm>
              <a:off x="1589312" y="1080349"/>
              <a:ext cx="87085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04</a:t>
              </a:r>
            </a:p>
          </p:txBody>
        </p:sp>
      </p:grpSp>
      <p:grpSp>
        <p:nvGrpSpPr>
          <p:cNvPr id="42" name="Group 13">
            <a:extLst>
              <a:ext uri="{FF2B5EF4-FFF2-40B4-BE49-F238E27FC236}">
                <a16:creationId xmlns:a16="http://schemas.microsoft.com/office/drawing/2014/main" id="{139384B6-273D-4D1D-A058-BE5E608085E8}"/>
              </a:ext>
            </a:extLst>
          </p:cNvPr>
          <p:cNvGrpSpPr/>
          <p:nvPr/>
        </p:nvGrpSpPr>
        <p:grpSpPr>
          <a:xfrm>
            <a:off x="2419865" y="4109588"/>
            <a:ext cx="4348505" cy="566057"/>
            <a:chOff x="2613559" y="1034799"/>
            <a:chExt cx="5798006" cy="754743"/>
          </a:xfrm>
        </p:grpSpPr>
        <p:sp>
          <p:nvSpPr>
            <p:cNvPr id="43" name="Rectangle 8">
              <a:extLst>
                <a:ext uri="{FF2B5EF4-FFF2-40B4-BE49-F238E27FC236}">
                  <a16:creationId xmlns:a16="http://schemas.microsoft.com/office/drawing/2014/main" id="{576B75E3-FD35-4723-AA7C-464F6A8DB0AD}"/>
                </a:ext>
              </a:extLst>
            </p:cNvPr>
            <p:cNvSpPr/>
            <p:nvPr/>
          </p:nvSpPr>
          <p:spPr>
            <a:xfrm>
              <a:off x="2613559" y="1034799"/>
              <a:ext cx="5798006" cy="754743"/>
            </a:xfrm>
            <a:prstGeom prst="rect">
              <a:avLst/>
            </a:prstGeom>
            <a:gradFill flip="none" rotWithShape="1">
              <a:gsLst>
                <a:gs pos="0">
                  <a:srgbClr val="008080"/>
                </a:gs>
                <a:gs pos="6000">
                  <a:srgbClr val="00CC99"/>
                </a:gs>
                <a:gs pos="95000">
                  <a:srgbClr val="00CC99"/>
                </a:gs>
                <a:gs pos="100000">
                  <a:srgbClr val="00808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4" name="TextBox 12">
              <a:extLst>
                <a:ext uri="{FF2B5EF4-FFF2-40B4-BE49-F238E27FC236}">
                  <a16:creationId xmlns:a16="http://schemas.microsoft.com/office/drawing/2014/main" id="{F78CAA13-0D9F-4E77-901B-05F5E9F9A505}"/>
                </a:ext>
              </a:extLst>
            </p:cNvPr>
            <p:cNvSpPr txBox="1"/>
            <p:nvPr/>
          </p:nvSpPr>
          <p:spPr>
            <a:xfrm>
              <a:off x="3484514" y="1110256"/>
              <a:ext cx="3953564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ar-SA" sz="2400" b="1" kern="1200" dirty="0">
                  <a:solidFill>
                    <a:srgbClr val="44546A">
                      <a:lumMod val="75000"/>
                    </a:srgbClr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موصلة للتيار الكهربائي </a:t>
              </a:r>
              <a:endParaRPr lang="en-US" sz="2400" b="1" kern="12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مستطيل: زوايا مستديرة 54">
            <a:extLst>
              <a:ext uri="{FF2B5EF4-FFF2-40B4-BE49-F238E27FC236}">
                <a16:creationId xmlns:a16="http://schemas.microsoft.com/office/drawing/2014/main" id="{E6DBF732-EA5B-4A98-B121-5049202AD1E3}"/>
              </a:ext>
            </a:extLst>
          </p:cNvPr>
          <p:cNvSpPr/>
          <p:nvPr/>
        </p:nvSpPr>
        <p:spPr>
          <a:xfrm>
            <a:off x="3222165" y="174733"/>
            <a:ext cx="2616748" cy="402107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100" b="1" dirty="0">
                <a:solidFill>
                  <a:schemeClr val="bg2">
                    <a:lumMod val="75000"/>
                  </a:schemeClr>
                </a:solidFill>
              </a:rPr>
              <a:t>خصائص الاحماض </a:t>
            </a:r>
            <a:endParaRPr lang="ar-SA" sz="2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6" name="صورة 55">
            <a:extLst>
              <a:ext uri="{FF2B5EF4-FFF2-40B4-BE49-F238E27FC236}">
                <a16:creationId xmlns:a16="http://schemas.microsoft.com/office/drawing/2014/main" id="{A4E052B9-B3C1-4541-AB5D-ECEB27BF68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053" y="2989999"/>
            <a:ext cx="710155" cy="914027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EDCD492A-5869-4302-ADFD-109AB7407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877" y="591233"/>
            <a:ext cx="1042506" cy="1010500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8" name="صورة الشريحة 57">
                <a:extLst>
                  <a:ext uri="{FF2B5EF4-FFF2-40B4-BE49-F238E27FC236}">
                    <a16:creationId xmlns:a16="http://schemas.microsoft.com/office/drawing/2014/main" id="{7E552BD2-2B1B-4A27-9B53-E007EEE6E70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93316" y="4299154"/>
              <a:ext cx="865857" cy="844346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65857" cy="844346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8" name="صورة الشريحة 5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E552BD2-2B1B-4A27-9B53-E007EEE6E7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193316" y="4299154"/>
                <a:ext cx="865857" cy="84434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71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fill="hold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2.83951E-6 L -0.21094 2.83951E-6 " pathEditMode="relative" rAng="0" ptsTypes="AA" p14:bounceEnd="43000">
                                          <p:cBhvr>
                                            <p:cTn id="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fill="hold" nodeType="with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2.83951E-6 L 0.21267 2.83951E-6 " pathEditMode="relative" rAng="0" ptsTypes="AA" p14:bounceEnd="43000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path" presetSubtype="0" fill="hold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4.81481E-6 L -0.21094 4.81481E-6 " pathEditMode="relative" rAng="0" ptsTypes="AA" p14:bounceEnd="43000">
                                          <p:cBhvr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3" presetClass="path" presetSubtype="0" fill="hold" nodeType="with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4.81481E-6 L 0.21267 4.81481E-6 " pathEditMode="relative" rAng="0" ptsTypes="AA" p14:bounceEnd="43000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5" presetClass="path" presetSubtype="0" fill="hold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4.44444E-6 L -0.21094 4.44444E-6 " pathEditMode="relative" rAng="0" ptsTypes="AA" p14:bounceEnd="43000">
                                          <p:cBhvr>
                                            <p:cTn id="2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fill="hold" nodeType="with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4.44444E-6 L 0.21267 4.44444E-6 " pathEditMode="relative" rAng="0" ptsTypes="AA" p14:bounceEnd="43000">
                                          <p:cBhvr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5" presetClass="path" presetSubtype="0" fill="hold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7037E-6 L -0.21094 -3.7037E-6 " pathEditMode="relative" rAng="0" ptsTypes="AA" p14:bounceEnd="43000">
                                          <p:cBhvr>
                                            <p:cTn id="3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fill="hold" nodeType="with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3.7037E-6 L 0.21267 -3.7037E-6 " pathEditMode="relative" rAng="0" ptsTypes="AA" p14:bounceEnd="43000">
                                          <p:cBhvr>
                                            <p:cTn id="3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4.44444E-6 L -0.21093 4.44444E-6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4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4.44444E-6 L 0.21263 4.44444E-6 " pathEditMode="relative" rAng="0" ptsTypes="AA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7.40741E-7 L -0.21093 7.40741E-7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4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7.40741E-7 L 0.21263 7.40741E-7 " pathEditMode="relative" rAng="0" ptsTypes="AA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5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-1.11111E-6 L -0.21094 -1.11111E-6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4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21263 -1.11111E-6 " pathEditMode="relative" rAng="0" ptsTypes="AA">
                                          <p:cBhvr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5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7.40741E-7 L -0.21094 7.40741E-7 " pathEditMode="relative" rAng="0" ptsTypes="AA">
                                          <p:cBhvr>
                                            <p:cTn id="3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4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7.40741E-7 L 0.21263 7.40741E-7 " pathEditMode="relative" rAng="0" ptsTypes="AA">
                                          <p:cBhvr>
                                            <p:cTn id="3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5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85185E-6 L -0.21093 -1.85185E-6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4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1.85185E-6 L 0.21263 -1.85185E-6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صورة 55">
            <a:extLst>
              <a:ext uri="{FF2B5EF4-FFF2-40B4-BE49-F238E27FC236}">
                <a16:creationId xmlns:a16="http://schemas.microsoft.com/office/drawing/2014/main" id="{A4E052B9-B3C1-4541-AB5D-ECEB27BF6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53" y="2989999"/>
            <a:ext cx="710155" cy="914027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EDCD492A-5869-4302-ADFD-109AB7407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77" y="591233"/>
            <a:ext cx="1042506" cy="1010500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8" name="صورة الشريحة 57">
                <a:extLst>
                  <a:ext uri="{FF2B5EF4-FFF2-40B4-BE49-F238E27FC236}">
                    <a16:creationId xmlns:a16="http://schemas.microsoft.com/office/drawing/2014/main" id="{7E552BD2-2B1B-4A27-9B53-E007EEE6E70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93316" y="4299154"/>
              <a:ext cx="865857" cy="844346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65857" cy="844346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8" name="صورة الشريحة 5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E552BD2-2B1B-4A27-9B53-E007EEE6E7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93316" y="4299154"/>
                <a:ext cx="865857" cy="844346"/>
              </a:xfrm>
              <a:prstGeom prst="rect">
                <a:avLst/>
              </a:prstGeom>
            </p:spPr>
          </p:pic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id="{1C48B0D6-CD1D-4728-BA5A-89D4DB5A7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52" y="0"/>
            <a:ext cx="2192852" cy="123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مربع نص 45">
            <a:extLst>
              <a:ext uri="{FF2B5EF4-FFF2-40B4-BE49-F238E27FC236}">
                <a16:creationId xmlns:a16="http://schemas.microsoft.com/office/drawing/2014/main" id="{8ABE21A9-788E-49A7-9CF1-AED61D128761}"/>
              </a:ext>
            </a:extLst>
          </p:cNvPr>
          <p:cNvSpPr txBox="1"/>
          <p:nvPr/>
        </p:nvSpPr>
        <p:spPr>
          <a:xfrm>
            <a:off x="2116334" y="1740753"/>
            <a:ext cx="51882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عللي تستخدم الاحماض في صناعة البطاريات ؟</a:t>
            </a:r>
            <a:endParaRPr lang="ar-SA" sz="24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053F4BC1-0F73-4E2D-9C96-B2CF16CDC02D}"/>
              </a:ext>
            </a:extLst>
          </p:cNvPr>
          <p:cNvSpPr txBox="1"/>
          <p:nvPr/>
        </p:nvSpPr>
        <p:spPr>
          <a:xfrm>
            <a:off x="1821954" y="2789944"/>
            <a:ext cx="533638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 err="1">
                <a:solidFill>
                  <a:srgbClr val="92D050"/>
                </a:solidFill>
              </a:rPr>
              <a:t>لانها</a:t>
            </a:r>
            <a:r>
              <a:rPr lang="ar-SA" sz="2000" b="1" dirty="0">
                <a:solidFill>
                  <a:srgbClr val="92D050"/>
                </a:solidFill>
              </a:rPr>
              <a:t> موصلة للتيار الكهربائي </a:t>
            </a:r>
          </a:p>
        </p:txBody>
      </p:sp>
    </p:spTree>
    <p:extLst>
      <p:ext uri="{BB962C8B-B14F-4D97-AF65-F5344CB8AC3E}">
        <p14:creationId xmlns:p14="http://schemas.microsoft.com/office/powerpoint/2010/main" val="164497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638155BF-3ABB-4F6E-91AE-6EC1BC2755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28702227"/>
                  </p:ext>
                </p:extLst>
              </p:nvPr>
            </p:nvGraphicFramePr>
            <p:xfrm>
              <a:off x="-101186" y="4012499"/>
              <a:ext cx="1064251" cy="1037810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64251" cy="103781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7" name="صورة الشريحة 1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638155BF-3ABB-4F6E-91AE-6EC1BC2755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01186" y="4012499"/>
                <a:ext cx="1064251" cy="103781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E85F9406-45BF-40B7-A0D5-E63F9317C3E6}"/>
              </a:ext>
            </a:extLst>
          </p:cNvPr>
          <p:cNvGrpSpPr/>
          <p:nvPr/>
        </p:nvGrpSpPr>
        <p:grpSpPr>
          <a:xfrm>
            <a:off x="2378266" y="-141302"/>
            <a:ext cx="5058761" cy="1631190"/>
            <a:chOff x="1384627" y="2707681"/>
            <a:chExt cx="6238487" cy="1934296"/>
          </a:xfrm>
        </p:grpSpPr>
        <p:pic>
          <p:nvPicPr>
            <p:cNvPr id="20" name="صورة 1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988121D8-7FAD-4377-86E8-5C0EB6CDF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627" y="2707681"/>
              <a:ext cx="6238487" cy="1934296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A17154AE-4FC3-4760-9F16-4A5DFABD0AC2}"/>
                </a:ext>
              </a:extLst>
            </p:cNvPr>
            <p:cNvSpPr txBox="1"/>
            <p:nvPr/>
          </p:nvSpPr>
          <p:spPr>
            <a:xfrm>
              <a:off x="1666841" y="3286740"/>
              <a:ext cx="5674058" cy="12043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مستعينة بكتابك صفحة 49 اذكري بعض استخدامات الاحماض</a:t>
              </a:r>
            </a:p>
            <a:p>
              <a:pPr algn="ctr"/>
              <a:endParaRPr lang="ar-SA" sz="2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195FAEE5-0F92-4BB8-8786-6ADF2F9A4DC9}"/>
              </a:ext>
            </a:extLst>
          </p:cNvPr>
          <p:cNvGrpSpPr/>
          <p:nvPr/>
        </p:nvGrpSpPr>
        <p:grpSpPr>
          <a:xfrm>
            <a:off x="-101186" y="-194881"/>
            <a:ext cx="2190496" cy="1037810"/>
            <a:chOff x="5949796" y="312420"/>
            <a:chExt cx="2395348" cy="1006546"/>
          </a:xfrm>
        </p:grpSpPr>
        <p:pic>
          <p:nvPicPr>
            <p:cNvPr id="25" name="صورة 2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CA1DDA9-2568-43E3-B289-4FEE5B676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320" y="31242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6746A996-30BB-4F6B-ABF8-508DCB881EE4}"/>
                </a:ext>
              </a:extLst>
            </p:cNvPr>
            <p:cNvSpPr txBox="1"/>
            <p:nvPr/>
          </p:nvSpPr>
          <p:spPr>
            <a:xfrm>
              <a:off x="5949796" y="591814"/>
              <a:ext cx="2395348" cy="35820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dirty="0">
                  <a:solidFill>
                    <a:schemeClr val="bg2">
                      <a:lumMod val="75000"/>
                    </a:schemeClr>
                  </a:solidFill>
                </a:rPr>
                <a:t>القراءة الفاعلة 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480BD2A-A99E-47E3-8FD7-C719F5DBCD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72" t="42332" r="36818" b="11111"/>
          <a:stretch/>
        </p:blipFill>
        <p:spPr>
          <a:xfrm>
            <a:off x="5084140" y="2270036"/>
            <a:ext cx="3941888" cy="2163725"/>
          </a:xfrm>
          <a:prstGeom prst="rect">
            <a:avLst/>
          </a:prstGeom>
        </p:spPr>
      </p:pic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1FAADFCA-9864-4BA3-AD00-D2455B88577B}"/>
              </a:ext>
            </a:extLst>
          </p:cNvPr>
          <p:cNvSpPr/>
          <p:nvPr/>
        </p:nvSpPr>
        <p:spPr>
          <a:xfrm>
            <a:off x="6250917" y="1374700"/>
            <a:ext cx="1914525" cy="67680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في الصناعة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F83A17B-C076-46F2-89BF-E698B071A5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72" t="40706" r="34182" b="14181"/>
          <a:stretch/>
        </p:blipFill>
        <p:spPr>
          <a:xfrm>
            <a:off x="768263" y="2270037"/>
            <a:ext cx="3677697" cy="2163725"/>
          </a:xfrm>
          <a:prstGeom prst="rect">
            <a:avLst/>
          </a:prstGeom>
        </p:spPr>
      </p:pic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68BEBEA4-78B3-4C9E-A508-DC3D5A58E139}"/>
              </a:ext>
            </a:extLst>
          </p:cNvPr>
          <p:cNvSpPr/>
          <p:nvPr/>
        </p:nvSpPr>
        <p:spPr>
          <a:xfrm>
            <a:off x="1649848" y="1462396"/>
            <a:ext cx="1914525" cy="67680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في البيئة</a:t>
            </a:r>
          </a:p>
        </p:txBody>
      </p:sp>
    </p:spTree>
    <p:extLst>
      <p:ext uri="{BB962C8B-B14F-4D97-AF65-F5344CB8AC3E}">
        <p14:creationId xmlns:p14="http://schemas.microsoft.com/office/powerpoint/2010/main" val="360157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88020" y="46788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502309" y="1125763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العنود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6009" y="5243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7366" y="5120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4429" y="51225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1894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83784" y="4806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51773" y="5370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23130" y="5248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6515" y="5232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45347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75628" y="52372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43617" y="5801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14974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00188" y="5796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37191" y="4788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84650" y="5152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52639" y="5717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23996" y="5594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89481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1364" y="4554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20947" y="54353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88936" y="5999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0293" y="5877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27356" y="5879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821" y="51141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63010" y="5428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30999" y="59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02356" y="5870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69419" y="587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6884" y="5107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005073" y="5691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73062" y="625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44419" y="6133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611482" y="6135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08947" y="537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0585" y="158557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8574" y="164203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9931" y="16297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994" y="162993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4459" y="155345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64490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32479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03836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0899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8364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59698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27687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99044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66107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3572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57487" y="15353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25476" y="15917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6833" y="15795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3896" y="157967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1361" y="150318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30400" y="15577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8389" y="16141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9746" y="1601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09" y="1602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274" y="152561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12857" y="15550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0846" y="16114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52203" y="15992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9266" y="15993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16731" y="15229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59951" y="15421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27940" y="15985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9297" y="15863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66360" y="15864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3825" y="15099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6835" y="24563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824" y="25127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181" y="25005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3244" y="25006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644" y="2442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51867" y="24806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13605" y="24932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91213" y="25248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8276" y="25250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5741" y="24485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756038" y="11529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وعد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59913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جودي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79254" y="11588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ليان 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479741" y="116006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جود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793708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ريم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8046455" y="122858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رنا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199714" y="2124228"/>
            <a:ext cx="15557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عبير عبد المحسن</a:t>
            </a: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708651" y="2137762"/>
            <a:ext cx="11849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سارا سلمان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65455" y="223026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307426" y="218642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472963" y="2238170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60165" y="221498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63825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411399" y="31423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633909" y="31504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39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9E509B2-A4D9-440A-8CDD-49E06313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83626" y="252573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7D334A4-FDD6-4615-B21F-F8ABFFFB4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51615" y="25821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CBB1DB-0A02-4044-A6C7-49702B027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22972" y="25699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A2D9D58-0AE5-4EDE-9696-EC89A9270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90035" y="257010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" name="Picture 4">
            <a:extLst>
              <a:ext uri="{FF2B5EF4-FFF2-40B4-BE49-F238E27FC236}">
                <a16:creationId xmlns:a16="http://schemas.microsoft.com/office/drawing/2014/main" id="{1D8AD496-9317-4CB3-BD4F-E9BCDAA7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87500" y="249361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مربع نص 397">
            <a:extLst>
              <a:ext uri="{FF2B5EF4-FFF2-40B4-BE49-F238E27FC236}">
                <a16:creationId xmlns:a16="http://schemas.microsoft.com/office/drawing/2014/main" id="{332C6D9E-8365-4289-9753-B6476CADB52D}"/>
              </a:ext>
            </a:extLst>
          </p:cNvPr>
          <p:cNvSpPr txBox="1"/>
          <p:nvPr/>
        </p:nvSpPr>
        <p:spPr>
          <a:xfrm>
            <a:off x="2545068" y="31745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39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BA929E-CAD1-47DF-9A80-3A8FD7A99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25220" y="252134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47C20AC-6643-42A1-8030-2A1813646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93209" y="25778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C395557-FDE3-40B9-ABB3-F45F13CC3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64566" y="256554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72C39B7-931D-4551-B1D3-259C0ECE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31629" y="256571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" name="Picture 4">
            <a:extLst>
              <a:ext uri="{FF2B5EF4-FFF2-40B4-BE49-F238E27FC236}">
                <a16:creationId xmlns:a16="http://schemas.microsoft.com/office/drawing/2014/main" id="{3DFFEE06-62EA-4C18-B7CB-5B9FD18C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88029" y="2507094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724FA1-4EAF-4FFD-B4F0-B2584560F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720252" y="25457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F0C789E-3509-42EC-ABEA-2C3563713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81990" y="2558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738B79-3B08-43AD-9E27-26515904F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59598" y="25899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7F4A1DC-440F-4476-94E9-C4F7FAAFF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6661" y="25900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" name="Picture 4">
            <a:extLst>
              <a:ext uri="{FF2B5EF4-FFF2-40B4-BE49-F238E27FC236}">
                <a16:creationId xmlns:a16="http://schemas.microsoft.com/office/drawing/2014/main" id="{C748B5EC-35C9-446F-A266-4E54A5EF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126" y="25135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" name="مربع نص 408">
            <a:extLst>
              <a:ext uri="{FF2B5EF4-FFF2-40B4-BE49-F238E27FC236}">
                <a16:creationId xmlns:a16="http://schemas.microsoft.com/office/drawing/2014/main" id="{E725CBC2-F319-45BB-8D2E-0C8D0B09504D}"/>
              </a:ext>
            </a:extLst>
          </p:cNvPr>
          <p:cNvSpPr txBox="1"/>
          <p:nvPr/>
        </p:nvSpPr>
        <p:spPr>
          <a:xfrm>
            <a:off x="3579784" y="32074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10" name="مربع نص 409">
            <a:extLst>
              <a:ext uri="{FF2B5EF4-FFF2-40B4-BE49-F238E27FC236}">
                <a16:creationId xmlns:a16="http://schemas.microsoft.com/office/drawing/2014/main" id="{6CFC67D4-637A-41D4-8B21-4AF794405042}"/>
              </a:ext>
            </a:extLst>
          </p:cNvPr>
          <p:cNvSpPr txBox="1"/>
          <p:nvPr/>
        </p:nvSpPr>
        <p:spPr>
          <a:xfrm>
            <a:off x="4618422" y="3215458"/>
            <a:ext cx="11839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سارة </a:t>
            </a:r>
            <a:r>
              <a:rPr kumimoji="0" lang="ar-SA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الكحيلي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1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E490393-6664-40C8-8E0D-774275E7B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52011" y="259076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CB996F-0D36-48D3-A01A-0FDE2A2D1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20000" y="264722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659DC9D-8416-4D6D-88D8-F41823A80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91357" y="263496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965074-6C1C-43D3-9761-9DB7C7482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8420" y="263513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" name="Picture 4">
            <a:extLst>
              <a:ext uri="{FF2B5EF4-FFF2-40B4-BE49-F238E27FC236}">
                <a16:creationId xmlns:a16="http://schemas.microsoft.com/office/drawing/2014/main" id="{FE1678E2-B61A-4AD7-8B31-CF8FFCF2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41262" y="250784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" name="مربع نص 415">
            <a:extLst>
              <a:ext uri="{FF2B5EF4-FFF2-40B4-BE49-F238E27FC236}">
                <a16:creationId xmlns:a16="http://schemas.microsoft.com/office/drawing/2014/main" id="{2726DE62-2876-47B6-85D5-6BB90DA46312}"/>
              </a:ext>
            </a:extLst>
          </p:cNvPr>
          <p:cNvSpPr txBox="1"/>
          <p:nvPr/>
        </p:nvSpPr>
        <p:spPr>
          <a:xfrm>
            <a:off x="5713453" y="32396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ايناس</a:t>
            </a:r>
          </a:p>
        </p:txBody>
      </p:sp>
      <p:pic>
        <p:nvPicPr>
          <p:cNvPr id="41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DDFE077-D824-42E9-ABDD-0E30906A9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73589" y="2557032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97C795-ACDF-4BD8-931D-217059E81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92517" y="261467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86F0CF-7D68-43F2-A789-01F266ECC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35480" y="260122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B56A626-417B-4E43-BC7A-A94E3C475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02543" y="2601400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" name="Picture 4">
            <a:extLst>
              <a:ext uri="{FF2B5EF4-FFF2-40B4-BE49-F238E27FC236}">
                <a16:creationId xmlns:a16="http://schemas.microsoft.com/office/drawing/2014/main" id="{B49FC3E7-4ED1-414A-836A-60F92B24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5727" y="2531786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915823-FF1E-4620-A750-A83F0BA07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68621" y="2581394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24EA5E-1C11-4AE2-B41B-28A1DB61B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7572" y="2630123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0D11CC-7832-4858-B473-83C2BD6B1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30512" y="2625591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0AF6B-0918-4428-BD74-47D065BB0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97575" y="2625762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6" name="Picture 4">
            <a:extLst>
              <a:ext uri="{FF2B5EF4-FFF2-40B4-BE49-F238E27FC236}">
                <a16:creationId xmlns:a16="http://schemas.microsoft.com/office/drawing/2014/main" id="{ECDAB545-4CFC-4DBD-962B-FE6F4092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74301" y="2528259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" name="مربع نص 426">
            <a:extLst>
              <a:ext uri="{FF2B5EF4-FFF2-40B4-BE49-F238E27FC236}">
                <a16:creationId xmlns:a16="http://schemas.microsoft.com/office/drawing/2014/main" id="{A9E9D294-B544-4D74-B65B-3B4B11F15B37}"/>
              </a:ext>
            </a:extLst>
          </p:cNvPr>
          <p:cNvSpPr txBox="1"/>
          <p:nvPr/>
        </p:nvSpPr>
        <p:spPr>
          <a:xfrm>
            <a:off x="6852203" y="3083566"/>
            <a:ext cx="89315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لينا </a:t>
            </a:r>
            <a:r>
              <a:rPr kumimoji="0" lang="ar-SA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الكحيلي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8" name="مربع نص 427">
            <a:extLst>
              <a:ext uri="{FF2B5EF4-FFF2-40B4-BE49-F238E27FC236}">
                <a16:creationId xmlns:a16="http://schemas.microsoft.com/office/drawing/2014/main" id="{BEDDA557-3EAC-4C22-B304-60DFBE41560F}"/>
              </a:ext>
            </a:extLst>
          </p:cNvPr>
          <p:cNvSpPr txBox="1"/>
          <p:nvPr/>
        </p:nvSpPr>
        <p:spPr>
          <a:xfrm>
            <a:off x="8116555" y="3099439"/>
            <a:ext cx="8931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اثير</a:t>
            </a:r>
          </a:p>
        </p:txBody>
      </p:sp>
      <p:pic>
        <p:nvPicPr>
          <p:cNvPr id="42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098ADC-89F5-4D03-A0AE-EE3BF1A5C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6447" y="355280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F0EE70F-4AFA-4ADC-8E33-D6903893A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4436" y="36092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E69FAC-4AB2-4D91-95CB-0BFE6A904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5793" y="359699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C5FF9F-2555-47E4-BB83-390111359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42856" y="35971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" name="Picture 4">
            <a:extLst>
              <a:ext uri="{FF2B5EF4-FFF2-40B4-BE49-F238E27FC236}">
                <a16:creationId xmlns:a16="http://schemas.microsoft.com/office/drawing/2014/main" id="{0F3068EA-A8DD-4C41-B75C-CA40305E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9256" y="35385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CDEB0F-031C-4147-BCE4-53F5F45DB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31479" y="357716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18F9CE-7F36-4B31-9923-D0E2BD3AD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593217" y="358970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894881C-1AF4-4D64-84E2-1E5790E00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70825" y="36213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CF7FF1-1812-45D2-84B8-749C190D7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37888" y="362153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">
            <a:extLst>
              <a:ext uri="{FF2B5EF4-FFF2-40B4-BE49-F238E27FC236}">
                <a16:creationId xmlns:a16="http://schemas.microsoft.com/office/drawing/2014/main" id="{102065D7-90E6-4110-892E-F17576E4E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35353" y="354504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" name="مربع نص 438">
            <a:extLst>
              <a:ext uri="{FF2B5EF4-FFF2-40B4-BE49-F238E27FC236}">
                <a16:creationId xmlns:a16="http://schemas.microsoft.com/office/drawing/2014/main" id="{41BD80FE-8936-499B-B770-4C5F2A6C5360}"/>
              </a:ext>
            </a:extLst>
          </p:cNvPr>
          <p:cNvSpPr txBox="1"/>
          <p:nvPr/>
        </p:nvSpPr>
        <p:spPr>
          <a:xfrm>
            <a:off x="391011" y="42388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40" name="مربع نص 439">
            <a:extLst>
              <a:ext uri="{FF2B5EF4-FFF2-40B4-BE49-F238E27FC236}">
                <a16:creationId xmlns:a16="http://schemas.microsoft.com/office/drawing/2014/main" id="{BD7F82F3-D07E-4044-AA37-5917E97C78EE}"/>
              </a:ext>
            </a:extLst>
          </p:cNvPr>
          <p:cNvSpPr txBox="1"/>
          <p:nvPr/>
        </p:nvSpPr>
        <p:spPr>
          <a:xfrm>
            <a:off x="1613521" y="424691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4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BD78FFB-6ACB-44DD-B8F9-F10602685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63238" y="362222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C2E4A5-677B-4FC6-B45C-C95EBEC6C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31227" y="36786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1819AC-1E2A-4045-BEC3-8E922686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02584" y="366641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0282C9-FDBA-4116-AF2B-90D55786D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9647" y="366659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5" name="Picture 4">
            <a:extLst>
              <a:ext uri="{FF2B5EF4-FFF2-40B4-BE49-F238E27FC236}">
                <a16:creationId xmlns:a16="http://schemas.microsoft.com/office/drawing/2014/main" id="{68289326-18EF-4B04-99D6-A2294A5B1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67112" y="359010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6" name="مربع نص 445">
            <a:extLst>
              <a:ext uri="{FF2B5EF4-FFF2-40B4-BE49-F238E27FC236}">
                <a16:creationId xmlns:a16="http://schemas.microsoft.com/office/drawing/2014/main" id="{C8B4D645-D2BC-4C26-91A6-03EB42833715}"/>
              </a:ext>
            </a:extLst>
          </p:cNvPr>
          <p:cNvSpPr txBox="1"/>
          <p:nvPr/>
        </p:nvSpPr>
        <p:spPr>
          <a:xfrm>
            <a:off x="2524680" y="42710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4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2FAFA6-48E3-4081-B3AD-3B71D3FA5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04832" y="36178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3613DA-6811-432E-B9F3-7028A6622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72821" y="36742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7378119-1C4F-42A7-BBDA-ACD7B214E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44178" y="36620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9222B0F-8F30-44D4-8F7F-B72204965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11241" y="36621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" name="Picture 4">
            <a:extLst>
              <a:ext uri="{FF2B5EF4-FFF2-40B4-BE49-F238E27FC236}">
                <a16:creationId xmlns:a16="http://schemas.microsoft.com/office/drawing/2014/main" id="{29F1FD4F-7F74-44A7-9E5C-0CA4700F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67641" y="360358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AFEBE4-0D01-411E-BAAF-E97EF94E0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699864" y="364219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38D3F1A-5D04-4205-80FD-28FC713AE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1602" y="36547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F644000-9CBC-4923-BC5F-ACA021F3B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39210" y="36863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898487-6032-46AB-910D-CEE0AE663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06273" y="368655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" name="Picture 4">
            <a:extLst>
              <a:ext uri="{FF2B5EF4-FFF2-40B4-BE49-F238E27FC236}">
                <a16:creationId xmlns:a16="http://schemas.microsoft.com/office/drawing/2014/main" id="{F3A3C636-3096-4092-AC0F-8B716BDD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03738" y="361007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" name="مربع نص 456">
            <a:extLst>
              <a:ext uri="{FF2B5EF4-FFF2-40B4-BE49-F238E27FC236}">
                <a16:creationId xmlns:a16="http://schemas.microsoft.com/office/drawing/2014/main" id="{3A1493D5-40EE-4DF4-AA1D-2A916D08CA3D}"/>
              </a:ext>
            </a:extLst>
          </p:cNvPr>
          <p:cNvSpPr txBox="1"/>
          <p:nvPr/>
        </p:nvSpPr>
        <p:spPr>
          <a:xfrm>
            <a:off x="3559396" y="43039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58" name="مربع نص 457">
            <a:extLst>
              <a:ext uri="{FF2B5EF4-FFF2-40B4-BE49-F238E27FC236}">
                <a16:creationId xmlns:a16="http://schemas.microsoft.com/office/drawing/2014/main" id="{A72F083C-9B8D-4849-B407-EBD7FC4C3DDF}"/>
              </a:ext>
            </a:extLst>
          </p:cNvPr>
          <p:cNvSpPr txBox="1"/>
          <p:nvPr/>
        </p:nvSpPr>
        <p:spPr>
          <a:xfrm>
            <a:off x="4781906" y="4311944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5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3E180-ED77-4187-A980-3165F3E36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31623" y="368724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0FF9C98-F69F-4B4E-8AA5-1C709EA4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799612" y="374370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A227F4-4F6D-489C-8D44-68E7E639B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70969" y="37314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6D69A5-7F5C-45D9-A324-9511EEB5B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38032" y="373161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" name="Picture 4">
            <a:extLst>
              <a:ext uri="{FF2B5EF4-FFF2-40B4-BE49-F238E27FC236}">
                <a16:creationId xmlns:a16="http://schemas.microsoft.com/office/drawing/2014/main" id="{5D0B48CB-4369-410C-9F03-694F01CF4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20874" y="360433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" name="مربع نص 463">
            <a:extLst>
              <a:ext uri="{FF2B5EF4-FFF2-40B4-BE49-F238E27FC236}">
                <a16:creationId xmlns:a16="http://schemas.microsoft.com/office/drawing/2014/main" id="{FD0CF80F-58E1-4D16-9C30-6A39F71B7B94}"/>
              </a:ext>
            </a:extLst>
          </p:cNvPr>
          <p:cNvSpPr txBox="1"/>
          <p:nvPr/>
        </p:nvSpPr>
        <p:spPr>
          <a:xfrm>
            <a:off x="5693065" y="43361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65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DC44F22-4338-45BA-AB38-B7FC2FAA8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53201" y="3653518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A34603-1186-4BD4-8DBF-BEB1B24AF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72129" y="3711164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F97FEA-DCAC-4E78-9279-D1D7291B6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5092" y="3697715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5297C0F-748F-4ECC-AE35-56EB8F67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82155" y="3697886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" name="Picture 4">
            <a:extLst>
              <a:ext uri="{FF2B5EF4-FFF2-40B4-BE49-F238E27FC236}">
                <a16:creationId xmlns:a16="http://schemas.microsoft.com/office/drawing/2014/main" id="{2D709983-24CD-4332-AA1D-FB200B5C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45339" y="362827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A8B81E-A582-49F2-9A0B-18713080C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48233" y="3677880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2881174-D312-4B20-AB43-04D72B8A6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77184" y="372660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212238-50C6-4E0C-B77D-3ACDC6962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10124" y="3722077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79F6C15-C912-44E8-ACD4-888B824BE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77187" y="372224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" name="Picture 4">
            <a:extLst>
              <a:ext uri="{FF2B5EF4-FFF2-40B4-BE49-F238E27FC236}">
                <a16:creationId xmlns:a16="http://schemas.microsoft.com/office/drawing/2014/main" id="{198DD98D-C279-42B0-B454-C1802AD7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38934" y="361724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5" name="مربع نص 474">
            <a:extLst>
              <a:ext uri="{FF2B5EF4-FFF2-40B4-BE49-F238E27FC236}">
                <a16:creationId xmlns:a16="http://schemas.microsoft.com/office/drawing/2014/main" id="{3D9945B8-9265-4FBE-B608-76A2FC0E70A1}"/>
              </a:ext>
            </a:extLst>
          </p:cNvPr>
          <p:cNvSpPr txBox="1"/>
          <p:nvPr/>
        </p:nvSpPr>
        <p:spPr>
          <a:xfrm>
            <a:off x="6804708" y="4339597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76" name="مربع نص 475">
            <a:extLst>
              <a:ext uri="{FF2B5EF4-FFF2-40B4-BE49-F238E27FC236}">
                <a16:creationId xmlns:a16="http://schemas.microsoft.com/office/drawing/2014/main" id="{0712790B-5792-4138-B2A8-88C6EC6651B6}"/>
              </a:ext>
            </a:extLst>
          </p:cNvPr>
          <p:cNvSpPr txBox="1"/>
          <p:nvPr/>
        </p:nvSpPr>
        <p:spPr>
          <a:xfrm>
            <a:off x="8012551" y="4274091"/>
            <a:ext cx="86007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اسم الطالبة</a:t>
            </a: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"/>
                  </p:tgtEl>
                </p:cond>
              </p:nextCondLst>
            </p:seq>
            <p:seq concurrent="1" nextAc="seek">
              <p:cTn id="834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5" fill="hold">
                      <p:stCondLst>
                        <p:cond delay="0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9" fill="hold">
                      <p:stCondLst>
                        <p:cond delay="indefinite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7" fill="hold">
                      <p:stCondLst>
                        <p:cond delay="indefinite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8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5720FF9-B100-4CEE-954B-7C31CED57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604" y="395527"/>
            <a:ext cx="5610225" cy="334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AA7872C-5870-4056-84EA-01F8731E9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604" y="0"/>
            <a:ext cx="1042506" cy="10105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2DC7FFC-DB5F-4D51-8F3F-6D4EE9B0AB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970" r="27091"/>
          <a:stretch/>
        </p:blipFill>
        <p:spPr>
          <a:xfrm>
            <a:off x="423950" y="2924550"/>
            <a:ext cx="3865418" cy="199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94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369F8834-62D8-412D-8FF2-382EB45A600A}"/>
              </a:ext>
            </a:extLst>
          </p:cNvPr>
          <p:cNvGrpSpPr/>
          <p:nvPr/>
        </p:nvGrpSpPr>
        <p:grpSpPr>
          <a:xfrm>
            <a:off x="6849851" y="-158259"/>
            <a:ext cx="2196048" cy="1603441"/>
            <a:chOff x="5921444" y="297093"/>
            <a:chExt cx="2158300" cy="1006546"/>
          </a:xfrm>
        </p:grpSpPr>
        <p:pic>
          <p:nvPicPr>
            <p:cNvPr id="13" name="صورة 1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46DF208-25B7-4B3F-9DEE-8B33765F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EB79E00C-1841-4A28-A86A-A3E757F9EE7C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3184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التقويم مرحلي </a:t>
              </a:r>
            </a:p>
          </p:txBody>
        </p:sp>
      </p:grpSp>
      <p:pic>
        <p:nvPicPr>
          <p:cNvPr id="4100" name="Picture 4">
            <a:extLst>
              <a:ext uri="{FF2B5EF4-FFF2-40B4-BE49-F238E27FC236}">
                <a16:creationId xmlns:a16="http://schemas.microsoft.com/office/drawing/2014/main" id="{5BF6356C-F9B7-4E2A-A86E-630F9CD6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27" y="2929166"/>
            <a:ext cx="539322" cy="53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5C25702-183A-489B-A324-2C671023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281" y="1770092"/>
            <a:ext cx="404814" cy="37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9BBF127-D8FF-439F-A9FE-8857ACA7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87093" y="2442834"/>
            <a:ext cx="357189" cy="35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67186BAA-8F8A-4D05-AD2D-F96949801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26" y="3538268"/>
            <a:ext cx="539322" cy="53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صورة الشريحة 17">
                <a:extLst>
                  <a:ext uri="{FF2B5EF4-FFF2-40B4-BE49-F238E27FC236}">
                    <a16:creationId xmlns:a16="http://schemas.microsoft.com/office/drawing/2014/main" id="{2D10E800-6075-404F-86DF-DA1E0D2ACB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00219329"/>
                  </p:ext>
                </p:extLst>
              </p:nvPr>
            </p:nvGraphicFramePr>
            <p:xfrm>
              <a:off x="0" y="4359394"/>
              <a:ext cx="869379" cy="847780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69379" cy="84778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صورة الشريحة 1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2D10E800-6075-404F-86DF-DA1E0D2ACB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4359394"/>
                <a:ext cx="869379" cy="8477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D91630C-60F4-4F5A-A2EE-8E5037B00F86}"/>
              </a:ext>
            </a:extLst>
          </p:cNvPr>
          <p:cNvSpPr txBox="1"/>
          <p:nvPr/>
        </p:nvSpPr>
        <p:spPr>
          <a:xfrm>
            <a:off x="3158836" y="1721548"/>
            <a:ext cx="547520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الاحماض مواد تطلق ايونات الاكسجين في الماء </a:t>
            </a:r>
            <a:endParaRPr lang="ar-SA" sz="24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CB3EA10C-FDF4-4D40-A991-818552818980}"/>
              </a:ext>
            </a:extLst>
          </p:cNvPr>
          <p:cNvSpPr/>
          <p:nvPr/>
        </p:nvSpPr>
        <p:spPr>
          <a:xfrm>
            <a:off x="5274197" y="1056767"/>
            <a:ext cx="1914525" cy="67680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صح أم خطأ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0FE0970-131E-4B40-870F-D6B7B650926D}"/>
              </a:ext>
            </a:extLst>
          </p:cNvPr>
          <p:cNvSpPr txBox="1"/>
          <p:nvPr/>
        </p:nvSpPr>
        <p:spPr>
          <a:xfrm>
            <a:off x="3779015" y="2338358"/>
            <a:ext cx="547520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الاحماض ضعيفة التوصيل الكهربائي </a:t>
            </a:r>
            <a:endParaRPr lang="ar-SA" sz="24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A5B6B0D-A9B1-437B-A55F-6477E5A26EC6}"/>
              </a:ext>
            </a:extLst>
          </p:cNvPr>
          <p:cNvSpPr txBox="1"/>
          <p:nvPr/>
        </p:nvSpPr>
        <p:spPr>
          <a:xfrm>
            <a:off x="2501657" y="2960287"/>
            <a:ext cx="61380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الاحماض مواد حارقة وكاوية يجب الحذر عند استخدامها </a:t>
            </a:r>
            <a:endParaRPr lang="ar-SA" sz="24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BA404AF-FF87-4A9C-AAA0-D20DE81C9294}"/>
              </a:ext>
            </a:extLst>
          </p:cNvPr>
          <p:cNvSpPr txBox="1"/>
          <p:nvPr/>
        </p:nvSpPr>
        <p:spPr>
          <a:xfrm>
            <a:off x="3158836" y="3577097"/>
            <a:ext cx="547520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تستخدم الاحماض في صناعة الأسمدة والاصباغ  </a:t>
            </a:r>
            <a:endParaRPr lang="ar-SA" sz="24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5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FAAA9A74-67C3-4643-9064-92AEEDE64E25}"/>
              </a:ext>
            </a:extLst>
          </p:cNvPr>
          <p:cNvGrpSpPr/>
          <p:nvPr/>
        </p:nvGrpSpPr>
        <p:grpSpPr>
          <a:xfrm>
            <a:off x="-190247" y="-197438"/>
            <a:ext cx="2339665" cy="1037810"/>
            <a:chOff x="5949796" y="312420"/>
            <a:chExt cx="2395348" cy="1006546"/>
          </a:xfrm>
        </p:grpSpPr>
        <p:pic>
          <p:nvPicPr>
            <p:cNvPr id="32" name="صورة 31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8D0BD48-DE09-4E47-BA07-59D932865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320" y="31242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BE6895D8-9A01-4F68-AB1E-5933B23D8BF8}"/>
                </a:ext>
              </a:extLst>
            </p:cNvPr>
            <p:cNvSpPr txBox="1"/>
            <p:nvPr/>
          </p:nvSpPr>
          <p:spPr>
            <a:xfrm>
              <a:off x="5949796" y="591814"/>
              <a:ext cx="2395348" cy="35820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 err="1">
                  <a:solidFill>
                    <a:schemeClr val="bg2">
                      <a:lumMod val="75000"/>
                    </a:schemeClr>
                  </a:solidFill>
                </a:rPr>
                <a:t>استرتيجية</a:t>
              </a:r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 اشاهد وادون </a:t>
              </a: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4AC0E6AA-D2D1-4F88-8286-EFAD71370456}"/>
              </a:ext>
            </a:extLst>
          </p:cNvPr>
          <p:cNvGrpSpPr/>
          <p:nvPr/>
        </p:nvGrpSpPr>
        <p:grpSpPr>
          <a:xfrm>
            <a:off x="2378266" y="-141302"/>
            <a:ext cx="5058761" cy="1631190"/>
            <a:chOff x="1384627" y="2707681"/>
            <a:chExt cx="6238487" cy="1934296"/>
          </a:xfrm>
        </p:grpSpPr>
        <p:pic>
          <p:nvPicPr>
            <p:cNvPr id="9" name="صورة 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90CCB3B9-6925-4B03-9755-ED755B0CE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627" y="2707681"/>
              <a:ext cx="6238487" cy="1934296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0D254521-EB27-4E79-A2D0-C37D1066C83A}"/>
                </a:ext>
              </a:extLst>
            </p:cNvPr>
            <p:cNvSpPr txBox="1"/>
            <p:nvPr/>
          </p:nvSpPr>
          <p:spPr>
            <a:xfrm>
              <a:off x="1666841" y="3286740"/>
              <a:ext cx="5674058" cy="12043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شاهدي الفيديو التالي و دوني اهم المعلومات عن القواعد </a:t>
              </a:r>
            </a:p>
            <a:p>
              <a:pPr algn="ctr"/>
              <a:endParaRPr lang="ar-SA" sz="2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2" name="القواعد">
            <a:hlinkClick r:id="" action="ppaction://media"/>
            <a:extLst>
              <a:ext uri="{FF2B5EF4-FFF2-40B4-BE49-F238E27FC236}">
                <a16:creationId xmlns:a16="http://schemas.microsoft.com/office/drawing/2014/main" id="{B27185B1-2187-451C-AAE3-5CB4FF85C0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8093" y="1489888"/>
            <a:ext cx="4970087" cy="27956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27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66562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88020" y="46788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502309" y="1125763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جود سعد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6009" y="5243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7366" y="5120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4429" y="51225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1894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83784" y="4806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51773" y="5370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23130" y="5248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6515" y="5232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45347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75628" y="52372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43617" y="5801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14974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00188" y="5796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37838" y="45629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84650" y="5152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52639" y="5717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23996" y="5594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89481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1364" y="4554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20947" y="54353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88936" y="5999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0293" y="5877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27356" y="5879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821" y="51141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63010" y="5428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30999" y="59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02356" y="5870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69419" y="587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6884" y="5107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005073" y="5691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73062" y="625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44419" y="6133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611482" y="6135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08947" y="537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0585" y="158557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8574" y="164203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9931" y="16297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994" y="162993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4459" y="155345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64490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32479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03836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0899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8364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59698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27687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99044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66107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3572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57487" y="15353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25476" y="15917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6833" y="15795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3896" y="157967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1361" y="150318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30400" y="15577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8389" y="16141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9746" y="1601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09" y="1602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274" y="152561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12857" y="15550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0846" y="16114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52203" y="15992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9266" y="15993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16731" y="15229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59951" y="15421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27940" y="15985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9297" y="15863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66360" y="15864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3825" y="15099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6835" y="24563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824" y="25127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181" y="25005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3244" y="25006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644" y="2442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51867" y="24806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13605" y="24932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91213" y="25248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8276" y="25250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5741" y="24485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822941" y="1009024"/>
            <a:ext cx="12905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علي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59913" y="1201277"/>
            <a:ext cx="122972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عبد الله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64003" y="105409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حازم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684264" y="1091935"/>
            <a:ext cx="12404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بشرى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831930" y="110797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اثير نايف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7771877" y="1106838"/>
            <a:ext cx="20070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اثير عبد المحسن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456835" y="209261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فاطمة 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868363" y="213887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 hangingPunct="0">
              <a:buClrTx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غيداء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65455" y="223026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عزيزة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177650" y="214760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شروق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534016" y="208496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سمر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60165" y="221498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حنين سعود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44112" y="212352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حنين حامد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587345" y="31423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ليال 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633909" y="31504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هناء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58B3A42-03C9-4660-B55B-F5EEC5542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666988" y="250754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مربع نص 98">
            <a:extLst>
              <a:ext uri="{FF2B5EF4-FFF2-40B4-BE49-F238E27FC236}">
                <a16:creationId xmlns:a16="http://schemas.microsoft.com/office/drawing/2014/main" id="{5FBB46A8-CD30-4060-A20E-DD6F370097A6}"/>
              </a:ext>
            </a:extLst>
          </p:cNvPr>
          <p:cNvSpPr txBox="1"/>
          <p:nvPr/>
        </p:nvSpPr>
        <p:spPr>
          <a:xfrm>
            <a:off x="2681277" y="316542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جود سعد</a:t>
            </a:r>
          </a:p>
        </p:txBody>
      </p:sp>
      <p:pic>
        <p:nvPicPr>
          <p:cNvPr id="1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1DD31D5-E73A-434D-B125-30817DAFA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734977" y="256400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5138FD-7FA2-47FC-B7BE-AF4635F12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006334" y="255173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5DA3DC-7D39-4C08-BD03-865AF551A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273397" y="255190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>
            <a:extLst>
              <a:ext uri="{FF2B5EF4-FFF2-40B4-BE49-F238E27FC236}">
                <a16:creationId xmlns:a16="http://schemas.microsoft.com/office/drawing/2014/main" id="{E1AD698B-D681-4315-8BBD-1A1AA598D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770862" y="247542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DDE759-0A65-4F05-B6F5-840BCE0B6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962752" y="252026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5E777BC-6FD8-4A29-8E94-68B0C2C00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030741" y="25767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00B18F3-F5B8-4192-A410-CE5A5E027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302098" y="256446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7D04EFE-FC88-422B-8756-21628E175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55483" y="25629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>
            <a:extLst>
              <a:ext uri="{FF2B5EF4-FFF2-40B4-BE49-F238E27FC236}">
                <a16:creationId xmlns:a16="http://schemas.microsoft.com/office/drawing/2014/main" id="{8C7F8D20-9069-4CF5-BB0E-1D8FC6CA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24315" y="247542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8018AFE-5C53-48DD-9AAB-C8A163135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254596" y="25633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F4DE737-1D31-445E-9CF7-B6C073AF3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2585" y="261983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7D69213-BFA7-4062-AA6E-1F56CB3A1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93942" y="26075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F26D8C-9966-460C-B1AD-5C5615EF6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79156" y="261932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>
            <a:extLst>
              <a:ext uri="{FF2B5EF4-FFF2-40B4-BE49-F238E27FC236}">
                <a16:creationId xmlns:a16="http://schemas.microsoft.com/office/drawing/2014/main" id="{E85FF9F7-7090-4539-A808-BFB9D2ED7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16806" y="24959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6547-76C7-4553-8C28-962A59AEC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63618" y="255493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3DE015-A077-4EEF-86AE-A6C8F7A0B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31607" y="261139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3AC7A64-B5C8-4B74-8EC0-1CC1D430B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02964" y="25991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721B9CF-1148-4E50-9C5A-56390717D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68449" y="26075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">
            <a:extLst>
              <a:ext uri="{FF2B5EF4-FFF2-40B4-BE49-F238E27FC236}">
                <a16:creationId xmlns:a16="http://schemas.microsoft.com/office/drawing/2014/main" id="{E20DC059-17F9-4413-B5F9-651D37377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30332" y="249512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F1EDA2C-6B8F-4B29-8FD8-E973F8A9C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99915" y="258319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8BC29A-8BE4-49D5-81BC-877FE6F46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67904" y="263965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222C15E-69F1-4D7E-B56C-C446412DE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39261" y="262739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6B751BD-B9BF-422C-91FA-7A68E9D91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06324" y="262756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>
            <a:extLst>
              <a:ext uri="{FF2B5EF4-FFF2-40B4-BE49-F238E27FC236}">
                <a16:creationId xmlns:a16="http://schemas.microsoft.com/office/drawing/2014/main" id="{EF7ACC45-AFCF-4193-9329-322C4158B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803789" y="255107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C424283-ED87-45A2-9B99-62052B502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679553" y="362522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3722CB9-EB49-4697-96B1-045B8E701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747542" y="368168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CA8C610-75A9-48CF-AE1F-79F32AA7D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018899" y="366942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95C7676-F9ED-41AD-9A51-DEB947F50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285962" y="36695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4">
            <a:extLst>
              <a:ext uri="{FF2B5EF4-FFF2-40B4-BE49-F238E27FC236}">
                <a16:creationId xmlns:a16="http://schemas.microsoft.com/office/drawing/2014/main" id="{ACC9CD75-53EE-4A41-8D41-F8440BC2E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783427" y="359310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135C944-4D94-49BC-8F50-7D0183EA4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943458" y="362515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053C07C-E70A-4E44-B35A-B63D15DC9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011447" y="36816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7F34AD6-3C24-479F-AACB-902DE1BEB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82804" y="366935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FE0630-8BDF-426A-B67B-4DCC05004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49867" y="366952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4">
            <a:extLst>
              <a:ext uri="{FF2B5EF4-FFF2-40B4-BE49-F238E27FC236}">
                <a16:creationId xmlns:a16="http://schemas.microsoft.com/office/drawing/2014/main" id="{9A5D7D59-725A-4B14-ABEA-CF4053811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47332" y="359303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876BF30-35F0-4301-BB6E-D5887EB58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238666" y="362515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1D01D06-5D34-461A-8EBE-89EDA8A8F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06655" y="36816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A0D1501-6DF5-4847-A961-82BAB4730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78012" y="366935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4E6EE45-B06B-4211-9E37-66872647F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45075" y="366952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4">
            <a:extLst>
              <a:ext uri="{FF2B5EF4-FFF2-40B4-BE49-F238E27FC236}">
                <a16:creationId xmlns:a16="http://schemas.microsoft.com/office/drawing/2014/main" id="{BE06F72E-9822-4928-A7CE-369891595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42540" y="359303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5D3FE39-E3FE-4311-B23A-E27B2F956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336455" y="357496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4B7870-6002-43CF-AE27-B18B4667B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404444" y="36314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73CB5F0-9FD6-456A-A9CA-540B152EF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75801" y="361916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5A15754-37B9-4B89-B53B-D204EF0E2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42864" y="361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4">
            <a:extLst>
              <a:ext uri="{FF2B5EF4-FFF2-40B4-BE49-F238E27FC236}">
                <a16:creationId xmlns:a16="http://schemas.microsoft.com/office/drawing/2014/main" id="{556F06C5-2366-47B5-8C59-2F312EE56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40329" y="354284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DA399B4-C30A-4D07-A1C1-ED8D84D1C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509368" y="35973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BF8FC88-38FA-4187-9485-1EE9A13E1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577357" y="36538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20B6D44-233F-4BD8-A6F8-5B98012FE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848714" y="36415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165CD2D-AB97-4D32-8FC5-9201ED0F5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115777" y="36417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4">
            <a:extLst>
              <a:ext uri="{FF2B5EF4-FFF2-40B4-BE49-F238E27FC236}">
                <a16:creationId xmlns:a16="http://schemas.microsoft.com/office/drawing/2014/main" id="{BF1B1549-2710-4C7F-A2F4-007815D7D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613242" y="35652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0CB42F5-893C-4AC1-A77D-F66B46319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28390" y="356491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21F8F25-A79F-4026-BC6F-CD927AE45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6379" y="362137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DF851E1-8EC8-4AF5-880B-C84CE36C4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7736" y="360911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095D01-9F85-49B7-BB2B-78AB72827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34799" y="36092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4">
            <a:extLst>
              <a:ext uri="{FF2B5EF4-FFF2-40B4-BE49-F238E27FC236}">
                <a16:creationId xmlns:a16="http://schemas.microsoft.com/office/drawing/2014/main" id="{5332B6F5-01B6-468C-BA27-767D9847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91199" y="355066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FCB6540-502A-48EE-848F-EF955B997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423422" y="358927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74FEB6B-7724-47E0-815F-F0DC707CC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85160" y="360181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9210DD1-99A1-4A15-8335-5F87850B9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762768" y="363347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6E73981-DC66-4126-8F8C-07FA2DA5B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029831" y="3633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>
            <a:extLst>
              <a:ext uri="{FF2B5EF4-FFF2-40B4-BE49-F238E27FC236}">
                <a16:creationId xmlns:a16="http://schemas.microsoft.com/office/drawing/2014/main" id="{9B182382-FC72-4A7E-ACE3-7800CC67B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27296" y="355715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مربع نص 178">
            <a:extLst>
              <a:ext uri="{FF2B5EF4-FFF2-40B4-BE49-F238E27FC236}">
                <a16:creationId xmlns:a16="http://schemas.microsoft.com/office/drawing/2014/main" id="{0A1A51E3-FFB1-45D9-BC98-BE7C993BF864}"/>
              </a:ext>
            </a:extLst>
          </p:cNvPr>
          <p:cNvSpPr txBox="1"/>
          <p:nvPr/>
        </p:nvSpPr>
        <p:spPr>
          <a:xfrm>
            <a:off x="4001909" y="3048681"/>
            <a:ext cx="12905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علي</a:t>
            </a:r>
          </a:p>
        </p:txBody>
      </p:sp>
      <p:sp>
        <p:nvSpPr>
          <p:cNvPr id="180" name="مربع نص 179">
            <a:extLst>
              <a:ext uri="{FF2B5EF4-FFF2-40B4-BE49-F238E27FC236}">
                <a16:creationId xmlns:a16="http://schemas.microsoft.com/office/drawing/2014/main" id="{8891BC5B-AE1E-4B94-98F1-173AB3276FE0}"/>
              </a:ext>
            </a:extLst>
          </p:cNvPr>
          <p:cNvSpPr txBox="1"/>
          <p:nvPr/>
        </p:nvSpPr>
        <p:spPr>
          <a:xfrm>
            <a:off x="5238881" y="3240934"/>
            <a:ext cx="122972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عبد الله</a:t>
            </a:r>
          </a:p>
        </p:txBody>
      </p:sp>
      <p:sp>
        <p:nvSpPr>
          <p:cNvPr id="181" name="مربع نص 180">
            <a:extLst>
              <a:ext uri="{FF2B5EF4-FFF2-40B4-BE49-F238E27FC236}">
                <a16:creationId xmlns:a16="http://schemas.microsoft.com/office/drawing/2014/main" id="{931FD543-AA18-42F6-BFFA-3FCE76BF78D7}"/>
              </a:ext>
            </a:extLst>
          </p:cNvPr>
          <p:cNvSpPr txBox="1"/>
          <p:nvPr/>
        </p:nvSpPr>
        <p:spPr>
          <a:xfrm>
            <a:off x="6542971" y="309375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حازم</a:t>
            </a:r>
          </a:p>
        </p:txBody>
      </p:sp>
      <p:sp>
        <p:nvSpPr>
          <p:cNvPr id="182" name="مربع نص 181">
            <a:extLst>
              <a:ext uri="{FF2B5EF4-FFF2-40B4-BE49-F238E27FC236}">
                <a16:creationId xmlns:a16="http://schemas.microsoft.com/office/drawing/2014/main" id="{55FA295F-42AA-4CF8-80F7-FC9F9C146863}"/>
              </a:ext>
            </a:extLst>
          </p:cNvPr>
          <p:cNvSpPr txBox="1"/>
          <p:nvPr/>
        </p:nvSpPr>
        <p:spPr>
          <a:xfrm>
            <a:off x="7863232" y="3131592"/>
            <a:ext cx="12404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بشرى</a:t>
            </a:r>
          </a:p>
        </p:txBody>
      </p:sp>
      <p:sp>
        <p:nvSpPr>
          <p:cNvPr id="184" name="مربع نص 183">
            <a:extLst>
              <a:ext uri="{FF2B5EF4-FFF2-40B4-BE49-F238E27FC236}">
                <a16:creationId xmlns:a16="http://schemas.microsoft.com/office/drawing/2014/main" id="{707A727B-8634-47F5-9D8E-55BD217113B2}"/>
              </a:ext>
            </a:extLst>
          </p:cNvPr>
          <p:cNvSpPr txBox="1"/>
          <p:nvPr/>
        </p:nvSpPr>
        <p:spPr>
          <a:xfrm>
            <a:off x="2635803" y="4132274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فاطمة 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5" name="مربع نص 184">
            <a:extLst>
              <a:ext uri="{FF2B5EF4-FFF2-40B4-BE49-F238E27FC236}">
                <a16:creationId xmlns:a16="http://schemas.microsoft.com/office/drawing/2014/main" id="{0BF15D37-DAF3-40BA-805E-5ACE8592C653}"/>
              </a:ext>
            </a:extLst>
          </p:cNvPr>
          <p:cNvSpPr txBox="1"/>
          <p:nvPr/>
        </p:nvSpPr>
        <p:spPr>
          <a:xfrm>
            <a:off x="4047331" y="417853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 hangingPunct="0">
              <a:buClrTx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غيداء</a:t>
            </a:r>
          </a:p>
        </p:txBody>
      </p:sp>
      <p:sp>
        <p:nvSpPr>
          <p:cNvPr id="186" name="مربع نص 185">
            <a:extLst>
              <a:ext uri="{FF2B5EF4-FFF2-40B4-BE49-F238E27FC236}">
                <a16:creationId xmlns:a16="http://schemas.microsoft.com/office/drawing/2014/main" id="{F477B0E5-167C-4BC6-A4DC-77A80B10ABB3}"/>
              </a:ext>
            </a:extLst>
          </p:cNvPr>
          <p:cNvSpPr txBox="1"/>
          <p:nvPr/>
        </p:nvSpPr>
        <p:spPr>
          <a:xfrm>
            <a:off x="5244423" y="4269924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عزيزة</a:t>
            </a:r>
          </a:p>
        </p:txBody>
      </p:sp>
      <p:sp>
        <p:nvSpPr>
          <p:cNvPr id="187" name="مربع نص 186">
            <a:extLst>
              <a:ext uri="{FF2B5EF4-FFF2-40B4-BE49-F238E27FC236}">
                <a16:creationId xmlns:a16="http://schemas.microsoft.com/office/drawing/2014/main" id="{46CE26F1-5653-4AC1-A240-CC24902D6EB2}"/>
              </a:ext>
            </a:extLst>
          </p:cNvPr>
          <p:cNvSpPr txBox="1"/>
          <p:nvPr/>
        </p:nvSpPr>
        <p:spPr>
          <a:xfrm>
            <a:off x="6356618" y="418725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شروق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8" name="مربع نص 187">
            <a:extLst>
              <a:ext uri="{FF2B5EF4-FFF2-40B4-BE49-F238E27FC236}">
                <a16:creationId xmlns:a16="http://schemas.microsoft.com/office/drawing/2014/main" id="{8C52F434-A8B9-45E2-A81E-D6E83590261E}"/>
              </a:ext>
            </a:extLst>
          </p:cNvPr>
          <p:cNvSpPr txBox="1"/>
          <p:nvPr/>
        </p:nvSpPr>
        <p:spPr>
          <a:xfrm>
            <a:off x="7712984" y="412462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سمر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1" name="مربع نص 190">
            <a:extLst>
              <a:ext uri="{FF2B5EF4-FFF2-40B4-BE49-F238E27FC236}">
                <a16:creationId xmlns:a16="http://schemas.microsoft.com/office/drawing/2014/main" id="{E399226D-210C-42EA-BC97-E3EF74DF871E}"/>
              </a:ext>
            </a:extLst>
          </p:cNvPr>
          <p:cNvSpPr txBox="1"/>
          <p:nvPr/>
        </p:nvSpPr>
        <p:spPr>
          <a:xfrm>
            <a:off x="468239" y="424331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ليال </a:t>
            </a:r>
          </a:p>
        </p:txBody>
      </p:sp>
      <p:sp>
        <p:nvSpPr>
          <p:cNvPr id="192" name="مربع نص 191">
            <a:extLst>
              <a:ext uri="{FF2B5EF4-FFF2-40B4-BE49-F238E27FC236}">
                <a16:creationId xmlns:a16="http://schemas.microsoft.com/office/drawing/2014/main" id="{E7061E63-5900-4E26-8C81-0E131AF88ECA}"/>
              </a:ext>
            </a:extLst>
          </p:cNvPr>
          <p:cNvSpPr txBox="1"/>
          <p:nvPr/>
        </p:nvSpPr>
        <p:spPr>
          <a:xfrm>
            <a:off x="1690929" y="424331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هناء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83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5" fill="hold">
                      <p:stCondLst>
                        <p:cond delay="0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9" fill="hold">
                      <p:stCondLst>
                        <p:cond delay="indefinite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D34FA799-BA97-413B-B5C1-53039D766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879" y="3138411"/>
            <a:ext cx="1335228" cy="188798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4349239"/>
                  </p:ext>
                </p:extLst>
              </p:nvPr>
            </p:nvGraphicFramePr>
            <p:xfrm>
              <a:off x="-343385" y="3921299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343385" y="3921299"/>
                <a:ext cx="1318636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5A4C586E-67DB-4332-8846-C571AE7E45C1}"/>
              </a:ext>
            </a:extLst>
          </p:cNvPr>
          <p:cNvSpPr/>
          <p:nvPr/>
        </p:nvSpPr>
        <p:spPr>
          <a:xfrm>
            <a:off x="6728456" y="37157"/>
            <a:ext cx="2426020" cy="573734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2">
                    <a:lumMod val="75000"/>
                  </a:schemeClr>
                </a:solidFill>
              </a:rPr>
              <a:t>المحاليل القاعدية  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DE04B59-ED74-44EF-BD99-1CA4725CFDD4}"/>
              </a:ext>
            </a:extLst>
          </p:cNvPr>
          <p:cNvSpPr txBox="1"/>
          <p:nvPr/>
        </p:nvSpPr>
        <p:spPr>
          <a:xfrm>
            <a:off x="3657600" y="893157"/>
            <a:ext cx="444133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مواد تستقبل ايونات الهيدروجين وتكون ايونات الهيدروكسيد عند ذوبانها في الماء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E488DBC-C42D-453D-B6C8-0EA81FEF1274}"/>
              </a:ext>
            </a:extLst>
          </p:cNvPr>
          <p:cNvSpPr txBox="1"/>
          <p:nvPr/>
        </p:nvSpPr>
        <p:spPr>
          <a:xfrm>
            <a:off x="1709200" y="2233802"/>
            <a:ext cx="11720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قاعدة </a:t>
            </a:r>
          </a:p>
        </p:txBody>
      </p: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C9E098D8-0A8A-46CA-944A-C3FEAAC7F298}"/>
              </a:ext>
            </a:extLst>
          </p:cNvPr>
          <p:cNvCxnSpPr>
            <a:cxnSpLocks/>
          </p:cNvCxnSpPr>
          <p:nvPr/>
        </p:nvCxnSpPr>
        <p:spPr>
          <a:xfrm>
            <a:off x="2737900" y="2464635"/>
            <a:ext cx="1458883" cy="10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4B1F203-73FB-4A14-B924-78C824FF5C18}"/>
              </a:ext>
            </a:extLst>
          </p:cNvPr>
          <p:cNvSpPr txBox="1"/>
          <p:nvPr/>
        </p:nvSpPr>
        <p:spPr>
          <a:xfrm>
            <a:off x="2737900" y="2043985"/>
            <a:ext cx="15960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ذوبان في الماء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C3249F0-0B8D-4F34-AC98-B21B18E65FD7}"/>
              </a:ext>
            </a:extLst>
          </p:cNvPr>
          <p:cNvSpPr txBox="1"/>
          <p:nvPr/>
        </p:nvSpPr>
        <p:spPr>
          <a:xfrm>
            <a:off x="4284070" y="2233803"/>
            <a:ext cx="15960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ايون موجب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6D43D81-7173-4288-9206-91DA24CACCBF}"/>
              </a:ext>
            </a:extLst>
          </p:cNvPr>
          <p:cNvSpPr txBox="1"/>
          <p:nvPr/>
        </p:nvSpPr>
        <p:spPr>
          <a:xfrm>
            <a:off x="5668143" y="2233802"/>
            <a:ext cx="2992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4656D0C-7506-43B2-BCD9-D9E3DD9B1A12}"/>
              </a:ext>
            </a:extLst>
          </p:cNvPr>
          <p:cNvSpPr txBox="1"/>
          <p:nvPr/>
        </p:nvSpPr>
        <p:spPr>
          <a:xfrm>
            <a:off x="5967399" y="2228362"/>
            <a:ext cx="11720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OH</a:t>
            </a:r>
            <a:r>
              <a:rPr lang="en-US" sz="2400" b="1" baseline="68000" dirty="0">
                <a:solidFill>
                  <a:schemeClr val="accent4">
                    <a:lumMod val="75000"/>
                  </a:schemeClr>
                </a:solidFill>
              </a:rPr>
              <a:t>-</a:t>
            </a:r>
            <a:endParaRPr lang="ar-SA" sz="2400" b="1" baseline="68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791E866-FB7D-4406-85C0-EB5C368817C7}"/>
              </a:ext>
            </a:extLst>
          </p:cNvPr>
          <p:cNvSpPr txBox="1"/>
          <p:nvPr/>
        </p:nvSpPr>
        <p:spPr>
          <a:xfrm>
            <a:off x="1773631" y="3194057"/>
            <a:ext cx="11720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NaOH</a:t>
            </a:r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D23DA89D-AE05-4DE9-BD56-FB35B896358E}"/>
              </a:ext>
            </a:extLst>
          </p:cNvPr>
          <p:cNvCxnSpPr>
            <a:cxnSpLocks/>
          </p:cNvCxnSpPr>
          <p:nvPr/>
        </p:nvCxnSpPr>
        <p:spPr>
          <a:xfrm>
            <a:off x="2826588" y="3492064"/>
            <a:ext cx="1458883" cy="10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681F6363-52F2-43E6-B86E-DD1FAD28698A}"/>
              </a:ext>
            </a:extLst>
          </p:cNvPr>
          <p:cNvSpPr txBox="1"/>
          <p:nvPr/>
        </p:nvSpPr>
        <p:spPr>
          <a:xfrm>
            <a:off x="2826588" y="3071414"/>
            <a:ext cx="15960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ذوبان في الماء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91F8CB4-2DDD-4022-9C78-EF2B2C18AD11}"/>
              </a:ext>
            </a:extLst>
          </p:cNvPr>
          <p:cNvSpPr txBox="1"/>
          <p:nvPr/>
        </p:nvSpPr>
        <p:spPr>
          <a:xfrm>
            <a:off x="4372758" y="3261232"/>
            <a:ext cx="15960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Na</a:t>
            </a:r>
            <a:r>
              <a:rPr lang="en-US" sz="2400" b="1" baseline="62000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endParaRPr lang="ar-SA" sz="2400" b="1" baseline="6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96ABF01-4999-4B23-90EC-A0A98E889CA1}"/>
              </a:ext>
            </a:extLst>
          </p:cNvPr>
          <p:cNvSpPr txBox="1"/>
          <p:nvPr/>
        </p:nvSpPr>
        <p:spPr>
          <a:xfrm>
            <a:off x="5057178" y="3266673"/>
            <a:ext cx="2992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4FE09D6-D8B4-41BC-B502-F2024315A6DE}"/>
              </a:ext>
            </a:extLst>
          </p:cNvPr>
          <p:cNvSpPr txBox="1"/>
          <p:nvPr/>
        </p:nvSpPr>
        <p:spPr>
          <a:xfrm>
            <a:off x="5381351" y="3271468"/>
            <a:ext cx="11720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OH</a:t>
            </a:r>
            <a:r>
              <a:rPr lang="en-US" sz="2400" b="1" baseline="68000" dirty="0">
                <a:solidFill>
                  <a:schemeClr val="accent4">
                    <a:lumMod val="75000"/>
                  </a:schemeClr>
                </a:solidFill>
              </a:rPr>
              <a:t>-</a:t>
            </a:r>
            <a:endParaRPr lang="ar-SA" sz="2400" b="1" baseline="68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" grpId="0"/>
      <p:bldP spid="7" grpId="0"/>
      <p:bldP spid="20" grpId="0"/>
      <p:bldP spid="17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5160" y="2501100"/>
              <a:ext cx="2293620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chemeClr val="bg2">
                      <a:lumMod val="75000"/>
                    </a:schemeClr>
                  </a:solidFill>
                </a:rPr>
                <a:t>ماهي الطريقة العلمية؟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84;p13">
            <a:extLst>
              <a:ext uri="{FF2B5EF4-FFF2-40B4-BE49-F238E27FC236}">
                <a16:creationId xmlns:a16="http://schemas.microsoft.com/office/drawing/2014/main" id="{2D3B4DF4-F7E1-4027-A192-C18E43AC1A46}"/>
              </a:ext>
            </a:extLst>
          </p:cNvPr>
          <p:cNvSpPr/>
          <p:nvPr/>
        </p:nvSpPr>
        <p:spPr>
          <a:xfrm>
            <a:off x="6787302" y="3350994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chemeClr val="accent4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331006" y="1757491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0938" y="9215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3505200" y="195339"/>
            <a:ext cx="2278380" cy="934295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bg2">
                    <a:lumMod val="75000"/>
                  </a:schemeClr>
                </a:solidFill>
              </a:rPr>
              <a:t>الأهداف</a:t>
            </a:r>
            <a:r>
              <a:rPr lang="ar-SA" dirty="0"/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247900" y="2387379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ABCF122-CC22-459A-91DB-4EA5ED367303}"/>
              </a:ext>
            </a:extLst>
          </p:cNvPr>
          <p:cNvSpPr txBox="1"/>
          <p:nvPr/>
        </p:nvSpPr>
        <p:spPr>
          <a:xfrm>
            <a:off x="2007851" y="1095644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331006" y="-4432505"/>
            <a:ext cx="773585" cy="7220068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1243360" y="1937041"/>
            <a:ext cx="5923389" cy="2354167"/>
            <a:chOff x="1084713" y="2645913"/>
            <a:chExt cx="5923389" cy="2354167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1084713" y="3141124"/>
              <a:ext cx="5368493" cy="1858956"/>
              <a:chOff x="2367360" y="5968170"/>
              <a:chExt cx="7277175" cy="2657029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367360" y="7975664"/>
                <a:ext cx="7277175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29112" y="5968170"/>
                <a:ext cx="5263146" cy="29122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1151163" y="2645913"/>
              <a:ext cx="585693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تقارن بين خصائص الاحماض والقواعد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16331402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oogle Shape;85;p13">
            <a:extLst>
              <a:ext uri="{FF2B5EF4-FFF2-40B4-BE49-F238E27FC236}">
                <a16:creationId xmlns:a16="http://schemas.microsoft.com/office/drawing/2014/main" id="{2D004C7A-5C32-450B-A1C5-316C00F2EF20}"/>
              </a:ext>
            </a:extLst>
          </p:cNvPr>
          <p:cNvGrpSpPr/>
          <p:nvPr/>
        </p:nvGrpSpPr>
        <p:grpSpPr>
          <a:xfrm>
            <a:off x="6779957" y="-2822353"/>
            <a:ext cx="773585" cy="7220068"/>
            <a:chOff x="822635" y="-372083"/>
            <a:chExt cx="773585" cy="6444271"/>
          </a:xfrm>
        </p:grpSpPr>
        <p:sp>
          <p:nvSpPr>
            <p:cNvPr id="55" name="Google Shape;86;p13">
              <a:extLst>
                <a:ext uri="{FF2B5EF4-FFF2-40B4-BE49-F238E27FC236}">
                  <a16:creationId xmlns:a16="http://schemas.microsoft.com/office/drawing/2014/main" id="{44F17F4C-6818-43F9-9B93-0472C9992FC8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6" name="Google Shape;87;p13">
              <a:extLst>
                <a:ext uri="{FF2B5EF4-FFF2-40B4-BE49-F238E27FC236}">
                  <a16:creationId xmlns:a16="http://schemas.microsoft.com/office/drawing/2014/main" id="{32DB82AA-B532-4252-80D9-34D737701309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864A4F82-7D5B-4BCD-80D6-A8826698D3CF}"/>
              </a:ext>
            </a:extLst>
          </p:cNvPr>
          <p:cNvGrpSpPr/>
          <p:nvPr/>
        </p:nvGrpSpPr>
        <p:grpSpPr>
          <a:xfrm>
            <a:off x="1212293" y="3615417"/>
            <a:ext cx="5856939" cy="2343201"/>
            <a:chOff x="712584" y="2656879"/>
            <a:chExt cx="5856939" cy="2343201"/>
          </a:xfrm>
        </p:grpSpPr>
        <p:grpSp>
          <p:nvGrpSpPr>
            <p:cNvPr id="60" name="Google Shape;96;p13">
              <a:extLst>
                <a:ext uri="{FF2B5EF4-FFF2-40B4-BE49-F238E27FC236}">
                  <a16:creationId xmlns:a16="http://schemas.microsoft.com/office/drawing/2014/main" id="{EE99891B-D833-47B6-8C7A-28AE79E8D415}"/>
                </a:ext>
              </a:extLst>
            </p:cNvPr>
            <p:cNvGrpSpPr/>
            <p:nvPr/>
          </p:nvGrpSpPr>
          <p:grpSpPr>
            <a:xfrm>
              <a:off x="1084713" y="3118544"/>
              <a:ext cx="5368493" cy="1881536"/>
              <a:chOff x="2367360" y="5935896"/>
              <a:chExt cx="7277175" cy="2689303"/>
            </a:xfrm>
          </p:grpSpPr>
          <p:sp>
            <p:nvSpPr>
              <p:cNvPr id="62" name="Google Shape;98;p13">
                <a:extLst>
                  <a:ext uri="{FF2B5EF4-FFF2-40B4-BE49-F238E27FC236}">
                    <a16:creationId xmlns:a16="http://schemas.microsoft.com/office/drawing/2014/main" id="{5F586431-8114-4396-A61A-FCD06E85F8C7}"/>
                  </a:ext>
                </a:extLst>
              </p:cNvPr>
              <p:cNvSpPr txBox="1"/>
              <p:nvPr/>
            </p:nvSpPr>
            <p:spPr>
              <a:xfrm>
                <a:off x="2367360" y="7975664"/>
                <a:ext cx="7277175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63" name="Google Shape;99;p13">
                <a:extLst>
                  <a:ext uri="{FF2B5EF4-FFF2-40B4-BE49-F238E27FC236}">
                    <a16:creationId xmlns:a16="http://schemas.microsoft.com/office/drawing/2014/main" id="{C4287D78-C68B-4067-A9E2-30ABAB6D22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05142" y="5935896"/>
                <a:ext cx="6287116" cy="61398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2EC2F814-7E12-4CC0-970E-CA3EBC601CE3}"/>
                </a:ext>
              </a:extLst>
            </p:cNvPr>
            <p:cNvSpPr txBox="1"/>
            <p:nvPr/>
          </p:nvSpPr>
          <p:spPr>
            <a:xfrm>
              <a:off x="712584" y="2656879"/>
              <a:ext cx="585693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تصف الاستخدامات التطبيقية </a:t>
              </a:r>
              <a:r>
                <a:rPr lang="ar-SA" sz="2400" b="1" dirty="0" err="1">
                  <a:solidFill>
                    <a:schemeClr val="accent1">
                      <a:lumMod val="50000"/>
                    </a:schemeClr>
                  </a:solidFill>
                </a:rPr>
                <a:t>للاحماض</a:t>
              </a:r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 والقواعد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>
            <a:extLst>
              <a:ext uri="{FF2B5EF4-FFF2-40B4-BE49-F238E27FC236}">
                <a16:creationId xmlns:a16="http://schemas.microsoft.com/office/drawing/2014/main" id="{5F0CE737-EE88-47A0-8FF6-9C2142D1B3FA}"/>
              </a:ext>
            </a:extLst>
          </p:cNvPr>
          <p:cNvGrpSpPr/>
          <p:nvPr/>
        </p:nvGrpSpPr>
        <p:grpSpPr>
          <a:xfrm>
            <a:off x="4572000" y="289166"/>
            <a:ext cx="1317172" cy="914400"/>
            <a:chOff x="8178799" y="740228"/>
            <a:chExt cx="1756229" cy="1219200"/>
          </a:xfrm>
        </p:grpSpPr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4E0D9FA7-5D09-48C3-9EF7-12F2E6ADDB0C}"/>
                </a:ext>
              </a:extLst>
            </p:cNvPr>
            <p:cNvSpPr/>
            <p:nvPr/>
          </p:nvSpPr>
          <p:spPr>
            <a:xfrm flipH="1">
              <a:off x="8178799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pic>
          <p:nvPicPr>
            <p:cNvPr id="7" name="Graphic 16" descr="Lightbulb">
              <a:extLst>
                <a:ext uri="{FF2B5EF4-FFF2-40B4-BE49-F238E27FC236}">
                  <a16:creationId xmlns:a16="http://schemas.microsoft.com/office/drawing/2014/main" id="{82A9C60B-209A-4539-BF6C-8D133D42D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94603" y="1080349"/>
              <a:ext cx="548640" cy="548640"/>
            </a:xfrm>
            <a:prstGeom prst="rect">
              <a:avLst/>
            </a:prstGeom>
          </p:spPr>
        </p:pic>
      </p:grpSp>
      <p:grpSp>
        <p:nvGrpSpPr>
          <p:cNvPr id="8" name="Group 14">
            <a:extLst>
              <a:ext uri="{FF2B5EF4-FFF2-40B4-BE49-F238E27FC236}">
                <a16:creationId xmlns:a16="http://schemas.microsoft.com/office/drawing/2014/main" id="{B46E4E9A-81E5-4707-A4E7-FEF403298EDF}"/>
              </a:ext>
            </a:extLst>
          </p:cNvPr>
          <p:cNvGrpSpPr/>
          <p:nvPr/>
        </p:nvGrpSpPr>
        <p:grpSpPr>
          <a:xfrm>
            <a:off x="3238497" y="289166"/>
            <a:ext cx="1317172" cy="914400"/>
            <a:chOff x="1233713" y="740228"/>
            <a:chExt cx="1756229" cy="1219200"/>
          </a:xfrm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42DE6999-3D13-48B7-97B1-7DECF2E72D94}"/>
                </a:ext>
              </a:extLst>
            </p:cNvPr>
            <p:cNvSpPr/>
            <p:nvPr/>
          </p:nvSpPr>
          <p:spPr>
            <a:xfrm>
              <a:off x="1233713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B91A7C-4E0F-402B-AF54-F3EE8BEFF47E}"/>
                </a:ext>
              </a:extLst>
            </p:cNvPr>
            <p:cNvSpPr txBox="1"/>
            <p:nvPr/>
          </p:nvSpPr>
          <p:spPr>
            <a:xfrm>
              <a:off x="1589312" y="1080349"/>
              <a:ext cx="87085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01</a:t>
              </a:r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8282E79B-26E3-4C45-830B-633CFF1E2299}"/>
              </a:ext>
            </a:extLst>
          </p:cNvPr>
          <p:cNvGrpSpPr/>
          <p:nvPr/>
        </p:nvGrpSpPr>
        <p:grpSpPr>
          <a:xfrm>
            <a:off x="2403533" y="436573"/>
            <a:ext cx="4348505" cy="566057"/>
            <a:chOff x="2678337" y="986971"/>
            <a:chExt cx="5798006" cy="754743"/>
          </a:xfrm>
        </p:grpSpPr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80666636-E34A-412B-9A71-CFA18EE26B35}"/>
                </a:ext>
              </a:extLst>
            </p:cNvPr>
            <p:cNvSpPr/>
            <p:nvPr/>
          </p:nvSpPr>
          <p:spPr>
            <a:xfrm>
              <a:off x="2678337" y="986971"/>
              <a:ext cx="5798006" cy="754743"/>
            </a:xfrm>
            <a:prstGeom prst="rect">
              <a:avLst/>
            </a:prstGeom>
            <a:gradFill flip="none" rotWithShape="1">
              <a:gsLst>
                <a:gs pos="0">
                  <a:srgbClr val="008080"/>
                </a:gs>
                <a:gs pos="6000">
                  <a:srgbClr val="00CC99"/>
                </a:gs>
                <a:gs pos="95000">
                  <a:srgbClr val="00CC99"/>
                </a:gs>
                <a:gs pos="100000">
                  <a:srgbClr val="00808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4173BA06-2475-4DE0-8412-ED4D580D1EFC}"/>
                </a:ext>
              </a:extLst>
            </p:cNvPr>
            <p:cNvSpPr txBox="1"/>
            <p:nvPr/>
          </p:nvSpPr>
          <p:spPr>
            <a:xfrm>
              <a:off x="3342638" y="1056564"/>
              <a:ext cx="4304476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ar-SA" sz="2400" kern="1200" dirty="0">
                  <a:solidFill>
                    <a:srgbClr val="44546A">
                      <a:lumMod val="75000"/>
                    </a:srgbClr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طعمها مر</a:t>
              </a:r>
              <a:endParaRPr lang="en-US" sz="2400" kern="12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9">
            <a:extLst>
              <a:ext uri="{FF2B5EF4-FFF2-40B4-BE49-F238E27FC236}">
                <a16:creationId xmlns:a16="http://schemas.microsoft.com/office/drawing/2014/main" id="{EABBF200-9ACE-40E9-892B-F9D36623DB21}"/>
              </a:ext>
            </a:extLst>
          </p:cNvPr>
          <p:cNvGrpSpPr/>
          <p:nvPr/>
        </p:nvGrpSpPr>
        <p:grpSpPr>
          <a:xfrm>
            <a:off x="4572000" y="1273259"/>
            <a:ext cx="1317172" cy="914400"/>
            <a:chOff x="8178799" y="740228"/>
            <a:chExt cx="1756229" cy="1219200"/>
          </a:xfrm>
        </p:grpSpPr>
        <p:sp>
          <p:nvSpPr>
            <p:cNvPr id="16" name="Freeform: Shape 20">
              <a:extLst>
                <a:ext uri="{FF2B5EF4-FFF2-40B4-BE49-F238E27FC236}">
                  <a16:creationId xmlns:a16="http://schemas.microsoft.com/office/drawing/2014/main" id="{0130BBC1-EBD0-435A-8A4C-3FB744655BBD}"/>
                </a:ext>
              </a:extLst>
            </p:cNvPr>
            <p:cNvSpPr/>
            <p:nvPr/>
          </p:nvSpPr>
          <p:spPr>
            <a:xfrm flipH="1">
              <a:off x="8178799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pic>
          <p:nvPicPr>
            <p:cNvPr id="17" name="Graphic 21" descr="لمبة">
              <a:extLst>
                <a:ext uri="{FF2B5EF4-FFF2-40B4-BE49-F238E27FC236}">
                  <a16:creationId xmlns:a16="http://schemas.microsoft.com/office/drawing/2014/main" id="{07A2267B-0243-456D-979E-33F71AEEE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894603" y="1080349"/>
              <a:ext cx="548640" cy="548640"/>
            </a:xfrm>
            <a:prstGeom prst="rect">
              <a:avLst/>
            </a:prstGeom>
          </p:spPr>
        </p:pic>
      </p:grpSp>
      <p:grpSp>
        <p:nvGrpSpPr>
          <p:cNvPr id="18" name="Group 22">
            <a:extLst>
              <a:ext uri="{FF2B5EF4-FFF2-40B4-BE49-F238E27FC236}">
                <a16:creationId xmlns:a16="http://schemas.microsoft.com/office/drawing/2014/main" id="{31C8E0F0-962D-4EE7-AFAB-BB8536485C4F}"/>
              </a:ext>
            </a:extLst>
          </p:cNvPr>
          <p:cNvGrpSpPr/>
          <p:nvPr/>
        </p:nvGrpSpPr>
        <p:grpSpPr>
          <a:xfrm>
            <a:off x="3238497" y="1273259"/>
            <a:ext cx="1317172" cy="914400"/>
            <a:chOff x="1233713" y="740228"/>
            <a:chExt cx="1756229" cy="1219200"/>
          </a:xfrm>
        </p:grpSpPr>
        <p:sp>
          <p:nvSpPr>
            <p:cNvPr id="19" name="Freeform: Shape 23">
              <a:extLst>
                <a:ext uri="{FF2B5EF4-FFF2-40B4-BE49-F238E27FC236}">
                  <a16:creationId xmlns:a16="http://schemas.microsoft.com/office/drawing/2014/main" id="{91E8460C-E11E-4893-BD80-F94461242179}"/>
                </a:ext>
              </a:extLst>
            </p:cNvPr>
            <p:cNvSpPr/>
            <p:nvPr/>
          </p:nvSpPr>
          <p:spPr>
            <a:xfrm>
              <a:off x="1233713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20" name="TextBox 24">
              <a:extLst>
                <a:ext uri="{FF2B5EF4-FFF2-40B4-BE49-F238E27FC236}">
                  <a16:creationId xmlns:a16="http://schemas.microsoft.com/office/drawing/2014/main" id="{7D66D4C5-556E-4052-8CEC-5C1D06A83E41}"/>
                </a:ext>
              </a:extLst>
            </p:cNvPr>
            <p:cNvSpPr txBox="1"/>
            <p:nvPr/>
          </p:nvSpPr>
          <p:spPr>
            <a:xfrm>
              <a:off x="1589313" y="885372"/>
              <a:ext cx="87085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8EFFC3C6-BC34-432C-9AA2-FF97EA98ABA4}"/>
                </a:ext>
              </a:extLst>
            </p:cNvPr>
            <p:cNvSpPr txBox="1"/>
            <p:nvPr/>
          </p:nvSpPr>
          <p:spPr>
            <a:xfrm>
              <a:off x="1589312" y="1080349"/>
              <a:ext cx="87085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02</a:t>
              </a:r>
            </a:p>
          </p:txBody>
        </p:sp>
      </p:grpSp>
      <p:grpSp>
        <p:nvGrpSpPr>
          <p:cNvPr id="22" name="Group 26">
            <a:extLst>
              <a:ext uri="{FF2B5EF4-FFF2-40B4-BE49-F238E27FC236}">
                <a16:creationId xmlns:a16="http://schemas.microsoft.com/office/drawing/2014/main" id="{5E3EA6B8-2AC0-449D-B292-86AC127EF4DC}"/>
              </a:ext>
            </a:extLst>
          </p:cNvPr>
          <p:cNvGrpSpPr/>
          <p:nvPr/>
        </p:nvGrpSpPr>
        <p:grpSpPr>
          <a:xfrm>
            <a:off x="2422792" y="1428481"/>
            <a:ext cx="4348505" cy="566057"/>
            <a:chOff x="2678337" y="986971"/>
            <a:chExt cx="5798006" cy="754743"/>
          </a:xfrm>
        </p:grpSpPr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49D2B455-5837-4554-B930-A132976F8BAA}"/>
                </a:ext>
              </a:extLst>
            </p:cNvPr>
            <p:cNvSpPr/>
            <p:nvPr/>
          </p:nvSpPr>
          <p:spPr>
            <a:xfrm>
              <a:off x="2678337" y="986971"/>
              <a:ext cx="5798006" cy="754743"/>
            </a:xfrm>
            <a:prstGeom prst="rect">
              <a:avLst/>
            </a:prstGeom>
            <a:gradFill flip="none" rotWithShape="1">
              <a:gsLst>
                <a:gs pos="0">
                  <a:srgbClr val="CC3300"/>
                </a:gs>
                <a:gs pos="6000">
                  <a:srgbClr val="FF9900"/>
                </a:gs>
                <a:gs pos="95000">
                  <a:srgbClr val="FF9900"/>
                </a:gs>
                <a:gs pos="100000">
                  <a:srgbClr val="CC33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4" name="TextBox 29">
              <a:extLst>
                <a:ext uri="{FF2B5EF4-FFF2-40B4-BE49-F238E27FC236}">
                  <a16:creationId xmlns:a16="http://schemas.microsoft.com/office/drawing/2014/main" id="{C960565D-8351-4E48-8B4F-897AFFEAC47A}"/>
                </a:ext>
              </a:extLst>
            </p:cNvPr>
            <p:cNvSpPr txBox="1"/>
            <p:nvPr/>
          </p:nvSpPr>
          <p:spPr>
            <a:xfrm>
              <a:off x="3180510" y="1073299"/>
              <a:ext cx="4785851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ar-SA" sz="2000" kern="1200" dirty="0">
                  <a:solidFill>
                    <a:srgbClr val="44546A">
                      <a:lumMod val="75000"/>
                    </a:srgbClr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مواد كاوية وتسبب تآكل الاقمشة والجلود </a:t>
              </a:r>
              <a:endParaRPr lang="en-US" sz="2000" kern="12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30">
            <a:extLst>
              <a:ext uri="{FF2B5EF4-FFF2-40B4-BE49-F238E27FC236}">
                <a16:creationId xmlns:a16="http://schemas.microsoft.com/office/drawing/2014/main" id="{58700555-F7F9-4768-B0DB-995CCD811357}"/>
              </a:ext>
            </a:extLst>
          </p:cNvPr>
          <p:cNvGrpSpPr/>
          <p:nvPr/>
        </p:nvGrpSpPr>
        <p:grpSpPr>
          <a:xfrm>
            <a:off x="4555668" y="2279124"/>
            <a:ext cx="1317172" cy="914400"/>
            <a:chOff x="8178799" y="740228"/>
            <a:chExt cx="1756229" cy="1219200"/>
          </a:xfrm>
        </p:grpSpPr>
        <p:sp>
          <p:nvSpPr>
            <p:cNvPr id="26" name="Freeform: Shape 31">
              <a:extLst>
                <a:ext uri="{FF2B5EF4-FFF2-40B4-BE49-F238E27FC236}">
                  <a16:creationId xmlns:a16="http://schemas.microsoft.com/office/drawing/2014/main" id="{8E89F926-B600-4A86-BE0D-ABC5D22547C8}"/>
                </a:ext>
              </a:extLst>
            </p:cNvPr>
            <p:cNvSpPr/>
            <p:nvPr/>
          </p:nvSpPr>
          <p:spPr>
            <a:xfrm flipH="1">
              <a:off x="8178799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pic>
          <p:nvPicPr>
            <p:cNvPr id="27" name="Graphic 32" descr="لمبة">
              <a:extLst>
                <a:ext uri="{FF2B5EF4-FFF2-40B4-BE49-F238E27FC236}">
                  <a16:creationId xmlns:a16="http://schemas.microsoft.com/office/drawing/2014/main" id="{6B5B0B5C-8008-4335-82B6-728FEB88D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894603" y="1080349"/>
              <a:ext cx="548640" cy="548640"/>
            </a:xfrm>
            <a:prstGeom prst="rect">
              <a:avLst/>
            </a:prstGeom>
          </p:spPr>
        </p:pic>
      </p:grpSp>
      <p:grpSp>
        <p:nvGrpSpPr>
          <p:cNvPr id="28" name="Group 33">
            <a:extLst>
              <a:ext uri="{FF2B5EF4-FFF2-40B4-BE49-F238E27FC236}">
                <a16:creationId xmlns:a16="http://schemas.microsoft.com/office/drawing/2014/main" id="{B58A9ABB-CDFB-4736-A0B8-9FF80F5F44E8}"/>
              </a:ext>
            </a:extLst>
          </p:cNvPr>
          <p:cNvGrpSpPr/>
          <p:nvPr/>
        </p:nvGrpSpPr>
        <p:grpSpPr>
          <a:xfrm>
            <a:off x="3222165" y="2279124"/>
            <a:ext cx="1317172" cy="914400"/>
            <a:chOff x="1233713" y="740228"/>
            <a:chExt cx="1756229" cy="1219200"/>
          </a:xfrm>
        </p:grpSpPr>
        <p:sp>
          <p:nvSpPr>
            <p:cNvPr id="29" name="Freeform: Shape 34">
              <a:extLst>
                <a:ext uri="{FF2B5EF4-FFF2-40B4-BE49-F238E27FC236}">
                  <a16:creationId xmlns:a16="http://schemas.microsoft.com/office/drawing/2014/main" id="{F526F842-89D7-4760-8D42-1BD74D0EE858}"/>
                </a:ext>
              </a:extLst>
            </p:cNvPr>
            <p:cNvSpPr/>
            <p:nvPr/>
          </p:nvSpPr>
          <p:spPr>
            <a:xfrm>
              <a:off x="1233713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30" name="TextBox 35">
              <a:extLst>
                <a:ext uri="{FF2B5EF4-FFF2-40B4-BE49-F238E27FC236}">
                  <a16:creationId xmlns:a16="http://schemas.microsoft.com/office/drawing/2014/main" id="{7E83ED51-71B7-43DE-933E-6C6C375B5D1C}"/>
                </a:ext>
              </a:extLst>
            </p:cNvPr>
            <p:cNvSpPr txBox="1"/>
            <p:nvPr/>
          </p:nvSpPr>
          <p:spPr>
            <a:xfrm>
              <a:off x="1589313" y="885372"/>
              <a:ext cx="87085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1" name="TextBox 36">
              <a:extLst>
                <a:ext uri="{FF2B5EF4-FFF2-40B4-BE49-F238E27FC236}">
                  <a16:creationId xmlns:a16="http://schemas.microsoft.com/office/drawing/2014/main" id="{A635EDDD-F84F-46D0-9C08-EE9F16131AC4}"/>
                </a:ext>
              </a:extLst>
            </p:cNvPr>
            <p:cNvSpPr txBox="1"/>
            <p:nvPr/>
          </p:nvSpPr>
          <p:spPr>
            <a:xfrm>
              <a:off x="1589312" y="1080349"/>
              <a:ext cx="87085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03</a:t>
              </a:r>
            </a:p>
          </p:txBody>
        </p:sp>
      </p:grpSp>
      <p:grpSp>
        <p:nvGrpSpPr>
          <p:cNvPr id="32" name="Group 37">
            <a:extLst>
              <a:ext uri="{FF2B5EF4-FFF2-40B4-BE49-F238E27FC236}">
                <a16:creationId xmlns:a16="http://schemas.microsoft.com/office/drawing/2014/main" id="{B20701A6-7E85-4A80-9122-E1E8C8B4A6FC}"/>
              </a:ext>
            </a:extLst>
          </p:cNvPr>
          <p:cNvGrpSpPr/>
          <p:nvPr/>
        </p:nvGrpSpPr>
        <p:grpSpPr>
          <a:xfrm>
            <a:off x="2422792" y="2473417"/>
            <a:ext cx="4348505" cy="566057"/>
            <a:chOff x="2679270" y="1007227"/>
            <a:chExt cx="5798006" cy="754743"/>
          </a:xfrm>
        </p:grpSpPr>
        <p:sp>
          <p:nvSpPr>
            <p:cNvPr id="33" name="Rectangle 38">
              <a:extLst>
                <a:ext uri="{FF2B5EF4-FFF2-40B4-BE49-F238E27FC236}">
                  <a16:creationId xmlns:a16="http://schemas.microsoft.com/office/drawing/2014/main" id="{4215775F-00CF-48DE-BC36-BC8ABC83A460}"/>
                </a:ext>
              </a:extLst>
            </p:cNvPr>
            <p:cNvSpPr/>
            <p:nvPr/>
          </p:nvSpPr>
          <p:spPr>
            <a:xfrm>
              <a:off x="2679270" y="1007227"/>
              <a:ext cx="5798006" cy="754743"/>
            </a:xfrm>
            <a:prstGeom prst="rect">
              <a:avLst/>
            </a:prstGeom>
            <a:gradFill flip="none" rotWithShape="1">
              <a:gsLst>
                <a:gs pos="0">
                  <a:srgbClr val="0033CC"/>
                </a:gs>
                <a:gs pos="6000">
                  <a:srgbClr val="0099FF"/>
                </a:gs>
                <a:gs pos="95000">
                  <a:srgbClr val="0099FF"/>
                </a:gs>
                <a:gs pos="100000">
                  <a:srgbClr val="0033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4" name="TextBox 40">
              <a:extLst>
                <a:ext uri="{FF2B5EF4-FFF2-40B4-BE49-F238E27FC236}">
                  <a16:creationId xmlns:a16="http://schemas.microsoft.com/office/drawing/2014/main" id="{FE9D93D4-8058-4680-9830-9B91DFFACA6F}"/>
                </a:ext>
              </a:extLst>
            </p:cNvPr>
            <p:cNvSpPr txBox="1"/>
            <p:nvPr/>
          </p:nvSpPr>
          <p:spPr>
            <a:xfrm>
              <a:off x="2851557" y="1013306"/>
              <a:ext cx="560004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ar-SA" sz="1800" b="1" kern="1200" dirty="0">
                  <a:solidFill>
                    <a:srgbClr val="44546A">
                      <a:lumMod val="75000"/>
                    </a:srgbClr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أقل نشاطا مع </a:t>
              </a:r>
              <a:r>
                <a:rPr lang="ar-SA" sz="1800" b="1" kern="1200" dirty="0" err="1">
                  <a:solidFill>
                    <a:srgbClr val="44546A">
                      <a:lumMod val="75000"/>
                    </a:srgbClr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الفزات</a:t>
              </a:r>
              <a:r>
                <a:rPr lang="ar-SA" sz="1800" b="1" kern="1200" dirty="0">
                  <a:solidFill>
                    <a:srgbClr val="44546A">
                      <a:lumMod val="75000"/>
                    </a:srgbClr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endParaRPr lang="en-US" sz="1800" b="1" kern="12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0163BD13-284A-451C-9304-17933E9619EC}"/>
              </a:ext>
            </a:extLst>
          </p:cNvPr>
          <p:cNvGrpSpPr/>
          <p:nvPr/>
        </p:nvGrpSpPr>
        <p:grpSpPr>
          <a:xfrm>
            <a:off x="4555668" y="3298310"/>
            <a:ext cx="1317172" cy="914400"/>
            <a:chOff x="8178799" y="740228"/>
            <a:chExt cx="1756229" cy="1219200"/>
          </a:xfrm>
        </p:grpSpPr>
        <p:sp>
          <p:nvSpPr>
            <p:cNvPr id="36" name="Freeform: Shape 7">
              <a:extLst>
                <a:ext uri="{FF2B5EF4-FFF2-40B4-BE49-F238E27FC236}">
                  <a16:creationId xmlns:a16="http://schemas.microsoft.com/office/drawing/2014/main" id="{EF8C8390-5F5B-4E57-BB76-D97F17551BB2}"/>
                </a:ext>
              </a:extLst>
            </p:cNvPr>
            <p:cNvSpPr/>
            <p:nvPr/>
          </p:nvSpPr>
          <p:spPr>
            <a:xfrm flipH="1">
              <a:off x="8178799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pic>
          <p:nvPicPr>
            <p:cNvPr id="37" name="Graphic 16" descr="Lightbulb">
              <a:extLst>
                <a:ext uri="{FF2B5EF4-FFF2-40B4-BE49-F238E27FC236}">
                  <a16:creationId xmlns:a16="http://schemas.microsoft.com/office/drawing/2014/main" id="{47BB5613-70B6-496B-B97C-F1948EDAD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94603" y="1080349"/>
              <a:ext cx="548640" cy="548640"/>
            </a:xfrm>
            <a:prstGeom prst="rect">
              <a:avLst/>
            </a:prstGeom>
          </p:spPr>
        </p:pic>
      </p:grpSp>
      <p:grpSp>
        <p:nvGrpSpPr>
          <p:cNvPr id="38" name="Group 14">
            <a:extLst>
              <a:ext uri="{FF2B5EF4-FFF2-40B4-BE49-F238E27FC236}">
                <a16:creationId xmlns:a16="http://schemas.microsoft.com/office/drawing/2014/main" id="{E69B3336-BAE0-423D-B2A1-A40C11CB3F19}"/>
              </a:ext>
            </a:extLst>
          </p:cNvPr>
          <p:cNvGrpSpPr/>
          <p:nvPr/>
        </p:nvGrpSpPr>
        <p:grpSpPr>
          <a:xfrm>
            <a:off x="3222165" y="3298310"/>
            <a:ext cx="1317172" cy="914400"/>
            <a:chOff x="1233713" y="740228"/>
            <a:chExt cx="1756229" cy="1219200"/>
          </a:xfrm>
        </p:grpSpPr>
        <p:sp>
          <p:nvSpPr>
            <p:cNvPr id="39" name="Freeform: Shape 6">
              <a:extLst>
                <a:ext uri="{FF2B5EF4-FFF2-40B4-BE49-F238E27FC236}">
                  <a16:creationId xmlns:a16="http://schemas.microsoft.com/office/drawing/2014/main" id="{0AC0B088-8C2D-4856-822D-612AD6D86356}"/>
                </a:ext>
              </a:extLst>
            </p:cNvPr>
            <p:cNvSpPr/>
            <p:nvPr/>
          </p:nvSpPr>
          <p:spPr>
            <a:xfrm>
              <a:off x="1233713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CB247C3A-9641-453C-B675-62F71E2E2648}"/>
                </a:ext>
              </a:extLst>
            </p:cNvPr>
            <p:cNvSpPr txBox="1"/>
            <p:nvPr/>
          </p:nvSpPr>
          <p:spPr>
            <a:xfrm>
              <a:off x="1589312" y="1080349"/>
              <a:ext cx="87085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04</a:t>
              </a:r>
            </a:p>
          </p:txBody>
        </p:sp>
      </p:grpSp>
      <p:grpSp>
        <p:nvGrpSpPr>
          <p:cNvPr id="42" name="Group 13">
            <a:extLst>
              <a:ext uri="{FF2B5EF4-FFF2-40B4-BE49-F238E27FC236}">
                <a16:creationId xmlns:a16="http://schemas.microsoft.com/office/drawing/2014/main" id="{139384B6-273D-4D1D-A058-BE5E608085E8}"/>
              </a:ext>
            </a:extLst>
          </p:cNvPr>
          <p:cNvGrpSpPr/>
          <p:nvPr/>
        </p:nvGrpSpPr>
        <p:grpSpPr>
          <a:xfrm>
            <a:off x="2419865" y="3473529"/>
            <a:ext cx="4348505" cy="566057"/>
            <a:chOff x="2613559" y="1034799"/>
            <a:chExt cx="5798006" cy="754743"/>
          </a:xfrm>
        </p:grpSpPr>
        <p:sp>
          <p:nvSpPr>
            <p:cNvPr id="43" name="Rectangle 8">
              <a:extLst>
                <a:ext uri="{FF2B5EF4-FFF2-40B4-BE49-F238E27FC236}">
                  <a16:creationId xmlns:a16="http://schemas.microsoft.com/office/drawing/2014/main" id="{576B75E3-FD35-4723-AA7C-464F6A8DB0AD}"/>
                </a:ext>
              </a:extLst>
            </p:cNvPr>
            <p:cNvSpPr/>
            <p:nvPr/>
          </p:nvSpPr>
          <p:spPr>
            <a:xfrm>
              <a:off x="2613559" y="1034799"/>
              <a:ext cx="5798006" cy="754743"/>
            </a:xfrm>
            <a:prstGeom prst="rect">
              <a:avLst/>
            </a:prstGeom>
            <a:gradFill flip="none" rotWithShape="1">
              <a:gsLst>
                <a:gs pos="0">
                  <a:srgbClr val="008080"/>
                </a:gs>
                <a:gs pos="6000">
                  <a:srgbClr val="00CC99"/>
                </a:gs>
                <a:gs pos="95000">
                  <a:srgbClr val="00CC99"/>
                </a:gs>
                <a:gs pos="100000">
                  <a:srgbClr val="00808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4" name="TextBox 12">
              <a:extLst>
                <a:ext uri="{FF2B5EF4-FFF2-40B4-BE49-F238E27FC236}">
                  <a16:creationId xmlns:a16="http://schemas.microsoft.com/office/drawing/2014/main" id="{F78CAA13-0D9F-4E77-901B-05F5E9F9A505}"/>
                </a:ext>
              </a:extLst>
            </p:cNvPr>
            <p:cNvSpPr txBox="1"/>
            <p:nvPr/>
          </p:nvSpPr>
          <p:spPr>
            <a:xfrm>
              <a:off x="3484514" y="1110256"/>
              <a:ext cx="3953564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ar-SA" sz="2400" b="1" kern="1200" dirty="0">
                  <a:solidFill>
                    <a:srgbClr val="44546A">
                      <a:lumMod val="75000"/>
                    </a:srgbClr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موصلة للتيار الكهربائي </a:t>
              </a:r>
              <a:endParaRPr lang="en-US" sz="2400" b="1" kern="12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مستطيل: زوايا مستديرة 54">
            <a:extLst>
              <a:ext uri="{FF2B5EF4-FFF2-40B4-BE49-F238E27FC236}">
                <a16:creationId xmlns:a16="http://schemas.microsoft.com/office/drawing/2014/main" id="{E6DBF732-EA5B-4A98-B121-5049202AD1E3}"/>
              </a:ext>
            </a:extLst>
          </p:cNvPr>
          <p:cNvSpPr/>
          <p:nvPr/>
        </p:nvSpPr>
        <p:spPr>
          <a:xfrm>
            <a:off x="3222165" y="25446"/>
            <a:ext cx="2616748" cy="402107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100" b="1" dirty="0">
                <a:solidFill>
                  <a:schemeClr val="bg2">
                    <a:lumMod val="75000"/>
                  </a:schemeClr>
                </a:solidFill>
              </a:rPr>
              <a:t>خصائص القواعد</a:t>
            </a:r>
            <a:endParaRPr lang="ar-SA" sz="2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6" name="صورة 55">
            <a:extLst>
              <a:ext uri="{FF2B5EF4-FFF2-40B4-BE49-F238E27FC236}">
                <a16:creationId xmlns:a16="http://schemas.microsoft.com/office/drawing/2014/main" id="{A4E052B9-B3C1-4541-AB5D-ECEB27BF68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053" y="2989999"/>
            <a:ext cx="710155" cy="914027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EDCD492A-5869-4302-ADFD-109AB7407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877" y="591233"/>
            <a:ext cx="1042506" cy="1010500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8" name="صورة الشريحة 57">
                <a:extLst>
                  <a:ext uri="{FF2B5EF4-FFF2-40B4-BE49-F238E27FC236}">
                    <a16:creationId xmlns:a16="http://schemas.microsoft.com/office/drawing/2014/main" id="{7E552BD2-2B1B-4A27-9B53-E007EEE6E70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93316" y="4299154"/>
              <a:ext cx="865857" cy="844346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65857" cy="844346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8" name="صورة الشريحة 5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E552BD2-2B1B-4A27-9B53-E007EEE6E7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193316" y="4299154"/>
                <a:ext cx="865857" cy="844346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17">
            <a:extLst>
              <a:ext uri="{FF2B5EF4-FFF2-40B4-BE49-F238E27FC236}">
                <a16:creationId xmlns:a16="http://schemas.microsoft.com/office/drawing/2014/main" id="{2822E2BC-8864-4B0E-B901-95E8EF790152}"/>
              </a:ext>
            </a:extLst>
          </p:cNvPr>
          <p:cNvGrpSpPr/>
          <p:nvPr/>
        </p:nvGrpSpPr>
        <p:grpSpPr>
          <a:xfrm>
            <a:off x="4572000" y="4229100"/>
            <a:ext cx="1317172" cy="914400"/>
            <a:chOff x="8178799" y="740228"/>
            <a:chExt cx="1756229" cy="1219200"/>
          </a:xfrm>
        </p:grpSpPr>
        <p:sp>
          <p:nvSpPr>
            <p:cNvPr id="46" name="Freeform: Shape 7">
              <a:extLst>
                <a:ext uri="{FF2B5EF4-FFF2-40B4-BE49-F238E27FC236}">
                  <a16:creationId xmlns:a16="http://schemas.microsoft.com/office/drawing/2014/main" id="{C0353173-4EA4-4F4B-B265-F551BB7E9FCE}"/>
                </a:ext>
              </a:extLst>
            </p:cNvPr>
            <p:cNvSpPr/>
            <p:nvPr/>
          </p:nvSpPr>
          <p:spPr>
            <a:xfrm flipH="1">
              <a:off x="8178799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pic>
          <p:nvPicPr>
            <p:cNvPr id="47" name="Graphic 16" descr="Lightbulb">
              <a:extLst>
                <a:ext uri="{FF2B5EF4-FFF2-40B4-BE49-F238E27FC236}">
                  <a16:creationId xmlns:a16="http://schemas.microsoft.com/office/drawing/2014/main" id="{850FDC5C-0D2A-4393-9EF6-425210A4F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94603" y="1080349"/>
              <a:ext cx="548640" cy="548640"/>
            </a:xfrm>
            <a:prstGeom prst="rect">
              <a:avLst/>
            </a:prstGeom>
          </p:spPr>
        </p:pic>
      </p:grpSp>
      <p:grpSp>
        <p:nvGrpSpPr>
          <p:cNvPr id="48" name="Group 14">
            <a:extLst>
              <a:ext uri="{FF2B5EF4-FFF2-40B4-BE49-F238E27FC236}">
                <a16:creationId xmlns:a16="http://schemas.microsoft.com/office/drawing/2014/main" id="{9FE71D8F-9CFC-4487-999F-A14EF27DC92D}"/>
              </a:ext>
            </a:extLst>
          </p:cNvPr>
          <p:cNvGrpSpPr/>
          <p:nvPr/>
        </p:nvGrpSpPr>
        <p:grpSpPr>
          <a:xfrm>
            <a:off x="3238497" y="4229100"/>
            <a:ext cx="1317172" cy="914400"/>
            <a:chOff x="1233713" y="740228"/>
            <a:chExt cx="1756229" cy="1219200"/>
          </a:xfrm>
        </p:grpSpPr>
        <p:sp>
          <p:nvSpPr>
            <p:cNvPr id="49" name="Freeform: Shape 6">
              <a:extLst>
                <a:ext uri="{FF2B5EF4-FFF2-40B4-BE49-F238E27FC236}">
                  <a16:creationId xmlns:a16="http://schemas.microsoft.com/office/drawing/2014/main" id="{432F0926-5AAF-4F78-9EE0-021EC9337622}"/>
                </a:ext>
              </a:extLst>
            </p:cNvPr>
            <p:cNvSpPr/>
            <p:nvPr/>
          </p:nvSpPr>
          <p:spPr>
            <a:xfrm>
              <a:off x="1233713" y="740228"/>
              <a:ext cx="1756229" cy="1219200"/>
            </a:xfrm>
            <a:custGeom>
              <a:avLst/>
              <a:gdLst>
                <a:gd name="connsiteX0" fmla="*/ 1364344 w 1756229"/>
                <a:gd name="connsiteY0" fmla="*/ 174172 h 1219200"/>
                <a:gd name="connsiteX1" fmla="*/ 1364344 w 1756229"/>
                <a:gd name="connsiteY1" fmla="*/ 1045029 h 1219200"/>
                <a:gd name="connsiteX2" fmla="*/ 1582058 w 1756229"/>
                <a:gd name="connsiteY2" fmla="*/ 1045029 h 1219200"/>
                <a:gd name="connsiteX3" fmla="*/ 1582058 w 1756229"/>
                <a:gd name="connsiteY3" fmla="*/ 174172 h 1219200"/>
                <a:gd name="connsiteX4" fmla="*/ 0 w 1756229"/>
                <a:gd name="connsiteY4" fmla="*/ 0 h 1219200"/>
                <a:gd name="connsiteX5" fmla="*/ 1756229 w 1756229"/>
                <a:gd name="connsiteY5" fmla="*/ 0 h 1219200"/>
                <a:gd name="connsiteX6" fmla="*/ 1756229 w 1756229"/>
                <a:gd name="connsiteY6" fmla="*/ 1219200 h 1219200"/>
                <a:gd name="connsiteX7" fmla="*/ 0 w 1756229"/>
                <a:gd name="connsiteY7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6229" h="1219200">
                  <a:moveTo>
                    <a:pt x="1364344" y="174172"/>
                  </a:moveTo>
                  <a:lnTo>
                    <a:pt x="1364344" y="1045029"/>
                  </a:lnTo>
                  <a:lnTo>
                    <a:pt x="1582058" y="1045029"/>
                  </a:lnTo>
                  <a:lnTo>
                    <a:pt x="1582058" y="174172"/>
                  </a:lnTo>
                  <a:close/>
                  <a:moveTo>
                    <a:pt x="0" y="0"/>
                  </a:moveTo>
                  <a:lnTo>
                    <a:pt x="1756229" y="0"/>
                  </a:lnTo>
                  <a:lnTo>
                    <a:pt x="175622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50" name="TextBox 10">
              <a:extLst>
                <a:ext uri="{FF2B5EF4-FFF2-40B4-BE49-F238E27FC236}">
                  <a16:creationId xmlns:a16="http://schemas.microsoft.com/office/drawing/2014/main" id="{39AD1AB3-5B28-4051-8500-CA52D21BBE12}"/>
                </a:ext>
              </a:extLst>
            </p:cNvPr>
            <p:cNvSpPr txBox="1"/>
            <p:nvPr/>
          </p:nvSpPr>
          <p:spPr>
            <a:xfrm>
              <a:off x="1589312" y="1080349"/>
              <a:ext cx="87085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04</a:t>
              </a:r>
            </a:p>
          </p:txBody>
        </p:sp>
      </p:grpSp>
      <p:grpSp>
        <p:nvGrpSpPr>
          <p:cNvPr id="51" name="Group 13">
            <a:extLst>
              <a:ext uri="{FF2B5EF4-FFF2-40B4-BE49-F238E27FC236}">
                <a16:creationId xmlns:a16="http://schemas.microsoft.com/office/drawing/2014/main" id="{8906C166-692C-434C-A654-8478A296FEAE}"/>
              </a:ext>
            </a:extLst>
          </p:cNvPr>
          <p:cNvGrpSpPr/>
          <p:nvPr/>
        </p:nvGrpSpPr>
        <p:grpSpPr>
          <a:xfrm>
            <a:off x="2436197" y="4404319"/>
            <a:ext cx="4348505" cy="566057"/>
            <a:chOff x="2613559" y="1034799"/>
            <a:chExt cx="5798006" cy="754743"/>
          </a:xfrm>
        </p:grpSpPr>
        <p:sp>
          <p:nvSpPr>
            <p:cNvPr id="52" name="Rectangle 8">
              <a:extLst>
                <a:ext uri="{FF2B5EF4-FFF2-40B4-BE49-F238E27FC236}">
                  <a16:creationId xmlns:a16="http://schemas.microsoft.com/office/drawing/2014/main" id="{4A22C08E-9047-4678-8A32-D3FBE1EC783F}"/>
                </a:ext>
              </a:extLst>
            </p:cNvPr>
            <p:cNvSpPr/>
            <p:nvPr/>
          </p:nvSpPr>
          <p:spPr>
            <a:xfrm>
              <a:off x="2613559" y="1034799"/>
              <a:ext cx="5798006" cy="754743"/>
            </a:xfrm>
            <a:prstGeom prst="rect">
              <a:avLst/>
            </a:prstGeom>
            <a:gradFill flip="none" rotWithShape="1">
              <a:gsLst>
                <a:gs pos="0">
                  <a:srgbClr val="008080"/>
                </a:gs>
                <a:gs pos="6000">
                  <a:srgbClr val="00CC99"/>
                </a:gs>
                <a:gs pos="95000">
                  <a:srgbClr val="00CC99"/>
                </a:gs>
                <a:gs pos="100000">
                  <a:srgbClr val="00808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D24D91CB-3701-4204-B2A8-32DE1D0CEDD2}"/>
                </a:ext>
              </a:extLst>
            </p:cNvPr>
            <p:cNvSpPr txBox="1"/>
            <p:nvPr/>
          </p:nvSpPr>
          <p:spPr>
            <a:xfrm>
              <a:off x="3484514" y="1110256"/>
              <a:ext cx="3953564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ar-SA" sz="2400" b="1" kern="1200" dirty="0">
                  <a:solidFill>
                    <a:srgbClr val="44546A">
                      <a:lumMod val="75000"/>
                    </a:srgbClr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ملمسها زلق </a:t>
              </a:r>
              <a:endParaRPr lang="en-US" sz="2400" b="1" kern="12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56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fill="hold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1.7284E-6 L -0.21094 -1.7284E-6 " pathEditMode="relative" rAng="0" ptsTypes="AA" p14:bounceEnd="43000">
                                          <p:cBhvr>
                                            <p:cTn id="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fill="hold" nodeType="with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1.7284E-6 L 0.21267 -1.7284E-6 " pathEditMode="relative" rAng="0" ptsTypes="AA" p14:bounceEnd="43000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path" presetSubtype="0" fill="hold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2.46914E-7 L -0.21094 2.46914E-7 " pathEditMode="relative" rAng="0" ptsTypes="AA" p14:bounceEnd="43000">
                                          <p:cBhvr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3" presetClass="path" presetSubtype="0" fill="hold" nodeType="with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2.46914E-7 L 0.21267 2.46914E-7 " pathEditMode="relative" rAng="0" ptsTypes="AA" p14:bounceEnd="43000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5" presetClass="path" presetSubtype="0" fill="hold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1.23457E-6 L -0.21094 1.23457E-6 " pathEditMode="relative" rAng="0" ptsTypes="AA" p14:bounceEnd="43000">
                                          <p:cBhvr>
                                            <p:cTn id="2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fill="hold" nodeType="with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1.23457E-6 L 0.21267 1.23457E-6 " pathEditMode="relative" rAng="0" ptsTypes="AA" p14:bounceEnd="43000">
                                          <p:cBhvr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5" presetClass="path" presetSubtype="0" fill="hold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3.08642E-6 L -0.21094 3.08642E-6 " pathEditMode="relative" rAng="0" ptsTypes="AA" p14:bounceEnd="43000">
                                          <p:cBhvr>
                                            <p:cTn id="3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fill="hold" nodeType="with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3.08642E-6 L 0.21267 3.08642E-6 " pathEditMode="relative" rAng="0" ptsTypes="AA" p14:bounceEnd="43000">
                                          <p:cBhvr>
                                            <p:cTn id="3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5" presetClass="path" presetSubtype="0" fill="hold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1.11111E-6 L -0.21094 -1.11111E-6 " pathEditMode="relative" rAng="0" ptsTypes="AA" p14:bounceEnd="43000">
                                          <p:cBhvr>
                                            <p:cTn id="46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3" presetClass="path" presetSubtype="0" fill="hold" nodeType="with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1.11111E-6 L 0.21267 -1.11111E-6 " pathEditMode="relative" rAng="0" ptsTypes="AA" p14:bounceEnd="43000">
                                          <p:cBhvr>
                                            <p:cTn id="4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1.7284E-6 L -0.21094 -1.7284E-6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1.7284E-6 L 0.21267 -1.7284E-6 " pathEditMode="relative" rAng="0" ptsTypes="AA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2.46914E-7 L -0.21094 2.46914E-7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2.46914E-7 L 0.21267 2.46914E-7 " pathEditMode="relative" rAng="0" ptsTypes="AA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5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1.23457E-6 L -0.21094 1.23457E-6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1.23457E-6 L 0.21267 1.23457E-6 " pathEditMode="relative" rAng="0" ptsTypes="AA">
                                          <p:cBhvr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5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3.08642E-6 L -0.21094 3.08642E-6 " pathEditMode="relative" rAng="0" ptsTypes="AA">
                                          <p:cBhvr>
                                            <p:cTn id="3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3.08642E-6 L 0.21267 3.08642E-6 " pathEditMode="relative" rAng="0" ptsTypes="AA">
                                          <p:cBhvr>
                                            <p:cTn id="3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5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1.11111E-6 L -0.21094 -1.11111E-6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1.11111E-6 L 0.21267 -1.11111E-6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2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916959" y="2127041"/>
              <a:ext cx="2991119" cy="224676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chemeClr val="bg2">
                      <a:lumMod val="75000"/>
                    </a:schemeClr>
                  </a:solidFill>
                </a:rPr>
                <a:t>أراد خالد ان يبحث عن البراكين واثرها على الناس والبيئة ماهي طريقة البحث المناسبة لذلك؟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D34FA799-BA97-413B-B5C1-53039D766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879" y="3138411"/>
            <a:ext cx="1335228" cy="188798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5108131"/>
                  </p:ext>
                </p:extLst>
              </p:nvPr>
            </p:nvGraphicFramePr>
            <p:xfrm>
              <a:off x="-214798" y="3993603"/>
              <a:ext cx="1093479" cy="1066312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93479" cy="1066312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14798" y="3993603"/>
                <a:ext cx="1093479" cy="1066312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E2AB0886-68EC-4BDE-9785-839D275423A2}"/>
              </a:ext>
            </a:extLst>
          </p:cNvPr>
          <p:cNvSpPr/>
          <p:nvPr/>
        </p:nvSpPr>
        <p:spPr>
          <a:xfrm>
            <a:off x="6394923" y="128498"/>
            <a:ext cx="2426020" cy="573734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2">
                    <a:lumMod val="75000"/>
                  </a:schemeClr>
                </a:solidFill>
              </a:rPr>
              <a:t>استخدامات القواعد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135DABA-0F90-4337-B4FA-D37ADFD943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44" t="31967" r="29600" b="2498"/>
          <a:stretch/>
        </p:blipFill>
        <p:spPr>
          <a:xfrm>
            <a:off x="1283515" y="886370"/>
            <a:ext cx="6140741" cy="33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6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5160" y="2224102"/>
              <a:ext cx="2293620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chemeClr val="bg2">
                      <a:lumMod val="75000"/>
                    </a:schemeClr>
                  </a:solidFill>
                </a:rPr>
                <a:t>قارني بين طرق البحث العلمي 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  <p:transition spd="med"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41028" y="117881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454216" y="183502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اثير   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9017" y="12352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80374" y="122301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47437" y="122318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4902" y="114669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36792" y="119153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04781" y="12479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076138" y="123573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29523" y="123420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98355" y="114669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28636" y="123465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096625" y="129111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67982" y="127884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53196" y="129060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090199" y="11898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37658" y="122620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05647" y="128266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677004" y="127040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42489" y="127884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04372" y="116639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473955" y="125446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41944" y="1310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13301" y="12986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80364" y="129883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577829" y="122234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16018" y="125380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784007" y="131026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055364" y="129800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22427" y="129817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19892" y="122168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58081" y="12801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26070" y="13365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97427" y="13243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564490" y="13244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061955" y="124799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3593" y="229650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1582" y="235296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2939" y="234069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0002" y="234086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57467" y="226438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17498" y="22964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785487" y="23528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056844" y="23406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23907" y="23407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51348" y="22106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12706" y="22964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080695" y="23528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52052" y="23406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19115" y="23407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16580" y="22643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10495" y="224623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178484" y="23026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49841" y="229043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16904" y="229060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14369" y="221411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283408" y="226865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51397" y="23251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22754" y="23128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89817" y="231302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87282" y="223654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465865" y="226595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33854" y="232241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05211" y="23101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072274" y="231032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569739" y="223383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12959" y="225303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680948" y="23094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52305" y="229723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19368" y="229740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16833" y="222091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709046" y="186386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اسيل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12921" y="191220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العنود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32262" y="186973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جواهر 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432749" y="187099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رفيف 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746716" y="191220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 err="1">
                <a:solidFill>
                  <a:sysClr val="windowText" lastClr="000000"/>
                </a:solidFill>
              </a:rPr>
              <a:t>ريتاج</a:t>
            </a:r>
            <a:r>
              <a:rPr lang="ar-SA" sz="1800" dirty="0">
                <a:solidFill>
                  <a:sysClr val="windowText" lastClr="000000"/>
                </a:solidFill>
              </a:rPr>
              <a:t> 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7999463" y="193951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 err="1">
                <a:solidFill>
                  <a:sysClr val="windowText" lastClr="000000"/>
                </a:solidFill>
              </a:rPr>
              <a:t>ريناد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461799" y="283498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شروق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716184" y="285602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غدي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18107" y="285806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غلا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260434" y="289735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ليان</a:t>
            </a: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425971" y="294910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ميار</a:t>
            </a: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13173" y="292591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ندى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16833" y="294092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يارا </a:t>
            </a: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D34FA799-BA97-413B-B5C1-53039D766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879" y="3138411"/>
            <a:ext cx="1335228" cy="1887984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14798" y="3993603"/>
              <a:ext cx="1093479" cy="1066312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93479" cy="1066312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9" name="صورة الشريحة 1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14798" y="3993603"/>
                <a:ext cx="1093479" cy="1066312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E2AB0886-68EC-4BDE-9785-839D275423A2}"/>
              </a:ext>
            </a:extLst>
          </p:cNvPr>
          <p:cNvSpPr/>
          <p:nvPr/>
        </p:nvSpPr>
        <p:spPr>
          <a:xfrm>
            <a:off x="6394923" y="128498"/>
            <a:ext cx="2426020" cy="573734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2">
                    <a:lumMod val="75000"/>
                  </a:schemeClr>
                </a:solidFill>
              </a:rPr>
              <a:t>استخدامات القواعد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405206B-6808-49E1-AD50-F486BBF60F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68" t="41668" r="31468" b="11764"/>
          <a:stretch/>
        </p:blipFill>
        <p:spPr>
          <a:xfrm>
            <a:off x="856685" y="927699"/>
            <a:ext cx="7125194" cy="31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D34FA799-BA97-413B-B5C1-53039D766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879" y="3138411"/>
            <a:ext cx="1335228" cy="1887984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14798" y="3993603"/>
              <a:ext cx="1093479" cy="1066312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93479" cy="1066312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9" name="صورة الشريحة 1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14798" y="3993603"/>
                <a:ext cx="1093479" cy="1066312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صورة 3">
            <a:extLst>
              <a:ext uri="{FF2B5EF4-FFF2-40B4-BE49-F238E27FC236}">
                <a16:creationId xmlns:a16="http://schemas.microsoft.com/office/drawing/2014/main" id="{ECA4F5A8-6211-4A7C-BF41-C2E04FED1C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43" t="18430" r="62202" b="9480"/>
          <a:stretch/>
        </p:blipFill>
        <p:spPr>
          <a:xfrm>
            <a:off x="3405930" y="-34397"/>
            <a:ext cx="2063692" cy="5212294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E4B400B2-DACD-42E5-9F24-704BFAF4750D}"/>
              </a:ext>
            </a:extLst>
          </p:cNvPr>
          <p:cNvGrpSpPr/>
          <p:nvPr/>
        </p:nvGrpSpPr>
        <p:grpSpPr>
          <a:xfrm>
            <a:off x="6947952" y="-34397"/>
            <a:ext cx="2196048" cy="939567"/>
            <a:chOff x="5921444" y="297093"/>
            <a:chExt cx="2158300" cy="1006546"/>
          </a:xfrm>
        </p:grpSpPr>
        <p:pic>
          <p:nvPicPr>
            <p:cNvPr id="9" name="صورة 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F63ECB4-0421-41FA-919C-C721AB522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17FE8032-89A2-4C38-9C67-B40B3CB0EF41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5191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مهمة ادائية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3240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689DE65-F3AC-4E52-8A98-ACFFCBFF879B}"/>
              </a:ext>
            </a:extLst>
          </p:cNvPr>
          <p:cNvGrpSpPr/>
          <p:nvPr/>
        </p:nvGrpSpPr>
        <p:grpSpPr>
          <a:xfrm>
            <a:off x="6853661" y="-175404"/>
            <a:ext cx="2196048" cy="1603441"/>
            <a:chOff x="5921444" y="297093"/>
            <a:chExt cx="2158300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B221926-FDDE-4BA3-A820-D310BE84C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2FF5385D-F41A-44A3-91B9-70EE7D58A46B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3184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التقويم الختامي</a:t>
              </a:r>
            </a:p>
          </p:txBody>
        </p:sp>
      </p:grp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79C3C88E-19D9-47CC-9AEC-F09049D0E56C}"/>
              </a:ext>
            </a:extLst>
          </p:cNvPr>
          <p:cNvSpPr/>
          <p:nvPr/>
        </p:nvSpPr>
        <p:spPr>
          <a:xfrm flipV="1">
            <a:off x="4095222" y="1365686"/>
            <a:ext cx="2758439" cy="2758439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DCB9EFE1-5F47-466C-8FE5-4478D4CD84FB}"/>
              </a:ext>
            </a:extLst>
          </p:cNvPr>
          <p:cNvSpPr/>
          <p:nvPr/>
        </p:nvSpPr>
        <p:spPr>
          <a:xfrm flipV="1">
            <a:off x="2402137" y="1383094"/>
            <a:ext cx="2758439" cy="2758439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18BF536-8384-406C-A22A-B1AA67A4CC8F}"/>
              </a:ext>
            </a:extLst>
          </p:cNvPr>
          <p:cNvSpPr txBox="1"/>
          <p:nvPr/>
        </p:nvSpPr>
        <p:spPr>
          <a:xfrm>
            <a:off x="6649766" y="1871019"/>
            <a:ext cx="128136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الاحماض</a:t>
            </a:r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C4BE93E-AD6C-4AE8-83DE-1FD25332C350}"/>
              </a:ext>
            </a:extLst>
          </p:cNvPr>
          <p:cNvSpPr txBox="1"/>
          <p:nvPr/>
        </p:nvSpPr>
        <p:spPr>
          <a:xfrm>
            <a:off x="1702258" y="1789766"/>
            <a:ext cx="88347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القواعد</a:t>
            </a:r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C37D3A0-62C5-4ED8-BFA6-3F3A173A4116}"/>
              </a:ext>
            </a:extLst>
          </p:cNvPr>
          <p:cNvSpPr txBox="1"/>
          <p:nvPr/>
        </p:nvSpPr>
        <p:spPr>
          <a:xfrm>
            <a:off x="5238753" y="1868530"/>
            <a:ext cx="155362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2">
                    <a:lumMod val="50000"/>
                  </a:schemeClr>
                </a:solidFill>
              </a:rPr>
              <a:t>طعمها لاذع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413BD1C-659D-4764-B49D-598BA96190EF}"/>
              </a:ext>
            </a:extLst>
          </p:cNvPr>
          <p:cNvSpPr txBox="1"/>
          <p:nvPr/>
        </p:nvSpPr>
        <p:spPr>
          <a:xfrm>
            <a:off x="2647012" y="1817381"/>
            <a:ext cx="14482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طعمها مر</a:t>
            </a:r>
            <a:endParaRPr lang="ar-SA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325DCDC-A0AC-45A8-96DD-4F1663C733B4}"/>
              </a:ext>
            </a:extLst>
          </p:cNvPr>
          <p:cNvSpPr txBox="1"/>
          <p:nvPr/>
        </p:nvSpPr>
        <p:spPr>
          <a:xfrm>
            <a:off x="4076771" y="2183015"/>
            <a:ext cx="11228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2">
                    <a:lumMod val="50000"/>
                  </a:schemeClr>
                </a:solidFill>
              </a:rPr>
              <a:t>موصلة للكهرباء</a:t>
            </a:r>
          </a:p>
          <a:p>
            <a:pPr algn="ctr"/>
            <a:r>
              <a:rPr lang="ar-SA" sz="1600" b="1" dirty="0">
                <a:solidFill>
                  <a:schemeClr val="bg2">
                    <a:lumMod val="50000"/>
                  </a:schemeClr>
                </a:solidFill>
              </a:rPr>
              <a:t>مادة كاوية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AD7DEDB-9409-4F09-903A-86E173B60AEB}"/>
              </a:ext>
            </a:extLst>
          </p:cNvPr>
          <p:cNvSpPr txBox="1"/>
          <p:nvPr/>
        </p:nvSpPr>
        <p:spPr>
          <a:xfrm>
            <a:off x="2699392" y="3242825"/>
            <a:ext cx="14482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تنتج ايون الهيدروكسيد</a:t>
            </a:r>
            <a:endParaRPr lang="ar-SA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4F03F65-6802-482A-8232-183A2D7D770B}"/>
              </a:ext>
            </a:extLst>
          </p:cNvPr>
          <p:cNvSpPr txBox="1"/>
          <p:nvPr/>
        </p:nvSpPr>
        <p:spPr>
          <a:xfrm>
            <a:off x="5230304" y="2487250"/>
            <a:ext cx="15536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تتفاعل بشدة مع الفلزات </a:t>
            </a:r>
            <a:endParaRPr lang="ar-SA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0828A60-E609-4256-B213-9199074F0537}"/>
              </a:ext>
            </a:extLst>
          </p:cNvPr>
          <p:cNvSpPr txBox="1"/>
          <p:nvPr/>
        </p:nvSpPr>
        <p:spPr>
          <a:xfrm>
            <a:off x="4818998" y="3382514"/>
            <a:ext cx="15536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تنتج ايون </a:t>
            </a:r>
            <a:r>
              <a:rPr lang="ar-SA" sz="1800" b="1" dirty="0" err="1">
                <a:solidFill>
                  <a:schemeClr val="bg2">
                    <a:lumMod val="50000"/>
                  </a:schemeClr>
                </a:solidFill>
              </a:rPr>
              <a:t>الهيدرونيوم</a:t>
            </a:r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ar-SA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016E478-1346-4691-A3EF-9E7DAC008DD4}"/>
              </a:ext>
            </a:extLst>
          </p:cNvPr>
          <p:cNvSpPr txBox="1"/>
          <p:nvPr/>
        </p:nvSpPr>
        <p:spPr>
          <a:xfrm>
            <a:off x="2463417" y="2391603"/>
            <a:ext cx="15536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اقل تفاعلا مع الفلزات</a:t>
            </a:r>
            <a:endParaRPr lang="ar-SA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A9850C71-3A43-4A05-A81B-95498700127F}"/>
              </a:ext>
            </a:extLst>
          </p:cNvPr>
          <p:cNvGrpSpPr/>
          <p:nvPr/>
        </p:nvGrpSpPr>
        <p:grpSpPr>
          <a:xfrm>
            <a:off x="1917896" y="-122071"/>
            <a:ext cx="5058761" cy="1631190"/>
            <a:chOff x="1384627" y="2707681"/>
            <a:chExt cx="6238487" cy="1934296"/>
          </a:xfrm>
        </p:grpSpPr>
        <p:pic>
          <p:nvPicPr>
            <p:cNvPr id="21" name="صورة 2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D1DD76F4-E263-42AE-94DC-D22DAB489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627" y="2707681"/>
              <a:ext cx="6238487" cy="1934296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5ABA22F4-6A61-4341-B806-5B0D26DB4C59}"/>
                </a:ext>
              </a:extLst>
            </p:cNvPr>
            <p:cNvSpPr txBox="1"/>
            <p:nvPr/>
          </p:nvSpPr>
          <p:spPr>
            <a:xfrm>
              <a:off x="1666841" y="3286740"/>
              <a:ext cx="5674058" cy="12043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هل يمكنك الان تلخيص خصائص كل من الاحماض والقواعد في مخطط فن للمقارنة </a:t>
              </a:r>
            </a:p>
            <a:p>
              <a:pPr algn="ctr"/>
              <a:endParaRPr lang="ar-SA" sz="2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49A4DFC6-7784-4DF8-B364-93005455B78E}"/>
              </a:ext>
            </a:extLst>
          </p:cNvPr>
          <p:cNvGrpSpPr/>
          <p:nvPr/>
        </p:nvGrpSpPr>
        <p:grpSpPr>
          <a:xfrm>
            <a:off x="-149748" y="-352165"/>
            <a:ext cx="2196048" cy="1603441"/>
            <a:chOff x="5921444" y="297093"/>
            <a:chExt cx="2158300" cy="1006546"/>
          </a:xfrm>
        </p:grpSpPr>
        <p:pic>
          <p:nvPicPr>
            <p:cNvPr id="24" name="صورة 2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7AAAC29-9A65-4A8E-B76E-CF33C828E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C8EABBBD-1D3C-4B8D-AB27-4D23C2947797}"/>
                </a:ext>
              </a:extLst>
            </p:cNvPr>
            <p:cNvSpPr txBox="1"/>
            <p:nvPr/>
          </p:nvSpPr>
          <p:spPr>
            <a:xfrm>
              <a:off x="6063393" y="684443"/>
              <a:ext cx="1748204" cy="40572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استخدام المنظمات التخطيطية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04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077A7B02-0AC4-4AB6-BA2F-0DB8B7FD090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صورة الشريحة 1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77A7B02-0AC4-4AB6-BA2F-0DB8B7FD09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92ACFEAD-8873-4BD1-9E6F-CA5752E59519}"/>
              </a:ext>
            </a:extLst>
          </p:cNvPr>
          <p:cNvGrpSpPr/>
          <p:nvPr/>
        </p:nvGrpSpPr>
        <p:grpSpPr>
          <a:xfrm>
            <a:off x="4348364" y="4085499"/>
            <a:ext cx="2158300" cy="1006546"/>
            <a:chOff x="6075571" y="296170"/>
            <a:chExt cx="2158300" cy="1006546"/>
          </a:xfrm>
        </p:grpSpPr>
        <p:pic>
          <p:nvPicPr>
            <p:cNvPr id="14" name="صورة 1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10A16A4D-11CC-4300-AA9E-30C287645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571" y="29617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B01C433B-D9F1-4AFE-A2EE-CF4FAE4170D1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الواجب</a:t>
              </a:r>
            </a:p>
          </p:txBody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2228EBA-DF47-4A07-97D1-2A26594F0E62}"/>
              </a:ext>
            </a:extLst>
          </p:cNvPr>
          <p:cNvSpPr txBox="1"/>
          <p:nvPr/>
        </p:nvSpPr>
        <p:spPr>
          <a:xfrm>
            <a:off x="2014759" y="4146107"/>
            <a:ext cx="22324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solidFill>
                  <a:schemeClr val="accent1">
                    <a:lumMod val="75000"/>
                  </a:schemeClr>
                </a:solidFill>
              </a:rPr>
              <a:t>تلميذتي المجتهدة أتمنى منك حل الواجب الموجود في منصة مدرستي 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340A383-FBF5-4DFE-A5E6-1D63A576E3C9}"/>
              </a:ext>
            </a:extLst>
          </p:cNvPr>
          <p:cNvGrpSpPr/>
          <p:nvPr/>
        </p:nvGrpSpPr>
        <p:grpSpPr>
          <a:xfrm>
            <a:off x="6370408" y="-97971"/>
            <a:ext cx="2158300" cy="1006546"/>
            <a:chOff x="5957001" y="312421"/>
            <a:chExt cx="2158300" cy="1006546"/>
          </a:xfrm>
        </p:grpSpPr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65F0C98-A2E4-4D6C-92D3-FAEFC0870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4C7F67B-16BC-480F-A555-17788DDD2C0F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الخلاصة</a:t>
              </a:r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6C98BD4-4FC8-44BC-B9F4-2162C57AF741}"/>
              </a:ext>
            </a:extLst>
          </p:cNvPr>
          <p:cNvGrpSpPr/>
          <p:nvPr/>
        </p:nvGrpSpPr>
        <p:grpSpPr>
          <a:xfrm>
            <a:off x="3576930" y="892325"/>
            <a:ext cx="6228875" cy="2775847"/>
            <a:chOff x="1702258" y="1365686"/>
            <a:chExt cx="6228875" cy="2775847"/>
          </a:xfrm>
        </p:grpSpPr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E04BBA03-6628-4223-893B-5414D2B617BE}"/>
                </a:ext>
              </a:extLst>
            </p:cNvPr>
            <p:cNvSpPr/>
            <p:nvPr/>
          </p:nvSpPr>
          <p:spPr>
            <a:xfrm flipV="1">
              <a:off x="4095222" y="1365686"/>
              <a:ext cx="2758439" cy="2758439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شكل بيضاوي 27">
              <a:extLst>
                <a:ext uri="{FF2B5EF4-FFF2-40B4-BE49-F238E27FC236}">
                  <a16:creationId xmlns:a16="http://schemas.microsoft.com/office/drawing/2014/main" id="{B91FB5DD-30B7-42FB-B796-64B9DADC30DB}"/>
                </a:ext>
              </a:extLst>
            </p:cNvPr>
            <p:cNvSpPr/>
            <p:nvPr/>
          </p:nvSpPr>
          <p:spPr>
            <a:xfrm flipV="1">
              <a:off x="2402137" y="1383094"/>
              <a:ext cx="2758439" cy="2758439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16ABBC21-0D70-471F-A679-12C5E7006864}"/>
                </a:ext>
              </a:extLst>
            </p:cNvPr>
            <p:cNvSpPr txBox="1"/>
            <p:nvPr/>
          </p:nvSpPr>
          <p:spPr>
            <a:xfrm>
              <a:off x="6649766" y="1871019"/>
              <a:ext cx="1281367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000" b="1" dirty="0">
                  <a:solidFill>
                    <a:schemeClr val="accent4">
                      <a:lumMod val="75000"/>
                    </a:schemeClr>
                  </a:solidFill>
                </a:rPr>
                <a:t>الاحماض</a:t>
              </a:r>
              <a:endParaRPr lang="ar-SA" dirty="0"/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B0D44B5D-A0EA-44D4-8028-44D9C856FB33}"/>
                </a:ext>
              </a:extLst>
            </p:cNvPr>
            <p:cNvSpPr txBox="1"/>
            <p:nvPr/>
          </p:nvSpPr>
          <p:spPr>
            <a:xfrm>
              <a:off x="1702258" y="1789766"/>
              <a:ext cx="88347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000" b="1" dirty="0">
                  <a:solidFill>
                    <a:schemeClr val="accent4">
                      <a:lumMod val="75000"/>
                    </a:schemeClr>
                  </a:solidFill>
                </a:rPr>
                <a:t>القواعد</a:t>
              </a:r>
              <a:endParaRPr lang="ar-SA" dirty="0"/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7B70C7A4-DDF1-43A0-9176-436D812C5F14}"/>
                </a:ext>
              </a:extLst>
            </p:cNvPr>
            <p:cNvSpPr txBox="1"/>
            <p:nvPr/>
          </p:nvSpPr>
          <p:spPr>
            <a:xfrm>
              <a:off x="5238753" y="1868530"/>
              <a:ext cx="1553628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>
                  <a:solidFill>
                    <a:schemeClr val="bg2">
                      <a:lumMod val="50000"/>
                    </a:schemeClr>
                  </a:solidFill>
                </a:rPr>
                <a:t>طعمها لاذع</a:t>
              </a:r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B527BE16-084E-46E5-B2C4-47778D66A515}"/>
                </a:ext>
              </a:extLst>
            </p:cNvPr>
            <p:cNvSpPr txBox="1"/>
            <p:nvPr/>
          </p:nvSpPr>
          <p:spPr>
            <a:xfrm>
              <a:off x="2647012" y="1817381"/>
              <a:ext cx="144821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50000"/>
                    </a:schemeClr>
                  </a:solidFill>
                </a:rPr>
                <a:t>طعمها مر</a:t>
              </a:r>
              <a:endParaRPr lang="ar-SA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374F154A-3BCE-4560-8E8A-7991DCF13BA6}"/>
                </a:ext>
              </a:extLst>
            </p:cNvPr>
            <p:cNvSpPr txBox="1"/>
            <p:nvPr/>
          </p:nvSpPr>
          <p:spPr>
            <a:xfrm>
              <a:off x="4076771" y="2183015"/>
              <a:ext cx="1122894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>
                  <a:solidFill>
                    <a:schemeClr val="bg2">
                      <a:lumMod val="50000"/>
                    </a:schemeClr>
                  </a:solidFill>
                </a:rPr>
                <a:t>موصلة للكهرباء</a:t>
              </a:r>
            </a:p>
            <a:p>
              <a:pPr algn="ctr"/>
              <a:r>
                <a:rPr lang="ar-SA" sz="1600" b="1" dirty="0">
                  <a:solidFill>
                    <a:schemeClr val="bg2">
                      <a:lumMod val="50000"/>
                    </a:schemeClr>
                  </a:solidFill>
                </a:rPr>
                <a:t>مادة كاوية </a:t>
              </a:r>
            </a:p>
          </p:txBody>
        </p:sp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25C88D33-D6FC-4258-B945-761B60FA5F44}"/>
                </a:ext>
              </a:extLst>
            </p:cNvPr>
            <p:cNvSpPr txBox="1"/>
            <p:nvPr/>
          </p:nvSpPr>
          <p:spPr>
            <a:xfrm>
              <a:off x="2699392" y="3242825"/>
              <a:ext cx="144821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50000"/>
                    </a:schemeClr>
                  </a:solidFill>
                </a:rPr>
                <a:t>تنتج ايون الهيدروكسيد</a:t>
              </a:r>
              <a:endParaRPr lang="ar-SA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93FDFEA7-2F81-4873-B98E-0BB94AE24829}"/>
                </a:ext>
              </a:extLst>
            </p:cNvPr>
            <p:cNvSpPr txBox="1"/>
            <p:nvPr/>
          </p:nvSpPr>
          <p:spPr>
            <a:xfrm>
              <a:off x="5230304" y="2487250"/>
              <a:ext cx="1553628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50000"/>
                    </a:schemeClr>
                  </a:solidFill>
                </a:rPr>
                <a:t>تتفاعل بشدة مع الفلزات </a:t>
              </a:r>
              <a:endParaRPr lang="ar-SA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453B0AA8-3421-45D9-954D-4F57F705D63C}"/>
                </a:ext>
              </a:extLst>
            </p:cNvPr>
            <p:cNvSpPr txBox="1"/>
            <p:nvPr/>
          </p:nvSpPr>
          <p:spPr>
            <a:xfrm>
              <a:off x="4818998" y="3382514"/>
              <a:ext cx="1553628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50000"/>
                    </a:schemeClr>
                  </a:solidFill>
                </a:rPr>
                <a:t>تنتج ايون </a:t>
              </a:r>
              <a:r>
                <a:rPr lang="ar-SA" sz="1800" b="1" dirty="0" err="1">
                  <a:solidFill>
                    <a:schemeClr val="bg2">
                      <a:lumMod val="50000"/>
                    </a:schemeClr>
                  </a:solidFill>
                </a:rPr>
                <a:t>الهيدرونيوم</a:t>
              </a:r>
              <a:r>
                <a:rPr lang="ar-SA" sz="1800" b="1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endParaRPr lang="ar-SA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2228729B-3074-4091-B572-3EC026D2BE98}"/>
                </a:ext>
              </a:extLst>
            </p:cNvPr>
            <p:cNvSpPr txBox="1"/>
            <p:nvPr/>
          </p:nvSpPr>
          <p:spPr>
            <a:xfrm>
              <a:off x="2463417" y="2391603"/>
              <a:ext cx="1553628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50000"/>
                    </a:schemeClr>
                  </a:solidFill>
                </a:rPr>
                <a:t>اقل تفاعلا مع الفلزات</a:t>
              </a:r>
              <a:endParaRPr lang="ar-SA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38" name="صورة 37">
            <a:extLst>
              <a:ext uri="{FF2B5EF4-FFF2-40B4-BE49-F238E27FC236}">
                <a16:creationId xmlns:a16="http://schemas.microsoft.com/office/drawing/2014/main" id="{C95FA485-B5C0-410E-A647-74CD8C7C76B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472" t="42332" r="36818" b="11111"/>
          <a:stretch/>
        </p:blipFill>
        <p:spPr>
          <a:xfrm>
            <a:off x="371897" y="202652"/>
            <a:ext cx="3072315" cy="1686412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C8069864-8B17-441C-9BF8-1B512C1D19B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368" t="41668" r="31468" b="11764"/>
          <a:stretch/>
        </p:blipFill>
        <p:spPr>
          <a:xfrm>
            <a:off x="163545" y="2157292"/>
            <a:ext cx="3664999" cy="162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9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88020" y="46788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502309" y="1125763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العنود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6009" y="5243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7366" y="5120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4429" y="51225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1894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83784" y="4806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51773" y="5370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23130" y="5248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6515" y="5232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45347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75628" y="52372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43617" y="5801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14974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00188" y="5796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37191" y="4788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84650" y="5152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52639" y="5717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23996" y="5594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89481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1364" y="4554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20947" y="54353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88936" y="5999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0293" y="5877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27356" y="5879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821" y="51141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63010" y="5428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30999" y="59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02356" y="5870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69419" y="587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6884" y="5107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005073" y="5691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73062" y="625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44419" y="6133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611482" y="6135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08947" y="537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0585" y="158557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8574" y="164203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9931" y="16297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994" y="162993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4459" y="155345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64490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32479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03836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0899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8364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59698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27687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99044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66107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3572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57487" y="15353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25476" y="15917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6833" y="15795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3896" y="157967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1361" y="150318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30400" y="15577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8389" y="16141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9746" y="1601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09" y="1602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274" y="152561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12857" y="15550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0846" y="16114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52203" y="15992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9266" y="15993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16731" y="15229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59951" y="15421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27940" y="15985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9297" y="15863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66360" y="15864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3825" y="15099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6835" y="24563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824" y="25127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181" y="25005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3244" y="25006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644" y="2442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51867" y="24806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13605" y="24932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91213" y="25248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8276" y="25250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5741" y="24485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756038" y="11529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وعد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59913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جودي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79254" y="11588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ليان 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479741" y="116006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جود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793708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ريم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8046455" y="122858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رنا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199714" y="2124228"/>
            <a:ext cx="15557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عبير عبد المحسن</a:t>
            </a: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708651" y="2137762"/>
            <a:ext cx="11849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سارا سلمان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65455" y="223026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307426" y="218642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472963" y="2238170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60165" y="221498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63825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411399" y="31423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633909" y="31504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39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9E509B2-A4D9-440A-8CDD-49E06313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83626" y="252573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7D334A4-FDD6-4615-B21F-F8ABFFFB4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51615" y="25821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CBB1DB-0A02-4044-A6C7-49702B027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22972" y="25699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A2D9D58-0AE5-4EDE-9696-EC89A9270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90035" y="257010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" name="Picture 4">
            <a:extLst>
              <a:ext uri="{FF2B5EF4-FFF2-40B4-BE49-F238E27FC236}">
                <a16:creationId xmlns:a16="http://schemas.microsoft.com/office/drawing/2014/main" id="{1D8AD496-9317-4CB3-BD4F-E9BCDAA7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87500" y="249361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مربع نص 397">
            <a:extLst>
              <a:ext uri="{FF2B5EF4-FFF2-40B4-BE49-F238E27FC236}">
                <a16:creationId xmlns:a16="http://schemas.microsoft.com/office/drawing/2014/main" id="{332C6D9E-8365-4289-9753-B6476CADB52D}"/>
              </a:ext>
            </a:extLst>
          </p:cNvPr>
          <p:cNvSpPr txBox="1"/>
          <p:nvPr/>
        </p:nvSpPr>
        <p:spPr>
          <a:xfrm>
            <a:off x="2545068" y="31745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39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BA929E-CAD1-47DF-9A80-3A8FD7A99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25220" y="252134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47C20AC-6643-42A1-8030-2A1813646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93209" y="25778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C395557-FDE3-40B9-ABB3-F45F13CC3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64566" y="256554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72C39B7-931D-4551-B1D3-259C0ECE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31629" y="256571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" name="Picture 4">
            <a:extLst>
              <a:ext uri="{FF2B5EF4-FFF2-40B4-BE49-F238E27FC236}">
                <a16:creationId xmlns:a16="http://schemas.microsoft.com/office/drawing/2014/main" id="{3DFFEE06-62EA-4C18-B7CB-5B9FD18C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88029" y="2507094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724FA1-4EAF-4FFD-B4F0-B2584560F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720252" y="25457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F0C789E-3509-42EC-ABEA-2C3563713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81990" y="2558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738B79-3B08-43AD-9E27-26515904F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59598" y="25899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7F4A1DC-440F-4476-94E9-C4F7FAAFF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6661" y="25900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" name="Picture 4">
            <a:extLst>
              <a:ext uri="{FF2B5EF4-FFF2-40B4-BE49-F238E27FC236}">
                <a16:creationId xmlns:a16="http://schemas.microsoft.com/office/drawing/2014/main" id="{C748B5EC-35C9-446F-A266-4E54A5EF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126" y="25135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" name="مربع نص 408">
            <a:extLst>
              <a:ext uri="{FF2B5EF4-FFF2-40B4-BE49-F238E27FC236}">
                <a16:creationId xmlns:a16="http://schemas.microsoft.com/office/drawing/2014/main" id="{E725CBC2-F319-45BB-8D2E-0C8D0B09504D}"/>
              </a:ext>
            </a:extLst>
          </p:cNvPr>
          <p:cNvSpPr txBox="1"/>
          <p:nvPr/>
        </p:nvSpPr>
        <p:spPr>
          <a:xfrm>
            <a:off x="3579784" y="32074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10" name="مربع نص 409">
            <a:extLst>
              <a:ext uri="{FF2B5EF4-FFF2-40B4-BE49-F238E27FC236}">
                <a16:creationId xmlns:a16="http://schemas.microsoft.com/office/drawing/2014/main" id="{6CFC67D4-637A-41D4-8B21-4AF794405042}"/>
              </a:ext>
            </a:extLst>
          </p:cNvPr>
          <p:cNvSpPr txBox="1"/>
          <p:nvPr/>
        </p:nvSpPr>
        <p:spPr>
          <a:xfrm>
            <a:off x="4618422" y="3215458"/>
            <a:ext cx="11839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سارة </a:t>
            </a:r>
            <a:r>
              <a:rPr kumimoji="0" lang="ar-SA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الكحيلي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1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E490393-6664-40C8-8E0D-774275E7B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52011" y="259076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CB996F-0D36-48D3-A01A-0FDE2A2D1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20000" y="264722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659DC9D-8416-4D6D-88D8-F41823A80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91357" y="263496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965074-6C1C-43D3-9761-9DB7C7482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8420" y="263513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" name="Picture 4">
            <a:extLst>
              <a:ext uri="{FF2B5EF4-FFF2-40B4-BE49-F238E27FC236}">
                <a16:creationId xmlns:a16="http://schemas.microsoft.com/office/drawing/2014/main" id="{FE1678E2-B61A-4AD7-8B31-CF8FFCF2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41262" y="250784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" name="مربع نص 415">
            <a:extLst>
              <a:ext uri="{FF2B5EF4-FFF2-40B4-BE49-F238E27FC236}">
                <a16:creationId xmlns:a16="http://schemas.microsoft.com/office/drawing/2014/main" id="{2726DE62-2876-47B6-85D5-6BB90DA46312}"/>
              </a:ext>
            </a:extLst>
          </p:cNvPr>
          <p:cNvSpPr txBox="1"/>
          <p:nvPr/>
        </p:nvSpPr>
        <p:spPr>
          <a:xfrm>
            <a:off x="5713453" y="32396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ايناس</a:t>
            </a:r>
          </a:p>
        </p:txBody>
      </p:sp>
      <p:pic>
        <p:nvPicPr>
          <p:cNvPr id="41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DDFE077-D824-42E9-ABDD-0E30906A9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73589" y="2557032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97C795-ACDF-4BD8-931D-217059E81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92517" y="261467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86F0CF-7D68-43F2-A789-01F266ECC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35480" y="260122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B56A626-417B-4E43-BC7A-A94E3C475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02543" y="2601400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" name="Picture 4">
            <a:extLst>
              <a:ext uri="{FF2B5EF4-FFF2-40B4-BE49-F238E27FC236}">
                <a16:creationId xmlns:a16="http://schemas.microsoft.com/office/drawing/2014/main" id="{B49FC3E7-4ED1-414A-836A-60F92B24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5727" y="2531786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915823-FF1E-4620-A750-A83F0BA07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68621" y="2581394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24EA5E-1C11-4AE2-B41B-28A1DB61B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7572" y="2630123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0D11CC-7832-4858-B473-83C2BD6B1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30512" y="2625591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0AF6B-0918-4428-BD74-47D065BB0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97575" y="2625762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6" name="Picture 4">
            <a:extLst>
              <a:ext uri="{FF2B5EF4-FFF2-40B4-BE49-F238E27FC236}">
                <a16:creationId xmlns:a16="http://schemas.microsoft.com/office/drawing/2014/main" id="{ECDAB545-4CFC-4DBD-962B-FE6F4092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74301" y="2528259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" name="مربع نص 426">
            <a:extLst>
              <a:ext uri="{FF2B5EF4-FFF2-40B4-BE49-F238E27FC236}">
                <a16:creationId xmlns:a16="http://schemas.microsoft.com/office/drawing/2014/main" id="{A9E9D294-B544-4D74-B65B-3B4B11F15B37}"/>
              </a:ext>
            </a:extLst>
          </p:cNvPr>
          <p:cNvSpPr txBox="1"/>
          <p:nvPr/>
        </p:nvSpPr>
        <p:spPr>
          <a:xfrm>
            <a:off x="6852203" y="3083566"/>
            <a:ext cx="89315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لينا </a:t>
            </a:r>
            <a:r>
              <a:rPr kumimoji="0" lang="ar-SA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الكحيلي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" name="مربع نص 427">
            <a:extLst>
              <a:ext uri="{FF2B5EF4-FFF2-40B4-BE49-F238E27FC236}">
                <a16:creationId xmlns:a16="http://schemas.microsoft.com/office/drawing/2014/main" id="{BEDDA557-3EAC-4C22-B304-60DFBE41560F}"/>
              </a:ext>
            </a:extLst>
          </p:cNvPr>
          <p:cNvSpPr txBox="1"/>
          <p:nvPr/>
        </p:nvSpPr>
        <p:spPr>
          <a:xfrm>
            <a:off x="8116555" y="3099439"/>
            <a:ext cx="8931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اثير</a:t>
            </a:r>
          </a:p>
        </p:txBody>
      </p:sp>
      <p:pic>
        <p:nvPicPr>
          <p:cNvPr id="42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098ADC-89F5-4D03-A0AE-EE3BF1A5C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6447" y="355280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F0EE70F-4AFA-4ADC-8E33-D6903893A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4436" y="36092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E69FAC-4AB2-4D91-95CB-0BFE6A904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5793" y="359699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C5FF9F-2555-47E4-BB83-390111359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42856" y="35971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" name="Picture 4">
            <a:extLst>
              <a:ext uri="{FF2B5EF4-FFF2-40B4-BE49-F238E27FC236}">
                <a16:creationId xmlns:a16="http://schemas.microsoft.com/office/drawing/2014/main" id="{0F3068EA-A8DD-4C41-B75C-CA40305E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9256" y="35385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CDEB0F-031C-4147-BCE4-53F5F45DB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31479" y="357716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18F9CE-7F36-4B31-9923-D0E2BD3AD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593217" y="358970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894881C-1AF4-4D64-84E2-1E5790E00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70825" y="36213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CF7FF1-1812-45D2-84B8-749C190D7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37888" y="362153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">
            <a:extLst>
              <a:ext uri="{FF2B5EF4-FFF2-40B4-BE49-F238E27FC236}">
                <a16:creationId xmlns:a16="http://schemas.microsoft.com/office/drawing/2014/main" id="{102065D7-90E6-4110-892E-F17576E4E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35353" y="354504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" name="مربع نص 438">
            <a:extLst>
              <a:ext uri="{FF2B5EF4-FFF2-40B4-BE49-F238E27FC236}">
                <a16:creationId xmlns:a16="http://schemas.microsoft.com/office/drawing/2014/main" id="{41BD80FE-8936-499B-B770-4C5F2A6C5360}"/>
              </a:ext>
            </a:extLst>
          </p:cNvPr>
          <p:cNvSpPr txBox="1"/>
          <p:nvPr/>
        </p:nvSpPr>
        <p:spPr>
          <a:xfrm>
            <a:off x="391011" y="42388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40" name="مربع نص 439">
            <a:extLst>
              <a:ext uri="{FF2B5EF4-FFF2-40B4-BE49-F238E27FC236}">
                <a16:creationId xmlns:a16="http://schemas.microsoft.com/office/drawing/2014/main" id="{BD7F82F3-D07E-4044-AA37-5917E97C78EE}"/>
              </a:ext>
            </a:extLst>
          </p:cNvPr>
          <p:cNvSpPr txBox="1"/>
          <p:nvPr/>
        </p:nvSpPr>
        <p:spPr>
          <a:xfrm>
            <a:off x="1613521" y="424691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4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BD78FFB-6ACB-44DD-B8F9-F10602685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63238" y="362222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C2E4A5-677B-4FC6-B45C-C95EBEC6C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31227" y="36786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1819AC-1E2A-4045-BEC3-8E922686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02584" y="366641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0282C9-FDBA-4116-AF2B-90D55786D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9647" y="366659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5" name="Picture 4">
            <a:extLst>
              <a:ext uri="{FF2B5EF4-FFF2-40B4-BE49-F238E27FC236}">
                <a16:creationId xmlns:a16="http://schemas.microsoft.com/office/drawing/2014/main" id="{68289326-18EF-4B04-99D6-A2294A5B1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67112" y="359010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6" name="مربع نص 445">
            <a:extLst>
              <a:ext uri="{FF2B5EF4-FFF2-40B4-BE49-F238E27FC236}">
                <a16:creationId xmlns:a16="http://schemas.microsoft.com/office/drawing/2014/main" id="{C8B4D645-D2BC-4C26-91A6-03EB42833715}"/>
              </a:ext>
            </a:extLst>
          </p:cNvPr>
          <p:cNvSpPr txBox="1"/>
          <p:nvPr/>
        </p:nvSpPr>
        <p:spPr>
          <a:xfrm>
            <a:off x="2524680" y="42710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4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2FAFA6-48E3-4081-B3AD-3B71D3FA5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04832" y="36178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3613DA-6811-432E-B9F3-7028A6622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72821" y="36742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7378119-1C4F-42A7-BBDA-ACD7B214E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44178" y="36620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9222B0F-8F30-44D4-8F7F-B72204965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11241" y="36621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" name="Picture 4">
            <a:extLst>
              <a:ext uri="{FF2B5EF4-FFF2-40B4-BE49-F238E27FC236}">
                <a16:creationId xmlns:a16="http://schemas.microsoft.com/office/drawing/2014/main" id="{29F1FD4F-7F74-44A7-9E5C-0CA4700F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67641" y="360358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AFEBE4-0D01-411E-BAAF-E97EF94E0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699864" y="364219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38D3F1A-5D04-4205-80FD-28FC713AE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1602" y="36547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F644000-9CBC-4923-BC5F-ACA021F3B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39210" y="36863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898487-6032-46AB-910D-CEE0AE663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06273" y="368655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" name="Picture 4">
            <a:extLst>
              <a:ext uri="{FF2B5EF4-FFF2-40B4-BE49-F238E27FC236}">
                <a16:creationId xmlns:a16="http://schemas.microsoft.com/office/drawing/2014/main" id="{F3A3C636-3096-4092-AC0F-8B716BDD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03738" y="361007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" name="مربع نص 456">
            <a:extLst>
              <a:ext uri="{FF2B5EF4-FFF2-40B4-BE49-F238E27FC236}">
                <a16:creationId xmlns:a16="http://schemas.microsoft.com/office/drawing/2014/main" id="{3A1493D5-40EE-4DF4-AA1D-2A916D08CA3D}"/>
              </a:ext>
            </a:extLst>
          </p:cNvPr>
          <p:cNvSpPr txBox="1"/>
          <p:nvPr/>
        </p:nvSpPr>
        <p:spPr>
          <a:xfrm>
            <a:off x="3559396" y="43039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58" name="مربع نص 457">
            <a:extLst>
              <a:ext uri="{FF2B5EF4-FFF2-40B4-BE49-F238E27FC236}">
                <a16:creationId xmlns:a16="http://schemas.microsoft.com/office/drawing/2014/main" id="{A72F083C-9B8D-4849-B407-EBD7FC4C3DDF}"/>
              </a:ext>
            </a:extLst>
          </p:cNvPr>
          <p:cNvSpPr txBox="1"/>
          <p:nvPr/>
        </p:nvSpPr>
        <p:spPr>
          <a:xfrm>
            <a:off x="4781906" y="4311944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5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3E180-ED77-4187-A980-3165F3E36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31623" y="368724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0FF9C98-F69F-4B4E-8AA5-1C709EA4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799612" y="374370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A227F4-4F6D-489C-8D44-68E7E639B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70969" y="37314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6D69A5-7F5C-45D9-A324-9511EEB5B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38032" y="373161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" name="Picture 4">
            <a:extLst>
              <a:ext uri="{FF2B5EF4-FFF2-40B4-BE49-F238E27FC236}">
                <a16:creationId xmlns:a16="http://schemas.microsoft.com/office/drawing/2014/main" id="{5D0B48CB-4369-410C-9F03-694F01CF4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20874" y="360433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" name="مربع نص 463">
            <a:extLst>
              <a:ext uri="{FF2B5EF4-FFF2-40B4-BE49-F238E27FC236}">
                <a16:creationId xmlns:a16="http://schemas.microsoft.com/office/drawing/2014/main" id="{FD0CF80F-58E1-4D16-9C30-6A39F71B7B94}"/>
              </a:ext>
            </a:extLst>
          </p:cNvPr>
          <p:cNvSpPr txBox="1"/>
          <p:nvPr/>
        </p:nvSpPr>
        <p:spPr>
          <a:xfrm>
            <a:off x="5693065" y="43361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65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DC44F22-4338-45BA-AB38-B7FC2FAA8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53201" y="3653518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A34603-1186-4BD4-8DBF-BEB1B24AF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72129" y="3711164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F97FEA-DCAC-4E78-9279-D1D7291B6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5092" y="3697715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5297C0F-748F-4ECC-AE35-56EB8F67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82155" y="3697886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" name="Picture 4">
            <a:extLst>
              <a:ext uri="{FF2B5EF4-FFF2-40B4-BE49-F238E27FC236}">
                <a16:creationId xmlns:a16="http://schemas.microsoft.com/office/drawing/2014/main" id="{2D709983-24CD-4332-AA1D-FB200B5C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45339" y="362827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A8B81E-A582-49F2-9A0B-18713080C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48233" y="3677880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2881174-D312-4B20-AB43-04D72B8A6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77184" y="372660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212238-50C6-4E0C-B77D-3ACDC6962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10124" y="3722077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79F6C15-C912-44E8-ACD4-888B824BE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77187" y="372224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" name="Picture 4">
            <a:extLst>
              <a:ext uri="{FF2B5EF4-FFF2-40B4-BE49-F238E27FC236}">
                <a16:creationId xmlns:a16="http://schemas.microsoft.com/office/drawing/2014/main" id="{198DD98D-C279-42B0-B454-C1802AD7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38934" y="361724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5" name="مربع نص 474">
            <a:extLst>
              <a:ext uri="{FF2B5EF4-FFF2-40B4-BE49-F238E27FC236}">
                <a16:creationId xmlns:a16="http://schemas.microsoft.com/office/drawing/2014/main" id="{3D9945B8-9265-4FBE-B608-76A2FC0E70A1}"/>
              </a:ext>
            </a:extLst>
          </p:cNvPr>
          <p:cNvSpPr txBox="1"/>
          <p:nvPr/>
        </p:nvSpPr>
        <p:spPr>
          <a:xfrm>
            <a:off x="6804708" y="4339597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76" name="مربع نص 475">
            <a:extLst>
              <a:ext uri="{FF2B5EF4-FFF2-40B4-BE49-F238E27FC236}">
                <a16:creationId xmlns:a16="http://schemas.microsoft.com/office/drawing/2014/main" id="{0712790B-5792-4138-B2A8-88C6EC6651B6}"/>
              </a:ext>
            </a:extLst>
          </p:cNvPr>
          <p:cNvSpPr txBox="1"/>
          <p:nvPr/>
        </p:nvSpPr>
        <p:spPr>
          <a:xfrm>
            <a:off x="8012551" y="4274091"/>
            <a:ext cx="86007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"/>
                  </p:tgtEl>
                </p:cond>
              </p:nextCondLst>
            </p:seq>
            <p:seq concurrent="1" nextAc="seek">
              <p:cTn id="834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5" fill="hold">
                      <p:stCondLst>
                        <p:cond delay="0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9" fill="hold">
                      <p:stCondLst>
                        <p:cond delay="indefinite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7" fill="hold">
                      <p:stCondLst>
                        <p:cond delay="indefinite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8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5160" y="2501100"/>
              <a:ext cx="2293620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ما أنواع المخاليط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894099" y="2113292"/>
              <a:ext cx="2991119" cy="19389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أي المحلولين له تركيز اكبر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ar-SA" sz="2400" dirty="0">
                  <a:solidFill>
                    <a:srgbClr val="B4C8D1">
                      <a:lumMod val="75000"/>
                    </a:srgbClr>
                  </a:solidFill>
                </a:rPr>
                <a:t>1- محلول يحوي 30 مل خل + 70مل ماء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2- محلول يحوي 50 مل خل + 70 مل ماء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653432" y="2253836"/>
              <a:ext cx="3357075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صنفي المواد التالية الى مخلوط او مادة نقية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الملح- المشروب الغازي – الفضة – </a:t>
              </a:r>
              <a:r>
                <a:rPr lang="ar-SA" sz="2400" dirty="0">
                  <a:solidFill>
                    <a:srgbClr val="B4C8D1">
                      <a:lumMod val="75000"/>
                    </a:srgbClr>
                  </a:solidFill>
                </a:rPr>
                <a:t>ماء البحر</a:t>
              </a:r>
              <a:endPara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84;p13">
            <a:extLst>
              <a:ext uri="{FF2B5EF4-FFF2-40B4-BE49-F238E27FC236}">
                <a16:creationId xmlns:a16="http://schemas.microsoft.com/office/drawing/2014/main" id="{8C255C67-C695-4B97-B107-D7315315B928}"/>
              </a:ext>
            </a:extLst>
          </p:cNvPr>
          <p:cNvSpPr/>
          <p:nvPr/>
        </p:nvSpPr>
        <p:spPr>
          <a:xfrm>
            <a:off x="7251995" y="3798398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5D7190D1-B5CC-4931-9605-4CA6B42C2E3C}"/>
              </a:ext>
            </a:extLst>
          </p:cNvPr>
          <p:cNvSpPr/>
          <p:nvPr/>
        </p:nvSpPr>
        <p:spPr>
          <a:xfrm>
            <a:off x="4071050" y="2479366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المفردات الجديدة</a:t>
            </a:r>
            <a:r>
              <a:rPr lang="ar-SA" dirty="0"/>
              <a:t> </a:t>
            </a:r>
          </a:p>
        </p:txBody>
      </p:sp>
      <p:sp>
        <p:nvSpPr>
          <p:cNvPr id="73" name="Google Shape;84;p13">
            <a:extLst>
              <a:ext uri="{FF2B5EF4-FFF2-40B4-BE49-F238E27FC236}">
                <a16:creationId xmlns:a16="http://schemas.microsoft.com/office/drawing/2014/main" id="{0308D6A5-71B3-48CC-9C98-E0059A9E51C5}"/>
              </a:ext>
            </a:extLst>
          </p:cNvPr>
          <p:cNvSpPr/>
          <p:nvPr/>
        </p:nvSpPr>
        <p:spPr>
          <a:xfrm>
            <a:off x="6753292" y="2438340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020256" y="1059279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3267" y="3674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772790" y="1245026"/>
            <a:ext cx="1295399" cy="397583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الاهمية</a:t>
            </a:r>
            <a:r>
              <a:rPr lang="ar-SA" dirty="0"/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247900" y="2293654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023948" y="-4413441"/>
            <a:ext cx="773585" cy="644427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-45238" y="1717986"/>
            <a:ext cx="6605134" cy="1527076"/>
            <a:chOff x="270917" y="2123412"/>
            <a:chExt cx="6605134" cy="1527076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316155" y="2460189"/>
              <a:ext cx="6020257" cy="1190299"/>
              <a:chOff x="1325553" y="4994892"/>
              <a:chExt cx="8160664" cy="1701306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629748" y="6046664"/>
                <a:ext cx="6664644" cy="6495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25553" y="4994892"/>
                <a:ext cx="8160664" cy="23279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270917" y="2123412"/>
              <a:ext cx="660513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تعمل العديد من المنتجات ومنها البطاريات والمواد القاصرة</a:t>
              </a:r>
            </a:p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ar-SA" sz="2000" b="1" dirty="0" err="1">
                  <a:solidFill>
                    <a:schemeClr val="accent1">
                      <a:lumMod val="50000"/>
                    </a:schemeClr>
                  </a:solidFill>
                </a:rPr>
                <a:t>للالوان</a:t>
              </a:r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 بسبب وجود الاحماض والقواعد</a:t>
              </a:r>
            </a:p>
          </p:txBody>
        </p:sp>
      </p:grpSp>
      <p:grpSp>
        <p:nvGrpSpPr>
          <p:cNvPr id="62" name="Google Shape;85;p13">
            <a:extLst>
              <a:ext uri="{FF2B5EF4-FFF2-40B4-BE49-F238E27FC236}">
                <a16:creationId xmlns:a16="http://schemas.microsoft.com/office/drawing/2014/main" id="{85C5CB5C-4749-4543-91B4-12E32F4E1318}"/>
              </a:ext>
            </a:extLst>
          </p:cNvPr>
          <p:cNvGrpSpPr/>
          <p:nvPr/>
        </p:nvGrpSpPr>
        <p:grpSpPr>
          <a:xfrm>
            <a:off x="6753292" y="-3034380"/>
            <a:ext cx="773585" cy="6444271"/>
            <a:chOff x="822635" y="-372083"/>
            <a:chExt cx="773585" cy="6444271"/>
          </a:xfrm>
        </p:grpSpPr>
        <p:sp>
          <p:nvSpPr>
            <p:cNvPr id="63" name="Google Shape;86;p13">
              <a:extLst>
                <a:ext uri="{FF2B5EF4-FFF2-40B4-BE49-F238E27FC236}">
                  <a16:creationId xmlns:a16="http://schemas.microsoft.com/office/drawing/2014/main" id="{53247DC2-2A10-4627-BE77-634B2177AA3C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Google Shape;87;p13">
              <a:extLst>
                <a:ext uri="{FF2B5EF4-FFF2-40B4-BE49-F238E27FC236}">
                  <a16:creationId xmlns:a16="http://schemas.microsoft.com/office/drawing/2014/main" id="{3513101E-ACDE-426E-B470-44F0FF28A8BE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B023755-F074-44B5-B55B-BF2D7D6A0389}"/>
              </a:ext>
            </a:extLst>
          </p:cNvPr>
          <p:cNvGrpSpPr/>
          <p:nvPr/>
        </p:nvGrpSpPr>
        <p:grpSpPr>
          <a:xfrm>
            <a:off x="594371" y="2859051"/>
            <a:ext cx="6800496" cy="2143505"/>
            <a:chOff x="-492739" y="-1184940"/>
            <a:chExt cx="6800496" cy="4373472"/>
          </a:xfrm>
        </p:grpSpPr>
        <p:grpSp>
          <p:nvGrpSpPr>
            <p:cNvPr id="88" name="Google Shape;96;p13">
              <a:extLst>
                <a:ext uri="{FF2B5EF4-FFF2-40B4-BE49-F238E27FC236}">
                  <a16:creationId xmlns:a16="http://schemas.microsoft.com/office/drawing/2014/main" id="{43AF559F-D806-4529-846F-B935720AAE4C}"/>
                </a:ext>
              </a:extLst>
            </p:cNvPr>
            <p:cNvGrpSpPr/>
            <p:nvPr/>
          </p:nvGrpSpPr>
          <p:grpSpPr>
            <a:xfrm>
              <a:off x="-431790" y="-133843"/>
              <a:ext cx="6739547" cy="3322375"/>
              <a:chOff x="311689" y="1287217"/>
              <a:chExt cx="9135685" cy="4748707"/>
            </a:xfrm>
          </p:grpSpPr>
          <p:sp>
            <p:nvSpPr>
              <p:cNvPr id="90" name="Google Shape;98;p13">
                <a:extLst>
                  <a:ext uri="{FF2B5EF4-FFF2-40B4-BE49-F238E27FC236}">
                    <a16:creationId xmlns:a16="http://schemas.microsoft.com/office/drawing/2014/main" id="{963AF4FD-62AE-4836-880F-7AD49A1A3D3F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91" name="Google Shape;99;p13">
                <a:extLst>
                  <a:ext uri="{FF2B5EF4-FFF2-40B4-BE49-F238E27FC236}">
                    <a16:creationId xmlns:a16="http://schemas.microsoft.com/office/drawing/2014/main" id="{40EB0C08-A3B3-42EB-83F4-DAE2A7D0D8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689" y="1287217"/>
                <a:ext cx="8388150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204B16E5-2851-4E19-B97E-DE22673AB438}"/>
                </a:ext>
              </a:extLst>
            </p:cNvPr>
            <p:cNvSpPr txBox="1"/>
            <p:nvPr/>
          </p:nvSpPr>
          <p:spPr>
            <a:xfrm>
              <a:off x="-492739" y="-1184940"/>
              <a:ext cx="6301730" cy="9419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الحمض – ايون </a:t>
              </a:r>
              <a:r>
                <a:rPr lang="ar-SA" sz="2400" b="1" dirty="0" err="1">
                  <a:solidFill>
                    <a:schemeClr val="accent1">
                      <a:lumMod val="50000"/>
                    </a:schemeClr>
                  </a:solidFill>
                </a:rPr>
                <a:t>الهيدرينوم</a:t>
              </a:r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 – القاعدة </a:t>
              </a:r>
            </a:p>
          </p:txBody>
        </p:sp>
      </p:grpSp>
      <p:grpSp>
        <p:nvGrpSpPr>
          <p:cNvPr id="92" name="Google Shape;85;p13">
            <a:extLst>
              <a:ext uri="{FF2B5EF4-FFF2-40B4-BE49-F238E27FC236}">
                <a16:creationId xmlns:a16="http://schemas.microsoft.com/office/drawing/2014/main" id="{38B0031A-80A9-4754-9470-E3ED9160FB5B}"/>
              </a:ext>
            </a:extLst>
          </p:cNvPr>
          <p:cNvGrpSpPr/>
          <p:nvPr/>
        </p:nvGrpSpPr>
        <p:grpSpPr>
          <a:xfrm>
            <a:off x="7256292" y="-1673472"/>
            <a:ext cx="773585" cy="6444271"/>
            <a:chOff x="822635" y="-372083"/>
            <a:chExt cx="773585" cy="6444271"/>
          </a:xfrm>
        </p:grpSpPr>
        <p:sp>
          <p:nvSpPr>
            <p:cNvPr id="93" name="Google Shape;86;p13">
              <a:extLst>
                <a:ext uri="{FF2B5EF4-FFF2-40B4-BE49-F238E27FC236}">
                  <a16:creationId xmlns:a16="http://schemas.microsoft.com/office/drawing/2014/main" id="{A0F3F2B6-9239-4BBA-9AD6-9BEFFA7B05F6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4" name="Google Shape;87;p13">
              <a:extLst>
                <a:ext uri="{FF2B5EF4-FFF2-40B4-BE49-F238E27FC236}">
                  <a16:creationId xmlns:a16="http://schemas.microsoft.com/office/drawing/2014/main" id="{9986B129-B57F-4820-B24A-DD23FC2E6CCD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0D2D5ABE-C6AA-4BD1-B02F-E19E42185ADB}"/>
              </a:ext>
            </a:extLst>
          </p:cNvPr>
          <p:cNvSpPr/>
          <p:nvPr/>
        </p:nvSpPr>
        <p:spPr>
          <a:xfrm>
            <a:off x="4515459" y="3814889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مراجعة المفردات</a:t>
            </a:r>
            <a:endParaRPr lang="ar-SA" dirty="0"/>
          </a:p>
        </p:txBody>
      </p: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3735422-CDBF-42A1-B20A-D320800263C3}"/>
              </a:ext>
            </a:extLst>
          </p:cNvPr>
          <p:cNvGrpSpPr/>
          <p:nvPr/>
        </p:nvGrpSpPr>
        <p:grpSpPr>
          <a:xfrm>
            <a:off x="1592903" y="4279657"/>
            <a:ext cx="5489175" cy="968954"/>
            <a:chOff x="818582" y="2219583"/>
            <a:chExt cx="5489175" cy="968954"/>
          </a:xfrm>
        </p:grpSpPr>
        <p:grpSp>
          <p:nvGrpSpPr>
            <p:cNvPr id="106" name="Google Shape;96;p13">
              <a:extLst>
                <a:ext uri="{FF2B5EF4-FFF2-40B4-BE49-F238E27FC236}">
                  <a16:creationId xmlns:a16="http://schemas.microsoft.com/office/drawing/2014/main" id="{356FC269-ADAF-40DD-8C03-40A896E4BD2D}"/>
                </a:ext>
              </a:extLst>
            </p:cNvPr>
            <p:cNvGrpSpPr/>
            <p:nvPr/>
          </p:nvGrpSpPr>
          <p:grpSpPr>
            <a:xfrm>
              <a:off x="1146297" y="2635083"/>
              <a:ext cx="5161460" cy="553454"/>
              <a:chOff x="2450839" y="5244867"/>
              <a:chExt cx="6996535" cy="791057"/>
            </a:xfrm>
          </p:grpSpPr>
          <p:sp>
            <p:nvSpPr>
              <p:cNvPr id="108" name="Google Shape;98;p13">
                <a:extLst>
                  <a:ext uri="{FF2B5EF4-FFF2-40B4-BE49-F238E27FC236}">
                    <a16:creationId xmlns:a16="http://schemas.microsoft.com/office/drawing/2014/main" id="{E854E6D9-E776-48CC-810A-FE74D1345544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09" name="Google Shape;99;p13">
                <a:extLst>
                  <a:ext uri="{FF2B5EF4-FFF2-40B4-BE49-F238E27FC236}">
                    <a16:creationId xmlns:a16="http://schemas.microsoft.com/office/drawing/2014/main" id="{A78055FC-77C3-4C0F-8FB1-BFEC53ED390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450839" y="5244867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ED78D60F-A821-431D-8565-1FD0DE6CADEE}"/>
                </a:ext>
              </a:extLst>
            </p:cNvPr>
            <p:cNvSpPr txBox="1"/>
            <p:nvPr/>
          </p:nvSpPr>
          <p:spPr>
            <a:xfrm>
              <a:off x="818582" y="2219583"/>
              <a:ext cx="5303197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الخاصية الفيزيائية :أي صفة للمادة يمكن مشاهدتها او قياسها دون تغيير المادة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7" name="صورة الشريحة 76"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75247945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7" name="صورة الشريحة 7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348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" grpId="0" animBg="1"/>
      <p:bldP spid="9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190141B9-98FF-4E55-9E08-63D4DB6D1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73" y="1824652"/>
            <a:ext cx="2143125" cy="214312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11DE22C-8249-4406-B09E-5CAEE2D0A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60" y="1824652"/>
            <a:ext cx="2143125" cy="214312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DB89038-33F1-4E15-8875-F50CF327E5D0}"/>
              </a:ext>
            </a:extLst>
          </p:cNvPr>
          <p:cNvSpPr txBox="1"/>
          <p:nvPr/>
        </p:nvSpPr>
        <p:spPr>
          <a:xfrm>
            <a:off x="6050527" y="1175723"/>
            <a:ext cx="27258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chemeClr val="accent1">
                    <a:lumMod val="75000"/>
                  </a:schemeClr>
                </a:solidFill>
              </a:rPr>
              <a:t>حسابي في </a:t>
            </a:r>
            <a:r>
              <a:rPr lang="ar-SA" sz="2800" dirty="0" err="1">
                <a:solidFill>
                  <a:schemeClr val="accent1">
                    <a:lumMod val="75000"/>
                  </a:schemeClr>
                </a:solidFill>
              </a:rPr>
              <a:t>التلجرام</a:t>
            </a:r>
            <a:endParaRPr lang="ar-S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0E9B01D-AADC-4485-8180-C7AED6411356}"/>
              </a:ext>
            </a:extLst>
          </p:cNvPr>
          <p:cNvSpPr txBox="1"/>
          <p:nvPr/>
        </p:nvSpPr>
        <p:spPr>
          <a:xfrm>
            <a:off x="1304927" y="1114168"/>
            <a:ext cx="26211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accent1">
                    <a:lumMod val="75000"/>
                  </a:schemeClr>
                </a:solidFill>
              </a:rPr>
              <a:t>حسابي في تويتر</a:t>
            </a:r>
          </a:p>
        </p:txBody>
      </p:sp>
    </p:spTree>
    <p:extLst>
      <p:ext uri="{BB962C8B-B14F-4D97-AF65-F5344CB8AC3E}">
        <p14:creationId xmlns:p14="http://schemas.microsoft.com/office/powerpoint/2010/main" val="1476879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B9641AB-DC14-498A-BD56-B9985CD038A5}"/>
              </a:ext>
            </a:extLst>
          </p:cNvPr>
          <p:cNvGrpSpPr/>
          <p:nvPr/>
        </p:nvGrpSpPr>
        <p:grpSpPr>
          <a:xfrm>
            <a:off x="-146636" y="-143950"/>
            <a:ext cx="2381652" cy="1006546"/>
            <a:chOff x="5810365" y="312421"/>
            <a:chExt cx="2381652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121183-4887-4BF1-803A-5B6112C9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93471BE-2A1F-4C38-A43F-BC78129D7C95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36933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dirty="0">
                  <a:solidFill>
                    <a:schemeClr val="bg2">
                      <a:lumMod val="75000"/>
                    </a:schemeClr>
                  </a:solidFill>
                </a:rPr>
                <a:t>استراتيجية شريط الذكريات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39486" y="3732306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9486" y="3732306"/>
                <a:ext cx="1318636" cy="1285875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F17B727-615A-4262-A2EA-7F51D77596FB}"/>
              </a:ext>
            </a:extLst>
          </p:cNvPr>
          <p:cNvGrpSpPr/>
          <p:nvPr/>
        </p:nvGrpSpPr>
        <p:grpSpPr>
          <a:xfrm>
            <a:off x="7053926" y="-290410"/>
            <a:ext cx="2158300" cy="1006546"/>
            <a:chOff x="5957001" y="312421"/>
            <a:chExt cx="2158300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067B157-4D49-4CD0-A39E-120A5B02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0B17BA26-44C0-46A5-B0A1-1B5328C2DF82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تغذية راجعة 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F7A552-E57E-430F-8B4A-4C5B8C634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181203"/>
            <a:ext cx="8267700" cy="267964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صورة الشريحة 14"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099979">
              <a:off x="1440479" y="2104247"/>
              <a:ext cx="1866293" cy="1049790"/>
            </p:xfrm>
            <a:graphic>
              <a:graphicData uri="http://schemas.microsoft.com/office/powerpoint/2016/slidezoom">
                <pslz:sldZm>
                  <pslz:sldZmObj sldId="342" cId="3659369983">
                    <pslz:zmPr id="{BE126514-8F8D-4317-B61B-C21A3AFA8464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099979">
                          <a:off x="0" y="0"/>
                          <a:ext cx="1866293" cy="104979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صورة الشريحة 1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099979">
                <a:off x="1440479" y="2104247"/>
                <a:ext cx="1866293" cy="104979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34507">
              <a:off x="3442700" y="1756709"/>
              <a:ext cx="1557070" cy="875852"/>
            </p:xfrm>
            <a:graphic>
              <a:graphicData uri="http://schemas.microsoft.com/office/powerpoint/2016/slidezoom">
                <pslz:sldZm>
                  <pslz:sldZmObj sldId="343" cId="1188887536">
                    <pslz:zmPr id="{90451DCB-F34D-4B9C-BA80-7F7256B55A23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34507">
                          <a:off x="0" y="0"/>
                          <a:ext cx="1557070" cy="875852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20934507">
                <a:off x="3442700" y="1756709"/>
                <a:ext cx="1557070" cy="87585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445766" y="1735603"/>
              <a:ext cx="1489024" cy="837576"/>
            </p:xfrm>
            <a:graphic>
              <a:graphicData uri="http://schemas.microsoft.com/office/powerpoint/2016/slidezoom">
                <pslz:sldZm>
                  <pslz:sldZmObj sldId="344" cId="3248047563">
                    <pslz:zmPr id="{478EDCC5-E7EE-4620-8154-E6F30FD5A874}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9024" cy="837576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45766" y="1735603"/>
                <a:ext cx="1489024" cy="8375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340A383-FBF5-4DFE-A5E6-1D63A576E3C9}"/>
              </a:ext>
            </a:extLst>
          </p:cNvPr>
          <p:cNvGrpSpPr/>
          <p:nvPr/>
        </p:nvGrpSpPr>
        <p:grpSpPr>
          <a:xfrm>
            <a:off x="6734241" y="-147717"/>
            <a:ext cx="2158300" cy="1006546"/>
            <a:chOff x="5957001" y="312421"/>
            <a:chExt cx="2158300" cy="1006546"/>
          </a:xfrm>
        </p:grpSpPr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65F0C98-A2E4-4D6C-92D3-FAEFC0870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4C7F67B-16BC-480F-A555-17788DDD2C0F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تغذية راجعة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077A7B02-0AC4-4AB6-BA2F-0DB8B7FD09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6456002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صورة الشريحة 1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77A7B02-0AC4-4AB6-BA2F-0DB8B7FD09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EBF5B22B-2117-4B12-9D79-77A77B995FB7}"/>
              </a:ext>
            </a:extLst>
          </p:cNvPr>
          <p:cNvGrpSpPr/>
          <p:nvPr/>
        </p:nvGrpSpPr>
        <p:grpSpPr>
          <a:xfrm>
            <a:off x="852505" y="148683"/>
            <a:ext cx="6660948" cy="4486723"/>
            <a:chOff x="674747" y="224572"/>
            <a:chExt cx="7227750" cy="4538869"/>
          </a:xfrm>
        </p:grpSpPr>
        <p:sp>
          <p:nvSpPr>
            <p:cNvPr id="34" name="مستطيل: زوايا مستديرة 33">
              <a:extLst>
                <a:ext uri="{FF2B5EF4-FFF2-40B4-BE49-F238E27FC236}">
                  <a16:creationId xmlns:a16="http://schemas.microsoft.com/office/drawing/2014/main" id="{D5921402-338D-43E2-9F23-FECDC44D4210}"/>
                </a:ext>
              </a:extLst>
            </p:cNvPr>
            <p:cNvSpPr/>
            <p:nvPr/>
          </p:nvSpPr>
          <p:spPr>
            <a:xfrm>
              <a:off x="1943855" y="224572"/>
              <a:ext cx="4479248" cy="456629"/>
            </a:xfrm>
            <a:prstGeom prst="round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bg2">
                      <a:lumMod val="75000"/>
                    </a:schemeClr>
                  </a:solidFill>
                </a:rPr>
                <a:t>تصنف المحاليل حسب تركيز المذاب فيها الى  </a:t>
              </a:r>
              <a:endParaRPr lang="ar-SA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5" name="مستطيل: زوايا مستديرة 34">
              <a:extLst>
                <a:ext uri="{FF2B5EF4-FFF2-40B4-BE49-F238E27FC236}">
                  <a16:creationId xmlns:a16="http://schemas.microsoft.com/office/drawing/2014/main" id="{ABF97558-72D9-416B-8E59-50E60F4E27E9}"/>
                </a:ext>
              </a:extLst>
            </p:cNvPr>
            <p:cNvSpPr/>
            <p:nvPr/>
          </p:nvSpPr>
          <p:spPr>
            <a:xfrm>
              <a:off x="6065897" y="1480941"/>
              <a:ext cx="1836600" cy="456629"/>
            </a:xfrm>
            <a:prstGeom prst="round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bg2">
                      <a:lumMod val="75000"/>
                    </a:schemeClr>
                  </a:solidFill>
                </a:rPr>
                <a:t>محلول غير مشبع</a:t>
              </a:r>
              <a:endParaRPr lang="ar-SA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6" name="مستطيل: زوايا مستديرة 35">
              <a:extLst>
                <a:ext uri="{FF2B5EF4-FFF2-40B4-BE49-F238E27FC236}">
                  <a16:creationId xmlns:a16="http://schemas.microsoft.com/office/drawing/2014/main" id="{5162E43A-43C1-4A2D-B074-52C358B4CA1F}"/>
                </a:ext>
              </a:extLst>
            </p:cNvPr>
            <p:cNvSpPr/>
            <p:nvPr/>
          </p:nvSpPr>
          <p:spPr>
            <a:xfrm>
              <a:off x="3359834" y="1480942"/>
              <a:ext cx="1836600" cy="456629"/>
            </a:xfrm>
            <a:prstGeom prst="round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bg2">
                      <a:lumMod val="75000"/>
                    </a:schemeClr>
                  </a:solidFill>
                </a:rPr>
                <a:t>محلول مشبع</a:t>
              </a:r>
              <a:endParaRPr lang="ar-SA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7" name="مستطيل: زوايا مستديرة 36">
              <a:extLst>
                <a:ext uri="{FF2B5EF4-FFF2-40B4-BE49-F238E27FC236}">
                  <a16:creationId xmlns:a16="http://schemas.microsoft.com/office/drawing/2014/main" id="{7918F04A-4FA2-4722-AF6D-0705ED638D7D}"/>
                </a:ext>
              </a:extLst>
            </p:cNvPr>
            <p:cNvSpPr/>
            <p:nvPr/>
          </p:nvSpPr>
          <p:spPr>
            <a:xfrm>
              <a:off x="674747" y="1480941"/>
              <a:ext cx="1836600" cy="456629"/>
            </a:xfrm>
            <a:prstGeom prst="round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bg2">
                      <a:lumMod val="75000"/>
                    </a:schemeClr>
                  </a:solidFill>
                </a:rPr>
                <a:t>محلول فوق مشبع</a:t>
              </a:r>
              <a:endParaRPr lang="ar-SA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38" name="رابط كسهم مستقيم 37">
              <a:extLst>
                <a:ext uri="{FF2B5EF4-FFF2-40B4-BE49-F238E27FC236}">
                  <a16:creationId xmlns:a16="http://schemas.microsoft.com/office/drawing/2014/main" id="{8BE4B831-C609-4270-83C4-120FD124213B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>
              <a:off x="4183479" y="681201"/>
              <a:ext cx="2380872" cy="7997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" name="رابط كسهم مستقيم 38">
              <a:extLst>
                <a:ext uri="{FF2B5EF4-FFF2-40B4-BE49-F238E27FC236}">
                  <a16:creationId xmlns:a16="http://schemas.microsoft.com/office/drawing/2014/main" id="{997ACAC4-9204-4723-88BD-F1A51154E6CC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2207943" y="681201"/>
              <a:ext cx="1975536" cy="7312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0" name="رابط كسهم مستقيم 39">
              <a:extLst>
                <a:ext uri="{FF2B5EF4-FFF2-40B4-BE49-F238E27FC236}">
                  <a16:creationId xmlns:a16="http://schemas.microsoft.com/office/drawing/2014/main" id="{3670A56C-D0E8-4FE8-AF9D-3F394D314D28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>
              <a:off x="4183479" y="681201"/>
              <a:ext cx="172748" cy="79973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6DDE1691-9C9A-4B6E-8317-5382C02ACF48}"/>
                </a:ext>
              </a:extLst>
            </p:cNvPr>
            <p:cNvSpPr txBox="1"/>
            <p:nvPr/>
          </p:nvSpPr>
          <p:spPr>
            <a:xfrm>
              <a:off x="3359834" y="2053685"/>
              <a:ext cx="1753108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لا يسمح </a:t>
              </a:r>
              <a:r>
                <a:rPr lang="ar-SA" sz="2000" b="1" dirty="0" err="1">
                  <a:solidFill>
                    <a:schemeClr val="accent1">
                      <a:lumMod val="50000"/>
                    </a:schemeClr>
                  </a:solidFill>
                </a:rPr>
                <a:t>باذابة</a:t>
              </a:r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 كمية اضافية من المذاب عند درجة حرارة معينة </a:t>
              </a:r>
            </a:p>
          </p:txBody>
        </p: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13202FFC-D1B3-4AEF-BBB9-89A192F6614C}"/>
                </a:ext>
              </a:extLst>
            </p:cNvPr>
            <p:cNvSpPr txBox="1"/>
            <p:nvPr/>
          </p:nvSpPr>
          <p:spPr>
            <a:xfrm>
              <a:off x="6034410" y="1985004"/>
              <a:ext cx="1753108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يسمح </a:t>
              </a:r>
              <a:r>
                <a:rPr lang="ar-SA" sz="2000" b="1" dirty="0" err="1">
                  <a:solidFill>
                    <a:schemeClr val="accent1">
                      <a:lumMod val="50000"/>
                    </a:schemeClr>
                  </a:solidFill>
                </a:rPr>
                <a:t>باذابة</a:t>
              </a:r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 كمية اضافية من المذاب عند درجة حرارة معينة </a:t>
              </a:r>
            </a:p>
          </p:txBody>
        </p:sp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79188E2D-DF52-4DD0-B73F-956F9B87833A}"/>
                </a:ext>
              </a:extLst>
            </p:cNvPr>
            <p:cNvSpPr txBox="1"/>
            <p:nvPr/>
          </p:nvSpPr>
          <p:spPr>
            <a:xfrm>
              <a:off x="674747" y="1901119"/>
              <a:ext cx="1753108" cy="286232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عند تسخين المحلول يمكن اذابة كمية إضافية من المذاب وعند التبريد ببطء يمكن ان تبقى كمية إضافية من المذاب ذائبة في المحلول عند تلك الدرجة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293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A62CFFB3-A539-43E7-B20C-54EC2CE16C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55204271"/>
                  </p:ext>
                </p:extLst>
              </p:nvPr>
            </p:nvGraphicFramePr>
            <p:xfrm>
              <a:off x="62248" y="3968954"/>
              <a:ext cx="1042506" cy="101660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42506" cy="101660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62CFFB3-A539-43E7-B20C-54EC2CE16C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248" y="3968954"/>
                <a:ext cx="1042506" cy="1016605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266A7722-D62C-41BC-83BB-D72AE385FA04}"/>
              </a:ext>
            </a:extLst>
          </p:cNvPr>
          <p:cNvGrpSpPr/>
          <p:nvPr/>
        </p:nvGrpSpPr>
        <p:grpSpPr>
          <a:xfrm>
            <a:off x="7466091" y="-193689"/>
            <a:ext cx="1677909" cy="1037810"/>
            <a:chOff x="6068320" y="312420"/>
            <a:chExt cx="2158300" cy="1006546"/>
          </a:xfrm>
        </p:grpSpPr>
        <p:pic>
          <p:nvPicPr>
            <p:cNvPr id="47" name="صورة 4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C519A5BF-880A-4F59-89C3-E6675F732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320" y="31242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48" name="مربع نص 47">
              <a:extLst>
                <a:ext uri="{FF2B5EF4-FFF2-40B4-BE49-F238E27FC236}">
                  <a16:creationId xmlns:a16="http://schemas.microsoft.com/office/drawing/2014/main" id="{1627817D-3C07-4EFC-BACB-4965FC76F715}"/>
                </a:ext>
              </a:extLst>
            </p:cNvPr>
            <p:cNvSpPr txBox="1"/>
            <p:nvPr/>
          </p:nvSpPr>
          <p:spPr>
            <a:xfrm>
              <a:off x="6479938" y="584861"/>
              <a:ext cx="15359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التهيئة</a:t>
              </a:r>
            </a:p>
          </p:txBody>
        </p:sp>
      </p:grp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5A61B321-C489-4FBD-9708-FAC9EE412482}"/>
              </a:ext>
            </a:extLst>
          </p:cNvPr>
          <p:cNvGrpSpPr/>
          <p:nvPr/>
        </p:nvGrpSpPr>
        <p:grpSpPr>
          <a:xfrm>
            <a:off x="2290915" y="266959"/>
            <a:ext cx="5058761" cy="1631190"/>
            <a:chOff x="1777026" y="3243752"/>
            <a:chExt cx="6238488" cy="1934296"/>
          </a:xfrm>
        </p:grpSpPr>
        <p:pic>
          <p:nvPicPr>
            <p:cNvPr id="37" name="صورة 3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80DA7C48-4861-48F9-B0C4-9BFA7F65C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026" y="3243752"/>
              <a:ext cx="6238488" cy="1934296"/>
            </a:xfrm>
            <a:prstGeom prst="rect">
              <a:avLst/>
            </a:prstGeom>
          </p:spPr>
        </p:pic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9AE4E94B-63B1-4DD9-A250-FEB9BE5B0547}"/>
                </a:ext>
              </a:extLst>
            </p:cNvPr>
            <p:cNvSpPr txBox="1"/>
            <p:nvPr/>
          </p:nvSpPr>
          <p:spPr>
            <a:xfrm>
              <a:off x="1949056" y="3759407"/>
              <a:ext cx="5674058" cy="12043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لنشاهد معا هذا الفيديو الظريف </a:t>
              </a:r>
              <a:r>
                <a:rPr lang="ar-SA" sz="2000" b="1" dirty="0" err="1">
                  <a:solidFill>
                    <a:schemeClr val="accent1">
                      <a:lumMod val="50000"/>
                    </a:schemeClr>
                  </a:solidFill>
                </a:rPr>
                <a:t>لاطفال</a:t>
              </a:r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 تذوقو الليمون لأول مرة في حياتهم </a:t>
              </a:r>
            </a:p>
            <a:p>
              <a:pPr algn="ctr"/>
              <a:endParaRPr lang="ar-SA" sz="2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2" name="طفل يأكل الليمون لأول مرة ★ تجميع الفيديو مضحك">
            <a:hlinkClick r:id="" action="ppaction://media"/>
            <a:extLst>
              <a:ext uri="{FF2B5EF4-FFF2-40B4-BE49-F238E27FC236}">
                <a16:creationId xmlns:a16="http://schemas.microsoft.com/office/drawing/2014/main" id="{421868F5-7357-4A51-9E82-69B67636FA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7036.6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05554" y="1623864"/>
            <a:ext cx="4771231" cy="268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B9641AB-DC14-498A-BD56-B9985CD038A5}"/>
              </a:ext>
            </a:extLst>
          </p:cNvPr>
          <p:cNvGrpSpPr/>
          <p:nvPr/>
        </p:nvGrpSpPr>
        <p:grpSpPr>
          <a:xfrm>
            <a:off x="4919957" y="-56382"/>
            <a:ext cx="3038151" cy="1037810"/>
            <a:chOff x="5892377" y="312420"/>
            <a:chExt cx="2395348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121183-4887-4BF1-803A-5B6112C9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320" y="31242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93471BE-2A1F-4C38-A43F-BC78129D7C95}"/>
                </a:ext>
              </a:extLst>
            </p:cNvPr>
            <p:cNvSpPr txBox="1"/>
            <p:nvPr/>
          </p:nvSpPr>
          <p:spPr>
            <a:xfrm>
              <a:off x="5892377" y="596400"/>
              <a:ext cx="2395348" cy="44775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الربط مع المعرفة السابقة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83388688"/>
                  </p:ext>
                </p:extLst>
              </p:nvPr>
            </p:nvGraphicFramePr>
            <p:xfrm>
              <a:off x="8454003" y="4175490"/>
              <a:ext cx="992673" cy="968010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92673" cy="96801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54003" y="4175490"/>
                <a:ext cx="992673" cy="96801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2">
            <a:extLst>
              <a:ext uri="{FF2B5EF4-FFF2-40B4-BE49-F238E27FC236}">
                <a16:creationId xmlns:a16="http://schemas.microsoft.com/office/drawing/2014/main" id="{CDCBCE2A-C14F-41FE-AA7F-B6F4CDBD4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873" y="1234047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076DCC28-510B-407E-89F4-08210FBB1B0B}"/>
              </a:ext>
            </a:extLst>
          </p:cNvPr>
          <p:cNvSpPr/>
          <p:nvPr/>
        </p:nvSpPr>
        <p:spPr>
          <a:xfrm>
            <a:off x="801285" y="236419"/>
            <a:ext cx="2074753" cy="1088516"/>
          </a:xfrm>
          <a:prstGeom prst="wedgeEllipseCallout">
            <a:avLst>
              <a:gd name="adj1" fmla="val -56809"/>
              <a:gd name="adj2" fmla="val 3965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من أي المواد يصنف الليمون؟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EF50772-6714-4FF8-BFBC-490DE3E06AA1}"/>
              </a:ext>
            </a:extLst>
          </p:cNvPr>
          <p:cNvSpPr txBox="1"/>
          <p:nvPr/>
        </p:nvSpPr>
        <p:spPr>
          <a:xfrm>
            <a:off x="-101186" y="93191"/>
            <a:ext cx="2190496" cy="3693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algn="ctr"/>
            <a:endParaRPr lang="ar-SA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فقاعة الكلام: بيضاوية 17">
            <a:extLst>
              <a:ext uri="{FF2B5EF4-FFF2-40B4-BE49-F238E27FC236}">
                <a16:creationId xmlns:a16="http://schemas.microsoft.com/office/drawing/2014/main" id="{874F5B02-EC86-41B0-8BA5-5E6CDECE07A7}"/>
              </a:ext>
            </a:extLst>
          </p:cNvPr>
          <p:cNvSpPr/>
          <p:nvPr/>
        </p:nvSpPr>
        <p:spPr>
          <a:xfrm>
            <a:off x="1178243" y="2564169"/>
            <a:ext cx="2446989" cy="1345284"/>
          </a:xfrm>
          <a:prstGeom prst="wedgeEllipseCallout">
            <a:avLst>
              <a:gd name="adj1" fmla="val -71240"/>
              <a:gd name="adj2" fmla="val -54018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ما الذي يميز الاحماض وماهي الخصائص الأخرى لها </a:t>
            </a:r>
          </a:p>
        </p:txBody>
      </p:sp>
      <p:sp>
        <p:nvSpPr>
          <p:cNvPr id="19" name="فقاعة الكلام: بيضاوية 18">
            <a:extLst>
              <a:ext uri="{FF2B5EF4-FFF2-40B4-BE49-F238E27FC236}">
                <a16:creationId xmlns:a16="http://schemas.microsoft.com/office/drawing/2014/main" id="{CEA0E9B9-74B0-4B2C-B8E7-CC5F6066AFDB}"/>
              </a:ext>
            </a:extLst>
          </p:cNvPr>
          <p:cNvSpPr/>
          <p:nvPr/>
        </p:nvSpPr>
        <p:spPr>
          <a:xfrm>
            <a:off x="1178244" y="1300164"/>
            <a:ext cx="2074753" cy="1088516"/>
          </a:xfrm>
          <a:prstGeom prst="wedgeEllipseCallout">
            <a:avLst>
              <a:gd name="adj1" fmla="val -75920"/>
              <a:gd name="adj2" fmla="val 33703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اذكري بعض الاحماض الأخرى التي تعرفها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91CFAB-0766-4C5A-AC98-053BC18BF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19" y="1586560"/>
            <a:ext cx="2337101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14C325D-EE43-4739-9CEC-809D15CF9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21" y="963302"/>
            <a:ext cx="800051" cy="22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فاكهة حمضية تقوي جهاز المناعة وتحسب الأوعية الدموية - المنــــــــــارة">
            <a:extLst>
              <a:ext uri="{FF2B5EF4-FFF2-40B4-BE49-F238E27FC236}">
                <a16:creationId xmlns:a16="http://schemas.microsoft.com/office/drawing/2014/main" id="{DB623DF9-E432-4A46-8B27-7247C9AAC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070" y="624914"/>
            <a:ext cx="1950256" cy="108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6F39C4A-F50C-46EA-9898-75E582DE9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26" y="3488080"/>
            <a:ext cx="31051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2B2C466E-D6BC-46F3-9398-631BC4FF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770" y="3033153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AB0E91A5-C81E-4140-814F-516303B46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728788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2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EA20DCB6-8EAA-4B97-8931-B535447E1A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6229357"/>
              </p:ext>
            </p:extLst>
          </p:nvPr>
        </p:nvGraphicFramePr>
        <p:xfrm>
          <a:off x="364331" y="707297"/>
          <a:ext cx="8010896" cy="4436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7991867D-41E7-4884-B8E5-D373E989F140}"/>
              </a:ext>
            </a:extLst>
          </p:cNvPr>
          <p:cNvSpPr/>
          <p:nvPr/>
        </p:nvSpPr>
        <p:spPr>
          <a:xfrm>
            <a:off x="4243388" y="192882"/>
            <a:ext cx="3200135" cy="573734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الاسم العلمي لبعض الاحماض الشائعة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07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21995777"/>
                  </p:ext>
                </p:extLst>
              </p:nvPr>
            </p:nvGraphicFramePr>
            <p:xfrm>
              <a:off x="135097" y="4060901"/>
              <a:ext cx="852169" cy="830997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52169" cy="83099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097" y="4060901"/>
                <a:ext cx="852169" cy="830997"/>
              </a:xfrm>
              <a:prstGeom prst="rect">
                <a:avLst/>
              </a:prstGeom>
            </p:spPr>
          </p:pic>
        </mc:Fallback>
      </mc:AlternateContent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BF90AD0-626F-4636-975E-ED0D80FB5D60}"/>
              </a:ext>
            </a:extLst>
          </p:cNvPr>
          <p:cNvSpPr/>
          <p:nvPr/>
        </p:nvSpPr>
        <p:spPr>
          <a:xfrm>
            <a:off x="6029324" y="0"/>
            <a:ext cx="1414199" cy="573734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الاحماض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F03FF19-9242-42B2-8263-BDEA034ABDBF}"/>
              </a:ext>
            </a:extLst>
          </p:cNvPr>
          <p:cNvSpPr txBox="1"/>
          <p:nvPr/>
        </p:nvSpPr>
        <p:spPr>
          <a:xfrm>
            <a:off x="1800450" y="796448"/>
            <a:ext cx="518825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هي مواد تطلق ايونات </a:t>
            </a:r>
            <a:r>
              <a:rPr lang="ar-SA" sz="2400" b="1" dirty="0" err="1">
                <a:solidFill>
                  <a:schemeClr val="accent1">
                    <a:lumMod val="50000"/>
                  </a:schemeClr>
                </a:solidFill>
              </a:rPr>
              <a:t>الهيدوجين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 الموجبة في الماء مكونة ايونات </a:t>
            </a:r>
            <a:r>
              <a:rPr lang="ar-SA" sz="2400" b="1" dirty="0" err="1">
                <a:solidFill>
                  <a:schemeClr val="accent1">
                    <a:lumMod val="50000"/>
                  </a:schemeClr>
                </a:solidFill>
              </a:rPr>
              <a:t>الهيدرونيوم</a:t>
            </a:r>
            <a:endParaRPr lang="ar-SA" sz="24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69E9CBF-D39C-480D-B5EC-A932FDACC965}"/>
              </a:ext>
            </a:extLst>
          </p:cNvPr>
          <p:cNvSpPr txBox="1"/>
          <p:nvPr/>
        </p:nvSpPr>
        <p:spPr>
          <a:xfrm>
            <a:off x="1800450" y="1876524"/>
            <a:ext cx="51882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H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   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+        H</a:t>
            </a:r>
            <a:r>
              <a:rPr lang="en-US" sz="2400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O             H</a:t>
            </a:r>
            <a:r>
              <a:rPr lang="en-US" sz="2400" b="1" baseline="-25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ar-SA" sz="2400" b="1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1FDE55B-2E4E-4BDC-BD43-89A294BEC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2381250"/>
            <a:ext cx="49720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E4F043A9-F9CA-449A-90A1-D2973F16FD2A}"/>
              </a:ext>
            </a:extLst>
          </p:cNvPr>
          <p:cNvCxnSpPr/>
          <p:nvPr/>
        </p:nvCxnSpPr>
        <p:spPr>
          <a:xfrm>
            <a:off x="4957762" y="2866760"/>
            <a:ext cx="78581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338A8249-597A-4E11-8399-9455446E8505}"/>
              </a:ext>
            </a:extLst>
          </p:cNvPr>
          <p:cNvCxnSpPr>
            <a:cxnSpLocks/>
          </p:cNvCxnSpPr>
          <p:nvPr/>
        </p:nvCxnSpPr>
        <p:spPr>
          <a:xfrm>
            <a:off x="4543424" y="2107357"/>
            <a:ext cx="828675" cy="111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4F91A68-3057-42EB-8A08-231AA7A146DF}"/>
              </a:ext>
            </a:extLst>
          </p:cNvPr>
          <p:cNvSpPr txBox="1"/>
          <p:nvPr/>
        </p:nvSpPr>
        <p:spPr>
          <a:xfrm>
            <a:off x="3178968" y="2574372"/>
            <a:ext cx="43576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chemeClr val="tx2">
                    <a:lumMod val="25000"/>
                  </a:schemeClr>
                </a:solidFill>
              </a:rPr>
              <a:t>+</a:t>
            </a:r>
            <a:endParaRPr lang="ar-SA" sz="32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5" grpId="0"/>
      <p:bldP spid="11" grpId="0"/>
    </p:bldLst>
  </p:timing>
</p:sld>
</file>

<file path=ppt/theme/theme1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2424</TotalTime>
  <Words>668</Words>
  <Application>Microsoft Office PowerPoint</Application>
  <PresentationFormat>عرض على الشاشة (16:9)</PresentationFormat>
  <Paragraphs>184</Paragraphs>
  <Slides>30</Slides>
  <Notes>17</Notes>
  <HiddenSlides>4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30</vt:i4>
      </vt:variant>
    </vt:vector>
  </HeadingPairs>
  <TitlesOfParts>
    <vt:vector size="39" baseType="lpstr">
      <vt:lpstr>Fredoka One</vt:lpstr>
      <vt:lpstr>Calibri</vt:lpstr>
      <vt:lpstr>Barlow SemiBold</vt:lpstr>
      <vt:lpstr>Arial</vt:lpstr>
      <vt:lpstr>Roboto Condensed Light</vt:lpstr>
      <vt:lpstr>Gill Sans MT</vt:lpstr>
      <vt:lpstr>Barlow Medium</vt:lpstr>
      <vt:lpstr>Science Subject for High School - 9th Grade: Cell Biology</vt:lpstr>
      <vt:lpstr>1_Science Subject for High School - 9th Grade: Cell Biology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 الردادي</dc:creator>
  <cp:lastModifiedBy>وديان الردادي</cp:lastModifiedBy>
  <cp:revision>27</cp:revision>
  <dcterms:modified xsi:type="dcterms:W3CDTF">2021-09-21T05:10:02Z</dcterms:modified>
</cp:coreProperties>
</file>