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743" r:id="rId3"/>
    <p:sldMasterId id="2147483755" r:id="rId4"/>
  </p:sldMasterIdLst>
  <p:notesMasterIdLst>
    <p:notesMasterId r:id="rId29"/>
  </p:notesMasterIdLst>
  <p:sldIdLst>
    <p:sldId id="375" r:id="rId5"/>
    <p:sldId id="341" r:id="rId6"/>
    <p:sldId id="259" r:id="rId7"/>
    <p:sldId id="392" r:id="rId8"/>
    <p:sldId id="385" r:id="rId9"/>
    <p:sldId id="386" r:id="rId10"/>
    <p:sldId id="389" r:id="rId11"/>
    <p:sldId id="390" r:id="rId12"/>
    <p:sldId id="387" r:id="rId13"/>
    <p:sldId id="388" r:id="rId14"/>
    <p:sldId id="383" r:id="rId15"/>
    <p:sldId id="391" r:id="rId16"/>
    <p:sldId id="351" r:id="rId17"/>
    <p:sldId id="394" r:id="rId18"/>
    <p:sldId id="393" r:id="rId19"/>
    <p:sldId id="396" r:id="rId20"/>
    <p:sldId id="343" r:id="rId21"/>
    <p:sldId id="395" r:id="rId22"/>
    <p:sldId id="399" r:id="rId23"/>
    <p:sldId id="397" r:id="rId24"/>
    <p:sldId id="398" r:id="rId25"/>
    <p:sldId id="400" r:id="rId26"/>
    <p:sldId id="401" r:id="rId27"/>
    <p:sldId id="30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" initials="A" lastIdx="1" clrIdx="0">
    <p:extLst>
      <p:ext uri="{19B8F6BF-5375-455C-9EA6-DF929625EA0E}">
        <p15:presenceInfo xmlns:p15="http://schemas.microsoft.com/office/powerpoint/2012/main" userId="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949"/>
    <a:srgbClr val="ED1B26"/>
    <a:srgbClr val="F26724"/>
    <a:srgbClr val="F8C512"/>
    <a:srgbClr val="F5ED1C"/>
    <a:srgbClr val="B4D232"/>
    <a:srgbClr val="84C341"/>
    <a:srgbClr val="4DB749"/>
    <a:srgbClr val="22B46B"/>
    <a:srgbClr val="09B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E1DE1-F81E-4276-8C64-1829DE6FE9ED}" v="1" dt="2020-09-13T14:40:45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84818" autoAdjust="0"/>
  </p:normalViewPr>
  <p:slideViewPr>
    <p:cSldViewPr snapToGrid="0">
      <p:cViewPr varScale="1">
        <p:scale>
          <a:sx n="69" d="100"/>
          <a:sy n="69" d="100"/>
        </p:scale>
        <p:origin x="1157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B6483-0468-47D6-88EC-EE6E61593564}" type="doc">
      <dgm:prSet loTypeId="urn:microsoft.com/office/officeart/2008/layout/CaptionedPictures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9E8D3F69-9013-440C-A257-F41BBE4B21E4}">
      <dgm:prSet phldrT="[نص]" custT="1"/>
      <dgm:spPr/>
      <dgm:t>
        <a:bodyPr/>
        <a:lstStyle/>
        <a:p>
          <a:pPr rtl="1"/>
          <a:r>
            <a:rPr lang="ar-SA" sz="1600" dirty="0"/>
            <a:t>يوجد في الخل</a:t>
          </a:r>
        </a:p>
      </dgm:t>
    </dgm:pt>
    <dgm:pt modelId="{8714B499-5F66-4B79-BFB5-E39A44A34425}" type="parTrans" cxnId="{3467C5E6-A3CB-456C-B2E1-F8467F01948A}">
      <dgm:prSet/>
      <dgm:spPr/>
      <dgm:t>
        <a:bodyPr/>
        <a:lstStyle/>
        <a:p>
          <a:pPr rtl="1"/>
          <a:endParaRPr lang="ar-SA"/>
        </a:p>
      </dgm:t>
    </dgm:pt>
    <dgm:pt modelId="{3EA03EB7-FAE7-4B17-92C3-7C4AAD7517CB}" type="sibTrans" cxnId="{3467C5E6-A3CB-456C-B2E1-F8467F01948A}">
      <dgm:prSet/>
      <dgm:spPr/>
      <dgm:t>
        <a:bodyPr/>
        <a:lstStyle/>
        <a:p>
          <a:pPr rtl="1"/>
          <a:endParaRPr lang="ar-SA"/>
        </a:p>
      </dgm:t>
    </dgm:pt>
    <dgm:pt modelId="{AFD37FC8-84BC-47C3-93ED-38CE86399235}">
      <dgm:prSet phldrT="[نص]" custT="1"/>
      <dgm:spPr/>
      <dgm:t>
        <a:bodyPr/>
        <a:lstStyle/>
        <a:p>
          <a:pPr rtl="1"/>
          <a:r>
            <a:rPr lang="ar-SA" sz="1800" kern="1200">
              <a:latin typeface="Gill Sans MT" panose="020B0502020104020203"/>
              <a:ea typeface="+mn-ea"/>
              <a:cs typeface="Arial" panose="020B0604020202020204" pitchFamily="34" charset="0"/>
            </a:rPr>
            <a:t>حمض الإيثانويك</a:t>
          </a:r>
          <a:endParaRPr lang="ar-SA" sz="1800" kern="1200" dirty="0">
            <a:latin typeface="Gill Sans MT" panose="020B0502020104020203"/>
            <a:ea typeface="+mn-ea"/>
            <a:cs typeface="Arial" panose="020B0604020202020204" pitchFamily="34" charset="0"/>
          </a:endParaRPr>
        </a:p>
      </dgm:t>
    </dgm:pt>
    <dgm:pt modelId="{629CB096-D216-42C3-BDF5-1FC928434DC6}" type="parTrans" cxnId="{D7287340-80F1-4A3F-B498-EABC01F8211D}">
      <dgm:prSet/>
      <dgm:spPr/>
      <dgm:t>
        <a:bodyPr/>
        <a:lstStyle/>
        <a:p>
          <a:pPr rtl="1"/>
          <a:endParaRPr lang="ar-SA"/>
        </a:p>
      </dgm:t>
    </dgm:pt>
    <dgm:pt modelId="{3D03F56A-71E4-42D8-98F3-79E13ED8F50C}" type="sibTrans" cxnId="{D7287340-80F1-4A3F-B498-EABC01F8211D}">
      <dgm:prSet/>
      <dgm:spPr/>
      <dgm:t>
        <a:bodyPr/>
        <a:lstStyle/>
        <a:p>
          <a:pPr rtl="1"/>
          <a:endParaRPr lang="ar-SA"/>
        </a:p>
      </dgm:t>
    </dgm:pt>
    <dgm:pt modelId="{3FC7AC72-BA0F-4CA1-B521-32BD7E9BC35C}">
      <dgm:prSet phldrT="[نص]" custT="1"/>
      <dgm:spPr/>
      <dgm:t>
        <a:bodyPr/>
        <a:lstStyle/>
        <a:p>
          <a:pPr rtl="1"/>
          <a:r>
            <a:rPr lang="ar-SA" sz="1600" dirty="0"/>
            <a:t>يوجد في الليمون</a:t>
          </a:r>
        </a:p>
      </dgm:t>
    </dgm:pt>
    <dgm:pt modelId="{036D4A5B-244A-40ED-A1BB-BDAD7320620D}" type="parTrans" cxnId="{3B2D5BFB-7EDC-4728-B09A-6275BDC5C5E4}">
      <dgm:prSet/>
      <dgm:spPr/>
      <dgm:t>
        <a:bodyPr/>
        <a:lstStyle/>
        <a:p>
          <a:pPr rtl="1"/>
          <a:endParaRPr lang="ar-SA"/>
        </a:p>
      </dgm:t>
    </dgm:pt>
    <dgm:pt modelId="{D3407945-BCE9-4801-A69E-EAE0161C4949}" type="sibTrans" cxnId="{3B2D5BFB-7EDC-4728-B09A-6275BDC5C5E4}">
      <dgm:prSet/>
      <dgm:spPr/>
      <dgm:t>
        <a:bodyPr/>
        <a:lstStyle/>
        <a:p>
          <a:pPr rtl="1"/>
          <a:endParaRPr lang="ar-SA"/>
        </a:p>
      </dgm:t>
    </dgm:pt>
    <dgm:pt modelId="{F059EF9C-5DB0-4CF2-8FFC-32B34268217B}">
      <dgm:prSet phldrT="[نص]" custT="1"/>
      <dgm:spPr/>
      <dgm:t>
        <a:bodyPr/>
        <a:lstStyle/>
        <a:p>
          <a:pPr rtl="1"/>
          <a:r>
            <a:rPr lang="ar-SA" sz="1800" kern="1200">
              <a:latin typeface="Gill Sans MT" panose="020B0502020104020203"/>
              <a:ea typeface="+mn-ea"/>
              <a:cs typeface="Arial" panose="020B0604020202020204" pitchFamily="34" charset="0"/>
            </a:rPr>
            <a:t>حمض السيتريك</a:t>
          </a:r>
          <a:endParaRPr lang="ar-SA" sz="1800" kern="1200" dirty="0">
            <a:latin typeface="Gill Sans MT" panose="020B0502020104020203"/>
            <a:ea typeface="+mn-ea"/>
            <a:cs typeface="Arial" panose="020B0604020202020204" pitchFamily="34" charset="0"/>
          </a:endParaRPr>
        </a:p>
      </dgm:t>
    </dgm:pt>
    <dgm:pt modelId="{16DAFF95-6560-4DAA-9C3F-ABF1740ACA49}" type="parTrans" cxnId="{C5706285-44D1-4850-9FB3-2403DE826FF8}">
      <dgm:prSet/>
      <dgm:spPr/>
      <dgm:t>
        <a:bodyPr/>
        <a:lstStyle/>
        <a:p>
          <a:pPr rtl="1"/>
          <a:endParaRPr lang="ar-SA"/>
        </a:p>
      </dgm:t>
    </dgm:pt>
    <dgm:pt modelId="{EEFCF755-0172-4AA0-BE50-838D6B268AD7}" type="sibTrans" cxnId="{C5706285-44D1-4850-9FB3-2403DE826FF8}">
      <dgm:prSet/>
      <dgm:spPr/>
      <dgm:t>
        <a:bodyPr/>
        <a:lstStyle/>
        <a:p>
          <a:pPr rtl="1"/>
          <a:endParaRPr lang="ar-SA"/>
        </a:p>
      </dgm:t>
    </dgm:pt>
    <dgm:pt modelId="{40A4D357-AA18-43B2-8CE9-7663CD04F09A}">
      <dgm:prSet phldrT="[نص]" custT="1"/>
      <dgm:spPr/>
      <dgm:t>
        <a:bodyPr/>
        <a:lstStyle/>
        <a:p>
          <a:pPr rtl="1"/>
          <a:r>
            <a:rPr lang="ar-SA" sz="1600" dirty="0"/>
            <a:t>يوجد في النمل</a:t>
          </a:r>
        </a:p>
      </dgm:t>
    </dgm:pt>
    <dgm:pt modelId="{DE5272F0-ED01-4745-9411-C110AF90C45C}" type="parTrans" cxnId="{2D6900A3-33C9-425E-88A6-DF2D8B7CD3B8}">
      <dgm:prSet/>
      <dgm:spPr/>
      <dgm:t>
        <a:bodyPr/>
        <a:lstStyle/>
        <a:p>
          <a:pPr rtl="1"/>
          <a:endParaRPr lang="ar-SA"/>
        </a:p>
      </dgm:t>
    </dgm:pt>
    <dgm:pt modelId="{495C2235-7953-4BC7-BF4A-72359B9F9033}" type="sibTrans" cxnId="{2D6900A3-33C9-425E-88A6-DF2D8B7CD3B8}">
      <dgm:prSet/>
      <dgm:spPr/>
      <dgm:t>
        <a:bodyPr/>
        <a:lstStyle/>
        <a:p>
          <a:pPr rtl="1"/>
          <a:endParaRPr lang="ar-SA"/>
        </a:p>
      </dgm:t>
    </dgm:pt>
    <dgm:pt modelId="{981807EF-7984-45F9-AB38-66095B1E802E}">
      <dgm:prSet phldrT="[نص]" custT="1"/>
      <dgm:spPr/>
      <dgm:t>
        <a:bodyPr/>
        <a:lstStyle/>
        <a:p>
          <a:pPr rtl="1"/>
          <a:r>
            <a:rPr lang="ar-SA" sz="1800" kern="1200">
              <a:latin typeface="Gill Sans MT" panose="020B0502020104020203"/>
              <a:ea typeface="+mn-ea"/>
              <a:cs typeface="Arial" panose="020B0604020202020204" pitchFamily="34" charset="0"/>
            </a:rPr>
            <a:t>حمض الفورميك</a:t>
          </a:r>
          <a:endParaRPr lang="ar-SA" sz="1800" kern="1200" dirty="0">
            <a:latin typeface="Gill Sans MT" panose="020B0502020104020203"/>
            <a:ea typeface="+mn-ea"/>
            <a:cs typeface="Arial" panose="020B0604020202020204" pitchFamily="34" charset="0"/>
          </a:endParaRPr>
        </a:p>
      </dgm:t>
    </dgm:pt>
    <dgm:pt modelId="{30DC7ED3-F78D-4EFB-A492-8732AAEDCA79}" type="parTrans" cxnId="{F72A5676-0DD2-4B99-B140-0DCD2656E7FF}">
      <dgm:prSet/>
      <dgm:spPr/>
      <dgm:t>
        <a:bodyPr/>
        <a:lstStyle/>
        <a:p>
          <a:pPr rtl="1"/>
          <a:endParaRPr lang="ar-SA"/>
        </a:p>
      </dgm:t>
    </dgm:pt>
    <dgm:pt modelId="{E032EBBC-EBBD-4AFC-8244-86E550D7D7E3}" type="sibTrans" cxnId="{F72A5676-0DD2-4B99-B140-0DCD2656E7FF}">
      <dgm:prSet/>
      <dgm:spPr/>
      <dgm:t>
        <a:bodyPr/>
        <a:lstStyle/>
        <a:p>
          <a:pPr rtl="1"/>
          <a:endParaRPr lang="ar-SA"/>
        </a:p>
      </dgm:t>
    </dgm:pt>
    <dgm:pt modelId="{8C714F54-B41D-48D8-B012-5726ED7E42A4}">
      <dgm:prSet custT="1"/>
      <dgm:spPr/>
      <dgm:t>
        <a:bodyPr/>
        <a:lstStyle/>
        <a:p>
          <a:pPr rtl="1"/>
          <a:r>
            <a:rPr lang="ar-SA" sz="1600" dirty="0"/>
            <a:t>يوجد في فيتامين </a:t>
          </a:r>
          <a:r>
            <a:rPr lang="en-US" sz="1600" dirty="0"/>
            <a:t>C</a:t>
          </a:r>
          <a:endParaRPr lang="ar-SA" sz="1600" dirty="0"/>
        </a:p>
      </dgm:t>
    </dgm:pt>
    <dgm:pt modelId="{9EAB4F46-F393-4AF0-B415-336C008D29EE}" type="parTrans" cxnId="{CEA365C1-8E0D-4334-9F41-7E5B0B700A22}">
      <dgm:prSet/>
      <dgm:spPr/>
      <dgm:t>
        <a:bodyPr/>
        <a:lstStyle/>
        <a:p>
          <a:pPr rtl="1"/>
          <a:endParaRPr lang="ar-SA"/>
        </a:p>
      </dgm:t>
    </dgm:pt>
    <dgm:pt modelId="{6C79E730-E41C-4CB3-806E-86FE71106201}" type="sibTrans" cxnId="{CEA365C1-8E0D-4334-9F41-7E5B0B700A22}">
      <dgm:prSet/>
      <dgm:spPr/>
      <dgm:t>
        <a:bodyPr/>
        <a:lstStyle/>
        <a:p>
          <a:pPr rtl="1"/>
          <a:endParaRPr lang="ar-SA"/>
        </a:p>
      </dgm:t>
    </dgm:pt>
    <dgm:pt modelId="{68BBE1F6-63D6-43D9-82B7-9F4FAE122C39}">
      <dgm:prSet custT="1"/>
      <dgm:spPr/>
      <dgm:t>
        <a:bodyPr/>
        <a:lstStyle/>
        <a:p>
          <a:pPr algn="ctr" rtl="1"/>
          <a:r>
            <a:rPr lang="ar-SA" sz="1800" dirty="0"/>
            <a:t>حمض </a:t>
          </a:r>
          <a:r>
            <a:rPr lang="ar-SA" sz="1800" dirty="0" err="1"/>
            <a:t>الأسكوربيك</a:t>
          </a:r>
          <a:endParaRPr lang="ar-SA" sz="1800" dirty="0"/>
        </a:p>
      </dgm:t>
    </dgm:pt>
    <dgm:pt modelId="{21991A6B-1997-4394-87B5-AD8EF2864EC9}" type="parTrans" cxnId="{B849B7D0-1837-4546-888D-7AAE73C4ADF4}">
      <dgm:prSet/>
      <dgm:spPr/>
      <dgm:t>
        <a:bodyPr/>
        <a:lstStyle/>
        <a:p>
          <a:pPr rtl="1"/>
          <a:endParaRPr lang="ar-SA"/>
        </a:p>
      </dgm:t>
    </dgm:pt>
    <dgm:pt modelId="{FEF9C116-3CFE-428B-A146-8E8C7443A1C5}" type="sibTrans" cxnId="{B849B7D0-1837-4546-888D-7AAE73C4ADF4}">
      <dgm:prSet/>
      <dgm:spPr/>
      <dgm:t>
        <a:bodyPr/>
        <a:lstStyle/>
        <a:p>
          <a:pPr rtl="1"/>
          <a:endParaRPr lang="ar-SA"/>
        </a:p>
      </dgm:t>
    </dgm:pt>
    <dgm:pt modelId="{1AB37C2B-6B59-496B-B49A-86E065E9E101}" type="pres">
      <dgm:prSet presAssocID="{AEFB6483-0468-47D6-88EC-EE6E61593564}" presName="Name0" presStyleCnt="0">
        <dgm:presLayoutVars>
          <dgm:chMax/>
          <dgm:chPref/>
          <dgm:dir/>
        </dgm:presLayoutVars>
      </dgm:prSet>
      <dgm:spPr/>
    </dgm:pt>
    <dgm:pt modelId="{6D781BF7-4614-444D-AB29-8AF0D70BAA5D}" type="pres">
      <dgm:prSet presAssocID="{9E8D3F69-9013-440C-A257-F41BBE4B21E4}" presName="composite" presStyleCnt="0">
        <dgm:presLayoutVars>
          <dgm:chMax val="1"/>
          <dgm:chPref val="1"/>
        </dgm:presLayoutVars>
      </dgm:prSet>
      <dgm:spPr/>
    </dgm:pt>
    <dgm:pt modelId="{63273956-B715-464B-BC5E-134B5E0ECB32}" type="pres">
      <dgm:prSet presAssocID="{9E8D3F69-9013-440C-A257-F41BBE4B21E4}" presName="Accent" presStyleLbl="trAlignAcc1" presStyleIdx="0" presStyleCnt="4">
        <dgm:presLayoutVars>
          <dgm:chMax val="0"/>
          <dgm:chPref val="0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C3E41FE7-E780-49B1-8D8B-12FD12D1A05E}" type="pres">
      <dgm:prSet presAssocID="{9E8D3F69-9013-440C-A257-F41BBE4B21E4}" presName="Image" presStyleLbl="alignImgPlace1" presStyleIdx="0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A32A50BD-7908-4D6A-8523-D855206791B5}" type="pres">
      <dgm:prSet presAssocID="{9E8D3F69-9013-440C-A257-F41BBE4B21E4}" presName="ChildComposite" presStyleCnt="0"/>
      <dgm:spPr/>
    </dgm:pt>
    <dgm:pt modelId="{F783C44B-429E-487C-8EA6-E3A0EE6C41F4}" type="pres">
      <dgm:prSet presAssocID="{9E8D3F69-9013-440C-A257-F41BBE4B21E4}" presName="Child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ACC4674-43BF-4DDC-9EB3-8D58C2409EC4}" type="pres">
      <dgm:prSet presAssocID="{9E8D3F69-9013-440C-A257-F41BBE4B21E4}" presName="Parent" presStyleLbl="revTx" presStyleIdx="0" presStyleCnt="4">
        <dgm:presLayoutVars>
          <dgm:chMax val="1"/>
          <dgm:chPref val="0"/>
          <dgm:bulletEnabled val="1"/>
        </dgm:presLayoutVars>
      </dgm:prSet>
      <dgm:spPr/>
    </dgm:pt>
    <dgm:pt modelId="{10316105-B292-4DBE-B6FA-69B955CCFFF4}" type="pres">
      <dgm:prSet presAssocID="{3EA03EB7-FAE7-4B17-92C3-7C4AAD7517CB}" presName="sibTrans" presStyleCnt="0"/>
      <dgm:spPr/>
    </dgm:pt>
    <dgm:pt modelId="{096209DF-0DF2-4054-AEC1-F748980FFF18}" type="pres">
      <dgm:prSet presAssocID="{3FC7AC72-BA0F-4CA1-B521-32BD7E9BC35C}" presName="composite" presStyleCnt="0">
        <dgm:presLayoutVars>
          <dgm:chMax val="1"/>
          <dgm:chPref val="1"/>
        </dgm:presLayoutVars>
      </dgm:prSet>
      <dgm:spPr/>
    </dgm:pt>
    <dgm:pt modelId="{00825694-3375-4B9A-A14E-5AEEAB9B6EBA}" type="pres">
      <dgm:prSet presAssocID="{3FC7AC72-BA0F-4CA1-B521-32BD7E9BC35C}" presName="Accent" presStyleLbl="trAlignAcc1" presStyleIdx="1" presStyleCnt="4">
        <dgm:presLayoutVars>
          <dgm:chMax val="0"/>
          <dgm:chPref val="0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FCE762C7-FEE1-42BA-9B8E-78F20758A310}" type="pres">
      <dgm:prSet presAssocID="{3FC7AC72-BA0F-4CA1-B521-32BD7E9BC35C}" presName="Image" presStyleLbl="alignImgPlace1" presStyleIdx="1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556EDCD0-9AD4-4C50-B032-88D1AF122A2F}" type="pres">
      <dgm:prSet presAssocID="{3FC7AC72-BA0F-4CA1-B521-32BD7E9BC35C}" presName="ChildComposite" presStyleCnt="0"/>
      <dgm:spPr/>
    </dgm:pt>
    <dgm:pt modelId="{9B67637B-C402-4C4E-BBEA-E9E1A75C3A24}" type="pres">
      <dgm:prSet presAssocID="{3FC7AC72-BA0F-4CA1-B521-32BD7E9BC35C}" presName="Child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8C7BF29-0AC5-4884-BC77-1F5985285D18}" type="pres">
      <dgm:prSet presAssocID="{3FC7AC72-BA0F-4CA1-B521-32BD7E9BC35C}" presName="Parent" presStyleLbl="revTx" presStyleIdx="1" presStyleCnt="4">
        <dgm:presLayoutVars>
          <dgm:chMax val="1"/>
          <dgm:chPref val="0"/>
          <dgm:bulletEnabled val="1"/>
        </dgm:presLayoutVars>
      </dgm:prSet>
      <dgm:spPr/>
    </dgm:pt>
    <dgm:pt modelId="{FD8F651E-E6EF-4A00-8081-6E2A53539C87}" type="pres">
      <dgm:prSet presAssocID="{D3407945-BCE9-4801-A69E-EAE0161C4949}" presName="sibTrans" presStyleCnt="0"/>
      <dgm:spPr/>
    </dgm:pt>
    <dgm:pt modelId="{B6174F6F-4F52-4AB5-9635-23B98CEA90A4}" type="pres">
      <dgm:prSet presAssocID="{40A4D357-AA18-43B2-8CE9-7663CD04F09A}" presName="composite" presStyleCnt="0">
        <dgm:presLayoutVars>
          <dgm:chMax val="1"/>
          <dgm:chPref val="1"/>
        </dgm:presLayoutVars>
      </dgm:prSet>
      <dgm:spPr/>
    </dgm:pt>
    <dgm:pt modelId="{F2F00997-C10B-4450-946C-F246F2C1B133}" type="pres">
      <dgm:prSet presAssocID="{40A4D357-AA18-43B2-8CE9-7663CD04F09A}" presName="Accent" presStyleLbl="trAlignAcc1" presStyleIdx="2" presStyleCnt="4">
        <dgm:presLayoutVars>
          <dgm:chMax val="0"/>
          <dgm:chPref val="0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9605729B-A915-40C2-8740-40CE2D32E8C5}" type="pres">
      <dgm:prSet presAssocID="{40A4D357-AA18-43B2-8CE9-7663CD04F09A}" presName="Image" presStyleLbl="alignImgPlace1" presStyleIdx="2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72B68091-3C32-44A7-B715-B19FEE252FA4}" type="pres">
      <dgm:prSet presAssocID="{40A4D357-AA18-43B2-8CE9-7663CD04F09A}" presName="ChildComposite" presStyleCnt="0"/>
      <dgm:spPr/>
    </dgm:pt>
    <dgm:pt modelId="{3546D08E-A234-46DF-93E6-DE34BFB4DA0C}" type="pres">
      <dgm:prSet presAssocID="{40A4D357-AA18-43B2-8CE9-7663CD04F09A}" presName="Child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33D37D3-C327-4B35-92E0-9A9991243515}" type="pres">
      <dgm:prSet presAssocID="{40A4D357-AA18-43B2-8CE9-7663CD04F09A}" presName="Parent" presStyleLbl="revTx" presStyleIdx="2" presStyleCnt="4">
        <dgm:presLayoutVars>
          <dgm:chMax val="1"/>
          <dgm:chPref val="0"/>
          <dgm:bulletEnabled val="1"/>
        </dgm:presLayoutVars>
      </dgm:prSet>
      <dgm:spPr/>
    </dgm:pt>
    <dgm:pt modelId="{B44F63A9-CDE8-43C9-8BC5-791BEE137718}" type="pres">
      <dgm:prSet presAssocID="{495C2235-7953-4BC7-BF4A-72359B9F9033}" presName="sibTrans" presStyleCnt="0"/>
      <dgm:spPr/>
    </dgm:pt>
    <dgm:pt modelId="{8C7A11F6-0E28-49A4-9C07-7EA382D2250C}" type="pres">
      <dgm:prSet presAssocID="{8C714F54-B41D-48D8-B012-5726ED7E42A4}" presName="composite" presStyleCnt="0">
        <dgm:presLayoutVars>
          <dgm:chMax val="1"/>
          <dgm:chPref val="1"/>
        </dgm:presLayoutVars>
      </dgm:prSet>
      <dgm:spPr/>
    </dgm:pt>
    <dgm:pt modelId="{42FE828B-BAF4-4208-88E9-E2DC22CA7F7F}" type="pres">
      <dgm:prSet presAssocID="{8C714F54-B41D-48D8-B012-5726ED7E42A4}" presName="Accent" presStyleLbl="trAlignAcc1" presStyleIdx="3" presStyleCnt="4">
        <dgm:presLayoutVars>
          <dgm:chMax val="0"/>
          <dgm:chPref val="0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47ECAFDA-6220-4907-BD5C-119EC9702CEC}" type="pres">
      <dgm:prSet presAssocID="{8C714F54-B41D-48D8-B012-5726ED7E42A4}" presName="Image" presStyleLbl="alignImgPlace1" presStyleIdx="3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7297F933-B955-436E-8BEC-2846C432BAA3}" type="pres">
      <dgm:prSet presAssocID="{8C714F54-B41D-48D8-B012-5726ED7E42A4}" presName="ChildComposite" presStyleCnt="0"/>
      <dgm:spPr/>
    </dgm:pt>
    <dgm:pt modelId="{896EEE38-E4F3-4894-8B1D-74CA482651AE}" type="pres">
      <dgm:prSet presAssocID="{8C714F54-B41D-48D8-B012-5726ED7E42A4}" presName="Child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B0C3E40-5A43-4D7E-BFA0-0B75A8111928}" type="pres">
      <dgm:prSet presAssocID="{8C714F54-B41D-48D8-B012-5726ED7E42A4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7889A410-AFB3-4904-B5C6-55C23E1CC3E6}" type="presOf" srcId="{8C714F54-B41D-48D8-B012-5726ED7E42A4}" destId="{AB0C3E40-5A43-4D7E-BFA0-0B75A8111928}" srcOrd="0" destOrd="0" presId="urn:microsoft.com/office/officeart/2008/layout/CaptionedPictures"/>
    <dgm:cxn modelId="{10B18216-DE94-4AFF-94AF-AEF0D28951AB}" type="presOf" srcId="{3FC7AC72-BA0F-4CA1-B521-32BD7E9BC35C}" destId="{98C7BF29-0AC5-4884-BC77-1F5985285D18}" srcOrd="0" destOrd="0" presId="urn:microsoft.com/office/officeart/2008/layout/CaptionedPictures"/>
    <dgm:cxn modelId="{DE739633-E995-4797-B727-D69477EA7896}" type="presOf" srcId="{68BBE1F6-63D6-43D9-82B7-9F4FAE122C39}" destId="{896EEE38-E4F3-4894-8B1D-74CA482651AE}" srcOrd="0" destOrd="0" presId="urn:microsoft.com/office/officeart/2008/layout/CaptionedPictures"/>
    <dgm:cxn modelId="{D7287340-80F1-4A3F-B498-EABC01F8211D}" srcId="{9E8D3F69-9013-440C-A257-F41BBE4B21E4}" destId="{AFD37FC8-84BC-47C3-93ED-38CE86399235}" srcOrd="0" destOrd="0" parTransId="{629CB096-D216-42C3-BDF5-1FC928434DC6}" sibTransId="{3D03F56A-71E4-42D8-98F3-79E13ED8F50C}"/>
    <dgm:cxn modelId="{41CDCC62-54B8-404F-A3F6-45AAB83EE404}" type="presOf" srcId="{AFD37FC8-84BC-47C3-93ED-38CE86399235}" destId="{F783C44B-429E-487C-8EA6-E3A0EE6C41F4}" srcOrd="0" destOrd="0" presId="urn:microsoft.com/office/officeart/2008/layout/CaptionedPictures"/>
    <dgm:cxn modelId="{18A6166F-17CB-4C92-99BE-3ABCCF2CE592}" type="presOf" srcId="{9E8D3F69-9013-440C-A257-F41BBE4B21E4}" destId="{1ACC4674-43BF-4DDC-9EB3-8D58C2409EC4}" srcOrd="0" destOrd="0" presId="urn:microsoft.com/office/officeart/2008/layout/CaptionedPictures"/>
    <dgm:cxn modelId="{F72A5676-0DD2-4B99-B140-0DCD2656E7FF}" srcId="{40A4D357-AA18-43B2-8CE9-7663CD04F09A}" destId="{981807EF-7984-45F9-AB38-66095B1E802E}" srcOrd="0" destOrd="0" parTransId="{30DC7ED3-F78D-4EFB-A492-8732AAEDCA79}" sibTransId="{E032EBBC-EBBD-4AFC-8244-86E550D7D7E3}"/>
    <dgm:cxn modelId="{E474585A-CD17-4C79-8958-DE155EEBD8A8}" type="presOf" srcId="{AEFB6483-0468-47D6-88EC-EE6E61593564}" destId="{1AB37C2B-6B59-496B-B49A-86E065E9E101}" srcOrd="0" destOrd="0" presId="urn:microsoft.com/office/officeart/2008/layout/CaptionedPictures"/>
    <dgm:cxn modelId="{60155A84-E850-40FA-9B96-B671AA9A5EB5}" type="presOf" srcId="{981807EF-7984-45F9-AB38-66095B1E802E}" destId="{3546D08E-A234-46DF-93E6-DE34BFB4DA0C}" srcOrd="0" destOrd="0" presId="urn:microsoft.com/office/officeart/2008/layout/CaptionedPictures"/>
    <dgm:cxn modelId="{C5706285-44D1-4850-9FB3-2403DE826FF8}" srcId="{3FC7AC72-BA0F-4CA1-B521-32BD7E9BC35C}" destId="{F059EF9C-5DB0-4CF2-8FFC-32B34268217B}" srcOrd="0" destOrd="0" parTransId="{16DAFF95-6560-4DAA-9C3F-ABF1740ACA49}" sibTransId="{EEFCF755-0172-4AA0-BE50-838D6B268AD7}"/>
    <dgm:cxn modelId="{2D6900A3-33C9-425E-88A6-DF2D8B7CD3B8}" srcId="{AEFB6483-0468-47D6-88EC-EE6E61593564}" destId="{40A4D357-AA18-43B2-8CE9-7663CD04F09A}" srcOrd="2" destOrd="0" parTransId="{DE5272F0-ED01-4745-9411-C110AF90C45C}" sibTransId="{495C2235-7953-4BC7-BF4A-72359B9F9033}"/>
    <dgm:cxn modelId="{CEA365C1-8E0D-4334-9F41-7E5B0B700A22}" srcId="{AEFB6483-0468-47D6-88EC-EE6E61593564}" destId="{8C714F54-B41D-48D8-B012-5726ED7E42A4}" srcOrd="3" destOrd="0" parTransId="{9EAB4F46-F393-4AF0-B415-336C008D29EE}" sibTransId="{6C79E730-E41C-4CB3-806E-86FE71106201}"/>
    <dgm:cxn modelId="{3028C3C1-2249-4AB2-BFB1-5DB698815E6C}" type="presOf" srcId="{F059EF9C-5DB0-4CF2-8FFC-32B34268217B}" destId="{9B67637B-C402-4C4E-BBEA-E9E1A75C3A24}" srcOrd="0" destOrd="0" presId="urn:microsoft.com/office/officeart/2008/layout/CaptionedPictures"/>
    <dgm:cxn modelId="{B849B7D0-1837-4546-888D-7AAE73C4ADF4}" srcId="{8C714F54-B41D-48D8-B012-5726ED7E42A4}" destId="{68BBE1F6-63D6-43D9-82B7-9F4FAE122C39}" srcOrd="0" destOrd="0" parTransId="{21991A6B-1997-4394-87B5-AD8EF2864EC9}" sibTransId="{FEF9C116-3CFE-428B-A146-8E8C7443A1C5}"/>
    <dgm:cxn modelId="{FD9F3AD7-F000-4DCA-8792-A6FD5A1EF00E}" type="presOf" srcId="{40A4D357-AA18-43B2-8CE9-7663CD04F09A}" destId="{933D37D3-C327-4B35-92E0-9A9991243515}" srcOrd="0" destOrd="0" presId="urn:microsoft.com/office/officeart/2008/layout/CaptionedPictures"/>
    <dgm:cxn modelId="{3467C5E6-A3CB-456C-B2E1-F8467F01948A}" srcId="{AEFB6483-0468-47D6-88EC-EE6E61593564}" destId="{9E8D3F69-9013-440C-A257-F41BBE4B21E4}" srcOrd="0" destOrd="0" parTransId="{8714B499-5F66-4B79-BFB5-E39A44A34425}" sibTransId="{3EA03EB7-FAE7-4B17-92C3-7C4AAD7517CB}"/>
    <dgm:cxn modelId="{3B2D5BFB-7EDC-4728-B09A-6275BDC5C5E4}" srcId="{AEFB6483-0468-47D6-88EC-EE6E61593564}" destId="{3FC7AC72-BA0F-4CA1-B521-32BD7E9BC35C}" srcOrd="1" destOrd="0" parTransId="{036D4A5B-244A-40ED-A1BB-BDAD7320620D}" sibTransId="{D3407945-BCE9-4801-A69E-EAE0161C4949}"/>
    <dgm:cxn modelId="{69057BD6-C8A0-4869-BA57-16453EAE3BDC}" type="presParOf" srcId="{1AB37C2B-6B59-496B-B49A-86E065E9E101}" destId="{6D781BF7-4614-444D-AB29-8AF0D70BAA5D}" srcOrd="0" destOrd="0" presId="urn:microsoft.com/office/officeart/2008/layout/CaptionedPictures"/>
    <dgm:cxn modelId="{DDA2247B-779C-4C6B-A851-0CD3F42065D6}" type="presParOf" srcId="{6D781BF7-4614-444D-AB29-8AF0D70BAA5D}" destId="{63273956-B715-464B-BC5E-134B5E0ECB32}" srcOrd="0" destOrd="0" presId="urn:microsoft.com/office/officeart/2008/layout/CaptionedPictures"/>
    <dgm:cxn modelId="{4199CE9A-1F11-4B44-BD80-449106EB4076}" type="presParOf" srcId="{6D781BF7-4614-444D-AB29-8AF0D70BAA5D}" destId="{C3E41FE7-E780-49B1-8D8B-12FD12D1A05E}" srcOrd="1" destOrd="0" presId="urn:microsoft.com/office/officeart/2008/layout/CaptionedPictures"/>
    <dgm:cxn modelId="{8DE42638-1723-43A6-87AC-E8D8C2BCAF87}" type="presParOf" srcId="{6D781BF7-4614-444D-AB29-8AF0D70BAA5D}" destId="{A32A50BD-7908-4D6A-8523-D855206791B5}" srcOrd="2" destOrd="0" presId="urn:microsoft.com/office/officeart/2008/layout/CaptionedPictures"/>
    <dgm:cxn modelId="{BA9BBA03-3203-46E5-84A8-91C76D23CEFA}" type="presParOf" srcId="{A32A50BD-7908-4D6A-8523-D855206791B5}" destId="{F783C44B-429E-487C-8EA6-E3A0EE6C41F4}" srcOrd="0" destOrd="0" presId="urn:microsoft.com/office/officeart/2008/layout/CaptionedPictures"/>
    <dgm:cxn modelId="{15668C80-572B-4395-82D0-BEFBD294944D}" type="presParOf" srcId="{A32A50BD-7908-4D6A-8523-D855206791B5}" destId="{1ACC4674-43BF-4DDC-9EB3-8D58C2409EC4}" srcOrd="1" destOrd="0" presId="urn:microsoft.com/office/officeart/2008/layout/CaptionedPictures"/>
    <dgm:cxn modelId="{EF12521E-17BB-42F2-80B0-7082B1445B65}" type="presParOf" srcId="{1AB37C2B-6B59-496B-B49A-86E065E9E101}" destId="{10316105-B292-4DBE-B6FA-69B955CCFFF4}" srcOrd="1" destOrd="0" presId="urn:microsoft.com/office/officeart/2008/layout/CaptionedPictures"/>
    <dgm:cxn modelId="{F82EDA5E-A1BD-49FD-B022-5C9458B5BA2F}" type="presParOf" srcId="{1AB37C2B-6B59-496B-B49A-86E065E9E101}" destId="{096209DF-0DF2-4054-AEC1-F748980FFF18}" srcOrd="2" destOrd="0" presId="urn:microsoft.com/office/officeart/2008/layout/CaptionedPictures"/>
    <dgm:cxn modelId="{CCC093B3-5425-4A18-A888-81B92158C258}" type="presParOf" srcId="{096209DF-0DF2-4054-AEC1-F748980FFF18}" destId="{00825694-3375-4B9A-A14E-5AEEAB9B6EBA}" srcOrd="0" destOrd="0" presId="urn:microsoft.com/office/officeart/2008/layout/CaptionedPictures"/>
    <dgm:cxn modelId="{8CCBB51A-115A-4142-BCA5-655738C4FD32}" type="presParOf" srcId="{096209DF-0DF2-4054-AEC1-F748980FFF18}" destId="{FCE762C7-FEE1-42BA-9B8E-78F20758A310}" srcOrd="1" destOrd="0" presId="urn:microsoft.com/office/officeart/2008/layout/CaptionedPictures"/>
    <dgm:cxn modelId="{61505969-B874-41F6-A4CA-B00593577383}" type="presParOf" srcId="{096209DF-0DF2-4054-AEC1-F748980FFF18}" destId="{556EDCD0-9AD4-4C50-B032-88D1AF122A2F}" srcOrd="2" destOrd="0" presId="urn:microsoft.com/office/officeart/2008/layout/CaptionedPictures"/>
    <dgm:cxn modelId="{EDB17A62-E262-40AC-9356-CECF9D7DEACF}" type="presParOf" srcId="{556EDCD0-9AD4-4C50-B032-88D1AF122A2F}" destId="{9B67637B-C402-4C4E-BBEA-E9E1A75C3A24}" srcOrd="0" destOrd="0" presId="urn:microsoft.com/office/officeart/2008/layout/CaptionedPictures"/>
    <dgm:cxn modelId="{8B56A932-3049-431B-BBBD-FA3775B92805}" type="presParOf" srcId="{556EDCD0-9AD4-4C50-B032-88D1AF122A2F}" destId="{98C7BF29-0AC5-4884-BC77-1F5985285D18}" srcOrd="1" destOrd="0" presId="urn:microsoft.com/office/officeart/2008/layout/CaptionedPictures"/>
    <dgm:cxn modelId="{913E2257-F587-4C11-B978-D800526545C4}" type="presParOf" srcId="{1AB37C2B-6B59-496B-B49A-86E065E9E101}" destId="{FD8F651E-E6EF-4A00-8081-6E2A53539C87}" srcOrd="3" destOrd="0" presId="urn:microsoft.com/office/officeart/2008/layout/CaptionedPictures"/>
    <dgm:cxn modelId="{DEEEB5A7-1DA4-4810-BC4B-2BF58FB1EE8D}" type="presParOf" srcId="{1AB37C2B-6B59-496B-B49A-86E065E9E101}" destId="{B6174F6F-4F52-4AB5-9635-23B98CEA90A4}" srcOrd="4" destOrd="0" presId="urn:microsoft.com/office/officeart/2008/layout/CaptionedPictures"/>
    <dgm:cxn modelId="{5E9A0878-C219-4C1B-A508-406B8A04A0AA}" type="presParOf" srcId="{B6174F6F-4F52-4AB5-9635-23B98CEA90A4}" destId="{F2F00997-C10B-4450-946C-F246F2C1B133}" srcOrd="0" destOrd="0" presId="urn:microsoft.com/office/officeart/2008/layout/CaptionedPictures"/>
    <dgm:cxn modelId="{0B659987-E1BC-48C1-AC6A-0928D3C69D7B}" type="presParOf" srcId="{B6174F6F-4F52-4AB5-9635-23B98CEA90A4}" destId="{9605729B-A915-40C2-8740-40CE2D32E8C5}" srcOrd="1" destOrd="0" presId="urn:microsoft.com/office/officeart/2008/layout/CaptionedPictures"/>
    <dgm:cxn modelId="{5BF6EAE2-869B-445C-8C13-AA5A25C31994}" type="presParOf" srcId="{B6174F6F-4F52-4AB5-9635-23B98CEA90A4}" destId="{72B68091-3C32-44A7-B715-B19FEE252FA4}" srcOrd="2" destOrd="0" presId="urn:microsoft.com/office/officeart/2008/layout/CaptionedPictures"/>
    <dgm:cxn modelId="{DDCBDF97-3D6C-4CA9-9850-1433C10FC3FD}" type="presParOf" srcId="{72B68091-3C32-44A7-B715-B19FEE252FA4}" destId="{3546D08E-A234-46DF-93E6-DE34BFB4DA0C}" srcOrd="0" destOrd="0" presId="urn:microsoft.com/office/officeart/2008/layout/CaptionedPictures"/>
    <dgm:cxn modelId="{3C1D9292-6499-452A-A9C0-4412639B1FDB}" type="presParOf" srcId="{72B68091-3C32-44A7-B715-B19FEE252FA4}" destId="{933D37D3-C327-4B35-92E0-9A9991243515}" srcOrd="1" destOrd="0" presId="urn:microsoft.com/office/officeart/2008/layout/CaptionedPictures"/>
    <dgm:cxn modelId="{2AD3DAD6-654C-4B86-91EE-43F011363970}" type="presParOf" srcId="{1AB37C2B-6B59-496B-B49A-86E065E9E101}" destId="{B44F63A9-CDE8-43C9-8BC5-791BEE137718}" srcOrd="5" destOrd="0" presId="urn:microsoft.com/office/officeart/2008/layout/CaptionedPictures"/>
    <dgm:cxn modelId="{299EACD6-3A02-4CE3-AC64-80A84B1CEDFB}" type="presParOf" srcId="{1AB37C2B-6B59-496B-B49A-86E065E9E101}" destId="{8C7A11F6-0E28-49A4-9C07-7EA382D2250C}" srcOrd="6" destOrd="0" presId="urn:microsoft.com/office/officeart/2008/layout/CaptionedPictures"/>
    <dgm:cxn modelId="{C8F82783-E033-4250-9612-3CDBEC011817}" type="presParOf" srcId="{8C7A11F6-0E28-49A4-9C07-7EA382D2250C}" destId="{42FE828B-BAF4-4208-88E9-E2DC22CA7F7F}" srcOrd="0" destOrd="0" presId="urn:microsoft.com/office/officeart/2008/layout/CaptionedPictures"/>
    <dgm:cxn modelId="{01303D69-354D-4B5B-A574-D4569DDE75A4}" type="presParOf" srcId="{8C7A11F6-0E28-49A4-9C07-7EA382D2250C}" destId="{47ECAFDA-6220-4907-BD5C-119EC9702CEC}" srcOrd="1" destOrd="0" presId="urn:microsoft.com/office/officeart/2008/layout/CaptionedPictures"/>
    <dgm:cxn modelId="{13E1C9AD-C77D-4A85-9DD6-487B84F2EDB2}" type="presParOf" srcId="{8C7A11F6-0E28-49A4-9C07-7EA382D2250C}" destId="{7297F933-B955-436E-8BEC-2846C432BAA3}" srcOrd="2" destOrd="0" presId="urn:microsoft.com/office/officeart/2008/layout/CaptionedPictures"/>
    <dgm:cxn modelId="{885A7ECC-62F3-4BA7-89C0-94DD122CF894}" type="presParOf" srcId="{7297F933-B955-436E-8BEC-2846C432BAA3}" destId="{896EEE38-E4F3-4894-8B1D-74CA482651AE}" srcOrd="0" destOrd="0" presId="urn:microsoft.com/office/officeart/2008/layout/CaptionedPictures"/>
    <dgm:cxn modelId="{410C00D8-6703-4668-A872-7D88E850C94B}" type="presParOf" srcId="{7297F933-B955-436E-8BEC-2846C432BAA3}" destId="{AB0C3E40-5A43-4D7E-BFA0-0B75A811192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7A38D-7EE7-4E87-A7D9-AFCEA01CB132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18176AA-602E-4FD1-9302-36E5C29FF3A0}">
      <dgm:prSet phldrT="[نص]"/>
      <dgm:spPr/>
      <dgm:t>
        <a:bodyPr/>
        <a:lstStyle/>
        <a:p>
          <a:pPr rtl="1"/>
          <a:r>
            <a:rPr lang="ar-SA" dirty="0"/>
            <a:t>خصائص الأحماض</a:t>
          </a:r>
        </a:p>
      </dgm:t>
    </dgm:pt>
    <dgm:pt modelId="{71BA54E4-4E89-4EE0-91A3-07B350D9EE8B}" type="parTrans" cxnId="{E6A70E5B-3BAC-45A2-95EC-DFCBF37B197F}">
      <dgm:prSet/>
      <dgm:spPr/>
      <dgm:t>
        <a:bodyPr/>
        <a:lstStyle/>
        <a:p>
          <a:pPr rtl="1"/>
          <a:endParaRPr lang="ar-SA"/>
        </a:p>
      </dgm:t>
    </dgm:pt>
    <dgm:pt modelId="{35C28CC1-A8D5-483E-9172-752E189711B7}" type="sibTrans" cxnId="{E6A70E5B-3BAC-45A2-95EC-DFCBF37B197F}">
      <dgm:prSet/>
      <dgm:spPr/>
      <dgm:t>
        <a:bodyPr/>
        <a:lstStyle/>
        <a:p>
          <a:pPr rtl="1"/>
          <a:endParaRPr lang="ar-SA"/>
        </a:p>
      </dgm:t>
    </dgm:pt>
    <dgm:pt modelId="{42CBD992-6A91-4AB2-853B-E34DBDF325CA}">
      <dgm:prSet phldrT="[نص]"/>
      <dgm:spPr/>
      <dgm:t>
        <a:bodyPr/>
        <a:lstStyle/>
        <a:p>
          <a:pPr rtl="1"/>
          <a:r>
            <a:rPr lang="ar-SA" dirty="0"/>
            <a:t>طعمها لاذع</a:t>
          </a:r>
        </a:p>
      </dgm:t>
    </dgm:pt>
    <dgm:pt modelId="{E300EAFF-2DCE-4D15-9ED3-B5D7BD805DEE}" type="parTrans" cxnId="{BDFF4249-21CB-44E3-9FF3-10409CCFE5D0}">
      <dgm:prSet/>
      <dgm:spPr/>
      <dgm:t>
        <a:bodyPr/>
        <a:lstStyle/>
        <a:p>
          <a:pPr rtl="1"/>
          <a:endParaRPr lang="ar-SA"/>
        </a:p>
      </dgm:t>
    </dgm:pt>
    <dgm:pt modelId="{30C6B2C3-7087-495C-9430-03374A2AD623}" type="sibTrans" cxnId="{BDFF4249-21CB-44E3-9FF3-10409CCFE5D0}">
      <dgm:prSet/>
      <dgm:spPr/>
      <dgm:t>
        <a:bodyPr/>
        <a:lstStyle/>
        <a:p>
          <a:pPr rtl="1"/>
          <a:endParaRPr lang="ar-SA"/>
        </a:p>
      </dgm:t>
    </dgm:pt>
    <dgm:pt modelId="{B2DDF215-5827-4268-93F3-C65643C0F5C8}">
      <dgm:prSet phldrT="[نص]"/>
      <dgm:spPr/>
      <dgm:t>
        <a:bodyPr/>
        <a:lstStyle/>
        <a:p>
          <a:pPr rtl="1"/>
          <a:r>
            <a:rPr lang="ar-SA" dirty="0"/>
            <a:t>كاوية</a:t>
          </a:r>
        </a:p>
      </dgm:t>
    </dgm:pt>
    <dgm:pt modelId="{5F6962F2-3912-4735-AA56-04E95B39AAA4}" type="parTrans" cxnId="{B1AFBF3F-13E7-4644-9956-07772AF93C22}">
      <dgm:prSet/>
      <dgm:spPr/>
      <dgm:t>
        <a:bodyPr/>
        <a:lstStyle/>
        <a:p>
          <a:pPr rtl="1"/>
          <a:endParaRPr lang="ar-SA"/>
        </a:p>
      </dgm:t>
    </dgm:pt>
    <dgm:pt modelId="{86A63A1B-7A90-407D-AAA3-D5BD1E718CD0}" type="sibTrans" cxnId="{B1AFBF3F-13E7-4644-9956-07772AF93C22}">
      <dgm:prSet/>
      <dgm:spPr/>
      <dgm:t>
        <a:bodyPr/>
        <a:lstStyle/>
        <a:p>
          <a:pPr rtl="1"/>
          <a:endParaRPr lang="ar-SA"/>
        </a:p>
      </dgm:t>
    </dgm:pt>
    <dgm:pt modelId="{42B42B83-759C-4F57-9C0C-47C21E3CBB10}">
      <dgm:prSet phldrT="[نص]"/>
      <dgm:spPr/>
      <dgm:t>
        <a:bodyPr/>
        <a:lstStyle/>
        <a:p>
          <a:pPr rtl="1"/>
          <a:r>
            <a:rPr lang="ar-SA" dirty="0"/>
            <a:t>تتفاعل مع الفلزات</a:t>
          </a:r>
        </a:p>
      </dgm:t>
    </dgm:pt>
    <dgm:pt modelId="{33E06F2D-32C1-498B-8C5B-6E2AC9887D46}" type="parTrans" cxnId="{306C3DDF-C812-487D-8EE8-0EB19E90E839}">
      <dgm:prSet/>
      <dgm:spPr/>
      <dgm:t>
        <a:bodyPr/>
        <a:lstStyle/>
        <a:p>
          <a:pPr rtl="1"/>
          <a:endParaRPr lang="ar-SA"/>
        </a:p>
      </dgm:t>
    </dgm:pt>
    <dgm:pt modelId="{C318AF14-B149-4632-BA3C-2490B00F8652}" type="sibTrans" cxnId="{306C3DDF-C812-487D-8EE8-0EB19E90E839}">
      <dgm:prSet/>
      <dgm:spPr/>
      <dgm:t>
        <a:bodyPr/>
        <a:lstStyle/>
        <a:p>
          <a:pPr rtl="1"/>
          <a:endParaRPr lang="ar-SA"/>
        </a:p>
      </dgm:t>
    </dgm:pt>
    <dgm:pt modelId="{06F231D2-8F94-449E-8918-23C73DA8C48B}">
      <dgm:prSet phldrT="[نص]"/>
      <dgm:spPr/>
      <dgm:t>
        <a:bodyPr/>
        <a:lstStyle/>
        <a:p>
          <a:pPr rtl="1"/>
          <a:r>
            <a:rPr lang="ar-SA" dirty="0"/>
            <a:t>موصلة للكهرباء</a:t>
          </a:r>
        </a:p>
      </dgm:t>
    </dgm:pt>
    <dgm:pt modelId="{8E18E46D-C98D-4E7A-AA10-F17A30AC41C7}" type="parTrans" cxnId="{F3CA46A2-6243-49F4-81C6-38757BFA8CD9}">
      <dgm:prSet/>
      <dgm:spPr/>
      <dgm:t>
        <a:bodyPr/>
        <a:lstStyle/>
        <a:p>
          <a:pPr rtl="1"/>
          <a:endParaRPr lang="ar-SA"/>
        </a:p>
      </dgm:t>
    </dgm:pt>
    <dgm:pt modelId="{D429A81A-09A8-4980-8367-BEFF981C7F2F}" type="sibTrans" cxnId="{F3CA46A2-6243-49F4-81C6-38757BFA8CD9}">
      <dgm:prSet/>
      <dgm:spPr/>
      <dgm:t>
        <a:bodyPr/>
        <a:lstStyle/>
        <a:p>
          <a:pPr rtl="1"/>
          <a:endParaRPr lang="ar-SA"/>
        </a:p>
      </dgm:t>
    </dgm:pt>
    <dgm:pt modelId="{10079DC6-66B7-4F7F-A09C-3C50EB2986C6}">
      <dgm:prSet phldrT="[نص]"/>
      <dgm:spPr/>
      <dgm:t>
        <a:bodyPr/>
        <a:lstStyle/>
        <a:p>
          <a:pPr rtl="1"/>
          <a:r>
            <a:rPr lang="ar-SA" dirty="0"/>
            <a:t>تطلق أيونات الهيدروجين +H في الماء</a:t>
          </a:r>
        </a:p>
      </dgm:t>
    </dgm:pt>
    <dgm:pt modelId="{D426162D-A69A-49C6-BBFD-737079B71B8A}" type="parTrans" cxnId="{28A0916F-A8B1-4612-96FF-EBE6DAE67A4E}">
      <dgm:prSet/>
      <dgm:spPr/>
      <dgm:t>
        <a:bodyPr/>
        <a:lstStyle/>
        <a:p>
          <a:pPr rtl="1"/>
          <a:endParaRPr lang="ar-SA"/>
        </a:p>
      </dgm:t>
    </dgm:pt>
    <dgm:pt modelId="{326BC6F0-B217-4363-93D4-62910A02A468}" type="sibTrans" cxnId="{28A0916F-A8B1-4612-96FF-EBE6DAE67A4E}">
      <dgm:prSet/>
      <dgm:spPr/>
      <dgm:t>
        <a:bodyPr/>
        <a:lstStyle/>
        <a:p>
          <a:pPr rtl="1"/>
          <a:endParaRPr lang="ar-SA"/>
        </a:p>
      </dgm:t>
    </dgm:pt>
    <dgm:pt modelId="{2C020368-4849-4B72-AD3F-F7C0DF664C02}">
      <dgm:prSet phldrT="[نص]"/>
      <dgm:spPr/>
      <dgm:t>
        <a:bodyPr/>
        <a:lstStyle/>
        <a:p>
          <a:pPr rtl="1"/>
          <a:r>
            <a:rPr lang="ar-SA" dirty="0"/>
            <a:t>قوتها الهيدروجينية اقل من 7</a:t>
          </a:r>
        </a:p>
      </dgm:t>
    </dgm:pt>
    <dgm:pt modelId="{DBAC57C6-05A6-47F7-B41C-E4BBA62DAC77}" type="parTrans" cxnId="{BFC58DCD-8BDD-45D4-83B0-5D87049A0AFE}">
      <dgm:prSet/>
      <dgm:spPr/>
      <dgm:t>
        <a:bodyPr/>
        <a:lstStyle/>
        <a:p>
          <a:pPr rtl="1"/>
          <a:endParaRPr lang="ar-SA"/>
        </a:p>
      </dgm:t>
    </dgm:pt>
    <dgm:pt modelId="{52D99F0F-1BC0-40DF-954D-89E47E0E04ED}" type="sibTrans" cxnId="{BFC58DCD-8BDD-45D4-83B0-5D87049A0AFE}">
      <dgm:prSet/>
      <dgm:spPr/>
      <dgm:t>
        <a:bodyPr/>
        <a:lstStyle/>
        <a:p>
          <a:pPr rtl="1"/>
          <a:endParaRPr lang="ar-SA"/>
        </a:p>
      </dgm:t>
    </dgm:pt>
    <dgm:pt modelId="{06C7D148-EBC0-4A8C-838F-6F6EE686E6A8}">
      <dgm:prSet phldrT="[نص]"/>
      <dgm:spPr/>
      <dgm:t>
        <a:bodyPr/>
        <a:lstStyle/>
        <a:p>
          <a:pPr rtl="1"/>
          <a:r>
            <a:rPr lang="ar-SA" dirty="0"/>
            <a:t>تحول ورقة تباع الشمس الزرقاء الى حمراء</a:t>
          </a:r>
        </a:p>
      </dgm:t>
    </dgm:pt>
    <dgm:pt modelId="{7DCBB293-1948-4451-B8E8-D6CD95D4C803}" type="parTrans" cxnId="{539A24F3-5CF4-450D-ACC3-E6550AC08427}">
      <dgm:prSet/>
      <dgm:spPr/>
      <dgm:t>
        <a:bodyPr/>
        <a:lstStyle/>
        <a:p>
          <a:pPr rtl="1"/>
          <a:endParaRPr lang="ar-SA"/>
        </a:p>
      </dgm:t>
    </dgm:pt>
    <dgm:pt modelId="{0A69ACD8-E8F6-48CA-95DA-768DDC20C9D5}" type="sibTrans" cxnId="{539A24F3-5CF4-450D-ACC3-E6550AC08427}">
      <dgm:prSet/>
      <dgm:spPr/>
      <dgm:t>
        <a:bodyPr/>
        <a:lstStyle/>
        <a:p>
          <a:pPr rtl="1"/>
          <a:endParaRPr lang="ar-SA"/>
        </a:p>
      </dgm:t>
    </dgm:pt>
    <dgm:pt modelId="{E733B63A-797A-412F-B4B5-1DD5BD6DD392}" type="pres">
      <dgm:prSet presAssocID="{50A7A38D-7EE7-4E87-A7D9-AFCEA01CB13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9E44B1-0A4E-4717-A750-20F3EF881FFB}" type="pres">
      <dgm:prSet presAssocID="{418176AA-602E-4FD1-9302-36E5C29FF3A0}" presName="centerShape" presStyleLbl="node0" presStyleIdx="0" presStyleCnt="1"/>
      <dgm:spPr/>
    </dgm:pt>
    <dgm:pt modelId="{D1439225-41F6-4745-8C84-2811BDEE7389}" type="pres">
      <dgm:prSet presAssocID="{E300EAFF-2DCE-4D15-9ED3-B5D7BD805DEE}" presName="parTrans" presStyleLbl="sibTrans2D1" presStyleIdx="0" presStyleCnt="7"/>
      <dgm:spPr/>
    </dgm:pt>
    <dgm:pt modelId="{45B3A95D-19D1-4B4A-8D5A-6E845F6CCB46}" type="pres">
      <dgm:prSet presAssocID="{E300EAFF-2DCE-4D15-9ED3-B5D7BD805DEE}" presName="connectorText" presStyleLbl="sibTrans2D1" presStyleIdx="0" presStyleCnt="7"/>
      <dgm:spPr/>
    </dgm:pt>
    <dgm:pt modelId="{28811E5B-BBFB-4D0A-9046-A50D1CB50EC2}" type="pres">
      <dgm:prSet presAssocID="{42CBD992-6A91-4AB2-853B-E34DBDF325CA}" presName="node" presStyleLbl="node1" presStyleIdx="0" presStyleCnt="7">
        <dgm:presLayoutVars>
          <dgm:bulletEnabled val="1"/>
        </dgm:presLayoutVars>
      </dgm:prSet>
      <dgm:spPr/>
    </dgm:pt>
    <dgm:pt modelId="{B880CA56-067A-42B5-ACF6-33C0283377B8}" type="pres">
      <dgm:prSet presAssocID="{5F6962F2-3912-4735-AA56-04E95B39AAA4}" presName="parTrans" presStyleLbl="sibTrans2D1" presStyleIdx="1" presStyleCnt="7"/>
      <dgm:spPr/>
    </dgm:pt>
    <dgm:pt modelId="{3E2A0BDA-DB8F-4F0B-B097-08462C2A06AE}" type="pres">
      <dgm:prSet presAssocID="{5F6962F2-3912-4735-AA56-04E95B39AAA4}" presName="connectorText" presStyleLbl="sibTrans2D1" presStyleIdx="1" presStyleCnt="7"/>
      <dgm:spPr/>
    </dgm:pt>
    <dgm:pt modelId="{ED55D540-DBDF-4747-BD1C-303F1DE7249C}" type="pres">
      <dgm:prSet presAssocID="{B2DDF215-5827-4268-93F3-C65643C0F5C8}" presName="node" presStyleLbl="node1" presStyleIdx="1" presStyleCnt="7">
        <dgm:presLayoutVars>
          <dgm:bulletEnabled val="1"/>
        </dgm:presLayoutVars>
      </dgm:prSet>
      <dgm:spPr/>
    </dgm:pt>
    <dgm:pt modelId="{8E2B13E4-AF2D-4784-A86B-97CC074C9D17}" type="pres">
      <dgm:prSet presAssocID="{33E06F2D-32C1-498B-8C5B-6E2AC9887D46}" presName="parTrans" presStyleLbl="sibTrans2D1" presStyleIdx="2" presStyleCnt="7"/>
      <dgm:spPr/>
    </dgm:pt>
    <dgm:pt modelId="{8B072DD7-0A68-42E7-9C45-0F17AC42E0E1}" type="pres">
      <dgm:prSet presAssocID="{33E06F2D-32C1-498B-8C5B-6E2AC9887D46}" presName="connectorText" presStyleLbl="sibTrans2D1" presStyleIdx="2" presStyleCnt="7"/>
      <dgm:spPr/>
    </dgm:pt>
    <dgm:pt modelId="{8155730B-02A5-4EEB-9D09-7BF3692A224B}" type="pres">
      <dgm:prSet presAssocID="{42B42B83-759C-4F57-9C0C-47C21E3CBB10}" presName="node" presStyleLbl="node1" presStyleIdx="2" presStyleCnt="7">
        <dgm:presLayoutVars>
          <dgm:bulletEnabled val="1"/>
        </dgm:presLayoutVars>
      </dgm:prSet>
      <dgm:spPr/>
    </dgm:pt>
    <dgm:pt modelId="{6DF98A56-9DDD-4716-8CC8-C6B617C8CECC}" type="pres">
      <dgm:prSet presAssocID="{8E18E46D-C98D-4E7A-AA10-F17A30AC41C7}" presName="parTrans" presStyleLbl="sibTrans2D1" presStyleIdx="3" presStyleCnt="7"/>
      <dgm:spPr/>
    </dgm:pt>
    <dgm:pt modelId="{525AB948-8FAE-4502-9E1D-4C57C3E5FDFD}" type="pres">
      <dgm:prSet presAssocID="{8E18E46D-C98D-4E7A-AA10-F17A30AC41C7}" presName="connectorText" presStyleLbl="sibTrans2D1" presStyleIdx="3" presStyleCnt="7"/>
      <dgm:spPr/>
    </dgm:pt>
    <dgm:pt modelId="{AC06D7D2-9D65-440B-A8D3-44309747E7A0}" type="pres">
      <dgm:prSet presAssocID="{06F231D2-8F94-449E-8918-23C73DA8C48B}" presName="node" presStyleLbl="node1" presStyleIdx="3" presStyleCnt="7">
        <dgm:presLayoutVars>
          <dgm:bulletEnabled val="1"/>
        </dgm:presLayoutVars>
      </dgm:prSet>
      <dgm:spPr/>
    </dgm:pt>
    <dgm:pt modelId="{C472E23D-4A8F-4A06-BE3B-7FFC74F51A7C}" type="pres">
      <dgm:prSet presAssocID="{D426162D-A69A-49C6-BBFD-737079B71B8A}" presName="parTrans" presStyleLbl="sibTrans2D1" presStyleIdx="4" presStyleCnt="7"/>
      <dgm:spPr/>
    </dgm:pt>
    <dgm:pt modelId="{35F24FFD-1373-4EA8-B3B2-76DA247283E9}" type="pres">
      <dgm:prSet presAssocID="{D426162D-A69A-49C6-BBFD-737079B71B8A}" presName="connectorText" presStyleLbl="sibTrans2D1" presStyleIdx="4" presStyleCnt="7"/>
      <dgm:spPr/>
    </dgm:pt>
    <dgm:pt modelId="{AD7624D6-A045-4C81-9FDD-A32889A9F600}" type="pres">
      <dgm:prSet presAssocID="{10079DC6-66B7-4F7F-A09C-3C50EB2986C6}" presName="node" presStyleLbl="node1" presStyleIdx="4" presStyleCnt="7">
        <dgm:presLayoutVars>
          <dgm:bulletEnabled val="1"/>
        </dgm:presLayoutVars>
      </dgm:prSet>
      <dgm:spPr/>
    </dgm:pt>
    <dgm:pt modelId="{478AB36E-A298-4D81-B15D-E6454D607D9A}" type="pres">
      <dgm:prSet presAssocID="{DBAC57C6-05A6-47F7-B41C-E4BBA62DAC77}" presName="parTrans" presStyleLbl="sibTrans2D1" presStyleIdx="5" presStyleCnt="7"/>
      <dgm:spPr/>
    </dgm:pt>
    <dgm:pt modelId="{C4CEFA24-8A59-4BA4-BC74-B944FB285624}" type="pres">
      <dgm:prSet presAssocID="{DBAC57C6-05A6-47F7-B41C-E4BBA62DAC77}" presName="connectorText" presStyleLbl="sibTrans2D1" presStyleIdx="5" presStyleCnt="7"/>
      <dgm:spPr/>
    </dgm:pt>
    <dgm:pt modelId="{DC97D00D-CEB2-4290-9C09-C3BD7990F713}" type="pres">
      <dgm:prSet presAssocID="{2C020368-4849-4B72-AD3F-F7C0DF664C02}" presName="node" presStyleLbl="node1" presStyleIdx="5" presStyleCnt="7">
        <dgm:presLayoutVars>
          <dgm:bulletEnabled val="1"/>
        </dgm:presLayoutVars>
      </dgm:prSet>
      <dgm:spPr/>
    </dgm:pt>
    <dgm:pt modelId="{4B56F187-3D4F-4316-B2FE-B1169B4820B4}" type="pres">
      <dgm:prSet presAssocID="{7DCBB293-1948-4451-B8E8-D6CD95D4C803}" presName="parTrans" presStyleLbl="sibTrans2D1" presStyleIdx="6" presStyleCnt="7"/>
      <dgm:spPr/>
    </dgm:pt>
    <dgm:pt modelId="{1A8B3AA7-C6DC-4127-AFAE-845281499F68}" type="pres">
      <dgm:prSet presAssocID="{7DCBB293-1948-4451-B8E8-D6CD95D4C803}" presName="connectorText" presStyleLbl="sibTrans2D1" presStyleIdx="6" presStyleCnt="7"/>
      <dgm:spPr/>
    </dgm:pt>
    <dgm:pt modelId="{44A22F7C-1172-4C1B-817B-319C6766F6A3}" type="pres">
      <dgm:prSet presAssocID="{06C7D148-EBC0-4A8C-838F-6F6EE686E6A8}" presName="node" presStyleLbl="node1" presStyleIdx="6" presStyleCnt="7">
        <dgm:presLayoutVars>
          <dgm:bulletEnabled val="1"/>
        </dgm:presLayoutVars>
      </dgm:prSet>
      <dgm:spPr/>
    </dgm:pt>
  </dgm:ptLst>
  <dgm:cxnLst>
    <dgm:cxn modelId="{A213A339-A8BB-4A6F-AC27-33FAA1C26799}" type="presOf" srcId="{DBAC57C6-05A6-47F7-B41C-E4BBA62DAC77}" destId="{478AB36E-A298-4D81-B15D-E6454D607D9A}" srcOrd="0" destOrd="0" presId="urn:microsoft.com/office/officeart/2005/8/layout/radial5"/>
    <dgm:cxn modelId="{B67EB73B-125F-40F2-B440-3200CB9B58CD}" type="presOf" srcId="{06C7D148-EBC0-4A8C-838F-6F6EE686E6A8}" destId="{44A22F7C-1172-4C1B-817B-319C6766F6A3}" srcOrd="0" destOrd="0" presId="urn:microsoft.com/office/officeart/2005/8/layout/radial5"/>
    <dgm:cxn modelId="{B1AFBF3F-13E7-4644-9956-07772AF93C22}" srcId="{418176AA-602E-4FD1-9302-36E5C29FF3A0}" destId="{B2DDF215-5827-4268-93F3-C65643C0F5C8}" srcOrd="1" destOrd="0" parTransId="{5F6962F2-3912-4735-AA56-04E95B39AAA4}" sibTransId="{86A63A1B-7A90-407D-AAA3-D5BD1E718CD0}"/>
    <dgm:cxn modelId="{E6A70E5B-3BAC-45A2-95EC-DFCBF37B197F}" srcId="{50A7A38D-7EE7-4E87-A7D9-AFCEA01CB132}" destId="{418176AA-602E-4FD1-9302-36E5C29FF3A0}" srcOrd="0" destOrd="0" parTransId="{71BA54E4-4E89-4EE0-91A3-07B350D9EE8B}" sibTransId="{35C28CC1-A8D5-483E-9172-752E189711B7}"/>
    <dgm:cxn modelId="{BDFF4249-21CB-44E3-9FF3-10409CCFE5D0}" srcId="{418176AA-602E-4FD1-9302-36E5C29FF3A0}" destId="{42CBD992-6A91-4AB2-853B-E34DBDF325CA}" srcOrd="0" destOrd="0" parTransId="{E300EAFF-2DCE-4D15-9ED3-B5D7BD805DEE}" sibTransId="{30C6B2C3-7087-495C-9430-03374A2AD623}"/>
    <dgm:cxn modelId="{8C9FA84A-58FA-4BE9-849A-79F38189A982}" type="presOf" srcId="{42CBD992-6A91-4AB2-853B-E34DBDF325CA}" destId="{28811E5B-BBFB-4D0A-9046-A50D1CB50EC2}" srcOrd="0" destOrd="0" presId="urn:microsoft.com/office/officeart/2005/8/layout/radial5"/>
    <dgm:cxn modelId="{28A0916F-A8B1-4612-96FF-EBE6DAE67A4E}" srcId="{418176AA-602E-4FD1-9302-36E5C29FF3A0}" destId="{10079DC6-66B7-4F7F-A09C-3C50EB2986C6}" srcOrd="4" destOrd="0" parTransId="{D426162D-A69A-49C6-BBFD-737079B71B8A}" sibTransId="{326BC6F0-B217-4363-93D4-62910A02A468}"/>
    <dgm:cxn modelId="{2027BC55-10F7-4CB8-BEBB-8D7607EC37A7}" type="presOf" srcId="{D426162D-A69A-49C6-BBFD-737079B71B8A}" destId="{C472E23D-4A8F-4A06-BE3B-7FFC74F51A7C}" srcOrd="0" destOrd="0" presId="urn:microsoft.com/office/officeart/2005/8/layout/radial5"/>
    <dgm:cxn modelId="{3C27D476-1F40-4CCF-A822-01639B08E625}" type="presOf" srcId="{06F231D2-8F94-449E-8918-23C73DA8C48B}" destId="{AC06D7D2-9D65-440B-A8D3-44309747E7A0}" srcOrd="0" destOrd="0" presId="urn:microsoft.com/office/officeart/2005/8/layout/radial5"/>
    <dgm:cxn modelId="{7D401778-B7F8-445C-8AEC-35D05A2FD6E5}" type="presOf" srcId="{7DCBB293-1948-4451-B8E8-D6CD95D4C803}" destId="{4B56F187-3D4F-4316-B2FE-B1169B4820B4}" srcOrd="0" destOrd="0" presId="urn:microsoft.com/office/officeart/2005/8/layout/radial5"/>
    <dgm:cxn modelId="{B6293078-D4F3-42DA-ACD7-0CD57D274EBE}" type="presOf" srcId="{8E18E46D-C98D-4E7A-AA10-F17A30AC41C7}" destId="{6DF98A56-9DDD-4716-8CC8-C6B617C8CECC}" srcOrd="0" destOrd="0" presId="urn:microsoft.com/office/officeart/2005/8/layout/radial5"/>
    <dgm:cxn modelId="{6A15335A-E859-49A3-9255-10B7E821EA67}" type="presOf" srcId="{10079DC6-66B7-4F7F-A09C-3C50EB2986C6}" destId="{AD7624D6-A045-4C81-9FDD-A32889A9F600}" srcOrd="0" destOrd="0" presId="urn:microsoft.com/office/officeart/2005/8/layout/radial5"/>
    <dgm:cxn modelId="{F3CA46A2-6243-49F4-81C6-38757BFA8CD9}" srcId="{418176AA-602E-4FD1-9302-36E5C29FF3A0}" destId="{06F231D2-8F94-449E-8918-23C73DA8C48B}" srcOrd="3" destOrd="0" parTransId="{8E18E46D-C98D-4E7A-AA10-F17A30AC41C7}" sibTransId="{D429A81A-09A8-4980-8367-BEFF981C7F2F}"/>
    <dgm:cxn modelId="{D0D034A4-F497-416E-A378-057D82A969B6}" type="presOf" srcId="{33E06F2D-32C1-498B-8C5B-6E2AC9887D46}" destId="{8B072DD7-0A68-42E7-9C45-0F17AC42E0E1}" srcOrd="1" destOrd="0" presId="urn:microsoft.com/office/officeart/2005/8/layout/radial5"/>
    <dgm:cxn modelId="{1457E8A6-6D7E-4B1C-A572-99118F32FD97}" type="presOf" srcId="{50A7A38D-7EE7-4E87-A7D9-AFCEA01CB132}" destId="{E733B63A-797A-412F-B4B5-1DD5BD6DD392}" srcOrd="0" destOrd="0" presId="urn:microsoft.com/office/officeart/2005/8/layout/radial5"/>
    <dgm:cxn modelId="{E35FC6B0-2039-406D-B681-6FE5186E5FD1}" type="presOf" srcId="{5F6962F2-3912-4735-AA56-04E95B39AAA4}" destId="{3E2A0BDA-DB8F-4F0B-B097-08462C2A06AE}" srcOrd="1" destOrd="0" presId="urn:microsoft.com/office/officeart/2005/8/layout/radial5"/>
    <dgm:cxn modelId="{665C6FB3-F652-4C1D-9BE6-3CD04D4A4FDB}" type="presOf" srcId="{B2DDF215-5827-4268-93F3-C65643C0F5C8}" destId="{ED55D540-DBDF-4747-BD1C-303F1DE7249C}" srcOrd="0" destOrd="0" presId="urn:microsoft.com/office/officeart/2005/8/layout/radial5"/>
    <dgm:cxn modelId="{6F8A14B7-83E9-4D12-8A0D-3929145AF712}" type="presOf" srcId="{E300EAFF-2DCE-4D15-9ED3-B5D7BD805DEE}" destId="{45B3A95D-19D1-4B4A-8D5A-6E845F6CCB46}" srcOrd="1" destOrd="0" presId="urn:microsoft.com/office/officeart/2005/8/layout/radial5"/>
    <dgm:cxn modelId="{5A19B4B7-57BA-4F02-B208-16493309F5AD}" type="presOf" srcId="{42B42B83-759C-4F57-9C0C-47C21E3CBB10}" destId="{8155730B-02A5-4EEB-9D09-7BF3692A224B}" srcOrd="0" destOrd="0" presId="urn:microsoft.com/office/officeart/2005/8/layout/radial5"/>
    <dgm:cxn modelId="{3B5DBBC9-0347-4825-8BEF-467970F43F3D}" type="presOf" srcId="{7DCBB293-1948-4451-B8E8-D6CD95D4C803}" destId="{1A8B3AA7-C6DC-4127-AFAE-845281499F68}" srcOrd="1" destOrd="0" presId="urn:microsoft.com/office/officeart/2005/8/layout/radial5"/>
    <dgm:cxn modelId="{5EF0CECB-8A2D-48E3-A216-4F703711858B}" type="presOf" srcId="{DBAC57C6-05A6-47F7-B41C-E4BBA62DAC77}" destId="{C4CEFA24-8A59-4BA4-BC74-B944FB285624}" srcOrd="1" destOrd="0" presId="urn:microsoft.com/office/officeart/2005/8/layout/radial5"/>
    <dgm:cxn modelId="{BFC58DCD-8BDD-45D4-83B0-5D87049A0AFE}" srcId="{418176AA-602E-4FD1-9302-36E5C29FF3A0}" destId="{2C020368-4849-4B72-AD3F-F7C0DF664C02}" srcOrd="5" destOrd="0" parTransId="{DBAC57C6-05A6-47F7-B41C-E4BBA62DAC77}" sibTransId="{52D99F0F-1BC0-40DF-954D-89E47E0E04ED}"/>
    <dgm:cxn modelId="{58EE9BD8-DE7C-4F2F-B590-48AE0473BB94}" type="presOf" srcId="{5F6962F2-3912-4735-AA56-04E95B39AAA4}" destId="{B880CA56-067A-42B5-ACF6-33C0283377B8}" srcOrd="0" destOrd="0" presId="urn:microsoft.com/office/officeart/2005/8/layout/radial5"/>
    <dgm:cxn modelId="{306C3DDF-C812-487D-8EE8-0EB19E90E839}" srcId="{418176AA-602E-4FD1-9302-36E5C29FF3A0}" destId="{42B42B83-759C-4F57-9C0C-47C21E3CBB10}" srcOrd="2" destOrd="0" parTransId="{33E06F2D-32C1-498B-8C5B-6E2AC9887D46}" sibTransId="{C318AF14-B149-4632-BA3C-2490B00F8652}"/>
    <dgm:cxn modelId="{A4CCF8E2-1011-423E-B483-BDD1A07AA40F}" type="presOf" srcId="{2C020368-4849-4B72-AD3F-F7C0DF664C02}" destId="{DC97D00D-CEB2-4290-9C09-C3BD7990F713}" srcOrd="0" destOrd="0" presId="urn:microsoft.com/office/officeart/2005/8/layout/radial5"/>
    <dgm:cxn modelId="{0930B8E4-85CC-4593-8B86-C3C427082955}" type="presOf" srcId="{E300EAFF-2DCE-4D15-9ED3-B5D7BD805DEE}" destId="{D1439225-41F6-4745-8C84-2811BDEE7389}" srcOrd="0" destOrd="0" presId="urn:microsoft.com/office/officeart/2005/8/layout/radial5"/>
    <dgm:cxn modelId="{292656E8-7FB4-4F0A-8AC5-4323EB73E74C}" type="presOf" srcId="{33E06F2D-32C1-498B-8C5B-6E2AC9887D46}" destId="{8E2B13E4-AF2D-4784-A86B-97CC074C9D17}" srcOrd="0" destOrd="0" presId="urn:microsoft.com/office/officeart/2005/8/layout/radial5"/>
    <dgm:cxn modelId="{01A70DEC-C272-4245-8DB0-37E3C3CB2BB0}" type="presOf" srcId="{D426162D-A69A-49C6-BBFD-737079B71B8A}" destId="{35F24FFD-1373-4EA8-B3B2-76DA247283E9}" srcOrd="1" destOrd="0" presId="urn:microsoft.com/office/officeart/2005/8/layout/radial5"/>
    <dgm:cxn modelId="{539A24F3-5CF4-450D-ACC3-E6550AC08427}" srcId="{418176AA-602E-4FD1-9302-36E5C29FF3A0}" destId="{06C7D148-EBC0-4A8C-838F-6F6EE686E6A8}" srcOrd="6" destOrd="0" parTransId="{7DCBB293-1948-4451-B8E8-D6CD95D4C803}" sibTransId="{0A69ACD8-E8F6-48CA-95DA-768DDC20C9D5}"/>
    <dgm:cxn modelId="{472A08F4-94DA-4CD1-833A-EE846E7420DF}" type="presOf" srcId="{8E18E46D-C98D-4E7A-AA10-F17A30AC41C7}" destId="{525AB948-8FAE-4502-9E1D-4C57C3E5FDFD}" srcOrd="1" destOrd="0" presId="urn:microsoft.com/office/officeart/2005/8/layout/radial5"/>
    <dgm:cxn modelId="{FD72FBF4-85FA-4210-9131-F30AE9266DFB}" type="presOf" srcId="{418176AA-602E-4FD1-9302-36E5C29FF3A0}" destId="{2A9E44B1-0A4E-4717-A750-20F3EF881FFB}" srcOrd="0" destOrd="0" presId="urn:microsoft.com/office/officeart/2005/8/layout/radial5"/>
    <dgm:cxn modelId="{4DF013AB-017D-4E1F-BE1A-DF64A5D27DF7}" type="presParOf" srcId="{E733B63A-797A-412F-B4B5-1DD5BD6DD392}" destId="{2A9E44B1-0A4E-4717-A750-20F3EF881FFB}" srcOrd="0" destOrd="0" presId="urn:microsoft.com/office/officeart/2005/8/layout/radial5"/>
    <dgm:cxn modelId="{BA10E659-D141-40ED-9491-1A86CA9F4251}" type="presParOf" srcId="{E733B63A-797A-412F-B4B5-1DD5BD6DD392}" destId="{D1439225-41F6-4745-8C84-2811BDEE7389}" srcOrd="1" destOrd="0" presId="urn:microsoft.com/office/officeart/2005/8/layout/radial5"/>
    <dgm:cxn modelId="{B0E87341-46FB-4824-8EAD-1C912C154B45}" type="presParOf" srcId="{D1439225-41F6-4745-8C84-2811BDEE7389}" destId="{45B3A95D-19D1-4B4A-8D5A-6E845F6CCB46}" srcOrd="0" destOrd="0" presId="urn:microsoft.com/office/officeart/2005/8/layout/radial5"/>
    <dgm:cxn modelId="{DEEF3AFF-D6C8-4152-BD33-8FB441A50049}" type="presParOf" srcId="{E733B63A-797A-412F-B4B5-1DD5BD6DD392}" destId="{28811E5B-BBFB-4D0A-9046-A50D1CB50EC2}" srcOrd="2" destOrd="0" presId="urn:microsoft.com/office/officeart/2005/8/layout/radial5"/>
    <dgm:cxn modelId="{F4D4C724-7579-42D6-A250-C5873DB24B11}" type="presParOf" srcId="{E733B63A-797A-412F-B4B5-1DD5BD6DD392}" destId="{B880CA56-067A-42B5-ACF6-33C0283377B8}" srcOrd="3" destOrd="0" presId="urn:microsoft.com/office/officeart/2005/8/layout/radial5"/>
    <dgm:cxn modelId="{2EA6FCFD-965C-4E26-B219-0695B30FB0E3}" type="presParOf" srcId="{B880CA56-067A-42B5-ACF6-33C0283377B8}" destId="{3E2A0BDA-DB8F-4F0B-B097-08462C2A06AE}" srcOrd="0" destOrd="0" presId="urn:microsoft.com/office/officeart/2005/8/layout/radial5"/>
    <dgm:cxn modelId="{8B8C753C-79BC-49E3-9C9C-99EA50E4A89B}" type="presParOf" srcId="{E733B63A-797A-412F-B4B5-1DD5BD6DD392}" destId="{ED55D540-DBDF-4747-BD1C-303F1DE7249C}" srcOrd="4" destOrd="0" presId="urn:microsoft.com/office/officeart/2005/8/layout/radial5"/>
    <dgm:cxn modelId="{E946C5BC-1215-4197-9724-8690DAD2020B}" type="presParOf" srcId="{E733B63A-797A-412F-B4B5-1DD5BD6DD392}" destId="{8E2B13E4-AF2D-4784-A86B-97CC074C9D17}" srcOrd="5" destOrd="0" presId="urn:microsoft.com/office/officeart/2005/8/layout/radial5"/>
    <dgm:cxn modelId="{55726439-E760-49DD-902B-D72EA3DDC1A0}" type="presParOf" srcId="{8E2B13E4-AF2D-4784-A86B-97CC074C9D17}" destId="{8B072DD7-0A68-42E7-9C45-0F17AC42E0E1}" srcOrd="0" destOrd="0" presId="urn:microsoft.com/office/officeart/2005/8/layout/radial5"/>
    <dgm:cxn modelId="{202D33BA-C78A-4624-BB91-5635E804FBB5}" type="presParOf" srcId="{E733B63A-797A-412F-B4B5-1DD5BD6DD392}" destId="{8155730B-02A5-4EEB-9D09-7BF3692A224B}" srcOrd="6" destOrd="0" presId="urn:microsoft.com/office/officeart/2005/8/layout/radial5"/>
    <dgm:cxn modelId="{9BCB9E41-095C-4475-B53E-7B8E88ED6AB2}" type="presParOf" srcId="{E733B63A-797A-412F-B4B5-1DD5BD6DD392}" destId="{6DF98A56-9DDD-4716-8CC8-C6B617C8CECC}" srcOrd="7" destOrd="0" presId="urn:microsoft.com/office/officeart/2005/8/layout/radial5"/>
    <dgm:cxn modelId="{BAD6437F-D282-4F84-A20B-FF1A1637FD29}" type="presParOf" srcId="{6DF98A56-9DDD-4716-8CC8-C6B617C8CECC}" destId="{525AB948-8FAE-4502-9E1D-4C57C3E5FDFD}" srcOrd="0" destOrd="0" presId="urn:microsoft.com/office/officeart/2005/8/layout/radial5"/>
    <dgm:cxn modelId="{5090118A-0A83-42E0-A61A-FEB5D3084D57}" type="presParOf" srcId="{E733B63A-797A-412F-B4B5-1DD5BD6DD392}" destId="{AC06D7D2-9D65-440B-A8D3-44309747E7A0}" srcOrd="8" destOrd="0" presId="urn:microsoft.com/office/officeart/2005/8/layout/radial5"/>
    <dgm:cxn modelId="{509BF83F-AEE3-44AB-ACAB-AC8175053E78}" type="presParOf" srcId="{E733B63A-797A-412F-B4B5-1DD5BD6DD392}" destId="{C472E23D-4A8F-4A06-BE3B-7FFC74F51A7C}" srcOrd="9" destOrd="0" presId="urn:microsoft.com/office/officeart/2005/8/layout/radial5"/>
    <dgm:cxn modelId="{4E581936-DE6D-48E0-89D1-5E37E90CB374}" type="presParOf" srcId="{C472E23D-4A8F-4A06-BE3B-7FFC74F51A7C}" destId="{35F24FFD-1373-4EA8-B3B2-76DA247283E9}" srcOrd="0" destOrd="0" presId="urn:microsoft.com/office/officeart/2005/8/layout/radial5"/>
    <dgm:cxn modelId="{925C995E-AE33-4FEF-8D51-8D88CF8BA69C}" type="presParOf" srcId="{E733B63A-797A-412F-B4B5-1DD5BD6DD392}" destId="{AD7624D6-A045-4C81-9FDD-A32889A9F600}" srcOrd="10" destOrd="0" presId="urn:microsoft.com/office/officeart/2005/8/layout/radial5"/>
    <dgm:cxn modelId="{0D85B584-DABF-466D-B138-A0F7AAF1C203}" type="presParOf" srcId="{E733B63A-797A-412F-B4B5-1DD5BD6DD392}" destId="{478AB36E-A298-4D81-B15D-E6454D607D9A}" srcOrd="11" destOrd="0" presId="urn:microsoft.com/office/officeart/2005/8/layout/radial5"/>
    <dgm:cxn modelId="{2D90DE24-0D3C-406F-9B81-78BFA5CAB9D9}" type="presParOf" srcId="{478AB36E-A298-4D81-B15D-E6454D607D9A}" destId="{C4CEFA24-8A59-4BA4-BC74-B944FB285624}" srcOrd="0" destOrd="0" presId="urn:microsoft.com/office/officeart/2005/8/layout/radial5"/>
    <dgm:cxn modelId="{207B513B-0061-41E1-A440-3637DFF01BB8}" type="presParOf" srcId="{E733B63A-797A-412F-B4B5-1DD5BD6DD392}" destId="{DC97D00D-CEB2-4290-9C09-C3BD7990F713}" srcOrd="12" destOrd="0" presId="urn:microsoft.com/office/officeart/2005/8/layout/radial5"/>
    <dgm:cxn modelId="{FB5153AC-2720-40BA-AD5C-E0C48308EF66}" type="presParOf" srcId="{E733B63A-797A-412F-B4B5-1DD5BD6DD392}" destId="{4B56F187-3D4F-4316-B2FE-B1169B4820B4}" srcOrd="13" destOrd="0" presId="urn:microsoft.com/office/officeart/2005/8/layout/radial5"/>
    <dgm:cxn modelId="{81FC77FB-29AF-441A-82C9-B71331DBA827}" type="presParOf" srcId="{4B56F187-3D4F-4316-B2FE-B1169B4820B4}" destId="{1A8B3AA7-C6DC-4127-AFAE-845281499F68}" srcOrd="0" destOrd="0" presId="urn:microsoft.com/office/officeart/2005/8/layout/radial5"/>
    <dgm:cxn modelId="{1BC61EB0-BA6D-40DB-9D67-D4CA58176F25}" type="presParOf" srcId="{E733B63A-797A-412F-B4B5-1DD5BD6DD392}" destId="{44A22F7C-1172-4C1B-817B-319C6766F6A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A7A38D-7EE7-4E87-A7D9-AFCEA01CB132}" type="doc">
      <dgm:prSet loTypeId="urn:microsoft.com/office/officeart/2005/8/layout/radial5" loCatId="cycle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pPr rtl="1"/>
          <a:endParaRPr lang="ar-SA"/>
        </a:p>
      </dgm:t>
    </dgm:pt>
    <dgm:pt modelId="{418176AA-602E-4FD1-9302-36E5C29FF3A0}">
      <dgm:prSet phldrT="[نص]"/>
      <dgm:spPr/>
      <dgm:t>
        <a:bodyPr/>
        <a:lstStyle/>
        <a:p>
          <a:pPr rtl="1"/>
          <a:r>
            <a:rPr lang="ar-SA" dirty="0"/>
            <a:t>خصائص القواعد</a:t>
          </a:r>
        </a:p>
      </dgm:t>
    </dgm:pt>
    <dgm:pt modelId="{71BA54E4-4E89-4EE0-91A3-07B350D9EE8B}" type="parTrans" cxnId="{E6A70E5B-3BAC-45A2-95EC-DFCBF37B197F}">
      <dgm:prSet/>
      <dgm:spPr/>
      <dgm:t>
        <a:bodyPr/>
        <a:lstStyle/>
        <a:p>
          <a:pPr rtl="1"/>
          <a:endParaRPr lang="ar-SA"/>
        </a:p>
      </dgm:t>
    </dgm:pt>
    <dgm:pt modelId="{35C28CC1-A8D5-483E-9172-752E189711B7}" type="sibTrans" cxnId="{E6A70E5B-3BAC-45A2-95EC-DFCBF37B197F}">
      <dgm:prSet/>
      <dgm:spPr/>
      <dgm:t>
        <a:bodyPr/>
        <a:lstStyle/>
        <a:p>
          <a:pPr rtl="1"/>
          <a:endParaRPr lang="ar-SA"/>
        </a:p>
      </dgm:t>
    </dgm:pt>
    <dgm:pt modelId="{42CBD992-6A91-4AB2-853B-E34DBDF325CA}">
      <dgm:prSet phldrT="[نص]"/>
      <dgm:spPr/>
      <dgm:t>
        <a:bodyPr/>
        <a:lstStyle/>
        <a:p>
          <a:pPr rtl="1"/>
          <a:r>
            <a:rPr lang="ar-SA" dirty="0"/>
            <a:t>طعمها مر</a:t>
          </a:r>
        </a:p>
      </dgm:t>
    </dgm:pt>
    <dgm:pt modelId="{E300EAFF-2DCE-4D15-9ED3-B5D7BD805DEE}" type="parTrans" cxnId="{BDFF4249-21CB-44E3-9FF3-10409CCFE5D0}">
      <dgm:prSet/>
      <dgm:spPr/>
      <dgm:t>
        <a:bodyPr/>
        <a:lstStyle/>
        <a:p>
          <a:pPr rtl="1"/>
          <a:endParaRPr lang="ar-SA"/>
        </a:p>
      </dgm:t>
    </dgm:pt>
    <dgm:pt modelId="{30C6B2C3-7087-495C-9430-03374A2AD623}" type="sibTrans" cxnId="{BDFF4249-21CB-44E3-9FF3-10409CCFE5D0}">
      <dgm:prSet/>
      <dgm:spPr/>
      <dgm:t>
        <a:bodyPr/>
        <a:lstStyle/>
        <a:p>
          <a:pPr rtl="1"/>
          <a:endParaRPr lang="ar-SA"/>
        </a:p>
      </dgm:t>
    </dgm:pt>
    <dgm:pt modelId="{B2DDF215-5827-4268-93F3-C65643C0F5C8}">
      <dgm:prSet phldrT="[نص]"/>
      <dgm:spPr/>
      <dgm:t>
        <a:bodyPr/>
        <a:lstStyle/>
        <a:p>
          <a:pPr rtl="1"/>
          <a:r>
            <a:rPr lang="ar-SA" dirty="0"/>
            <a:t>كاوية</a:t>
          </a:r>
        </a:p>
      </dgm:t>
    </dgm:pt>
    <dgm:pt modelId="{5F6962F2-3912-4735-AA56-04E95B39AAA4}" type="parTrans" cxnId="{B1AFBF3F-13E7-4644-9956-07772AF93C22}">
      <dgm:prSet/>
      <dgm:spPr/>
      <dgm:t>
        <a:bodyPr/>
        <a:lstStyle/>
        <a:p>
          <a:pPr rtl="1"/>
          <a:endParaRPr lang="ar-SA"/>
        </a:p>
      </dgm:t>
    </dgm:pt>
    <dgm:pt modelId="{86A63A1B-7A90-407D-AAA3-D5BD1E718CD0}" type="sibTrans" cxnId="{B1AFBF3F-13E7-4644-9956-07772AF93C22}">
      <dgm:prSet/>
      <dgm:spPr/>
      <dgm:t>
        <a:bodyPr/>
        <a:lstStyle/>
        <a:p>
          <a:pPr rtl="1"/>
          <a:endParaRPr lang="ar-SA"/>
        </a:p>
      </dgm:t>
    </dgm:pt>
    <dgm:pt modelId="{42B42B83-759C-4F57-9C0C-47C21E3CBB10}">
      <dgm:prSet phldrT="[نص]"/>
      <dgm:spPr/>
      <dgm:t>
        <a:bodyPr/>
        <a:lstStyle/>
        <a:p>
          <a:pPr rtl="1"/>
          <a:r>
            <a:rPr lang="ar-SA" dirty="0"/>
            <a:t>تفاعلها ضعيف مع الفلزات</a:t>
          </a:r>
        </a:p>
      </dgm:t>
    </dgm:pt>
    <dgm:pt modelId="{33E06F2D-32C1-498B-8C5B-6E2AC9887D46}" type="parTrans" cxnId="{306C3DDF-C812-487D-8EE8-0EB19E90E839}">
      <dgm:prSet/>
      <dgm:spPr/>
      <dgm:t>
        <a:bodyPr/>
        <a:lstStyle/>
        <a:p>
          <a:pPr rtl="1"/>
          <a:endParaRPr lang="ar-SA"/>
        </a:p>
      </dgm:t>
    </dgm:pt>
    <dgm:pt modelId="{C318AF14-B149-4632-BA3C-2490B00F8652}" type="sibTrans" cxnId="{306C3DDF-C812-487D-8EE8-0EB19E90E839}">
      <dgm:prSet/>
      <dgm:spPr/>
      <dgm:t>
        <a:bodyPr/>
        <a:lstStyle/>
        <a:p>
          <a:pPr rtl="1"/>
          <a:endParaRPr lang="ar-SA"/>
        </a:p>
      </dgm:t>
    </dgm:pt>
    <dgm:pt modelId="{06F231D2-8F94-449E-8918-23C73DA8C48B}">
      <dgm:prSet phldrT="[نص]"/>
      <dgm:spPr/>
      <dgm:t>
        <a:bodyPr/>
        <a:lstStyle/>
        <a:p>
          <a:pPr rtl="1"/>
          <a:r>
            <a:rPr lang="ar-SA" dirty="0"/>
            <a:t>موصلة للكهرباء</a:t>
          </a:r>
        </a:p>
      </dgm:t>
    </dgm:pt>
    <dgm:pt modelId="{8E18E46D-C98D-4E7A-AA10-F17A30AC41C7}" type="parTrans" cxnId="{F3CA46A2-6243-49F4-81C6-38757BFA8CD9}">
      <dgm:prSet/>
      <dgm:spPr/>
      <dgm:t>
        <a:bodyPr/>
        <a:lstStyle/>
        <a:p>
          <a:pPr rtl="1"/>
          <a:endParaRPr lang="ar-SA"/>
        </a:p>
      </dgm:t>
    </dgm:pt>
    <dgm:pt modelId="{D429A81A-09A8-4980-8367-BEFF981C7F2F}" type="sibTrans" cxnId="{F3CA46A2-6243-49F4-81C6-38757BFA8CD9}">
      <dgm:prSet/>
      <dgm:spPr/>
      <dgm:t>
        <a:bodyPr/>
        <a:lstStyle/>
        <a:p>
          <a:pPr rtl="1"/>
          <a:endParaRPr lang="ar-SA"/>
        </a:p>
      </dgm:t>
    </dgm:pt>
    <dgm:pt modelId="{10079DC6-66B7-4F7F-A09C-3C50EB2986C6}">
      <dgm:prSet phldrT="[نص]"/>
      <dgm:spPr/>
      <dgm:t>
        <a:bodyPr/>
        <a:lstStyle/>
        <a:p>
          <a:pPr rtl="1"/>
          <a:r>
            <a:rPr lang="ar-SA" dirty="0"/>
            <a:t>تطلق ايونات الهيدروكسيد −</a:t>
          </a:r>
          <a:r>
            <a:rPr lang="en-US" dirty="0"/>
            <a:t>OH</a:t>
          </a:r>
          <a:r>
            <a:rPr lang="ar-SA" dirty="0"/>
            <a:t> في الماء</a:t>
          </a:r>
        </a:p>
      </dgm:t>
    </dgm:pt>
    <dgm:pt modelId="{D426162D-A69A-49C6-BBFD-737079B71B8A}" type="parTrans" cxnId="{28A0916F-A8B1-4612-96FF-EBE6DAE67A4E}">
      <dgm:prSet/>
      <dgm:spPr/>
      <dgm:t>
        <a:bodyPr/>
        <a:lstStyle/>
        <a:p>
          <a:pPr rtl="1"/>
          <a:endParaRPr lang="ar-SA"/>
        </a:p>
      </dgm:t>
    </dgm:pt>
    <dgm:pt modelId="{326BC6F0-B217-4363-93D4-62910A02A468}" type="sibTrans" cxnId="{28A0916F-A8B1-4612-96FF-EBE6DAE67A4E}">
      <dgm:prSet/>
      <dgm:spPr/>
      <dgm:t>
        <a:bodyPr/>
        <a:lstStyle/>
        <a:p>
          <a:pPr rtl="1"/>
          <a:endParaRPr lang="ar-SA"/>
        </a:p>
      </dgm:t>
    </dgm:pt>
    <dgm:pt modelId="{2C020368-4849-4B72-AD3F-F7C0DF664C02}">
      <dgm:prSet phldrT="[نص]"/>
      <dgm:spPr/>
      <dgm:t>
        <a:bodyPr/>
        <a:lstStyle/>
        <a:p>
          <a:pPr rtl="1"/>
          <a:r>
            <a:rPr lang="ar-SA" dirty="0"/>
            <a:t>قوتها الهيدروجينية اكبر من 7</a:t>
          </a:r>
        </a:p>
      </dgm:t>
    </dgm:pt>
    <dgm:pt modelId="{DBAC57C6-05A6-47F7-B41C-E4BBA62DAC77}" type="parTrans" cxnId="{BFC58DCD-8BDD-45D4-83B0-5D87049A0AFE}">
      <dgm:prSet/>
      <dgm:spPr/>
      <dgm:t>
        <a:bodyPr/>
        <a:lstStyle/>
        <a:p>
          <a:pPr rtl="1"/>
          <a:endParaRPr lang="ar-SA"/>
        </a:p>
      </dgm:t>
    </dgm:pt>
    <dgm:pt modelId="{52D99F0F-1BC0-40DF-954D-89E47E0E04ED}" type="sibTrans" cxnId="{BFC58DCD-8BDD-45D4-83B0-5D87049A0AFE}">
      <dgm:prSet/>
      <dgm:spPr/>
      <dgm:t>
        <a:bodyPr/>
        <a:lstStyle/>
        <a:p>
          <a:pPr rtl="1"/>
          <a:endParaRPr lang="ar-SA"/>
        </a:p>
      </dgm:t>
    </dgm:pt>
    <dgm:pt modelId="{06C7D148-EBC0-4A8C-838F-6F6EE686E6A8}">
      <dgm:prSet phldrT="[نص]"/>
      <dgm:spPr/>
      <dgm:t>
        <a:bodyPr/>
        <a:lstStyle/>
        <a:p>
          <a:pPr rtl="1"/>
          <a:r>
            <a:rPr lang="ar-SA" dirty="0"/>
            <a:t>تحول ورقة تباع الشمس الحمراء الى زرقاء</a:t>
          </a:r>
        </a:p>
      </dgm:t>
    </dgm:pt>
    <dgm:pt modelId="{7DCBB293-1948-4451-B8E8-D6CD95D4C803}" type="parTrans" cxnId="{539A24F3-5CF4-450D-ACC3-E6550AC08427}">
      <dgm:prSet/>
      <dgm:spPr/>
      <dgm:t>
        <a:bodyPr/>
        <a:lstStyle/>
        <a:p>
          <a:pPr rtl="1"/>
          <a:endParaRPr lang="ar-SA"/>
        </a:p>
      </dgm:t>
    </dgm:pt>
    <dgm:pt modelId="{0A69ACD8-E8F6-48CA-95DA-768DDC20C9D5}" type="sibTrans" cxnId="{539A24F3-5CF4-450D-ACC3-E6550AC08427}">
      <dgm:prSet/>
      <dgm:spPr/>
      <dgm:t>
        <a:bodyPr/>
        <a:lstStyle/>
        <a:p>
          <a:pPr rtl="1"/>
          <a:endParaRPr lang="ar-SA"/>
        </a:p>
      </dgm:t>
    </dgm:pt>
    <dgm:pt modelId="{6B075A50-5986-4D16-A4A9-D4002E6096E9}">
      <dgm:prSet phldrT="[نص]"/>
      <dgm:spPr/>
      <dgm:t>
        <a:bodyPr/>
        <a:lstStyle/>
        <a:p>
          <a:pPr rtl="1"/>
          <a:r>
            <a:rPr lang="ar-SA" dirty="0"/>
            <a:t>ملمسها زلق</a:t>
          </a:r>
        </a:p>
      </dgm:t>
    </dgm:pt>
    <dgm:pt modelId="{E57111DA-1196-4235-B6BF-14974D56B790}" type="parTrans" cxnId="{524AA203-11BD-4BDC-A58D-A932972C58EB}">
      <dgm:prSet/>
      <dgm:spPr/>
      <dgm:t>
        <a:bodyPr/>
        <a:lstStyle/>
        <a:p>
          <a:pPr rtl="1"/>
          <a:endParaRPr lang="ar-SA"/>
        </a:p>
      </dgm:t>
    </dgm:pt>
    <dgm:pt modelId="{DCAD9277-F5E8-4477-B065-7A9DF2E38F3A}" type="sibTrans" cxnId="{524AA203-11BD-4BDC-A58D-A932972C58EB}">
      <dgm:prSet/>
      <dgm:spPr/>
      <dgm:t>
        <a:bodyPr/>
        <a:lstStyle/>
        <a:p>
          <a:pPr rtl="1"/>
          <a:endParaRPr lang="ar-SA"/>
        </a:p>
      </dgm:t>
    </dgm:pt>
    <dgm:pt modelId="{E733B63A-797A-412F-B4B5-1DD5BD6DD392}" type="pres">
      <dgm:prSet presAssocID="{50A7A38D-7EE7-4E87-A7D9-AFCEA01CB13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9E44B1-0A4E-4717-A750-20F3EF881FFB}" type="pres">
      <dgm:prSet presAssocID="{418176AA-602E-4FD1-9302-36E5C29FF3A0}" presName="centerShape" presStyleLbl="node0" presStyleIdx="0" presStyleCnt="1"/>
      <dgm:spPr/>
    </dgm:pt>
    <dgm:pt modelId="{D1439225-41F6-4745-8C84-2811BDEE7389}" type="pres">
      <dgm:prSet presAssocID="{E300EAFF-2DCE-4D15-9ED3-B5D7BD805DEE}" presName="parTrans" presStyleLbl="sibTrans2D1" presStyleIdx="0" presStyleCnt="8"/>
      <dgm:spPr/>
    </dgm:pt>
    <dgm:pt modelId="{45B3A95D-19D1-4B4A-8D5A-6E845F6CCB46}" type="pres">
      <dgm:prSet presAssocID="{E300EAFF-2DCE-4D15-9ED3-B5D7BD805DEE}" presName="connectorText" presStyleLbl="sibTrans2D1" presStyleIdx="0" presStyleCnt="8"/>
      <dgm:spPr/>
    </dgm:pt>
    <dgm:pt modelId="{28811E5B-BBFB-4D0A-9046-A50D1CB50EC2}" type="pres">
      <dgm:prSet presAssocID="{42CBD992-6A91-4AB2-853B-E34DBDF325CA}" presName="node" presStyleLbl="node1" presStyleIdx="0" presStyleCnt="8">
        <dgm:presLayoutVars>
          <dgm:bulletEnabled val="1"/>
        </dgm:presLayoutVars>
      </dgm:prSet>
      <dgm:spPr/>
    </dgm:pt>
    <dgm:pt modelId="{B880CA56-067A-42B5-ACF6-33C0283377B8}" type="pres">
      <dgm:prSet presAssocID="{5F6962F2-3912-4735-AA56-04E95B39AAA4}" presName="parTrans" presStyleLbl="sibTrans2D1" presStyleIdx="1" presStyleCnt="8"/>
      <dgm:spPr/>
    </dgm:pt>
    <dgm:pt modelId="{3E2A0BDA-DB8F-4F0B-B097-08462C2A06AE}" type="pres">
      <dgm:prSet presAssocID="{5F6962F2-3912-4735-AA56-04E95B39AAA4}" presName="connectorText" presStyleLbl="sibTrans2D1" presStyleIdx="1" presStyleCnt="8"/>
      <dgm:spPr/>
    </dgm:pt>
    <dgm:pt modelId="{ED55D540-DBDF-4747-BD1C-303F1DE7249C}" type="pres">
      <dgm:prSet presAssocID="{B2DDF215-5827-4268-93F3-C65643C0F5C8}" presName="node" presStyleLbl="node1" presStyleIdx="1" presStyleCnt="8">
        <dgm:presLayoutVars>
          <dgm:bulletEnabled val="1"/>
        </dgm:presLayoutVars>
      </dgm:prSet>
      <dgm:spPr/>
    </dgm:pt>
    <dgm:pt modelId="{8E2B13E4-AF2D-4784-A86B-97CC074C9D17}" type="pres">
      <dgm:prSet presAssocID="{33E06F2D-32C1-498B-8C5B-6E2AC9887D46}" presName="parTrans" presStyleLbl="sibTrans2D1" presStyleIdx="2" presStyleCnt="8"/>
      <dgm:spPr/>
    </dgm:pt>
    <dgm:pt modelId="{8B072DD7-0A68-42E7-9C45-0F17AC42E0E1}" type="pres">
      <dgm:prSet presAssocID="{33E06F2D-32C1-498B-8C5B-6E2AC9887D46}" presName="connectorText" presStyleLbl="sibTrans2D1" presStyleIdx="2" presStyleCnt="8"/>
      <dgm:spPr/>
    </dgm:pt>
    <dgm:pt modelId="{8155730B-02A5-4EEB-9D09-7BF3692A224B}" type="pres">
      <dgm:prSet presAssocID="{42B42B83-759C-4F57-9C0C-47C21E3CBB10}" presName="node" presStyleLbl="node1" presStyleIdx="2" presStyleCnt="8">
        <dgm:presLayoutVars>
          <dgm:bulletEnabled val="1"/>
        </dgm:presLayoutVars>
      </dgm:prSet>
      <dgm:spPr/>
    </dgm:pt>
    <dgm:pt modelId="{6DF98A56-9DDD-4716-8CC8-C6B617C8CECC}" type="pres">
      <dgm:prSet presAssocID="{8E18E46D-C98D-4E7A-AA10-F17A30AC41C7}" presName="parTrans" presStyleLbl="sibTrans2D1" presStyleIdx="3" presStyleCnt="8"/>
      <dgm:spPr/>
    </dgm:pt>
    <dgm:pt modelId="{525AB948-8FAE-4502-9E1D-4C57C3E5FDFD}" type="pres">
      <dgm:prSet presAssocID="{8E18E46D-C98D-4E7A-AA10-F17A30AC41C7}" presName="connectorText" presStyleLbl="sibTrans2D1" presStyleIdx="3" presStyleCnt="8"/>
      <dgm:spPr/>
    </dgm:pt>
    <dgm:pt modelId="{AC06D7D2-9D65-440B-A8D3-44309747E7A0}" type="pres">
      <dgm:prSet presAssocID="{06F231D2-8F94-449E-8918-23C73DA8C48B}" presName="node" presStyleLbl="node1" presStyleIdx="3" presStyleCnt="8">
        <dgm:presLayoutVars>
          <dgm:bulletEnabled val="1"/>
        </dgm:presLayoutVars>
      </dgm:prSet>
      <dgm:spPr/>
    </dgm:pt>
    <dgm:pt modelId="{C472E23D-4A8F-4A06-BE3B-7FFC74F51A7C}" type="pres">
      <dgm:prSet presAssocID="{D426162D-A69A-49C6-BBFD-737079B71B8A}" presName="parTrans" presStyleLbl="sibTrans2D1" presStyleIdx="4" presStyleCnt="8"/>
      <dgm:spPr/>
    </dgm:pt>
    <dgm:pt modelId="{35F24FFD-1373-4EA8-B3B2-76DA247283E9}" type="pres">
      <dgm:prSet presAssocID="{D426162D-A69A-49C6-BBFD-737079B71B8A}" presName="connectorText" presStyleLbl="sibTrans2D1" presStyleIdx="4" presStyleCnt="8"/>
      <dgm:spPr/>
    </dgm:pt>
    <dgm:pt modelId="{AD7624D6-A045-4C81-9FDD-A32889A9F600}" type="pres">
      <dgm:prSet presAssocID="{10079DC6-66B7-4F7F-A09C-3C50EB2986C6}" presName="node" presStyleLbl="node1" presStyleIdx="4" presStyleCnt="8">
        <dgm:presLayoutVars>
          <dgm:bulletEnabled val="1"/>
        </dgm:presLayoutVars>
      </dgm:prSet>
      <dgm:spPr/>
    </dgm:pt>
    <dgm:pt modelId="{478AB36E-A298-4D81-B15D-E6454D607D9A}" type="pres">
      <dgm:prSet presAssocID="{DBAC57C6-05A6-47F7-B41C-E4BBA62DAC77}" presName="parTrans" presStyleLbl="sibTrans2D1" presStyleIdx="5" presStyleCnt="8"/>
      <dgm:spPr/>
    </dgm:pt>
    <dgm:pt modelId="{C4CEFA24-8A59-4BA4-BC74-B944FB285624}" type="pres">
      <dgm:prSet presAssocID="{DBAC57C6-05A6-47F7-B41C-E4BBA62DAC77}" presName="connectorText" presStyleLbl="sibTrans2D1" presStyleIdx="5" presStyleCnt="8"/>
      <dgm:spPr/>
    </dgm:pt>
    <dgm:pt modelId="{DC97D00D-CEB2-4290-9C09-C3BD7990F713}" type="pres">
      <dgm:prSet presAssocID="{2C020368-4849-4B72-AD3F-F7C0DF664C02}" presName="node" presStyleLbl="node1" presStyleIdx="5" presStyleCnt="8">
        <dgm:presLayoutVars>
          <dgm:bulletEnabled val="1"/>
        </dgm:presLayoutVars>
      </dgm:prSet>
      <dgm:spPr/>
    </dgm:pt>
    <dgm:pt modelId="{4B56F187-3D4F-4316-B2FE-B1169B4820B4}" type="pres">
      <dgm:prSet presAssocID="{7DCBB293-1948-4451-B8E8-D6CD95D4C803}" presName="parTrans" presStyleLbl="sibTrans2D1" presStyleIdx="6" presStyleCnt="8"/>
      <dgm:spPr/>
    </dgm:pt>
    <dgm:pt modelId="{1A8B3AA7-C6DC-4127-AFAE-845281499F68}" type="pres">
      <dgm:prSet presAssocID="{7DCBB293-1948-4451-B8E8-D6CD95D4C803}" presName="connectorText" presStyleLbl="sibTrans2D1" presStyleIdx="6" presStyleCnt="8"/>
      <dgm:spPr/>
    </dgm:pt>
    <dgm:pt modelId="{44A22F7C-1172-4C1B-817B-319C6766F6A3}" type="pres">
      <dgm:prSet presAssocID="{06C7D148-EBC0-4A8C-838F-6F6EE686E6A8}" presName="node" presStyleLbl="node1" presStyleIdx="6" presStyleCnt="8">
        <dgm:presLayoutVars>
          <dgm:bulletEnabled val="1"/>
        </dgm:presLayoutVars>
      </dgm:prSet>
      <dgm:spPr/>
    </dgm:pt>
    <dgm:pt modelId="{97BCD867-AEB3-442C-BD82-A3584D358569}" type="pres">
      <dgm:prSet presAssocID="{E57111DA-1196-4235-B6BF-14974D56B790}" presName="parTrans" presStyleLbl="sibTrans2D1" presStyleIdx="7" presStyleCnt="8"/>
      <dgm:spPr/>
    </dgm:pt>
    <dgm:pt modelId="{22084845-301B-40B2-B8F7-AB371308DEED}" type="pres">
      <dgm:prSet presAssocID="{E57111DA-1196-4235-B6BF-14974D56B790}" presName="connectorText" presStyleLbl="sibTrans2D1" presStyleIdx="7" presStyleCnt="8"/>
      <dgm:spPr/>
    </dgm:pt>
    <dgm:pt modelId="{C89C2060-3A3E-4F46-9FC2-A49F0B49A07A}" type="pres">
      <dgm:prSet presAssocID="{6B075A50-5986-4D16-A4A9-D4002E6096E9}" presName="node" presStyleLbl="node1" presStyleIdx="7" presStyleCnt="8">
        <dgm:presLayoutVars>
          <dgm:bulletEnabled val="1"/>
        </dgm:presLayoutVars>
      </dgm:prSet>
      <dgm:spPr/>
    </dgm:pt>
  </dgm:ptLst>
  <dgm:cxnLst>
    <dgm:cxn modelId="{524AA203-11BD-4BDC-A58D-A932972C58EB}" srcId="{418176AA-602E-4FD1-9302-36E5C29FF3A0}" destId="{6B075A50-5986-4D16-A4A9-D4002E6096E9}" srcOrd="7" destOrd="0" parTransId="{E57111DA-1196-4235-B6BF-14974D56B790}" sibTransId="{DCAD9277-F5E8-4477-B065-7A9DF2E38F3A}"/>
    <dgm:cxn modelId="{DBE4C206-8B76-49A1-8CC1-8F85DC87A031}" type="presOf" srcId="{E57111DA-1196-4235-B6BF-14974D56B790}" destId="{97BCD867-AEB3-442C-BD82-A3584D358569}" srcOrd="0" destOrd="0" presId="urn:microsoft.com/office/officeart/2005/8/layout/radial5"/>
    <dgm:cxn modelId="{A213A339-A8BB-4A6F-AC27-33FAA1C26799}" type="presOf" srcId="{DBAC57C6-05A6-47F7-B41C-E4BBA62DAC77}" destId="{478AB36E-A298-4D81-B15D-E6454D607D9A}" srcOrd="0" destOrd="0" presId="urn:microsoft.com/office/officeart/2005/8/layout/radial5"/>
    <dgm:cxn modelId="{B67EB73B-125F-40F2-B440-3200CB9B58CD}" type="presOf" srcId="{06C7D148-EBC0-4A8C-838F-6F6EE686E6A8}" destId="{44A22F7C-1172-4C1B-817B-319C6766F6A3}" srcOrd="0" destOrd="0" presId="urn:microsoft.com/office/officeart/2005/8/layout/radial5"/>
    <dgm:cxn modelId="{B1AFBF3F-13E7-4644-9956-07772AF93C22}" srcId="{418176AA-602E-4FD1-9302-36E5C29FF3A0}" destId="{B2DDF215-5827-4268-93F3-C65643C0F5C8}" srcOrd="1" destOrd="0" parTransId="{5F6962F2-3912-4735-AA56-04E95B39AAA4}" sibTransId="{86A63A1B-7A90-407D-AAA3-D5BD1E718CD0}"/>
    <dgm:cxn modelId="{E6A70E5B-3BAC-45A2-95EC-DFCBF37B197F}" srcId="{50A7A38D-7EE7-4E87-A7D9-AFCEA01CB132}" destId="{418176AA-602E-4FD1-9302-36E5C29FF3A0}" srcOrd="0" destOrd="0" parTransId="{71BA54E4-4E89-4EE0-91A3-07B350D9EE8B}" sibTransId="{35C28CC1-A8D5-483E-9172-752E189711B7}"/>
    <dgm:cxn modelId="{BDFF4249-21CB-44E3-9FF3-10409CCFE5D0}" srcId="{418176AA-602E-4FD1-9302-36E5C29FF3A0}" destId="{42CBD992-6A91-4AB2-853B-E34DBDF325CA}" srcOrd="0" destOrd="0" parTransId="{E300EAFF-2DCE-4D15-9ED3-B5D7BD805DEE}" sibTransId="{30C6B2C3-7087-495C-9430-03374A2AD623}"/>
    <dgm:cxn modelId="{8C9FA84A-58FA-4BE9-849A-79F38189A982}" type="presOf" srcId="{42CBD992-6A91-4AB2-853B-E34DBDF325CA}" destId="{28811E5B-BBFB-4D0A-9046-A50D1CB50EC2}" srcOrd="0" destOrd="0" presId="urn:microsoft.com/office/officeart/2005/8/layout/radial5"/>
    <dgm:cxn modelId="{20041C6D-17FE-40A6-B95E-E840D6BF3ECE}" type="presOf" srcId="{6B075A50-5986-4D16-A4A9-D4002E6096E9}" destId="{C89C2060-3A3E-4F46-9FC2-A49F0B49A07A}" srcOrd="0" destOrd="0" presId="urn:microsoft.com/office/officeart/2005/8/layout/radial5"/>
    <dgm:cxn modelId="{28A0916F-A8B1-4612-96FF-EBE6DAE67A4E}" srcId="{418176AA-602E-4FD1-9302-36E5C29FF3A0}" destId="{10079DC6-66B7-4F7F-A09C-3C50EB2986C6}" srcOrd="4" destOrd="0" parTransId="{D426162D-A69A-49C6-BBFD-737079B71B8A}" sibTransId="{326BC6F0-B217-4363-93D4-62910A02A468}"/>
    <dgm:cxn modelId="{2027BC55-10F7-4CB8-BEBB-8D7607EC37A7}" type="presOf" srcId="{D426162D-A69A-49C6-BBFD-737079B71B8A}" destId="{C472E23D-4A8F-4A06-BE3B-7FFC74F51A7C}" srcOrd="0" destOrd="0" presId="urn:microsoft.com/office/officeart/2005/8/layout/radial5"/>
    <dgm:cxn modelId="{3C27D476-1F40-4CCF-A822-01639B08E625}" type="presOf" srcId="{06F231D2-8F94-449E-8918-23C73DA8C48B}" destId="{AC06D7D2-9D65-440B-A8D3-44309747E7A0}" srcOrd="0" destOrd="0" presId="urn:microsoft.com/office/officeart/2005/8/layout/radial5"/>
    <dgm:cxn modelId="{7D401778-B7F8-445C-8AEC-35D05A2FD6E5}" type="presOf" srcId="{7DCBB293-1948-4451-B8E8-D6CD95D4C803}" destId="{4B56F187-3D4F-4316-B2FE-B1169B4820B4}" srcOrd="0" destOrd="0" presId="urn:microsoft.com/office/officeart/2005/8/layout/radial5"/>
    <dgm:cxn modelId="{B6293078-D4F3-42DA-ACD7-0CD57D274EBE}" type="presOf" srcId="{8E18E46D-C98D-4E7A-AA10-F17A30AC41C7}" destId="{6DF98A56-9DDD-4716-8CC8-C6B617C8CECC}" srcOrd="0" destOrd="0" presId="urn:microsoft.com/office/officeart/2005/8/layout/radial5"/>
    <dgm:cxn modelId="{6A15335A-E859-49A3-9255-10B7E821EA67}" type="presOf" srcId="{10079DC6-66B7-4F7F-A09C-3C50EB2986C6}" destId="{AD7624D6-A045-4C81-9FDD-A32889A9F600}" srcOrd="0" destOrd="0" presId="urn:microsoft.com/office/officeart/2005/8/layout/radial5"/>
    <dgm:cxn modelId="{F3CA46A2-6243-49F4-81C6-38757BFA8CD9}" srcId="{418176AA-602E-4FD1-9302-36E5C29FF3A0}" destId="{06F231D2-8F94-449E-8918-23C73DA8C48B}" srcOrd="3" destOrd="0" parTransId="{8E18E46D-C98D-4E7A-AA10-F17A30AC41C7}" sibTransId="{D429A81A-09A8-4980-8367-BEFF981C7F2F}"/>
    <dgm:cxn modelId="{D0D034A4-F497-416E-A378-057D82A969B6}" type="presOf" srcId="{33E06F2D-32C1-498B-8C5B-6E2AC9887D46}" destId="{8B072DD7-0A68-42E7-9C45-0F17AC42E0E1}" srcOrd="1" destOrd="0" presId="urn:microsoft.com/office/officeart/2005/8/layout/radial5"/>
    <dgm:cxn modelId="{1457E8A6-6D7E-4B1C-A572-99118F32FD97}" type="presOf" srcId="{50A7A38D-7EE7-4E87-A7D9-AFCEA01CB132}" destId="{E733B63A-797A-412F-B4B5-1DD5BD6DD392}" srcOrd="0" destOrd="0" presId="urn:microsoft.com/office/officeart/2005/8/layout/radial5"/>
    <dgm:cxn modelId="{E35FC6B0-2039-406D-B681-6FE5186E5FD1}" type="presOf" srcId="{5F6962F2-3912-4735-AA56-04E95B39AAA4}" destId="{3E2A0BDA-DB8F-4F0B-B097-08462C2A06AE}" srcOrd="1" destOrd="0" presId="urn:microsoft.com/office/officeart/2005/8/layout/radial5"/>
    <dgm:cxn modelId="{665C6FB3-F652-4C1D-9BE6-3CD04D4A4FDB}" type="presOf" srcId="{B2DDF215-5827-4268-93F3-C65643C0F5C8}" destId="{ED55D540-DBDF-4747-BD1C-303F1DE7249C}" srcOrd="0" destOrd="0" presId="urn:microsoft.com/office/officeart/2005/8/layout/radial5"/>
    <dgm:cxn modelId="{6F8A14B7-83E9-4D12-8A0D-3929145AF712}" type="presOf" srcId="{E300EAFF-2DCE-4D15-9ED3-B5D7BD805DEE}" destId="{45B3A95D-19D1-4B4A-8D5A-6E845F6CCB46}" srcOrd="1" destOrd="0" presId="urn:microsoft.com/office/officeart/2005/8/layout/radial5"/>
    <dgm:cxn modelId="{5A19B4B7-57BA-4F02-B208-16493309F5AD}" type="presOf" srcId="{42B42B83-759C-4F57-9C0C-47C21E3CBB10}" destId="{8155730B-02A5-4EEB-9D09-7BF3692A224B}" srcOrd="0" destOrd="0" presId="urn:microsoft.com/office/officeart/2005/8/layout/radial5"/>
    <dgm:cxn modelId="{3B5DBBC9-0347-4825-8BEF-467970F43F3D}" type="presOf" srcId="{7DCBB293-1948-4451-B8E8-D6CD95D4C803}" destId="{1A8B3AA7-C6DC-4127-AFAE-845281499F68}" srcOrd="1" destOrd="0" presId="urn:microsoft.com/office/officeart/2005/8/layout/radial5"/>
    <dgm:cxn modelId="{5EF0CECB-8A2D-48E3-A216-4F703711858B}" type="presOf" srcId="{DBAC57C6-05A6-47F7-B41C-E4BBA62DAC77}" destId="{C4CEFA24-8A59-4BA4-BC74-B944FB285624}" srcOrd="1" destOrd="0" presId="urn:microsoft.com/office/officeart/2005/8/layout/radial5"/>
    <dgm:cxn modelId="{BFC58DCD-8BDD-45D4-83B0-5D87049A0AFE}" srcId="{418176AA-602E-4FD1-9302-36E5C29FF3A0}" destId="{2C020368-4849-4B72-AD3F-F7C0DF664C02}" srcOrd="5" destOrd="0" parTransId="{DBAC57C6-05A6-47F7-B41C-E4BBA62DAC77}" sibTransId="{52D99F0F-1BC0-40DF-954D-89E47E0E04ED}"/>
    <dgm:cxn modelId="{58EE9BD8-DE7C-4F2F-B590-48AE0473BB94}" type="presOf" srcId="{5F6962F2-3912-4735-AA56-04E95B39AAA4}" destId="{B880CA56-067A-42B5-ACF6-33C0283377B8}" srcOrd="0" destOrd="0" presId="urn:microsoft.com/office/officeart/2005/8/layout/radial5"/>
    <dgm:cxn modelId="{306C3DDF-C812-487D-8EE8-0EB19E90E839}" srcId="{418176AA-602E-4FD1-9302-36E5C29FF3A0}" destId="{42B42B83-759C-4F57-9C0C-47C21E3CBB10}" srcOrd="2" destOrd="0" parTransId="{33E06F2D-32C1-498B-8C5B-6E2AC9887D46}" sibTransId="{C318AF14-B149-4632-BA3C-2490B00F8652}"/>
    <dgm:cxn modelId="{A4CCF8E2-1011-423E-B483-BDD1A07AA40F}" type="presOf" srcId="{2C020368-4849-4B72-AD3F-F7C0DF664C02}" destId="{DC97D00D-CEB2-4290-9C09-C3BD7990F713}" srcOrd="0" destOrd="0" presId="urn:microsoft.com/office/officeart/2005/8/layout/radial5"/>
    <dgm:cxn modelId="{0930B8E4-85CC-4593-8B86-C3C427082955}" type="presOf" srcId="{E300EAFF-2DCE-4D15-9ED3-B5D7BD805DEE}" destId="{D1439225-41F6-4745-8C84-2811BDEE7389}" srcOrd="0" destOrd="0" presId="urn:microsoft.com/office/officeart/2005/8/layout/radial5"/>
    <dgm:cxn modelId="{292656E8-7FB4-4F0A-8AC5-4323EB73E74C}" type="presOf" srcId="{33E06F2D-32C1-498B-8C5B-6E2AC9887D46}" destId="{8E2B13E4-AF2D-4784-A86B-97CC074C9D17}" srcOrd="0" destOrd="0" presId="urn:microsoft.com/office/officeart/2005/8/layout/radial5"/>
    <dgm:cxn modelId="{01A70DEC-C272-4245-8DB0-37E3C3CB2BB0}" type="presOf" srcId="{D426162D-A69A-49C6-BBFD-737079B71B8A}" destId="{35F24FFD-1373-4EA8-B3B2-76DA247283E9}" srcOrd="1" destOrd="0" presId="urn:microsoft.com/office/officeart/2005/8/layout/radial5"/>
    <dgm:cxn modelId="{539A24F3-5CF4-450D-ACC3-E6550AC08427}" srcId="{418176AA-602E-4FD1-9302-36E5C29FF3A0}" destId="{06C7D148-EBC0-4A8C-838F-6F6EE686E6A8}" srcOrd="6" destOrd="0" parTransId="{7DCBB293-1948-4451-B8E8-D6CD95D4C803}" sibTransId="{0A69ACD8-E8F6-48CA-95DA-768DDC20C9D5}"/>
    <dgm:cxn modelId="{472A08F4-94DA-4CD1-833A-EE846E7420DF}" type="presOf" srcId="{8E18E46D-C98D-4E7A-AA10-F17A30AC41C7}" destId="{525AB948-8FAE-4502-9E1D-4C57C3E5FDFD}" srcOrd="1" destOrd="0" presId="urn:microsoft.com/office/officeart/2005/8/layout/radial5"/>
    <dgm:cxn modelId="{FD72FBF4-85FA-4210-9131-F30AE9266DFB}" type="presOf" srcId="{418176AA-602E-4FD1-9302-36E5C29FF3A0}" destId="{2A9E44B1-0A4E-4717-A750-20F3EF881FFB}" srcOrd="0" destOrd="0" presId="urn:microsoft.com/office/officeart/2005/8/layout/radial5"/>
    <dgm:cxn modelId="{DBAF2DFC-9E04-4ED9-A26F-113161C11F49}" type="presOf" srcId="{E57111DA-1196-4235-B6BF-14974D56B790}" destId="{22084845-301B-40B2-B8F7-AB371308DEED}" srcOrd="1" destOrd="0" presId="urn:microsoft.com/office/officeart/2005/8/layout/radial5"/>
    <dgm:cxn modelId="{4DF013AB-017D-4E1F-BE1A-DF64A5D27DF7}" type="presParOf" srcId="{E733B63A-797A-412F-B4B5-1DD5BD6DD392}" destId="{2A9E44B1-0A4E-4717-A750-20F3EF881FFB}" srcOrd="0" destOrd="0" presId="urn:microsoft.com/office/officeart/2005/8/layout/radial5"/>
    <dgm:cxn modelId="{BA10E659-D141-40ED-9491-1A86CA9F4251}" type="presParOf" srcId="{E733B63A-797A-412F-B4B5-1DD5BD6DD392}" destId="{D1439225-41F6-4745-8C84-2811BDEE7389}" srcOrd="1" destOrd="0" presId="urn:microsoft.com/office/officeart/2005/8/layout/radial5"/>
    <dgm:cxn modelId="{B0E87341-46FB-4824-8EAD-1C912C154B45}" type="presParOf" srcId="{D1439225-41F6-4745-8C84-2811BDEE7389}" destId="{45B3A95D-19D1-4B4A-8D5A-6E845F6CCB46}" srcOrd="0" destOrd="0" presId="urn:microsoft.com/office/officeart/2005/8/layout/radial5"/>
    <dgm:cxn modelId="{DEEF3AFF-D6C8-4152-BD33-8FB441A50049}" type="presParOf" srcId="{E733B63A-797A-412F-B4B5-1DD5BD6DD392}" destId="{28811E5B-BBFB-4D0A-9046-A50D1CB50EC2}" srcOrd="2" destOrd="0" presId="urn:microsoft.com/office/officeart/2005/8/layout/radial5"/>
    <dgm:cxn modelId="{F4D4C724-7579-42D6-A250-C5873DB24B11}" type="presParOf" srcId="{E733B63A-797A-412F-B4B5-1DD5BD6DD392}" destId="{B880CA56-067A-42B5-ACF6-33C0283377B8}" srcOrd="3" destOrd="0" presId="urn:microsoft.com/office/officeart/2005/8/layout/radial5"/>
    <dgm:cxn modelId="{2EA6FCFD-965C-4E26-B219-0695B30FB0E3}" type="presParOf" srcId="{B880CA56-067A-42B5-ACF6-33C0283377B8}" destId="{3E2A0BDA-DB8F-4F0B-B097-08462C2A06AE}" srcOrd="0" destOrd="0" presId="urn:microsoft.com/office/officeart/2005/8/layout/radial5"/>
    <dgm:cxn modelId="{8B8C753C-79BC-49E3-9C9C-99EA50E4A89B}" type="presParOf" srcId="{E733B63A-797A-412F-B4B5-1DD5BD6DD392}" destId="{ED55D540-DBDF-4747-BD1C-303F1DE7249C}" srcOrd="4" destOrd="0" presId="urn:microsoft.com/office/officeart/2005/8/layout/radial5"/>
    <dgm:cxn modelId="{E946C5BC-1215-4197-9724-8690DAD2020B}" type="presParOf" srcId="{E733B63A-797A-412F-B4B5-1DD5BD6DD392}" destId="{8E2B13E4-AF2D-4784-A86B-97CC074C9D17}" srcOrd="5" destOrd="0" presId="urn:microsoft.com/office/officeart/2005/8/layout/radial5"/>
    <dgm:cxn modelId="{55726439-E760-49DD-902B-D72EA3DDC1A0}" type="presParOf" srcId="{8E2B13E4-AF2D-4784-A86B-97CC074C9D17}" destId="{8B072DD7-0A68-42E7-9C45-0F17AC42E0E1}" srcOrd="0" destOrd="0" presId="urn:microsoft.com/office/officeart/2005/8/layout/radial5"/>
    <dgm:cxn modelId="{202D33BA-C78A-4624-BB91-5635E804FBB5}" type="presParOf" srcId="{E733B63A-797A-412F-B4B5-1DD5BD6DD392}" destId="{8155730B-02A5-4EEB-9D09-7BF3692A224B}" srcOrd="6" destOrd="0" presId="urn:microsoft.com/office/officeart/2005/8/layout/radial5"/>
    <dgm:cxn modelId="{9BCB9E41-095C-4475-B53E-7B8E88ED6AB2}" type="presParOf" srcId="{E733B63A-797A-412F-B4B5-1DD5BD6DD392}" destId="{6DF98A56-9DDD-4716-8CC8-C6B617C8CECC}" srcOrd="7" destOrd="0" presId="urn:microsoft.com/office/officeart/2005/8/layout/radial5"/>
    <dgm:cxn modelId="{BAD6437F-D282-4F84-A20B-FF1A1637FD29}" type="presParOf" srcId="{6DF98A56-9DDD-4716-8CC8-C6B617C8CECC}" destId="{525AB948-8FAE-4502-9E1D-4C57C3E5FDFD}" srcOrd="0" destOrd="0" presId="urn:microsoft.com/office/officeart/2005/8/layout/radial5"/>
    <dgm:cxn modelId="{5090118A-0A83-42E0-A61A-FEB5D3084D57}" type="presParOf" srcId="{E733B63A-797A-412F-B4B5-1DD5BD6DD392}" destId="{AC06D7D2-9D65-440B-A8D3-44309747E7A0}" srcOrd="8" destOrd="0" presId="urn:microsoft.com/office/officeart/2005/8/layout/radial5"/>
    <dgm:cxn modelId="{509BF83F-AEE3-44AB-ACAB-AC8175053E78}" type="presParOf" srcId="{E733B63A-797A-412F-B4B5-1DD5BD6DD392}" destId="{C472E23D-4A8F-4A06-BE3B-7FFC74F51A7C}" srcOrd="9" destOrd="0" presId="urn:microsoft.com/office/officeart/2005/8/layout/radial5"/>
    <dgm:cxn modelId="{4E581936-DE6D-48E0-89D1-5E37E90CB374}" type="presParOf" srcId="{C472E23D-4A8F-4A06-BE3B-7FFC74F51A7C}" destId="{35F24FFD-1373-4EA8-B3B2-76DA247283E9}" srcOrd="0" destOrd="0" presId="urn:microsoft.com/office/officeart/2005/8/layout/radial5"/>
    <dgm:cxn modelId="{925C995E-AE33-4FEF-8D51-8D88CF8BA69C}" type="presParOf" srcId="{E733B63A-797A-412F-B4B5-1DD5BD6DD392}" destId="{AD7624D6-A045-4C81-9FDD-A32889A9F600}" srcOrd="10" destOrd="0" presId="urn:microsoft.com/office/officeart/2005/8/layout/radial5"/>
    <dgm:cxn modelId="{0D85B584-DABF-466D-B138-A0F7AAF1C203}" type="presParOf" srcId="{E733B63A-797A-412F-B4B5-1DD5BD6DD392}" destId="{478AB36E-A298-4D81-B15D-E6454D607D9A}" srcOrd="11" destOrd="0" presId="urn:microsoft.com/office/officeart/2005/8/layout/radial5"/>
    <dgm:cxn modelId="{2D90DE24-0D3C-406F-9B81-78BFA5CAB9D9}" type="presParOf" srcId="{478AB36E-A298-4D81-B15D-E6454D607D9A}" destId="{C4CEFA24-8A59-4BA4-BC74-B944FB285624}" srcOrd="0" destOrd="0" presId="urn:microsoft.com/office/officeart/2005/8/layout/radial5"/>
    <dgm:cxn modelId="{207B513B-0061-41E1-A440-3637DFF01BB8}" type="presParOf" srcId="{E733B63A-797A-412F-B4B5-1DD5BD6DD392}" destId="{DC97D00D-CEB2-4290-9C09-C3BD7990F713}" srcOrd="12" destOrd="0" presId="urn:microsoft.com/office/officeart/2005/8/layout/radial5"/>
    <dgm:cxn modelId="{FB5153AC-2720-40BA-AD5C-E0C48308EF66}" type="presParOf" srcId="{E733B63A-797A-412F-B4B5-1DD5BD6DD392}" destId="{4B56F187-3D4F-4316-B2FE-B1169B4820B4}" srcOrd="13" destOrd="0" presId="urn:microsoft.com/office/officeart/2005/8/layout/radial5"/>
    <dgm:cxn modelId="{81FC77FB-29AF-441A-82C9-B71331DBA827}" type="presParOf" srcId="{4B56F187-3D4F-4316-B2FE-B1169B4820B4}" destId="{1A8B3AA7-C6DC-4127-AFAE-845281499F68}" srcOrd="0" destOrd="0" presId="urn:microsoft.com/office/officeart/2005/8/layout/radial5"/>
    <dgm:cxn modelId="{1BC61EB0-BA6D-40DB-9D67-D4CA58176F25}" type="presParOf" srcId="{E733B63A-797A-412F-B4B5-1DD5BD6DD392}" destId="{44A22F7C-1172-4C1B-817B-319C6766F6A3}" srcOrd="14" destOrd="0" presId="urn:microsoft.com/office/officeart/2005/8/layout/radial5"/>
    <dgm:cxn modelId="{83E3BDF4-C47B-44C4-A57E-9D792FA6D763}" type="presParOf" srcId="{E733B63A-797A-412F-B4B5-1DD5BD6DD392}" destId="{97BCD867-AEB3-442C-BD82-A3584D358569}" srcOrd="15" destOrd="0" presId="urn:microsoft.com/office/officeart/2005/8/layout/radial5"/>
    <dgm:cxn modelId="{F32AE6BC-DD48-4476-895B-4B05142EB6E5}" type="presParOf" srcId="{97BCD867-AEB3-442C-BD82-A3584D358569}" destId="{22084845-301B-40B2-B8F7-AB371308DEED}" srcOrd="0" destOrd="0" presId="urn:microsoft.com/office/officeart/2005/8/layout/radial5"/>
    <dgm:cxn modelId="{88C64B86-CF27-49B1-A369-B0DCEE53F3BA}" type="presParOf" srcId="{E733B63A-797A-412F-B4B5-1DD5BD6DD392}" destId="{C89C2060-3A3E-4F46-9FC2-A49F0B49A07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73956-B715-464B-BC5E-134B5E0ECB32}">
      <dsp:nvSpPr>
        <dsp:cNvPr id="0" name=""/>
        <dsp:cNvSpPr/>
      </dsp:nvSpPr>
      <dsp:spPr>
        <a:xfrm>
          <a:off x="3108" y="1497307"/>
          <a:ext cx="2180802" cy="256564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C3E41FE7-E780-49B1-8D8B-12FD12D1A05E}">
      <dsp:nvSpPr>
        <dsp:cNvPr id="0" name=""/>
        <dsp:cNvSpPr/>
      </dsp:nvSpPr>
      <dsp:spPr>
        <a:xfrm>
          <a:off x="112148" y="1599933"/>
          <a:ext cx="1962721" cy="16676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83C44B-429E-487C-8EA6-E3A0EE6C41F4}">
      <dsp:nvSpPr>
        <dsp:cNvPr id="0" name=""/>
        <dsp:cNvSpPr/>
      </dsp:nvSpPr>
      <dsp:spPr>
        <a:xfrm>
          <a:off x="112148" y="3524191"/>
          <a:ext cx="1962721" cy="4361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>
              <a:latin typeface="Gill Sans MT" panose="020B0502020104020203"/>
              <a:ea typeface="+mn-ea"/>
              <a:cs typeface="Arial" panose="020B0604020202020204" pitchFamily="34" charset="0"/>
            </a:rPr>
            <a:t>حمض الإيثانويك</a:t>
          </a:r>
          <a:endParaRPr lang="ar-SA" sz="1800" kern="1200" dirty="0">
            <a:latin typeface="Gill Sans MT" panose="020B0502020104020203"/>
            <a:ea typeface="+mn-ea"/>
            <a:cs typeface="Arial" panose="020B0604020202020204" pitchFamily="34" charset="0"/>
          </a:endParaRPr>
        </a:p>
      </dsp:txBody>
      <dsp:txXfrm>
        <a:off x="112148" y="3524191"/>
        <a:ext cx="1962721" cy="436139"/>
      </dsp:txXfrm>
    </dsp:sp>
    <dsp:sp modelId="{1ACC4674-43BF-4DDC-9EB3-8D58C2409EC4}">
      <dsp:nvSpPr>
        <dsp:cNvPr id="0" name=""/>
        <dsp:cNvSpPr/>
      </dsp:nvSpPr>
      <dsp:spPr>
        <a:xfrm>
          <a:off x="112148" y="3267605"/>
          <a:ext cx="1962721" cy="25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يوجد في الخل</a:t>
          </a:r>
        </a:p>
      </dsp:txBody>
      <dsp:txXfrm>
        <a:off x="112148" y="3267605"/>
        <a:ext cx="1962721" cy="256585"/>
      </dsp:txXfrm>
    </dsp:sp>
    <dsp:sp modelId="{00825694-3375-4B9A-A14E-5AEEAB9B6EBA}">
      <dsp:nvSpPr>
        <dsp:cNvPr id="0" name=""/>
        <dsp:cNvSpPr/>
      </dsp:nvSpPr>
      <dsp:spPr>
        <a:xfrm>
          <a:off x="2651426" y="1497307"/>
          <a:ext cx="2180802" cy="256564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FCE762C7-FEE1-42BA-9B8E-78F20758A310}">
      <dsp:nvSpPr>
        <dsp:cNvPr id="0" name=""/>
        <dsp:cNvSpPr/>
      </dsp:nvSpPr>
      <dsp:spPr>
        <a:xfrm>
          <a:off x="2760466" y="1599933"/>
          <a:ext cx="1962721" cy="166767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9000" b="-9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67637B-C402-4C4E-BBEA-E9E1A75C3A24}">
      <dsp:nvSpPr>
        <dsp:cNvPr id="0" name=""/>
        <dsp:cNvSpPr/>
      </dsp:nvSpPr>
      <dsp:spPr>
        <a:xfrm>
          <a:off x="2760466" y="3524191"/>
          <a:ext cx="1962721" cy="436139"/>
        </a:xfrm>
        <a:prstGeom prst="rect">
          <a:avLst/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61544"/>
                <a:satOff val="-2648"/>
                <a:lumOff val="6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>
              <a:latin typeface="Gill Sans MT" panose="020B0502020104020203"/>
              <a:ea typeface="+mn-ea"/>
              <a:cs typeface="Arial" panose="020B0604020202020204" pitchFamily="34" charset="0"/>
            </a:rPr>
            <a:t>حمض السيتريك</a:t>
          </a:r>
          <a:endParaRPr lang="ar-SA" sz="1800" kern="1200" dirty="0">
            <a:latin typeface="Gill Sans MT" panose="020B0502020104020203"/>
            <a:ea typeface="+mn-ea"/>
            <a:cs typeface="Arial" panose="020B0604020202020204" pitchFamily="34" charset="0"/>
          </a:endParaRPr>
        </a:p>
      </dsp:txBody>
      <dsp:txXfrm>
        <a:off x="2760466" y="3524191"/>
        <a:ext cx="1962721" cy="436139"/>
      </dsp:txXfrm>
    </dsp:sp>
    <dsp:sp modelId="{98C7BF29-0AC5-4884-BC77-1F5985285D18}">
      <dsp:nvSpPr>
        <dsp:cNvPr id="0" name=""/>
        <dsp:cNvSpPr/>
      </dsp:nvSpPr>
      <dsp:spPr>
        <a:xfrm>
          <a:off x="2760466" y="3267605"/>
          <a:ext cx="1962721" cy="25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يوجد في الليمون</a:t>
          </a:r>
        </a:p>
      </dsp:txBody>
      <dsp:txXfrm>
        <a:off x="2760466" y="3267605"/>
        <a:ext cx="1962721" cy="256585"/>
      </dsp:txXfrm>
    </dsp:sp>
    <dsp:sp modelId="{F2F00997-C10B-4450-946C-F246F2C1B133}">
      <dsp:nvSpPr>
        <dsp:cNvPr id="0" name=""/>
        <dsp:cNvSpPr/>
      </dsp:nvSpPr>
      <dsp:spPr>
        <a:xfrm>
          <a:off x="5299743" y="1497307"/>
          <a:ext cx="2180802" cy="256564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9605729B-A915-40C2-8740-40CE2D32E8C5}">
      <dsp:nvSpPr>
        <dsp:cNvPr id="0" name=""/>
        <dsp:cNvSpPr/>
      </dsp:nvSpPr>
      <dsp:spPr>
        <a:xfrm>
          <a:off x="5408783" y="1599933"/>
          <a:ext cx="1962721" cy="16676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46D08E-A234-46DF-93E6-DE34BFB4DA0C}">
      <dsp:nvSpPr>
        <dsp:cNvPr id="0" name=""/>
        <dsp:cNvSpPr/>
      </dsp:nvSpPr>
      <dsp:spPr>
        <a:xfrm>
          <a:off x="5408783" y="3524191"/>
          <a:ext cx="1962721" cy="436139"/>
        </a:xfrm>
        <a:prstGeom prst="rect">
          <a:avLst/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23087"/>
                <a:satOff val="-5296"/>
                <a:lumOff val="130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>
              <a:latin typeface="Gill Sans MT" panose="020B0502020104020203"/>
              <a:ea typeface="+mn-ea"/>
              <a:cs typeface="Arial" panose="020B0604020202020204" pitchFamily="34" charset="0"/>
            </a:rPr>
            <a:t>حمض الفورميك</a:t>
          </a:r>
          <a:endParaRPr lang="ar-SA" sz="1800" kern="1200" dirty="0">
            <a:latin typeface="Gill Sans MT" panose="020B0502020104020203"/>
            <a:ea typeface="+mn-ea"/>
            <a:cs typeface="Arial" panose="020B0604020202020204" pitchFamily="34" charset="0"/>
          </a:endParaRPr>
        </a:p>
      </dsp:txBody>
      <dsp:txXfrm>
        <a:off x="5408783" y="3524191"/>
        <a:ext cx="1962721" cy="436139"/>
      </dsp:txXfrm>
    </dsp:sp>
    <dsp:sp modelId="{933D37D3-C327-4B35-92E0-9A9991243515}">
      <dsp:nvSpPr>
        <dsp:cNvPr id="0" name=""/>
        <dsp:cNvSpPr/>
      </dsp:nvSpPr>
      <dsp:spPr>
        <a:xfrm>
          <a:off x="5408783" y="3267605"/>
          <a:ext cx="1962721" cy="25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يوجد في النمل</a:t>
          </a:r>
        </a:p>
      </dsp:txBody>
      <dsp:txXfrm>
        <a:off x="5408783" y="3267605"/>
        <a:ext cx="1962721" cy="256585"/>
      </dsp:txXfrm>
    </dsp:sp>
    <dsp:sp modelId="{42FE828B-BAF4-4208-88E9-E2DC22CA7F7F}">
      <dsp:nvSpPr>
        <dsp:cNvPr id="0" name=""/>
        <dsp:cNvSpPr/>
      </dsp:nvSpPr>
      <dsp:spPr>
        <a:xfrm>
          <a:off x="7948061" y="1497307"/>
          <a:ext cx="2180802" cy="256564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47ECAFDA-6220-4907-BD5C-119EC9702CEC}">
      <dsp:nvSpPr>
        <dsp:cNvPr id="0" name=""/>
        <dsp:cNvSpPr/>
      </dsp:nvSpPr>
      <dsp:spPr>
        <a:xfrm>
          <a:off x="8057101" y="1599933"/>
          <a:ext cx="1962721" cy="166767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6EEE38-E4F3-4894-8B1D-74CA482651AE}">
      <dsp:nvSpPr>
        <dsp:cNvPr id="0" name=""/>
        <dsp:cNvSpPr/>
      </dsp:nvSpPr>
      <dsp:spPr>
        <a:xfrm>
          <a:off x="8057101" y="3524191"/>
          <a:ext cx="1962721" cy="436139"/>
        </a:xfrm>
        <a:prstGeom prst="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حمض </a:t>
          </a:r>
          <a:r>
            <a:rPr lang="ar-SA" sz="1800" kern="1200" dirty="0" err="1"/>
            <a:t>الأسكوربيك</a:t>
          </a:r>
          <a:endParaRPr lang="ar-SA" sz="1800" kern="1200" dirty="0"/>
        </a:p>
      </dsp:txBody>
      <dsp:txXfrm>
        <a:off x="8057101" y="3524191"/>
        <a:ext cx="1962721" cy="436139"/>
      </dsp:txXfrm>
    </dsp:sp>
    <dsp:sp modelId="{AB0C3E40-5A43-4D7E-BFA0-0B75A8111928}">
      <dsp:nvSpPr>
        <dsp:cNvPr id="0" name=""/>
        <dsp:cNvSpPr/>
      </dsp:nvSpPr>
      <dsp:spPr>
        <a:xfrm>
          <a:off x="8057101" y="3267605"/>
          <a:ext cx="1962721" cy="25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يوجد في فيتامين </a:t>
          </a:r>
          <a:r>
            <a:rPr lang="en-US" sz="1600" kern="1200" dirty="0"/>
            <a:t>C</a:t>
          </a:r>
          <a:endParaRPr lang="ar-SA" sz="1600" kern="1200" dirty="0"/>
        </a:p>
      </dsp:txBody>
      <dsp:txXfrm>
        <a:off x="8057101" y="3267605"/>
        <a:ext cx="1962721" cy="256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E44B1-0A4E-4717-A750-20F3EF881FFB}">
      <dsp:nvSpPr>
        <dsp:cNvPr id="0" name=""/>
        <dsp:cNvSpPr/>
      </dsp:nvSpPr>
      <dsp:spPr>
        <a:xfrm>
          <a:off x="3762172" y="2276699"/>
          <a:ext cx="1747531" cy="1747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خصائص الأحماض</a:t>
          </a:r>
        </a:p>
      </dsp:txBody>
      <dsp:txXfrm>
        <a:off x="4018092" y="2532619"/>
        <a:ext cx="1235691" cy="1235691"/>
      </dsp:txXfrm>
    </dsp:sp>
    <dsp:sp modelId="{D1439225-41F6-4745-8C84-2811BDEE7389}">
      <dsp:nvSpPr>
        <dsp:cNvPr id="0" name=""/>
        <dsp:cNvSpPr/>
      </dsp:nvSpPr>
      <dsp:spPr>
        <a:xfrm rot="16200000">
          <a:off x="4450016" y="1639348"/>
          <a:ext cx="371842" cy="594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kern="1200"/>
        </a:p>
      </dsp:txBody>
      <dsp:txXfrm>
        <a:off x="4505793" y="1813957"/>
        <a:ext cx="260289" cy="356496"/>
      </dsp:txXfrm>
    </dsp:sp>
    <dsp:sp modelId="{28811E5B-BBFB-4D0A-9046-A50D1CB50EC2}">
      <dsp:nvSpPr>
        <dsp:cNvPr id="0" name=""/>
        <dsp:cNvSpPr/>
      </dsp:nvSpPr>
      <dsp:spPr>
        <a:xfrm>
          <a:off x="3849548" y="2332"/>
          <a:ext cx="1572778" cy="1572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طعمها لاذع</a:t>
          </a:r>
        </a:p>
      </dsp:txBody>
      <dsp:txXfrm>
        <a:off x="4079876" y="232660"/>
        <a:ext cx="1112122" cy="1112122"/>
      </dsp:txXfrm>
    </dsp:sp>
    <dsp:sp modelId="{B880CA56-067A-42B5-ACF6-33C0283377B8}">
      <dsp:nvSpPr>
        <dsp:cNvPr id="0" name=""/>
        <dsp:cNvSpPr/>
      </dsp:nvSpPr>
      <dsp:spPr>
        <a:xfrm rot="19285714">
          <a:off x="5399188" y="2096445"/>
          <a:ext cx="371842" cy="594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kern="1200"/>
        </a:p>
      </dsp:txBody>
      <dsp:txXfrm>
        <a:off x="5411357" y="2250053"/>
        <a:ext cx="260289" cy="356496"/>
      </dsp:txXfrm>
    </dsp:sp>
    <dsp:sp modelId="{ED55D540-DBDF-4747-BD1C-303F1DE7249C}">
      <dsp:nvSpPr>
        <dsp:cNvPr id="0" name=""/>
        <dsp:cNvSpPr/>
      </dsp:nvSpPr>
      <dsp:spPr>
        <a:xfrm>
          <a:off x="5696034" y="891552"/>
          <a:ext cx="1572778" cy="1572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كاوية</a:t>
          </a:r>
        </a:p>
      </dsp:txBody>
      <dsp:txXfrm>
        <a:off x="5926362" y="1121880"/>
        <a:ext cx="1112122" cy="1112122"/>
      </dsp:txXfrm>
    </dsp:sp>
    <dsp:sp modelId="{8E2B13E4-AF2D-4784-A86B-97CC074C9D17}">
      <dsp:nvSpPr>
        <dsp:cNvPr id="0" name=""/>
        <dsp:cNvSpPr/>
      </dsp:nvSpPr>
      <dsp:spPr>
        <a:xfrm rot="771429">
          <a:off x="5633614" y="3123533"/>
          <a:ext cx="371842" cy="594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kern="1200"/>
        </a:p>
      </dsp:txBody>
      <dsp:txXfrm>
        <a:off x="5635012" y="3229954"/>
        <a:ext cx="260289" cy="356496"/>
      </dsp:txXfrm>
    </dsp:sp>
    <dsp:sp modelId="{8155730B-02A5-4EEB-9D09-7BF3692A224B}">
      <dsp:nvSpPr>
        <dsp:cNvPr id="0" name=""/>
        <dsp:cNvSpPr/>
      </dsp:nvSpPr>
      <dsp:spPr>
        <a:xfrm>
          <a:off x="6152078" y="2889613"/>
          <a:ext cx="1572778" cy="1572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تتفاعل مع الفلزات</a:t>
          </a:r>
        </a:p>
      </dsp:txBody>
      <dsp:txXfrm>
        <a:off x="6382406" y="3119941"/>
        <a:ext cx="1112122" cy="1112122"/>
      </dsp:txXfrm>
    </dsp:sp>
    <dsp:sp modelId="{6DF98A56-9DDD-4716-8CC8-C6B617C8CECC}">
      <dsp:nvSpPr>
        <dsp:cNvPr id="0" name=""/>
        <dsp:cNvSpPr/>
      </dsp:nvSpPr>
      <dsp:spPr>
        <a:xfrm rot="3857143">
          <a:off x="4976767" y="3947193"/>
          <a:ext cx="371842" cy="594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kern="1200"/>
        </a:p>
      </dsp:txBody>
      <dsp:txXfrm>
        <a:off x="5008343" y="4015772"/>
        <a:ext cx="260289" cy="356496"/>
      </dsp:txXfrm>
    </dsp:sp>
    <dsp:sp modelId="{AC06D7D2-9D65-440B-A8D3-44309747E7A0}">
      <dsp:nvSpPr>
        <dsp:cNvPr id="0" name=""/>
        <dsp:cNvSpPr/>
      </dsp:nvSpPr>
      <dsp:spPr>
        <a:xfrm>
          <a:off x="4874271" y="4491933"/>
          <a:ext cx="1572778" cy="1572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موصلة للكهرباء</a:t>
          </a:r>
        </a:p>
      </dsp:txBody>
      <dsp:txXfrm>
        <a:off x="5104599" y="4722261"/>
        <a:ext cx="1112122" cy="1112122"/>
      </dsp:txXfrm>
    </dsp:sp>
    <dsp:sp modelId="{C472E23D-4A8F-4A06-BE3B-7FFC74F51A7C}">
      <dsp:nvSpPr>
        <dsp:cNvPr id="0" name=""/>
        <dsp:cNvSpPr/>
      </dsp:nvSpPr>
      <dsp:spPr>
        <a:xfrm rot="6942857">
          <a:off x="3923266" y="3947193"/>
          <a:ext cx="371842" cy="594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kern="1200"/>
        </a:p>
      </dsp:txBody>
      <dsp:txXfrm rot="10800000">
        <a:off x="4003243" y="4015772"/>
        <a:ext cx="260289" cy="356496"/>
      </dsp:txXfrm>
    </dsp:sp>
    <dsp:sp modelId="{AD7624D6-A045-4C81-9FDD-A32889A9F600}">
      <dsp:nvSpPr>
        <dsp:cNvPr id="0" name=""/>
        <dsp:cNvSpPr/>
      </dsp:nvSpPr>
      <dsp:spPr>
        <a:xfrm>
          <a:off x="2824826" y="4491933"/>
          <a:ext cx="1572778" cy="1572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تطلق أيونات الهيدروجين +H في الماء</a:t>
          </a:r>
        </a:p>
      </dsp:txBody>
      <dsp:txXfrm>
        <a:off x="3055154" y="4722261"/>
        <a:ext cx="1112122" cy="1112122"/>
      </dsp:txXfrm>
    </dsp:sp>
    <dsp:sp modelId="{478AB36E-A298-4D81-B15D-E6454D607D9A}">
      <dsp:nvSpPr>
        <dsp:cNvPr id="0" name=""/>
        <dsp:cNvSpPr/>
      </dsp:nvSpPr>
      <dsp:spPr>
        <a:xfrm rot="10028571">
          <a:off x="3266418" y="3123533"/>
          <a:ext cx="371842" cy="594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kern="1200"/>
        </a:p>
      </dsp:txBody>
      <dsp:txXfrm rot="10800000">
        <a:off x="3376573" y="3229954"/>
        <a:ext cx="260289" cy="356496"/>
      </dsp:txXfrm>
    </dsp:sp>
    <dsp:sp modelId="{DC97D00D-CEB2-4290-9C09-C3BD7990F713}">
      <dsp:nvSpPr>
        <dsp:cNvPr id="0" name=""/>
        <dsp:cNvSpPr/>
      </dsp:nvSpPr>
      <dsp:spPr>
        <a:xfrm>
          <a:off x="1547018" y="2889613"/>
          <a:ext cx="1572778" cy="1572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قوتها الهيدروجينية اقل من 7</a:t>
          </a:r>
        </a:p>
      </dsp:txBody>
      <dsp:txXfrm>
        <a:off x="1777346" y="3119941"/>
        <a:ext cx="1112122" cy="1112122"/>
      </dsp:txXfrm>
    </dsp:sp>
    <dsp:sp modelId="{4B56F187-3D4F-4316-B2FE-B1169B4820B4}">
      <dsp:nvSpPr>
        <dsp:cNvPr id="0" name=""/>
        <dsp:cNvSpPr/>
      </dsp:nvSpPr>
      <dsp:spPr>
        <a:xfrm rot="13114286">
          <a:off x="3500845" y="2096445"/>
          <a:ext cx="371842" cy="594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kern="1200"/>
        </a:p>
      </dsp:txBody>
      <dsp:txXfrm rot="10800000">
        <a:off x="3600229" y="2250053"/>
        <a:ext cx="260289" cy="356496"/>
      </dsp:txXfrm>
    </dsp:sp>
    <dsp:sp modelId="{44A22F7C-1172-4C1B-817B-319C6766F6A3}">
      <dsp:nvSpPr>
        <dsp:cNvPr id="0" name=""/>
        <dsp:cNvSpPr/>
      </dsp:nvSpPr>
      <dsp:spPr>
        <a:xfrm>
          <a:off x="2003063" y="891552"/>
          <a:ext cx="1572778" cy="1572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تحول ورقة تباع الشمس الزرقاء الى حمراء</a:t>
          </a:r>
        </a:p>
      </dsp:txBody>
      <dsp:txXfrm>
        <a:off x="2233391" y="1121880"/>
        <a:ext cx="1112122" cy="1112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E44B1-0A4E-4717-A750-20F3EF881FFB}">
      <dsp:nvSpPr>
        <dsp:cNvPr id="0" name=""/>
        <dsp:cNvSpPr/>
      </dsp:nvSpPr>
      <dsp:spPr>
        <a:xfrm>
          <a:off x="3870827" y="2268411"/>
          <a:ext cx="1530221" cy="15302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خصائص القواعد</a:t>
          </a:r>
        </a:p>
      </dsp:txBody>
      <dsp:txXfrm>
        <a:off x="4094923" y="2492507"/>
        <a:ext cx="1082029" cy="1082029"/>
      </dsp:txXfrm>
    </dsp:sp>
    <dsp:sp modelId="{D1439225-41F6-4745-8C84-2811BDEE7389}">
      <dsp:nvSpPr>
        <dsp:cNvPr id="0" name=""/>
        <dsp:cNvSpPr/>
      </dsp:nvSpPr>
      <dsp:spPr>
        <a:xfrm rot="16200000">
          <a:off x="4400490" y="1577359"/>
          <a:ext cx="470895" cy="520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>
        <a:off x="4471124" y="1752048"/>
        <a:ext cx="329627" cy="312165"/>
      </dsp:txXfrm>
    </dsp:sp>
    <dsp:sp modelId="{28811E5B-BBFB-4D0A-9046-A50D1CB50EC2}">
      <dsp:nvSpPr>
        <dsp:cNvPr id="0" name=""/>
        <dsp:cNvSpPr/>
      </dsp:nvSpPr>
      <dsp:spPr>
        <a:xfrm>
          <a:off x="3947338" y="2729"/>
          <a:ext cx="1377199" cy="13771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طعمها مر</a:t>
          </a:r>
        </a:p>
      </dsp:txBody>
      <dsp:txXfrm>
        <a:off x="4149024" y="204415"/>
        <a:ext cx="973827" cy="973827"/>
      </dsp:txXfrm>
    </dsp:sp>
    <dsp:sp modelId="{B880CA56-067A-42B5-ACF6-33C0283377B8}">
      <dsp:nvSpPr>
        <dsp:cNvPr id="0" name=""/>
        <dsp:cNvSpPr/>
      </dsp:nvSpPr>
      <dsp:spPr>
        <a:xfrm rot="18900000">
          <a:off x="5246207" y="1927667"/>
          <a:ext cx="470895" cy="520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>
        <a:off x="5266895" y="2081668"/>
        <a:ext cx="329627" cy="312165"/>
      </dsp:txXfrm>
    </dsp:sp>
    <dsp:sp modelId="{ED55D540-DBDF-4747-BD1C-303F1DE7249C}">
      <dsp:nvSpPr>
        <dsp:cNvPr id="0" name=""/>
        <dsp:cNvSpPr/>
      </dsp:nvSpPr>
      <dsp:spPr>
        <a:xfrm>
          <a:off x="5603518" y="688741"/>
          <a:ext cx="1377199" cy="13771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كاوية</a:t>
          </a:r>
        </a:p>
      </dsp:txBody>
      <dsp:txXfrm>
        <a:off x="5805204" y="890427"/>
        <a:ext cx="973827" cy="973827"/>
      </dsp:txXfrm>
    </dsp:sp>
    <dsp:sp modelId="{8E2B13E4-AF2D-4784-A86B-97CC074C9D17}">
      <dsp:nvSpPr>
        <dsp:cNvPr id="0" name=""/>
        <dsp:cNvSpPr/>
      </dsp:nvSpPr>
      <dsp:spPr>
        <a:xfrm>
          <a:off x="5596514" y="2773384"/>
          <a:ext cx="470895" cy="520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>
        <a:off x="5596514" y="2877439"/>
        <a:ext cx="329627" cy="312165"/>
      </dsp:txXfrm>
    </dsp:sp>
    <dsp:sp modelId="{8155730B-02A5-4EEB-9D09-7BF3692A224B}">
      <dsp:nvSpPr>
        <dsp:cNvPr id="0" name=""/>
        <dsp:cNvSpPr/>
      </dsp:nvSpPr>
      <dsp:spPr>
        <a:xfrm>
          <a:off x="6289531" y="2344922"/>
          <a:ext cx="1377199" cy="13771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تفاعلها ضعيف مع الفلزات</a:t>
          </a:r>
        </a:p>
      </dsp:txBody>
      <dsp:txXfrm>
        <a:off x="6491217" y="2546608"/>
        <a:ext cx="973827" cy="973827"/>
      </dsp:txXfrm>
    </dsp:sp>
    <dsp:sp modelId="{6DF98A56-9DDD-4716-8CC8-C6B617C8CECC}">
      <dsp:nvSpPr>
        <dsp:cNvPr id="0" name=""/>
        <dsp:cNvSpPr/>
      </dsp:nvSpPr>
      <dsp:spPr>
        <a:xfrm rot="2700000">
          <a:off x="5246207" y="3619101"/>
          <a:ext cx="470895" cy="520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>
        <a:off x="5266895" y="3673210"/>
        <a:ext cx="329627" cy="312165"/>
      </dsp:txXfrm>
    </dsp:sp>
    <dsp:sp modelId="{AC06D7D2-9D65-440B-A8D3-44309747E7A0}">
      <dsp:nvSpPr>
        <dsp:cNvPr id="0" name=""/>
        <dsp:cNvSpPr/>
      </dsp:nvSpPr>
      <dsp:spPr>
        <a:xfrm>
          <a:off x="5603518" y="4001102"/>
          <a:ext cx="1377199" cy="13771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موصلة للكهرباء</a:t>
          </a:r>
        </a:p>
      </dsp:txBody>
      <dsp:txXfrm>
        <a:off x="5805204" y="4202788"/>
        <a:ext cx="973827" cy="973827"/>
      </dsp:txXfrm>
    </dsp:sp>
    <dsp:sp modelId="{C472E23D-4A8F-4A06-BE3B-7FFC74F51A7C}">
      <dsp:nvSpPr>
        <dsp:cNvPr id="0" name=""/>
        <dsp:cNvSpPr/>
      </dsp:nvSpPr>
      <dsp:spPr>
        <a:xfrm rot="5400000">
          <a:off x="4400490" y="3969409"/>
          <a:ext cx="470895" cy="520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>
        <a:off x="4471124" y="4002830"/>
        <a:ext cx="329627" cy="312165"/>
      </dsp:txXfrm>
    </dsp:sp>
    <dsp:sp modelId="{AD7624D6-A045-4C81-9FDD-A32889A9F600}">
      <dsp:nvSpPr>
        <dsp:cNvPr id="0" name=""/>
        <dsp:cNvSpPr/>
      </dsp:nvSpPr>
      <dsp:spPr>
        <a:xfrm>
          <a:off x="3947338" y="4687115"/>
          <a:ext cx="1377199" cy="13771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تطلق ايونات الهيدروكسيد −</a:t>
          </a:r>
          <a:r>
            <a:rPr lang="en-US" sz="1700" kern="1200" dirty="0"/>
            <a:t>OH</a:t>
          </a:r>
          <a:r>
            <a:rPr lang="ar-SA" sz="1700" kern="1200" dirty="0"/>
            <a:t> في الماء</a:t>
          </a:r>
        </a:p>
      </dsp:txBody>
      <dsp:txXfrm>
        <a:off x="4149024" y="4888801"/>
        <a:ext cx="973827" cy="973827"/>
      </dsp:txXfrm>
    </dsp:sp>
    <dsp:sp modelId="{478AB36E-A298-4D81-B15D-E6454D607D9A}">
      <dsp:nvSpPr>
        <dsp:cNvPr id="0" name=""/>
        <dsp:cNvSpPr/>
      </dsp:nvSpPr>
      <dsp:spPr>
        <a:xfrm rot="8100000">
          <a:off x="3554773" y="3619101"/>
          <a:ext cx="470895" cy="520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 rot="10800000">
        <a:off x="3675353" y="3673210"/>
        <a:ext cx="329627" cy="312165"/>
      </dsp:txXfrm>
    </dsp:sp>
    <dsp:sp modelId="{DC97D00D-CEB2-4290-9C09-C3BD7990F713}">
      <dsp:nvSpPr>
        <dsp:cNvPr id="0" name=""/>
        <dsp:cNvSpPr/>
      </dsp:nvSpPr>
      <dsp:spPr>
        <a:xfrm>
          <a:off x="2291157" y="4001102"/>
          <a:ext cx="1377199" cy="13771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قوتها الهيدروجينية اكبر من 7</a:t>
          </a:r>
        </a:p>
      </dsp:txBody>
      <dsp:txXfrm>
        <a:off x="2492843" y="4202788"/>
        <a:ext cx="973827" cy="973827"/>
      </dsp:txXfrm>
    </dsp:sp>
    <dsp:sp modelId="{4B56F187-3D4F-4316-B2FE-B1169B4820B4}">
      <dsp:nvSpPr>
        <dsp:cNvPr id="0" name=""/>
        <dsp:cNvSpPr/>
      </dsp:nvSpPr>
      <dsp:spPr>
        <a:xfrm rot="10800000">
          <a:off x="3204465" y="2773384"/>
          <a:ext cx="470895" cy="520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 rot="10800000">
        <a:off x="3345733" y="2877439"/>
        <a:ext cx="329627" cy="312165"/>
      </dsp:txXfrm>
    </dsp:sp>
    <dsp:sp modelId="{44A22F7C-1172-4C1B-817B-319C6766F6A3}">
      <dsp:nvSpPr>
        <dsp:cNvPr id="0" name=""/>
        <dsp:cNvSpPr/>
      </dsp:nvSpPr>
      <dsp:spPr>
        <a:xfrm>
          <a:off x="1605145" y="2344922"/>
          <a:ext cx="1377199" cy="13771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تحول ورقة تباع الشمس الحمراء الى زرقاء</a:t>
          </a:r>
        </a:p>
      </dsp:txBody>
      <dsp:txXfrm>
        <a:off x="1806831" y="2546608"/>
        <a:ext cx="973827" cy="973827"/>
      </dsp:txXfrm>
    </dsp:sp>
    <dsp:sp modelId="{97BCD867-AEB3-442C-BD82-A3584D358569}">
      <dsp:nvSpPr>
        <dsp:cNvPr id="0" name=""/>
        <dsp:cNvSpPr/>
      </dsp:nvSpPr>
      <dsp:spPr>
        <a:xfrm rot="13500000">
          <a:off x="3554773" y="1927667"/>
          <a:ext cx="470895" cy="520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 rot="10800000">
        <a:off x="3675353" y="2081668"/>
        <a:ext cx="329627" cy="312165"/>
      </dsp:txXfrm>
    </dsp:sp>
    <dsp:sp modelId="{C89C2060-3A3E-4F46-9FC2-A49F0B49A07A}">
      <dsp:nvSpPr>
        <dsp:cNvPr id="0" name=""/>
        <dsp:cNvSpPr/>
      </dsp:nvSpPr>
      <dsp:spPr>
        <a:xfrm>
          <a:off x="2291157" y="688741"/>
          <a:ext cx="1377199" cy="13771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ملمسها زلق</a:t>
          </a:r>
        </a:p>
      </dsp:txBody>
      <dsp:txXfrm>
        <a:off x="2492843" y="890427"/>
        <a:ext cx="973827" cy="973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747C38-3A9E-4BA5-97FA-0FB6261C84B4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14920D-13FC-4D3E-8F0E-E25264148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85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E9B86-BC69-451D-8453-A43422EB20DF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/>
              <a:t>شريحة التحفيز (التمهيد)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/>
              <a:t>من خلال المثال في هذه الشريحة يتعرف الطالب على عدة مصطلحات في الدرس وهي الحمض- القاعدة- المتعادلة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/>
              <a:t>قد يذكر الطلاب امثلة للأحماض، تقبل الإجابات الصحيحة.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4920D-13FC-4D3E-8F0E-E252641485B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78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4920D-13FC-4D3E-8F0E-E252641485B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724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4920D-13FC-4D3E-8F0E-E252641485B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619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4920D-13FC-4D3E-8F0E-E252641485B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976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8" name="Google Shape;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1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1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90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45A2B-7F49-4D31-8DE8-E5E7F921467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1BC66-3AEE-4CA2-A2A0-BD9061EF169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1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830E8-6BFC-4818-A84D-3C1D82A7586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30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2BE02-641D-4CBE-AD29-010C3454FAE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4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C3143-BC54-4CF3-A714-57BEC8E971E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D8C83-2D4D-4E53-90DD-3F8B482741A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1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53F1D-F656-47CC-B6CC-D1B2DEC5BC2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5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0D3AD-41F9-4B17-976D-70D2DA1A9D3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5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3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2FBE633D-F910-4D64-A41D-D490071BC5C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34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0A6FB-1F57-4493-AE09-1D90D14E7F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2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91DE8-56B4-4059-9D5A-E77D34033D5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28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60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10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84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99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59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29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225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900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901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66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84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03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nyBrochure.com" type="tx">
  <p:cSld name="TinyBrochure.c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619989" y="6339610"/>
            <a:ext cx="408259" cy="2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9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nyBrochure">
  <p:cSld name="TinyBrochur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619989" y="6339610"/>
            <a:ext cx="408259" cy="2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>
                <a:solidFill>
                  <a:srgbClr val="58585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1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08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95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673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38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9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73D966F-72C0-4055-A2CB-F569C2B4609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1503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65FE-8681-43D1-A1B0-717B337EBB38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D598FF8-B7B0-4306-841C-77F3C2AC5DFB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4062788" y="-8912"/>
            <a:ext cx="4062576" cy="6875825"/>
            <a:chOff x="-1" y="0"/>
            <a:chExt cx="3351623" cy="7792601"/>
          </a:xfrm>
        </p:grpSpPr>
        <p:cxnSp>
          <p:nvCxnSpPr>
            <p:cNvPr id="7" name="Google Shape;7;p1"/>
            <p:cNvCxnSpPr/>
            <p:nvPr/>
          </p:nvCxnSpPr>
          <p:spPr>
            <a:xfrm rot="10800000" flipH="1">
              <a:off x="-1" y="0"/>
              <a:ext cx="2" cy="77926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" name="Google Shape;8;p1"/>
            <p:cNvCxnSpPr/>
            <p:nvPr/>
          </p:nvCxnSpPr>
          <p:spPr>
            <a:xfrm rot="10800000" flipH="1">
              <a:off x="3351621" y="0"/>
              <a:ext cx="1" cy="77926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1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1" cy="52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1619989" y="6339610"/>
            <a:ext cx="408259" cy="2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212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7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9.svg"/><Relationship Id="rId5" Type="http://schemas.openxmlformats.org/officeDocument/2006/relationships/diagramData" Target="../diagrams/data2.xml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34.svg"/><Relationship Id="rId5" Type="http://schemas.openxmlformats.org/officeDocument/2006/relationships/diagramData" Target="../diagrams/data3.xml"/><Relationship Id="rId10" Type="http://schemas.openxmlformats.org/officeDocument/2006/relationships/image" Target="../media/image33.png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 descr="صورة تحتوي على لعبة&#10;&#10;تم إنشاء الوصف تلقائياً">
            <a:extLst>
              <a:ext uri="{FF2B5EF4-FFF2-40B4-BE49-F238E27FC236}">
                <a16:creationId xmlns:a16="http://schemas.microsoft.com/office/drawing/2014/main" id="{79B6313B-F49B-4844-B35A-07495D155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0" y="-1"/>
            <a:ext cx="5756054" cy="687062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58D2090-4CAB-4E29-BC56-469E6ABAF3CE}"/>
              </a:ext>
            </a:extLst>
          </p:cNvPr>
          <p:cNvSpPr txBox="1"/>
          <p:nvPr/>
        </p:nvSpPr>
        <p:spPr>
          <a:xfrm rot="16200000">
            <a:off x="8162836" y="2828835"/>
            <a:ext cx="6858000" cy="1200329"/>
          </a:xfrm>
          <a:prstGeom prst="rect">
            <a:avLst/>
          </a:prstGeom>
          <a:gradFill>
            <a:gsLst>
              <a:gs pos="0">
                <a:srgbClr val="C7CBCE"/>
              </a:gs>
              <a:gs pos="100000">
                <a:srgbClr val="ACB1B5"/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1">
            <a:spAutoFit/>
          </a:bodyPr>
          <a:lstStyle/>
          <a:p>
            <a:pPr algn="ctr" rtl="1"/>
            <a:endParaRPr lang="ar-SA" sz="7200" dirty="0"/>
          </a:p>
        </p:txBody>
      </p:sp>
      <p:pic>
        <p:nvPicPr>
          <p:cNvPr id="3" name="صورة 2" descr="صورة تحتوي على داخلي, منضدة, سماء, حائط&#10;&#10;تم إنشاء الوصف تلقائياً">
            <a:extLst>
              <a:ext uri="{FF2B5EF4-FFF2-40B4-BE49-F238E27FC236}">
                <a16:creationId xmlns:a16="http://schemas.microsoft.com/office/drawing/2014/main" id="{B9E172A5-F341-4C08-A272-BF1A07355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96" y="1949844"/>
            <a:ext cx="7358555" cy="490815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B3E9CF2-D2FA-4D78-8DBB-F588A4AC7001}"/>
              </a:ext>
            </a:extLst>
          </p:cNvPr>
          <p:cNvSpPr txBox="1"/>
          <p:nvPr/>
        </p:nvSpPr>
        <p:spPr>
          <a:xfrm>
            <a:off x="3731171" y="1859339"/>
            <a:ext cx="423566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PT Bold Heading" panose="02010400000000000000" pitchFamily="2" charset="-78"/>
              </a:rPr>
              <a:t>المحاليل الحمضية</a:t>
            </a:r>
          </a:p>
          <a:p>
            <a:pPr algn="ctr" rtl="1"/>
            <a:r>
              <a:rPr lang="ar-SA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PT Bold Heading" panose="02010400000000000000" pitchFamily="2" charset="-78"/>
              </a:rPr>
              <a:t>والمحاليل القاعدية</a:t>
            </a:r>
          </a:p>
        </p:txBody>
      </p:sp>
    </p:spTree>
    <p:extLst>
      <p:ext uri="{BB962C8B-B14F-4D97-AF65-F5344CB8AC3E}">
        <p14:creationId xmlns:p14="http://schemas.microsoft.com/office/powerpoint/2010/main" val="361208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DABE126-79D1-46B8-A690-AEC80E83E753}"/>
              </a:ext>
            </a:extLst>
          </p:cNvPr>
          <p:cNvGrpSpPr/>
          <p:nvPr/>
        </p:nvGrpSpPr>
        <p:grpSpPr>
          <a:xfrm>
            <a:off x="2278298" y="426207"/>
            <a:ext cx="6918254" cy="4894301"/>
            <a:chOff x="2278298" y="426207"/>
            <a:chExt cx="6918254" cy="4894301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6D0465A-C51B-44C2-84DF-F4EC617D2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545048" y="743688"/>
              <a:ext cx="753139" cy="207468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77409D8A-3690-4FF4-BBBC-ED8CB32CB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8298" y="426207"/>
              <a:ext cx="1035280" cy="1699862"/>
            </a:xfrm>
            <a:prstGeom prst="rect">
              <a:avLst/>
            </a:prstGeom>
          </p:spPr>
        </p:pic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338544B4-4C69-49C6-B857-80FDFF726C99}"/>
                </a:ext>
              </a:extLst>
            </p:cNvPr>
            <p:cNvCxnSpPr/>
            <p:nvPr/>
          </p:nvCxnSpPr>
          <p:spPr>
            <a:xfrm>
              <a:off x="2984938" y="1828800"/>
              <a:ext cx="406750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366F82AE-5095-49CD-A6BB-B9670297BF03}"/>
                </a:ext>
              </a:extLst>
            </p:cNvPr>
            <p:cNvCxnSpPr>
              <a:cxnSpLocks/>
            </p:cNvCxnSpPr>
            <p:nvPr/>
          </p:nvCxnSpPr>
          <p:spPr>
            <a:xfrm>
              <a:off x="2795938" y="2105050"/>
              <a:ext cx="0" cy="1563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B1D5837A-2623-4D79-8773-746794CDF73B}"/>
                </a:ext>
              </a:extLst>
            </p:cNvPr>
            <p:cNvCxnSpPr/>
            <p:nvPr/>
          </p:nvCxnSpPr>
          <p:spPr>
            <a:xfrm>
              <a:off x="8818179" y="1828800"/>
              <a:ext cx="3783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24F0A115-DAF4-492F-B698-150C89255E07}"/>
                </a:ext>
              </a:extLst>
            </p:cNvPr>
            <p:cNvCxnSpPr>
              <a:cxnSpLocks/>
            </p:cNvCxnSpPr>
            <p:nvPr/>
          </p:nvCxnSpPr>
          <p:spPr>
            <a:xfrm>
              <a:off x="9180973" y="1828800"/>
              <a:ext cx="0" cy="18393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D8291C5B-B2EF-433B-80C2-4C883AC3A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5938" y="3668110"/>
              <a:ext cx="2900669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80FBE5DD-B3CF-461E-8A2E-85071806579A}"/>
                </a:ext>
              </a:extLst>
            </p:cNvPr>
            <p:cNvCxnSpPr>
              <a:cxnSpLocks/>
            </p:cNvCxnSpPr>
            <p:nvPr/>
          </p:nvCxnSpPr>
          <p:spPr>
            <a:xfrm>
              <a:off x="6379779" y="3668110"/>
              <a:ext cx="280119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أسطوانة 31">
              <a:extLst>
                <a:ext uri="{FF2B5EF4-FFF2-40B4-BE49-F238E27FC236}">
                  <a16:creationId xmlns:a16="http://schemas.microsoft.com/office/drawing/2014/main" id="{536AA891-E5D4-4EAC-989E-8DD85C6CA687}"/>
                </a:ext>
              </a:extLst>
            </p:cNvPr>
            <p:cNvSpPr/>
            <p:nvPr/>
          </p:nvSpPr>
          <p:spPr>
            <a:xfrm>
              <a:off x="5381296" y="3880625"/>
              <a:ext cx="1250729" cy="1439883"/>
            </a:xfrm>
            <a:prstGeom prst="can">
              <a:avLst/>
            </a:prstGeom>
            <a:gradFill flip="none" rotWithShape="1">
              <a:gsLst>
                <a:gs pos="27000">
                  <a:schemeClr val="bg1"/>
                </a:gs>
                <a:gs pos="100000">
                  <a:srgbClr val="FF0000"/>
                </a:gs>
              </a:gsLst>
              <a:lin ang="54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94CC8430-BBEF-4381-A9A2-4DDC434EE7BA}"/>
                </a:ext>
              </a:extLst>
            </p:cNvPr>
            <p:cNvCxnSpPr>
              <a:cxnSpLocks/>
            </p:cNvCxnSpPr>
            <p:nvPr/>
          </p:nvCxnSpPr>
          <p:spPr>
            <a:xfrm>
              <a:off x="6379779" y="3657600"/>
              <a:ext cx="0" cy="1219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7476F149-B33D-4BE7-AB3E-95B971640E7D}"/>
                </a:ext>
              </a:extLst>
            </p:cNvPr>
            <p:cNvCxnSpPr>
              <a:cxnSpLocks/>
            </p:cNvCxnSpPr>
            <p:nvPr/>
          </p:nvCxnSpPr>
          <p:spPr>
            <a:xfrm>
              <a:off x="5696607" y="3657600"/>
              <a:ext cx="0" cy="1219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7C2E1F0-746F-425D-A290-4E4D8D56F325}"/>
              </a:ext>
            </a:extLst>
          </p:cNvPr>
          <p:cNvSpPr txBox="1"/>
          <p:nvPr/>
        </p:nvSpPr>
        <p:spPr>
          <a:xfrm>
            <a:off x="5623044" y="4876800"/>
            <a:ext cx="6831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/>
              <a:t>حمض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E9BDBC0A-1683-4F9E-AB90-D6B229A61DC0}"/>
              </a:ext>
            </a:extLst>
          </p:cNvPr>
          <p:cNvGrpSpPr/>
          <p:nvPr/>
        </p:nvGrpSpPr>
        <p:grpSpPr>
          <a:xfrm>
            <a:off x="7987862" y="354725"/>
            <a:ext cx="3316014" cy="778684"/>
            <a:chOff x="7987862" y="354725"/>
            <a:chExt cx="3316014" cy="778684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4CCD7420-5908-4E23-B3CA-702B7C6C56BF}"/>
                </a:ext>
              </a:extLst>
            </p:cNvPr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7" name="رسم 16" descr="قارورة">
              <a:extLst>
                <a:ext uri="{FF2B5EF4-FFF2-40B4-BE49-F238E27FC236}">
                  <a16:creationId xmlns:a16="http://schemas.microsoft.com/office/drawing/2014/main" id="{8BDCFC02-46BB-4AF0-BFF5-D68573D00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1F1C4462-2908-41A4-B0C4-CC53F9244FA1}"/>
                </a:ext>
              </a:extLst>
            </p:cNvPr>
            <p:cNvSpPr txBox="1"/>
            <p:nvPr/>
          </p:nvSpPr>
          <p:spPr>
            <a:xfrm>
              <a:off x="7987862" y="523744"/>
              <a:ext cx="270115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SA" sz="2400" dirty="0">
                  <a:solidFill>
                    <a:srgbClr val="C85570"/>
                  </a:solidFill>
                  <a:cs typeface="PT Bold Heading" panose="02010400000000000000" pitchFamily="2" charset="-78"/>
                </a:rPr>
                <a:t>خصائص الأحماض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87821B5F-6957-4AE5-821A-F8C9BE165087}"/>
              </a:ext>
            </a:extLst>
          </p:cNvPr>
          <p:cNvGrpSpPr/>
          <p:nvPr/>
        </p:nvGrpSpPr>
        <p:grpSpPr>
          <a:xfrm>
            <a:off x="726719" y="4403307"/>
            <a:ext cx="3191205" cy="2411917"/>
            <a:chOff x="726719" y="4403307"/>
            <a:chExt cx="3191205" cy="2411917"/>
          </a:xfrm>
        </p:grpSpPr>
        <p:pic>
          <p:nvPicPr>
            <p:cNvPr id="22" name="صورة 21" descr="صورة تحتوي على منضدة, داخلي, حائط&#10;&#10;تم إنشاء الوصف تلقائياً">
              <a:extLst>
                <a:ext uri="{FF2B5EF4-FFF2-40B4-BE49-F238E27FC236}">
                  <a16:creationId xmlns:a16="http://schemas.microsoft.com/office/drawing/2014/main" id="{41D71B9A-8D3A-44BC-BA7A-18E19321E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19" y="5288977"/>
              <a:ext cx="2586859" cy="1526247"/>
            </a:xfrm>
            <a:prstGeom prst="rect">
              <a:avLst/>
            </a:prstGeom>
          </p:spPr>
        </p:pic>
        <p:sp>
          <p:nvSpPr>
            <p:cNvPr id="23" name="انفجار: 14 نقطة 22">
              <a:extLst>
                <a:ext uri="{FF2B5EF4-FFF2-40B4-BE49-F238E27FC236}">
                  <a16:creationId xmlns:a16="http://schemas.microsoft.com/office/drawing/2014/main" id="{B6F35492-8845-4477-8C15-DFBDF20BA885}"/>
                </a:ext>
              </a:extLst>
            </p:cNvPr>
            <p:cNvSpPr/>
            <p:nvPr/>
          </p:nvSpPr>
          <p:spPr>
            <a:xfrm>
              <a:off x="1784417" y="4403307"/>
              <a:ext cx="2133507" cy="1176802"/>
            </a:xfrm>
            <a:prstGeom prst="irregularSeal2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dirty="0"/>
                <a:t>تجربة</a:t>
              </a:r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04E6468-BA90-45BC-B85E-809AE5B4209D}"/>
              </a:ext>
            </a:extLst>
          </p:cNvPr>
          <p:cNvSpPr txBox="1"/>
          <p:nvPr/>
        </p:nvSpPr>
        <p:spPr>
          <a:xfrm>
            <a:off x="7052441" y="4025462"/>
            <a:ext cx="42514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</a:rPr>
              <a:t>ماذا حدث عندما اضفنا الحمض الى الكأس الزجاجي؟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3BFDDDD-9373-4230-B039-CEDCEDB95A58}"/>
              </a:ext>
            </a:extLst>
          </p:cNvPr>
          <p:cNvSpPr/>
          <p:nvPr/>
        </p:nvSpPr>
        <p:spPr>
          <a:xfrm>
            <a:off x="9894512" y="441590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rgbClr val="0070C0"/>
                </a:solidFill>
              </a:rPr>
              <a:t>أضيء المصباح.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0E11F3E-4B19-4FA9-BB91-E95327EC90BF}"/>
              </a:ext>
            </a:extLst>
          </p:cNvPr>
          <p:cNvSpPr txBox="1"/>
          <p:nvPr/>
        </p:nvSpPr>
        <p:spPr>
          <a:xfrm>
            <a:off x="7052441" y="4876800"/>
            <a:ext cx="42514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</a:rPr>
              <a:t>ماذا تستنتج من التجربة؟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93B30E27-5EC2-4AA7-BF57-B52BA484C02C}"/>
              </a:ext>
            </a:extLst>
          </p:cNvPr>
          <p:cNvSpPr/>
          <p:nvPr/>
        </p:nvSpPr>
        <p:spPr>
          <a:xfrm>
            <a:off x="7515655" y="5288173"/>
            <a:ext cx="3788217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A" sz="2000" b="1" dirty="0"/>
              <a:t>نستنتج أن </a:t>
            </a:r>
            <a:r>
              <a:rPr lang="ar-SA" sz="2000" b="1" u="sng" dirty="0">
                <a:solidFill>
                  <a:srgbClr val="0070C0"/>
                </a:solidFill>
              </a:rPr>
              <a:t>الأحماض موصلة جيدة للكهرباء</a:t>
            </a:r>
            <a:r>
              <a:rPr lang="ar-SA" sz="20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39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 descr="صورة تحتوي على لعبة&#10;&#10;تم إنشاء الوصف تلقائياً">
            <a:extLst>
              <a:ext uri="{FF2B5EF4-FFF2-40B4-BE49-F238E27FC236}">
                <a16:creationId xmlns:a16="http://schemas.microsoft.com/office/drawing/2014/main" id="{241DA023-3E2E-4BD5-B9A1-21C9665E6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3149" r="21050" b="12195"/>
          <a:stretch/>
        </p:blipFill>
        <p:spPr>
          <a:xfrm>
            <a:off x="8643069" y="2867874"/>
            <a:ext cx="3033861" cy="38140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رسم تخطيطي 8">
            <a:extLst>
              <a:ext uri="{FF2B5EF4-FFF2-40B4-BE49-F238E27FC236}">
                <a16:creationId xmlns:a16="http://schemas.microsoft.com/office/drawing/2014/main" id="{18C3BAE4-92DC-47A6-9B73-A026771CC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117183"/>
              </p:ext>
            </p:extLst>
          </p:nvPr>
        </p:nvGraphicFramePr>
        <p:xfrm>
          <a:off x="888124" y="176101"/>
          <a:ext cx="9271876" cy="606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5165765-6A15-4ED8-AC2A-DF3295772262}"/>
              </a:ext>
            </a:extLst>
          </p:cNvPr>
          <p:cNvGrpSpPr/>
          <p:nvPr/>
        </p:nvGrpSpPr>
        <p:grpSpPr>
          <a:xfrm>
            <a:off x="8429297" y="354725"/>
            <a:ext cx="2874579" cy="778684"/>
            <a:chOff x="8429297" y="354725"/>
            <a:chExt cx="2874579" cy="778684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F29C3619-3803-4812-85A3-17FE023DFC93}"/>
                </a:ext>
              </a:extLst>
            </p:cNvPr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2" name="رسم 11" descr="قارورة">
              <a:extLst>
                <a:ext uri="{FF2B5EF4-FFF2-40B4-BE49-F238E27FC236}">
                  <a16:creationId xmlns:a16="http://schemas.microsoft.com/office/drawing/2014/main" id="{E36E5CDD-9B20-4A07-B198-39B63CA1C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A6D113C-9F20-4A92-BBC9-7F18CEEB380E}"/>
              </a:ext>
            </a:extLst>
          </p:cNvPr>
          <p:cNvSpPr txBox="1"/>
          <p:nvPr/>
        </p:nvSpPr>
        <p:spPr>
          <a:xfrm>
            <a:off x="7987862" y="523744"/>
            <a:ext cx="27011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>
                <a:solidFill>
                  <a:srgbClr val="C85570"/>
                </a:solidFill>
                <a:cs typeface="PT Bold Heading" panose="02010400000000000000" pitchFamily="2" charset="-78"/>
              </a:rPr>
              <a:t>خصائص الأحماض</a:t>
            </a:r>
          </a:p>
        </p:txBody>
      </p:sp>
    </p:spTree>
    <p:extLst>
      <p:ext uri="{BB962C8B-B14F-4D97-AF65-F5344CB8AC3E}">
        <p14:creationId xmlns:p14="http://schemas.microsoft.com/office/powerpoint/2010/main" val="283265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7715943-3289-44B8-8593-606EECEEE9E2}"/>
              </a:ext>
            </a:extLst>
          </p:cNvPr>
          <p:cNvGrpSpPr/>
          <p:nvPr/>
        </p:nvGrpSpPr>
        <p:grpSpPr>
          <a:xfrm>
            <a:off x="1455682" y="1852448"/>
            <a:ext cx="9280635" cy="3153104"/>
            <a:chOff x="1455682" y="1282261"/>
            <a:chExt cx="9280635" cy="3153104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BCD34ED1-EF5A-4DCF-B0D1-3EFD757CADF0}"/>
                </a:ext>
              </a:extLst>
            </p:cNvPr>
            <p:cNvSpPr/>
            <p:nvPr/>
          </p:nvSpPr>
          <p:spPr>
            <a:xfrm>
              <a:off x="1455682" y="1629102"/>
              <a:ext cx="9280635" cy="280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t"/>
            <a:lstStyle/>
            <a:p>
              <a:pPr algn="r" rtl="1"/>
              <a:endParaRPr lang="ar-SA" dirty="0"/>
            </a:p>
            <a:p>
              <a:pPr marL="457200" indent="-457200" algn="r" rtl="1">
                <a:buFont typeface="Wingdings" panose="05000000000000000000" pitchFamily="2" charset="2"/>
                <a:buChar char="v"/>
              </a:pPr>
              <a:r>
                <a:rPr lang="ar-SA" sz="3200" dirty="0">
                  <a:solidFill>
                    <a:srgbClr val="FF0000"/>
                  </a:solidFill>
                </a:rPr>
                <a:t>حمض الكبريتيك</a:t>
              </a:r>
              <a:r>
                <a:rPr lang="ar-SA" sz="3200" dirty="0"/>
                <a:t>: يستخدم في صناعة البطاريات والطلاء.</a:t>
              </a:r>
            </a:p>
            <a:p>
              <a:pPr marL="457200" indent="-457200" algn="r" rtl="1">
                <a:buFont typeface="Wingdings" panose="05000000000000000000" pitchFamily="2" charset="2"/>
                <a:buChar char="v"/>
              </a:pPr>
              <a:r>
                <a:rPr lang="ar-SA" sz="3200" dirty="0">
                  <a:solidFill>
                    <a:srgbClr val="FF0000"/>
                  </a:solidFill>
                </a:rPr>
                <a:t>حمض النيتريك</a:t>
              </a:r>
              <a:r>
                <a:rPr lang="ar-SA" sz="3200" dirty="0"/>
                <a:t>: يستخدم في صناعة الأسمدة والأصباغ.</a:t>
              </a:r>
            </a:p>
            <a:p>
              <a:pPr marL="457200" indent="-457200" algn="r" rtl="1">
                <a:buFont typeface="Wingdings" panose="05000000000000000000" pitchFamily="2" charset="2"/>
                <a:buChar char="v"/>
              </a:pPr>
              <a:r>
                <a:rPr lang="ar-SA" sz="3200" dirty="0">
                  <a:solidFill>
                    <a:srgbClr val="FF0000"/>
                  </a:solidFill>
                </a:rPr>
                <a:t>حمض الهيدروكلوريك</a:t>
              </a:r>
              <a:r>
                <a:rPr lang="ar-SA" sz="3200" dirty="0"/>
                <a:t>: يستخدم في تنظيف الشوائب عن السطوح الفلزية.</a:t>
              </a:r>
            </a:p>
          </p:txBody>
        </p:sp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9786E345-A42B-4199-93BB-707199650DB2}"/>
                </a:ext>
              </a:extLst>
            </p:cNvPr>
            <p:cNvSpPr/>
            <p:nvPr/>
          </p:nvSpPr>
          <p:spPr>
            <a:xfrm>
              <a:off x="4078014" y="1282261"/>
              <a:ext cx="4035972" cy="69368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cs typeface="PT Bold Heading" panose="02010400000000000000" pitchFamily="2" charset="-78"/>
                </a:rPr>
                <a:t>استخدامات الأحماض في الصناعة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37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D3B92F9-179E-4E27-B9B8-D5A110622347}"/>
              </a:ext>
            </a:extLst>
          </p:cNvPr>
          <p:cNvSpPr txBox="1"/>
          <p:nvPr/>
        </p:nvSpPr>
        <p:spPr>
          <a:xfrm>
            <a:off x="7355393" y="711545"/>
            <a:ext cx="36676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التاريخ:    /   / 1441هـ</a:t>
            </a:r>
          </a:p>
          <a:p>
            <a:pPr algn="r" rtl="1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المادة: علوم</a:t>
            </a:r>
          </a:p>
          <a:p>
            <a:pPr algn="r" rtl="1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الموضوع: المحاليل الحمضية والمحاليل القاعدية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EE106F-179C-4B49-99E6-02E3B176E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7" y="789480"/>
            <a:ext cx="1249345" cy="42561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2BEDBDB-DC21-4DBB-AC12-3A995C7B6EB4}"/>
              </a:ext>
            </a:extLst>
          </p:cNvPr>
          <p:cNvSpPr txBox="1"/>
          <p:nvPr/>
        </p:nvSpPr>
        <p:spPr>
          <a:xfrm>
            <a:off x="1168959" y="1634875"/>
            <a:ext cx="98406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الأحماض</a:t>
            </a:r>
            <a:r>
              <a:rPr lang="ar-SA" sz="2400" dirty="0"/>
              <a:t>: </a:t>
            </a:r>
            <a:r>
              <a:rPr lang="ar-SA" sz="2400" dirty="0">
                <a:solidFill>
                  <a:srgbClr val="0070C0"/>
                </a:solidFill>
              </a:rPr>
              <a:t>هي مادة تطلق أيونات الهيدروجين +</a:t>
            </a:r>
            <a:r>
              <a:rPr lang="en-US" sz="2400" dirty="0">
                <a:solidFill>
                  <a:srgbClr val="0070C0"/>
                </a:solidFill>
              </a:rPr>
              <a:t>H ، </a:t>
            </a:r>
            <a:r>
              <a:rPr lang="ar-SA" sz="2400" dirty="0">
                <a:solidFill>
                  <a:srgbClr val="0070C0"/>
                </a:solidFill>
              </a:rPr>
              <a:t>وتنتج ايونات </a:t>
            </a:r>
            <a:r>
              <a:rPr lang="ar-SA" sz="2400" dirty="0" err="1">
                <a:solidFill>
                  <a:srgbClr val="0070C0"/>
                </a:solidFill>
              </a:rPr>
              <a:t>الهيدرونيوم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H3O+ </a:t>
            </a:r>
            <a:r>
              <a:rPr lang="ar-SA" sz="2400" dirty="0">
                <a:solidFill>
                  <a:srgbClr val="0070C0"/>
                </a:solidFill>
              </a:rPr>
              <a:t>عند ذوبانها في الماء</a:t>
            </a:r>
            <a:r>
              <a:rPr lang="ar-SA" sz="2400" dirty="0"/>
              <a:t>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5FD907F-EC55-40CF-9B23-9986D8FB0B09}"/>
              </a:ext>
            </a:extLst>
          </p:cNvPr>
          <p:cNvSpPr/>
          <p:nvPr/>
        </p:nvSpPr>
        <p:spPr>
          <a:xfrm>
            <a:off x="1426517" y="2721272"/>
            <a:ext cx="9583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خصائص الأحماض:</a:t>
            </a:r>
          </a:p>
          <a:p>
            <a:pPr algn="r" rtl="1"/>
            <a:r>
              <a:rPr lang="ar-SA" sz="2400" dirty="0">
                <a:solidFill>
                  <a:srgbClr val="0070C0"/>
                </a:solidFill>
              </a:rPr>
              <a:t>- طعمها لاذع          - كاوية        - تتفاعل بشدة مع الفلزات         - موصلة للكهرباء              - قوتها الهيدروجينية أقل من 7       - تحول ورقة تباع الشمس الزرقاء الى حمراء.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2BC76E-6D96-4B5A-A5D0-CC29E3FEEC60}"/>
              </a:ext>
            </a:extLst>
          </p:cNvPr>
          <p:cNvSpPr/>
          <p:nvPr/>
        </p:nvSpPr>
        <p:spPr>
          <a:xfrm>
            <a:off x="1684545" y="4177002"/>
            <a:ext cx="9338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استخدامات الأحماض في الصناعة: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00B050"/>
                </a:solidFill>
              </a:rPr>
              <a:t>حمض الكبريتيك</a:t>
            </a:r>
            <a:r>
              <a:rPr lang="ar-SA" sz="2400" dirty="0">
                <a:solidFill>
                  <a:srgbClr val="0070C0"/>
                </a:solidFill>
              </a:rPr>
              <a:t>: يستخدم في صناعة البطاريات والطلاء.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00B050"/>
                </a:solidFill>
              </a:rPr>
              <a:t>حمض النيتريك</a:t>
            </a:r>
            <a:r>
              <a:rPr lang="ar-SA" sz="2400" dirty="0">
                <a:solidFill>
                  <a:srgbClr val="0070C0"/>
                </a:solidFill>
              </a:rPr>
              <a:t>: يستخدم في صناعة الأسمدة والأصباغ.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00B050"/>
                </a:solidFill>
              </a:rPr>
              <a:t>حمض الهيدروكلوريك</a:t>
            </a:r>
            <a:r>
              <a:rPr lang="ar-SA" sz="2400" dirty="0">
                <a:solidFill>
                  <a:srgbClr val="0070C0"/>
                </a:solidFill>
              </a:rPr>
              <a:t>: يستخدم في تنظيف الشوائب عن السطوح الفلزية.</a:t>
            </a:r>
          </a:p>
        </p:txBody>
      </p:sp>
    </p:spTree>
    <p:extLst>
      <p:ext uri="{BB962C8B-B14F-4D97-AF65-F5344CB8AC3E}">
        <p14:creationId xmlns:p14="http://schemas.microsoft.com/office/powerpoint/2010/main" val="326358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0D5A8DC-1050-40B4-8E26-3D565F8757B3}"/>
              </a:ext>
            </a:extLst>
          </p:cNvPr>
          <p:cNvSpPr/>
          <p:nvPr/>
        </p:nvSpPr>
        <p:spPr>
          <a:xfrm>
            <a:off x="1345324" y="2075820"/>
            <a:ext cx="977462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0070C0"/>
                </a:solidFill>
              </a:rPr>
              <a:t>القواعد</a:t>
            </a:r>
            <a:r>
              <a:rPr lang="ar-SA" sz="2800" dirty="0"/>
              <a:t>: هي مواد تستقبل أيونات الهيدروجين +H وتكون أيونات الهيدروكسيد </a:t>
            </a:r>
            <a:r>
              <a:rPr lang="en-US" sz="2800" dirty="0"/>
              <a:t>OH-</a:t>
            </a:r>
            <a:r>
              <a:rPr lang="ar-SA" sz="2800" dirty="0"/>
              <a:t> عند ذوبانها في الماء.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069EB8D-05EB-4CFC-B6F6-B590DDB08D18}"/>
              </a:ext>
            </a:extLst>
          </p:cNvPr>
          <p:cNvSpPr/>
          <p:nvPr/>
        </p:nvSpPr>
        <p:spPr>
          <a:xfrm>
            <a:off x="1345324" y="3469098"/>
            <a:ext cx="977462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ترتبط قوة القاعدة بكمية </a:t>
            </a:r>
            <a:r>
              <a:rPr lang="ar-SA" sz="3200" u="sng" dirty="0"/>
              <a:t>أيون الهيدروكسيد</a:t>
            </a:r>
            <a:r>
              <a:rPr lang="ar-SA" sz="3200" dirty="0"/>
              <a:t> الذي ينتجه عند إذابته في الماء.</a:t>
            </a:r>
          </a:p>
        </p:txBody>
      </p:sp>
    </p:spTree>
    <p:extLst>
      <p:ext uri="{BB962C8B-B14F-4D97-AF65-F5344CB8AC3E}">
        <p14:creationId xmlns:p14="http://schemas.microsoft.com/office/powerpoint/2010/main" val="412597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41DA023-3E2E-4BD5-B9A1-21C9665E6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5204" y="2297951"/>
            <a:ext cx="4729592" cy="472959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رسم تخطيطي 8">
            <a:extLst>
              <a:ext uri="{FF2B5EF4-FFF2-40B4-BE49-F238E27FC236}">
                <a16:creationId xmlns:a16="http://schemas.microsoft.com/office/drawing/2014/main" id="{18C3BAE4-92DC-47A6-9B73-A026771CC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278700"/>
              </p:ext>
            </p:extLst>
          </p:nvPr>
        </p:nvGraphicFramePr>
        <p:xfrm>
          <a:off x="888124" y="176101"/>
          <a:ext cx="9271876" cy="606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5165765-6A15-4ED8-AC2A-DF3295772262}"/>
              </a:ext>
            </a:extLst>
          </p:cNvPr>
          <p:cNvGrpSpPr/>
          <p:nvPr/>
        </p:nvGrpSpPr>
        <p:grpSpPr>
          <a:xfrm>
            <a:off x="8429297" y="354725"/>
            <a:ext cx="2874579" cy="778684"/>
            <a:chOff x="8429297" y="354725"/>
            <a:chExt cx="2874579" cy="778684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F29C3619-3803-4812-85A3-17FE023DFC93}"/>
                </a:ext>
              </a:extLst>
            </p:cNvPr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2" name="رسم 11" descr="قارورة">
              <a:extLst>
                <a:ext uri="{FF2B5EF4-FFF2-40B4-BE49-F238E27FC236}">
                  <a16:creationId xmlns:a16="http://schemas.microsoft.com/office/drawing/2014/main" id="{E36E5CDD-9B20-4A07-B198-39B63CA1C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A6D113C-9F20-4A92-BBC9-7F18CEEB380E}"/>
              </a:ext>
            </a:extLst>
          </p:cNvPr>
          <p:cNvSpPr txBox="1"/>
          <p:nvPr/>
        </p:nvSpPr>
        <p:spPr>
          <a:xfrm>
            <a:off x="7987862" y="523744"/>
            <a:ext cx="27011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>
                <a:solidFill>
                  <a:srgbClr val="0070C0"/>
                </a:solidFill>
                <a:cs typeface="PT Bold Heading" panose="02010400000000000000" pitchFamily="2" charset="-78"/>
              </a:rPr>
              <a:t>خصائص القواعد</a:t>
            </a:r>
          </a:p>
        </p:txBody>
      </p:sp>
    </p:spTree>
    <p:extLst>
      <p:ext uri="{BB962C8B-B14F-4D97-AF65-F5344CB8AC3E}">
        <p14:creationId xmlns:p14="http://schemas.microsoft.com/office/powerpoint/2010/main" val="265146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7715943-3289-44B8-8593-606EECEEE9E2}"/>
              </a:ext>
            </a:extLst>
          </p:cNvPr>
          <p:cNvGrpSpPr/>
          <p:nvPr/>
        </p:nvGrpSpPr>
        <p:grpSpPr>
          <a:xfrm>
            <a:off x="1455682" y="1627789"/>
            <a:ext cx="9280635" cy="3602421"/>
            <a:chOff x="1455682" y="1282261"/>
            <a:chExt cx="9280635" cy="3153104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BCD34ED1-EF5A-4DCF-B0D1-3EFD757CADF0}"/>
                </a:ext>
              </a:extLst>
            </p:cNvPr>
            <p:cNvSpPr/>
            <p:nvPr/>
          </p:nvSpPr>
          <p:spPr>
            <a:xfrm>
              <a:off x="1455682" y="1629102"/>
              <a:ext cx="9280635" cy="280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t"/>
            <a:lstStyle/>
            <a:p>
              <a:pPr algn="r" rtl="1"/>
              <a:endParaRPr lang="ar-SA" dirty="0"/>
            </a:p>
            <a:p>
              <a:pPr marL="457200" indent="-457200" algn="r" rtl="1">
                <a:buFont typeface="Wingdings" panose="05000000000000000000" pitchFamily="2" charset="2"/>
                <a:buChar char="v"/>
              </a:pPr>
              <a:r>
                <a:rPr lang="ar-SA" sz="3200" dirty="0">
                  <a:solidFill>
                    <a:srgbClr val="0070C0"/>
                  </a:solidFill>
                </a:rPr>
                <a:t>هيدروكسيد</a:t>
              </a:r>
              <a:r>
                <a:rPr lang="ar-SA" sz="3200" dirty="0"/>
                <a:t> </a:t>
              </a:r>
              <a:r>
                <a:rPr lang="ar-SA" sz="3200" dirty="0">
                  <a:solidFill>
                    <a:srgbClr val="0070C0"/>
                  </a:solidFill>
                </a:rPr>
                <a:t>الكالسيوم</a:t>
              </a:r>
              <a:r>
                <a:rPr lang="ar-SA" sz="3200" dirty="0"/>
                <a:t>: يستخدم لتحديد خطوط الملاعب الرياضية، ومعالجة حموضة التربة.</a:t>
              </a:r>
            </a:p>
            <a:p>
              <a:pPr marL="457200" indent="-457200" algn="r" rtl="1">
                <a:buFont typeface="Wingdings" panose="05000000000000000000" pitchFamily="2" charset="2"/>
                <a:buChar char="v"/>
              </a:pPr>
              <a:r>
                <a:rPr lang="ar-SA" sz="3200" dirty="0">
                  <a:solidFill>
                    <a:srgbClr val="0070C0"/>
                  </a:solidFill>
                </a:rPr>
                <a:t>هيدروكسيد الصوديوم</a:t>
              </a:r>
              <a:r>
                <a:rPr lang="ar-SA" sz="3200" dirty="0"/>
                <a:t>: يستخدم في صناعة الصابون وتنظيف الافران و تسليك المجاري.</a:t>
              </a:r>
            </a:p>
            <a:p>
              <a:pPr marL="457200" indent="-457200" algn="r" rtl="1">
                <a:buFont typeface="Wingdings" panose="05000000000000000000" pitchFamily="2" charset="2"/>
                <a:buChar char="v"/>
              </a:pPr>
              <a:r>
                <a:rPr lang="ar-SA" sz="3200" dirty="0">
                  <a:solidFill>
                    <a:srgbClr val="0070C0"/>
                  </a:solidFill>
                </a:rPr>
                <a:t>الأمونيا</a:t>
              </a:r>
              <a:r>
                <a:rPr lang="ar-SA" sz="3200" dirty="0"/>
                <a:t>: تستخدم في صناعة مواد التنظيف.</a:t>
              </a:r>
            </a:p>
          </p:txBody>
        </p:sp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9786E345-A42B-4199-93BB-707199650DB2}"/>
                </a:ext>
              </a:extLst>
            </p:cNvPr>
            <p:cNvSpPr/>
            <p:nvPr/>
          </p:nvSpPr>
          <p:spPr>
            <a:xfrm>
              <a:off x="4078014" y="1282261"/>
              <a:ext cx="4035972" cy="69368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cs typeface="PT Bold Heading" panose="02010400000000000000" pitchFamily="2" charset="-78"/>
                </a:rPr>
                <a:t>استخدامات القواعد في الصناعة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84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3D822C5-068F-42D8-A423-2D8942F8FAF7}"/>
              </a:ext>
            </a:extLst>
          </p:cNvPr>
          <p:cNvSpPr/>
          <p:nvPr/>
        </p:nvSpPr>
        <p:spPr>
          <a:xfrm>
            <a:off x="3295857" y="1566165"/>
            <a:ext cx="8259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00B050"/>
                </a:solidFill>
              </a:rPr>
              <a:t>قارن في جدول بين خصائص الأحماض و خصائص القواعد</a:t>
            </a:r>
          </a:p>
          <a:p>
            <a:pPr algn="ctr" rtl="1"/>
            <a:r>
              <a:rPr lang="ar-SA" sz="4000" b="1" dirty="0"/>
              <a:t>ابحث عن الإجابة بالتعاون مع أفراد مجموعتك</a:t>
            </a:r>
          </a:p>
        </p:txBody>
      </p:sp>
      <p:pic>
        <p:nvPicPr>
          <p:cNvPr id="6" name="صورة 5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B0450E76-ED63-4201-BDAE-AC32D6CB1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39" y="3505157"/>
            <a:ext cx="4812982" cy="32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91F71045-3E21-4CFA-80F4-B92A860E4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00047"/>
              </p:ext>
            </p:extLst>
          </p:nvPr>
        </p:nvGraphicFramePr>
        <p:xfrm>
          <a:off x="1308538" y="788128"/>
          <a:ext cx="9574924" cy="528174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787462">
                  <a:extLst>
                    <a:ext uri="{9D8B030D-6E8A-4147-A177-3AD203B41FA5}">
                      <a16:colId xmlns:a16="http://schemas.microsoft.com/office/drawing/2014/main" val="1310887"/>
                    </a:ext>
                  </a:extLst>
                </a:gridCol>
                <a:gridCol w="4787462">
                  <a:extLst>
                    <a:ext uri="{9D8B030D-6E8A-4147-A177-3AD203B41FA5}">
                      <a16:colId xmlns:a16="http://schemas.microsoft.com/office/drawing/2014/main" val="1335720887"/>
                    </a:ext>
                  </a:extLst>
                </a:gridCol>
              </a:tblGrid>
              <a:tr h="66021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خصائص الأحماض</a:t>
                      </a:r>
                      <a:endParaRPr lang="ar-SA" sz="2400" dirty="0"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خصائص القواعد</a:t>
                      </a:r>
                      <a:endParaRPr lang="ar-SA" sz="2400" dirty="0"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510697"/>
                  </a:ext>
                </a:extLst>
              </a:tr>
              <a:tr h="66021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طعمها لاذع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طعمها مر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633137"/>
                  </a:ext>
                </a:extLst>
              </a:tr>
              <a:tr h="66021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كاوية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كاوية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051917"/>
                  </a:ext>
                </a:extLst>
              </a:tr>
              <a:tr h="66021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تتفاعل بشدة مع الفلزات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تفاعلها ضعيف مع الفلزات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988756"/>
                  </a:ext>
                </a:extLst>
              </a:tr>
              <a:tr h="66021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موصلة للكهرباء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موصلة للكهرباء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333684"/>
                  </a:ext>
                </a:extLst>
              </a:tr>
              <a:tr h="66021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تطلق أيونات الهيدروجين +</a:t>
                      </a:r>
                      <a:r>
                        <a:rPr lang="en-US" sz="2400" dirty="0"/>
                        <a:t>H</a:t>
                      </a:r>
                      <a:r>
                        <a:rPr lang="ar-SA" sz="2400" dirty="0"/>
                        <a:t> في الماء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تطلق ايونات الهيدروكسيد −</a:t>
                      </a:r>
                      <a:r>
                        <a:rPr lang="en-US" sz="2400" dirty="0"/>
                        <a:t>OH</a:t>
                      </a:r>
                      <a:r>
                        <a:rPr lang="ar-SA" sz="2400" dirty="0"/>
                        <a:t> في الماء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749321"/>
                  </a:ext>
                </a:extLst>
              </a:tr>
              <a:tr h="66021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قوتها الهيدروجينية أقل من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قوتها الهيدروجينية أكبر من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348523"/>
                  </a:ext>
                </a:extLst>
              </a:tr>
              <a:tr h="66021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تحول ورقة تباع الشمس الزرقاء الى حمراء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تحول ورقة تباع الشمس الحمراء الى زرقاء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706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02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D3B92F9-179E-4E27-B9B8-D5A110622347}"/>
              </a:ext>
            </a:extLst>
          </p:cNvPr>
          <p:cNvSpPr txBox="1"/>
          <p:nvPr/>
        </p:nvSpPr>
        <p:spPr>
          <a:xfrm>
            <a:off x="7355393" y="711545"/>
            <a:ext cx="36676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التاريخ:    /   / 1441هـ</a:t>
            </a:r>
          </a:p>
          <a:p>
            <a:pPr algn="r" rtl="1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المادة: علوم</a:t>
            </a:r>
          </a:p>
          <a:p>
            <a:pPr algn="r" rtl="1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الموضوع: المحاليل الحمضية والمحاليل القاعدية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EE106F-179C-4B49-99E6-02E3B176E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7" y="789480"/>
            <a:ext cx="1249345" cy="42561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2BEDBDB-DC21-4DBB-AC12-3A995C7B6EB4}"/>
              </a:ext>
            </a:extLst>
          </p:cNvPr>
          <p:cNvSpPr txBox="1"/>
          <p:nvPr/>
        </p:nvSpPr>
        <p:spPr>
          <a:xfrm>
            <a:off x="1426517" y="1634875"/>
            <a:ext cx="95831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القواعد</a:t>
            </a:r>
            <a:r>
              <a:rPr lang="ar-SA" sz="2400" dirty="0"/>
              <a:t>: </a:t>
            </a:r>
            <a:r>
              <a:rPr lang="ar-SA" sz="2400" dirty="0">
                <a:solidFill>
                  <a:srgbClr val="0070C0"/>
                </a:solidFill>
              </a:rPr>
              <a:t>هي مواد تستقبل أيونات الهيدروجين +H وتكون أيونات الهيدروكسيد </a:t>
            </a:r>
            <a:r>
              <a:rPr lang="en-US" sz="2400" dirty="0">
                <a:solidFill>
                  <a:srgbClr val="0070C0"/>
                </a:solidFill>
              </a:rPr>
              <a:t>OH-</a:t>
            </a:r>
            <a:r>
              <a:rPr lang="ar-SA" sz="2400" dirty="0">
                <a:solidFill>
                  <a:srgbClr val="0070C0"/>
                </a:solidFill>
              </a:rPr>
              <a:t> عند ذوبانها في الماء</a:t>
            </a:r>
            <a:r>
              <a:rPr lang="ar-SA" sz="2400" dirty="0"/>
              <a:t>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5FD907F-EC55-40CF-9B23-9986D8FB0B09}"/>
              </a:ext>
            </a:extLst>
          </p:cNvPr>
          <p:cNvSpPr/>
          <p:nvPr/>
        </p:nvSpPr>
        <p:spPr>
          <a:xfrm>
            <a:off x="1426517" y="2721272"/>
            <a:ext cx="9583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خصائص القواعد:</a:t>
            </a:r>
          </a:p>
          <a:p>
            <a:pPr algn="r" rtl="1"/>
            <a:r>
              <a:rPr lang="ar-SA" sz="2400" dirty="0">
                <a:solidFill>
                  <a:srgbClr val="0070C0"/>
                </a:solidFill>
              </a:rPr>
              <a:t>- طعمها مر          - كاوية        - تفاعلها ضعيف مع الفلزات         - موصلة للكهرباء              - قوتها الهيدروجينية أكبر من 7       - تحول ورقة تباع الشمس الحمراء الى زرقاء.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2BC76E-6D96-4B5A-A5D0-CC29E3FEEC60}"/>
              </a:ext>
            </a:extLst>
          </p:cNvPr>
          <p:cNvSpPr/>
          <p:nvPr/>
        </p:nvSpPr>
        <p:spPr>
          <a:xfrm>
            <a:off x="1684545" y="4061388"/>
            <a:ext cx="9338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استخدامات القواعد في الصناعة: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33A949"/>
                </a:solidFill>
              </a:rPr>
              <a:t>هيدروكسيد الكالسيوم</a:t>
            </a:r>
            <a:r>
              <a:rPr lang="ar-SA" sz="2400" dirty="0"/>
              <a:t>: </a:t>
            </a:r>
            <a:r>
              <a:rPr lang="ar-SA" sz="2400" dirty="0">
                <a:solidFill>
                  <a:srgbClr val="0070C0"/>
                </a:solidFill>
              </a:rPr>
              <a:t>يستخدم لتحديد خطوط الملاعب الرياضية، ومعالجة حموضة التربة</a:t>
            </a:r>
            <a:r>
              <a:rPr lang="ar-SA" sz="2400" dirty="0"/>
              <a:t>.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33A949"/>
                </a:solidFill>
              </a:rPr>
              <a:t>هيدروكسيد الصوديوم</a:t>
            </a:r>
            <a:r>
              <a:rPr lang="ar-SA" sz="2400" dirty="0"/>
              <a:t>: </a:t>
            </a:r>
            <a:r>
              <a:rPr lang="ar-SA" sz="2400" dirty="0">
                <a:solidFill>
                  <a:srgbClr val="0070C0"/>
                </a:solidFill>
              </a:rPr>
              <a:t>يستخدم في صناعة الصابون وتنظيف الافران و تسليك المجاري</a:t>
            </a:r>
            <a:r>
              <a:rPr lang="ar-SA" sz="2400" dirty="0"/>
              <a:t>.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33A949"/>
                </a:solidFill>
              </a:rPr>
              <a:t>الأمونيا</a:t>
            </a:r>
            <a:r>
              <a:rPr lang="ar-SA" sz="2400" dirty="0"/>
              <a:t>: </a:t>
            </a:r>
            <a:r>
              <a:rPr lang="ar-SA" sz="2400" dirty="0">
                <a:solidFill>
                  <a:srgbClr val="0070C0"/>
                </a:solidFill>
              </a:rPr>
              <a:t>تستخدم في صناعة مواد التنظيف</a:t>
            </a:r>
            <a:r>
              <a:rPr lang="ar-S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36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905000" y="762000"/>
          <a:ext cx="8458200" cy="5943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2433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>
                        <a:alpha val="2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JO" dirty="0"/>
                    </a:p>
                    <a:p>
                      <a:endParaRPr lang="ar-JO" dirty="0"/>
                    </a:p>
                    <a:p>
                      <a:endParaRPr lang="ar-JO" sz="2800" dirty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JO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92D050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7391400" y="1219200"/>
            <a:ext cx="2819400" cy="53340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dirty="0">
                <a:solidFill>
                  <a:srgbClr val="C00000"/>
                </a:solidFill>
                <a:latin typeface="Constantia"/>
              </a:rPr>
              <a:t>الأهداف</a:t>
            </a:r>
            <a:endParaRPr lang="en-US" sz="3200" b="1" dirty="0">
              <a:solidFill>
                <a:srgbClr val="C00000"/>
              </a:solidFill>
              <a:latin typeface="Constanti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05000" y="1219200"/>
            <a:ext cx="2438400" cy="53340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dirty="0">
                <a:solidFill>
                  <a:srgbClr val="C00000"/>
                </a:solidFill>
                <a:latin typeface="Constantia"/>
              </a:rPr>
              <a:t>المفردات الجديدة</a:t>
            </a:r>
            <a:endParaRPr lang="en-US" sz="3200" b="1" dirty="0">
              <a:solidFill>
                <a:srgbClr val="C00000"/>
              </a:solidFill>
              <a:latin typeface="Constantia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391400" y="1905000"/>
            <a:ext cx="2819400" cy="4648200"/>
          </a:xfrm>
          <a:prstGeom prst="roundRect">
            <a:avLst>
              <a:gd name="adj" fmla="val 5651"/>
            </a:avLst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onstantia"/>
              </a:rPr>
              <a:t>11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495800" y="3984159"/>
            <a:ext cx="2743200" cy="2569041"/>
          </a:xfrm>
          <a:prstGeom prst="roundRect">
            <a:avLst>
              <a:gd name="adj" fmla="val 5651"/>
            </a:avLst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562100" y="533233"/>
            <a:ext cx="9144000" cy="542610"/>
          </a:xfrm>
          <a:prstGeom prst="roundRect">
            <a:avLst>
              <a:gd name="adj" fmla="val 11947"/>
            </a:avLst>
          </a:prstGeom>
          <a:solidFill>
            <a:srgbClr val="5EB919"/>
          </a:soli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b="1" dirty="0">
                <a:solidFill>
                  <a:prstClr val="white"/>
                </a:solidFill>
                <a:latin typeface="Constantia"/>
                <a:cs typeface="PT Bold Heading" panose="02010400000000000000" pitchFamily="2" charset="-78"/>
              </a:rPr>
              <a:t>الدرس      </a:t>
            </a:r>
            <a:r>
              <a:rPr lang="ar-SA" b="1" dirty="0">
                <a:solidFill>
                  <a:prstClr val="white"/>
                </a:solidFill>
                <a:latin typeface="Constantia"/>
                <a:cs typeface="PT Bold Heading" panose="02010400000000000000" pitchFamily="2" charset="-78"/>
              </a:rPr>
              <a:t>   </a:t>
            </a:r>
            <a:r>
              <a:rPr lang="ar-SA" b="1" dirty="0">
                <a:solidFill>
                  <a:prstClr val="white"/>
                </a:solidFill>
                <a:cs typeface="PT Bold Heading" panose="02010400000000000000" pitchFamily="2" charset="-78"/>
              </a:rPr>
              <a:t>المحاليل الحمضية والمحاليل القاعدية</a:t>
            </a:r>
            <a:endParaRPr lang="ar-JO" sz="2800" b="1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44" name="Oval 43"/>
          <p:cNvSpPr/>
          <p:nvPr/>
        </p:nvSpPr>
        <p:spPr>
          <a:xfrm flipH="1">
            <a:off x="9606453" y="603656"/>
            <a:ext cx="381000" cy="316687"/>
          </a:xfrm>
          <a:prstGeom prst="ellipse">
            <a:avLst/>
          </a:prstGeom>
          <a:solidFill>
            <a:srgbClr val="FFD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Constantia"/>
              </a:rPr>
              <a:t>1</a:t>
            </a:r>
            <a:endParaRPr lang="ar-JO" sz="28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1821945"/>
            <a:ext cx="2971800" cy="439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ar-SA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تقارن</a:t>
            </a:r>
            <a:r>
              <a:rPr lang="ar-JO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بين خصائص الأحماض والقواعد.</a:t>
            </a:r>
          </a:p>
          <a:p>
            <a:pPr marL="268288" indent="-268288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ar-SA" sz="2100" b="1" dirty="0">
                <a:solidFill>
                  <a:srgbClr val="0F6FC6"/>
                </a:solidFill>
                <a:latin typeface="Arial" pitchFamily="34" charset="0"/>
                <a:cs typeface="Arial" pitchFamily="34" charset="0"/>
              </a:rPr>
              <a:t>تصف</a:t>
            </a:r>
            <a:r>
              <a:rPr lang="ar-SA" sz="2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الاستخدامات التطبيقية للأحماض والقواعد.</a:t>
            </a:r>
            <a:r>
              <a:rPr lang="ar-SA" sz="2100" b="1" dirty="0">
                <a:solidFill>
                  <a:srgbClr val="0F6FC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ar-SA" sz="2100" b="1" dirty="0">
                <a:solidFill>
                  <a:srgbClr val="0F6FC6"/>
                </a:solidFill>
                <a:latin typeface="Arial" pitchFamily="34" charset="0"/>
                <a:cs typeface="Arial" pitchFamily="34" charset="0"/>
              </a:rPr>
              <a:t>توضح </a:t>
            </a:r>
            <a:r>
              <a:rPr lang="ar-SA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استخدامات مقياس الحموضة </a:t>
            </a:r>
            <a:r>
              <a:rPr lang="en-US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 </a:t>
            </a:r>
            <a:r>
              <a:rPr lang="ar-SA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لوصف قوة الحمض أو القاعدة.</a:t>
            </a:r>
          </a:p>
          <a:p>
            <a:pPr marL="268288" indent="-268288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ar-SA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100" b="1" dirty="0">
                <a:solidFill>
                  <a:srgbClr val="0F6FC6"/>
                </a:solidFill>
                <a:latin typeface="Arial" pitchFamily="34" charset="0"/>
                <a:cs typeface="Arial" pitchFamily="34" charset="0"/>
              </a:rPr>
              <a:t>تصف</a:t>
            </a:r>
            <a:r>
              <a:rPr lang="ar-SA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تفاعل الحمض مع القاعدة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57700" y="3373309"/>
            <a:ext cx="2743200" cy="53340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dirty="0">
                <a:solidFill>
                  <a:srgbClr val="C00000"/>
                </a:solidFill>
                <a:latin typeface="Constantia"/>
              </a:rPr>
              <a:t>مراجعة المفردات </a:t>
            </a:r>
            <a:endParaRPr lang="en-US" sz="3200" b="1" dirty="0">
              <a:solidFill>
                <a:srgbClr val="C00000"/>
              </a:solidFill>
              <a:latin typeface="Constant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5800" y="1219200"/>
            <a:ext cx="2667000" cy="53340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JO" sz="3200" b="1" dirty="0">
                <a:solidFill>
                  <a:srgbClr val="C00000"/>
                </a:solidFill>
                <a:latin typeface="Constantia"/>
              </a:rPr>
              <a:t>الأهمية</a:t>
            </a:r>
            <a:endParaRPr lang="en-US" sz="3200" b="1" dirty="0">
              <a:solidFill>
                <a:srgbClr val="C00000"/>
              </a:solidFill>
              <a:latin typeface="Constantia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419600" y="1905000"/>
            <a:ext cx="2773180" cy="1390859"/>
          </a:xfrm>
          <a:prstGeom prst="roundRect">
            <a:avLst>
              <a:gd name="adj" fmla="val 5651"/>
            </a:avLst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19600" y="1905000"/>
            <a:ext cx="2743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تعمل العديد من المنتجات بسبب وجود الأحماض و القواعد فيها</a:t>
            </a:r>
            <a:endParaRPr lang="ar-JO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gular Pentagon 55"/>
          <p:cNvSpPr/>
          <p:nvPr/>
        </p:nvSpPr>
        <p:spPr>
          <a:xfrm flipH="1">
            <a:off x="1821904" y="371657"/>
            <a:ext cx="3048000" cy="664192"/>
          </a:xfrm>
          <a:prstGeom prst="pentagon">
            <a:avLst/>
          </a:prstGeom>
          <a:solidFill>
            <a:srgbClr val="FFD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prstClr val="black"/>
                </a:solidFill>
                <a:latin typeface="Constantia"/>
              </a:rPr>
              <a:t>في هذا الدرس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51220" y="1828800"/>
            <a:ext cx="2392180" cy="4648200"/>
          </a:xfrm>
          <a:prstGeom prst="roundRect">
            <a:avLst>
              <a:gd name="adj" fmla="val 5651"/>
            </a:avLst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1905001"/>
            <a:ext cx="243840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57163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21000"/>
              <a:buFont typeface="Arial" pitchFamily="34" charset="0"/>
              <a:buChar char="•"/>
            </a:pPr>
            <a:r>
              <a:rPr lang="ar-S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الحمض</a:t>
            </a:r>
          </a:p>
          <a:p>
            <a:pPr marL="173038" indent="-157163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21000"/>
              <a:buFont typeface="Arial" pitchFamily="34" charset="0"/>
              <a:buChar char="•"/>
            </a:pPr>
            <a:r>
              <a:rPr lang="ar-S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أيون </a:t>
            </a:r>
            <a:r>
              <a:rPr lang="ar-SA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الهيدرونيوم</a:t>
            </a:r>
            <a:endParaRPr lang="ar-SA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3038" indent="-157163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21000"/>
              <a:buFont typeface="Arial" pitchFamily="34" charset="0"/>
              <a:buChar char="•"/>
            </a:pPr>
            <a:r>
              <a:rPr lang="ar-S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القاعدة</a:t>
            </a:r>
          </a:p>
          <a:p>
            <a:pPr marL="173038" indent="-157163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21000"/>
              <a:buFont typeface="Arial" pitchFamily="34" charset="0"/>
              <a:buChar char="•"/>
            </a:pPr>
            <a:r>
              <a:rPr lang="ar-S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التعادل</a:t>
            </a:r>
          </a:p>
          <a:p>
            <a:pPr marL="173038" indent="-157163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21000"/>
              <a:buFont typeface="Arial" pitchFamily="34" charset="0"/>
              <a:buChar char="•"/>
            </a:pPr>
            <a:r>
              <a:rPr lang="ar-S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الكاشف</a:t>
            </a:r>
          </a:p>
          <a:p>
            <a:pPr marL="173038" indent="-157163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21000"/>
              <a:buFont typeface="Arial" pitchFamily="34" charset="0"/>
              <a:buChar char="•"/>
            </a:pPr>
            <a:r>
              <a:rPr lang="ar-S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الرقم الهيدروجيني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ar-SA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82048" y="4259152"/>
            <a:ext cx="258075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JO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</a:t>
            </a:r>
            <a:r>
              <a:rPr lang="ar-SA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لخاصية الفيزيائية </a:t>
            </a:r>
            <a:r>
              <a:rPr lang="ar-JO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ar-SA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أي صفة للمادة يمكن مشاهدتها أو قياسها دون تغيير للمادة.</a:t>
            </a:r>
            <a:endParaRPr lang="ar-SA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024E69F-01FF-4E52-9FFB-FA1986F7DAD1}"/>
              </a:ext>
            </a:extLst>
          </p:cNvPr>
          <p:cNvSpPr/>
          <p:nvPr/>
        </p:nvSpPr>
        <p:spPr>
          <a:xfrm>
            <a:off x="1239169" y="2778800"/>
            <a:ext cx="4268252" cy="18813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38F27D0-BB5A-462D-BBF3-C765057A2B19}"/>
              </a:ext>
            </a:extLst>
          </p:cNvPr>
          <p:cNvSpPr/>
          <p:nvPr/>
        </p:nvSpPr>
        <p:spPr>
          <a:xfrm>
            <a:off x="7009349" y="2778800"/>
            <a:ext cx="4268252" cy="18813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عنصر&#10;&#10;تم إنشاء الوصف تلقائياً">
            <a:extLst>
              <a:ext uri="{FF2B5EF4-FFF2-40B4-BE49-F238E27FC236}">
                <a16:creationId xmlns:a16="http://schemas.microsoft.com/office/drawing/2014/main" id="{4C5C7E94-78A8-43F7-B8CF-D213965F7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1" y="257504"/>
            <a:ext cx="5558118" cy="23622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41DD62F-A538-4FB1-A9CF-53C1B6ECD581}"/>
              </a:ext>
            </a:extLst>
          </p:cNvPr>
          <p:cNvSpPr txBox="1"/>
          <p:nvPr/>
        </p:nvSpPr>
        <p:spPr>
          <a:xfrm>
            <a:off x="8250624" y="3026979"/>
            <a:ext cx="2942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ما الذي تراه في الصورة؟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2933338-4209-4023-80E7-872F1B2FE5EA}"/>
              </a:ext>
            </a:extLst>
          </p:cNvPr>
          <p:cNvSpPr txBox="1"/>
          <p:nvPr/>
        </p:nvSpPr>
        <p:spPr>
          <a:xfrm>
            <a:off x="8650019" y="3488644"/>
            <a:ext cx="2543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ميزان !! ربما.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29B773F-77D0-4E2F-B4B4-077769F07EBC}"/>
              </a:ext>
            </a:extLst>
          </p:cNvPr>
          <p:cNvSpPr txBox="1"/>
          <p:nvPr/>
        </p:nvSpPr>
        <p:spPr>
          <a:xfrm>
            <a:off x="7577963" y="3950309"/>
            <a:ext cx="36155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مقياس لسرعة الانترنت !! محتمل.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E47FB3D-3A05-4892-AD6D-3674FB5D5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1" y="255015"/>
            <a:ext cx="5558400" cy="236232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E980642-60E5-4E74-B301-E32AB05573F5}"/>
              </a:ext>
            </a:extLst>
          </p:cNvPr>
          <p:cNvSpPr txBox="1"/>
          <p:nvPr/>
        </p:nvSpPr>
        <p:spPr>
          <a:xfrm>
            <a:off x="2400276" y="3026979"/>
            <a:ext cx="2942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هل عرفت الآن؟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FA310ED-FC96-4F26-B835-00555F37C0AD}"/>
              </a:ext>
            </a:extLst>
          </p:cNvPr>
          <p:cNvSpPr txBox="1"/>
          <p:nvPr/>
        </p:nvSpPr>
        <p:spPr>
          <a:xfrm>
            <a:off x="4624551" y="2147495"/>
            <a:ext cx="29428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>
                <a:solidFill>
                  <a:srgbClr val="3E2175"/>
                </a:solidFill>
              </a:rPr>
              <a:t>مق</a:t>
            </a:r>
            <a:r>
              <a:rPr lang="ar-SA" sz="2000" b="1" dirty="0">
                <a:solidFill>
                  <a:srgbClr val="523879"/>
                </a:solidFill>
              </a:rPr>
              <a:t>يا</a:t>
            </a:r>
            <a:r>
              <a:rPr lang="ar-SA" sz="2000" b="1" dirty="0">
                <a:solidFill>
                  <a:srgbClr val="5A51A2"/>
                </a:solidFill>
              </a:rPr>
              <a:t>س</a:t>
            </a:r>
            <a:r>
              <a:rPr lang="ar-SA" sz="2000" b="1" dirty="0"/>
              <a:t> </a:t>
            </a:r>
            <a:r>
              <a:rPr lang="ar-SA" sz="2000" b="1" dirty="0">
                <a:solidFill>
                  <a:srgbClr val="3855A5"/>
                </a:solidFill>
              </a:rPr>
              <a:t>ال</a:t>
            </a:r>
            <a:r>
              <a:rPr lang="ar-SA" sz="2000" b="1" dirty="0">
                <a:solidFill>
                  <a:srgbClr val="4690CD"/>
                </a:solidFill>
              </a:rPr>
              <a:t>ر</a:t>
            </a:r>
            <a:r>
              <a:rPr lang="ar-SA" sz="2000" b="1" dirty="0">
                <a:solidFill>
                  <a:srgbClr val="09B9B6"/>
                </a:solidFill>
              </a:rPr>
              <a:t>ق</a:t>
            </a:r>
            <a:r>
              <a:rPr lang="ar-SA" sz="2000" b="1" dirty="0">
                <a:solidFill>
                  <a:srgbClr val="22B46B"/>
                </a:solidFill>
              </a:rPr>
              <a:t>م</a:t>
            </a:r>
            <a:r>
              <a:rPr lang="ar-SA" sz="2000" b="1" dirty="0"/>
              <a:t> </a:t>
            </a:r>
            <a:r>
              <a:rPr lang="ar-SA" sz="2000" b="1" dirty="0">
                <a:solidFill>
                  <a:srgbClr val="33A949"/>
                </a:solidFill>
              </a:rPr>
              <a:t>ال</a:t>
            </a:r>
            <a:r>
              <a:rPr lang="ar-SA" sz="2000" b="1" dirty="0">
                <a:solidFill>
                  <a:srgbClr val="4DB749"/>
                </a:solidFill>
              </a:rPr>
              <a:t>هي</a:t>
            </a:r>
            <a:r>
              <a:rPr lang="ar-SA" sz="2000" b="1" dirty="0">
                <a:solidFill>
                  <a:srgbClr val="84C341"/>
                </a:solidFill>
              </a:rPr>
              <a:t>د</a:t>
            </a:r>
            <a:r>
              <a:rPr lang="ar-SA" sz="2000" b="1" dirty="0">
                <a:solidFill>
                  <a:srgbClr val="00B050"/>
                </a:solidFill>
              </a:rPr>
              <a:t>روج</a:t>
            </a:r>
            <a:r>
              <a:rPr lang="ar-SA" sz="2000" b="1" dirty="0">
                <a:solidFill>
                  <a:srgbClr val="FFC000"/>
                </a:solidFill>
              </a:rPr>
              <a:t>يني</a:t>
            </a:r>
            <a:r>
              <a:rPr lang="ar-SA" sz="2000" b="1" dirty="0"/>
              <a:t> </a:t>
            </a:r>
            <a:r>
              <a:rPr lang="en-US" sz="2000" b="1" dirty="0">
                <a:solidFill>
                  <a:srgbClr val="ED1B26"/>
                </a:solidFill>
              </a:rPr>
              <a:t>P</a:t>
            </a:r>
            <a:r>
              <a:rPr lang="en-US" sz="2000" b="1" dirty="0">
                <a:solidFill>
                  <a:srgbClr val="F26724"/>
                </a:solidFill>
              </a:rPr>
              <a:t>H</a:t>
            </a:r>
            <a:endParaRPr lang="ar-SA" sz="2000" b="1" dirty="0">
              <a:solidFill>
                <a:srgbClr val="F26724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8040B5D-17D7-4075-A611-F3FE337BF77F}"/>
              </a:ext>
            </a:extLst>
          </p:cNvPr>
          <p:cNvSpPr/>
          <p:nvPr/>
        </p:nvSpPr>
        <p:spPr>
          <a:xfrm>
            <a:off x="1696020" y="3488644"/>
            <a:ext cx="3647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/>
              <a:t>انه مقياس الرقم الهيدروجيني PH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D50BBFE-15E4-4EE7-B273-567B75677054}"/>
              </a:ext>
            </a:extLst>
          </p:cNvPr>
          <p:cNvSpPr/>
          <p:nvPr/>
        </p:nvSpPr>
        <p:spPr>
          <a:xfrm>
            <a:off x="1245700" y="3950308"/>
            <a:ext cx="4142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/>
              <a:t>وهو مقياس لحمضية أو قاعدية المحلول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ECC34BD-5C56-44F3-8070-5062EB42DCA9}"/>
              </a:ext>
            </a:extLst>
          </p:cNvPr>
          <p:cNvSpPr/>
          <p:nvPr/>
        </p:nvSpPr>
        <p:spPr>
          <a:xfrm>
            <a:off x="1334810" y="4819247"/>
            <a:ext cx="9522377" cy="1382902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t"/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tx1"/>
                </a:solidFill>
              </a:rPr>
              <a:t>يتدرج المقياس من صفر الى 14            </a:t>
            </a:r>
            <a:r>
              <a:rPr lang="ar-SA" sz="2400" dirty="0">
                <a:solidFill>
                  <a:schemeClr val="tx1"/>
                </a:solidFill>
                <a:sym typeface="Wingdings" panose="05000000000000000000" pitchFamily="2" charset="2"/>
              </a:rPr>
              <a:t> </a:t>
            </a:r>
            <a:r>
              <a:rPr lang="ar-SA" sz="2400" dirty="0">
                <a:solidFill>
                  <a:schemeClr val="tx1"/>
                </a:solidFill>
              </a:rPr>
              <a:t>الرقم 7 يعني التعادل مثل الماء النقي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tx1"/>
                </a:solidFill>
                <a:sym typeface="Wingdings" panose="05000000000000000000" pitchFamily="2" charset="2"/>
              </a:rPr>
              <a:t>بين صفر و 7 المحاليل الحامضية            بين 7 و 14 المحاليل القاعدية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tx1"/>
                </a:solidFill>
              </a:rPr>
              <a:t>المحلول الأقرب لـ 0 هو الأشد حامضية    </a:t>
            </a:r>
            <a:r>
              <a:rPr lang="ar-SA" sz="2400" dirty="0">
                <a:solidFill>
                  <a:schemeClr val="tx1"/>
                </a:solidFill>
                <a:sym typeface="Wingdings" panose="05000000000000000000" pitchFamily="2" charset="2"/>
              </a:rPr>
              <a:t> </a:t>
            </a:r>
            <a:r>
              <a:rPr lang="ar-SA" sz="2400" dirty="0">
                <a:solidFill>
                  <a:schemeClr val="tx1"/>
                </a:solidFill>
              </a:rPr>
              <a:t>المحلول الأقرب لـ 14 هو الأشد قاعدية </a:t>
            </a:r>
          </a:p>
        </p:txBody>
      </p:sp>
    </p:spTree>
    <p:extLst>
      <p:ext uri="{BB962C8B-B14F-4D97-AF65-F5344CB8AC3E}">
        <p14:creationId xmlns:p14="http://schemas.microsoft.com/office/powerpoint/2010/main" val="24706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8" grpId="0"/>
      <p:bldP spid="19" grpId="0"/>
      <p:bldP spid="20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F5A1884-CA39-48B2-B9FD-487AA2CD3A3D}"/>
              </a:ext>
            </a:extLst>
          </p:cNvPr>
          <p:cNvSpPr/>
          <p:nvPr/>
        </p:nvSpPr>
        <p:spPr>
          <a:xfrm>
            <a:off x="1066799" y="667435"/>
            <a:ext cx="10058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/>
              <a:t>بعد ان تعرفت على الأحماض و القواعد، هل فكرت </a:t>
            </a:r>
            <a:r>
              <a:rPr lang="ar-SA" sz="2400" b="1" dirty="0">
                <a:solidFill>
                  <a:srgbClr val="FF0000"/>
                </a:solidFill>
              </a:rPr>
              <a:t>ماذا يمكن ان يحدث اذا اتحد حمض مع قاعدة؟</a:t>
            </a:r>
          </a:p>
        </p:txBody>
      </p:sp>
      <p:pic>
        <p:nvPicPr>
          <p:cNvPr id="4" name="صورة 3" descr="صورة تحتوي على لعبة&#10;&#10;تم إنشاء الوصف تلقائياً">
            <a:extLst>
              <a:ext uri="{FF2B5EF4-FFF2-40B4-BE49-F238E27FC236}">
                <a16:creationId xmlns:a16="http://schemas.microsoft.com/office/drawing/2014/main" id="{9C3740C0-57F8-4389-9BD1-67690C73A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34" y="1349788"/>
            <a:ext cx="2207173" cy="275896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14019A-9F56-4465-811B-80F0CEC79A8B}"/>
              </a:ext>
            </a:extLst>
          </p:cNvPr>
          <p:cNvSpPr txBox="1"/>
          <p:nvPr/>
        </p:nvSpPr>
        <p:spPr>
          <a:xfrm>
            <a:off x="3221421" y="1129100"/>
            <a:ext cx="79037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سوف اساعدك:</a:t>
            </a:r>
          </a:p>
          <a:p>
            <a:pPr algn="r" rtl="1"/>
            <a:r>
              <a:rPr lang="ar-SA" sz="2400" dirty="0"/>
              <a:t>الأحماض تنتج ايون الهيدروجين </a:t>
            </a:r>
            <a:r>
              <a:rPr lang="ar-SA" sz="2400" dirty="0">
                <a:solidFill>
                  <a:srgbClr val="0070C0"/>
                </a:solidFill>
              </a:rPr>
              <a:t>+H</a:t>
            </a:r>
            <a:r>
              <a:rPr lang="ar-SA" sz="2400" dirty="0"/>
              <a:t> والقواعد تنتج أيونات الهيدروكسيد </a:t>
            </a:r>
            <a:r>
              <a:rPr lang="en-US" sz="2400" dirty="0">
                <a:solidFill>
                  <a:srgbClr val="0070C0"/>
                </a:solidFill>
              </a:rPr>
              <a:t>OH-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AA9898D-4CC4-4212-B7D4-52B22565214F}"/>
              </a:ext>
            </a:extLst>
          </p:cNvPr>
          <p:cNvSpPr/>
          <p:nvPr/>
        </p:nvSpPr>
        <p:spPr>
          <a:xfrm>
            <a:off x="9082653" y="2190929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dirty="0"/>
              <a:t>الآن لنصنع معادلة: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173FFE35-38A3-4C9D-9876-FA01F71079E4}"/>
              </a:ext>
            </a:extLst>
          </p:cNvPr>
          <p:cNvGrpSpPr/>
          <p:nvPr/>
        </p:nvGrpSpPr>
        <p:grpSpPr>
          <a:xfrm>
            <a:off x="5370787" y="2772815"/>
            <a:ext cx="5027429" cy="523220"/>
            <a:chOff x="5076497" y="2827677"/>
            <a:chExt cx="5027429" cy="523220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6E4CD9BB-BC8B-4C08-B933-12A1747A64F2}"/>
                </a:ext>
              </a:extLst>
            </p:cNvPr>
            <p:cNvSpPr txBox="1"/>
            <p:nvPr/>
          </p:nvSpPr>
          <p:spPr>
            <a:xfrm>
              <a:off x="5076497" y="2827677"/>
              <a:ext cx="220717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H+    </a:t>
              </a:r>
              <a:r>
                <a:rPr lang="en-US" sz="2800" dirty="0"/>
                <a:t>+</a:t>
              </a:r>
              <a:r>
                <a:rPr lang="en-US" sz="2400" dirty="0"/>
                <a:t>    </a:t>
              </a:r>
              <a:r>
                <a:rPr lang="en-US" sz="2400" dirty="0">
                  <a:solidFill>
                    <a:srgbClr val="0070C0"/>
                  </a:solidFill>
                </a:rPr>
                <a:t>OH-</a:t>
              </a:r>
              <a:endParaRPr lang="ar-SA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رابط كسهم مستقيم 8">
              <a:extLst>
                <a:ext uri="{FF2B5EF4-FFF2-40B4-BE49-F238E27FC236}">
                  <a16:creationId xmlns:a16="http://schemas.microsoft.com/office/drawing/2014/main" id="{E7683A6F-0A45-48CD-898C-B1C092FB56B6}"/>
                </a:ext>
              </a:extLst>
            </p:cNvPr>
            <p:cNvCxnSpPr/>
            <p:nvPr/>
          </p:nvCxnSpPr>
          <p:spPr>
            <a:xfrm>
              <a:off x="7199586" y="3100551"/>
              <a:ext cx="130328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354C2A50-B0D2-4507-B05B-7D0AA155A403}"/>
                </a:ext>
              </a:extLst>
            </p:cNvPr>
            <p:cNvSpPr txBox="1"/>
            <p:nvPr/>
          </p:nvSpPr>
          <p:spPr>
            <a:xfrm>
              <a:off x="8548395" y="2868964"/>
              <a:ext cx="155553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H2O</a:t>
              </a:r>
              <a:endParaRPr lang="ar-SA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1D74BB5-57B5-47C1-B626-7DFE519D78C3}"/>
              </a:ext>
            </a:extLst>
          </p:cNvPr>
          <p:cNvSpPr txBox="1"/>
          <p:nvPr/>
        </p:nvSpPr>
        <p:spPr>
          <a:xfrm>
            <a:off x="4363509" y="3457543"/>
            <a:ext cx="67616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>
                <a:solidFill>
                  <a:srgbClr val="FF0000"/>
                </a:solidFill>
              </a:rPr>
              <a:t>والآن ماذا تستنتج من المعادلة السابقة؟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0894174-1B73-4BC7-B5C2-A41BB5E6F438}"/>
              </a:ext>
            </a:extLst>
          </p:cNvPr>
          <p:cNvSpPr txBox="1"/>
          <p:nvPr/>
        </p:nvSpPr>
        <p:spPr>
          <a:xfrm>
            <a:off x="3100553" y="4100190"/>
            <a:ext cx="80246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نستنتج: انه عن اتحاد حمض مع قاعدة فانه ينتج ماء بالإضافة الى ملح، ونطلق على المحلول الناتج محلول </a:t>
            </a:r>
            <a:r>
              <a:rPr lang="ar-SA" sz="2400" b="1" u="sng" dirty="0">
                <a:solidFill>
                  <a:srgbClr val="0070C0"/>
                </a:solidFill>
              </a:rPr>
              <a:t>متعادل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99C2C15-D520-4D61-9BD2-7F90744331A5}"/>
              </a:ext>
            </a:extLst>
          </p:cNvPr>
          <p:cNvSpPr/>
          <p:nvPr/>
        </p:nvSpPr>
        <p:spPr>
          <a:xfrm>
            <a:off x="3720662" y="5190249"/>
            <a:ext cx="7404538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0070C0"/>
                </a:solidFill>
              </a:rPr>
              <a:t>التعادل</a:t>
            </a:r>
            <a:r>
              <a:rPr lang="ar-SA" sz="2800" dirty="0"/>
              <a:t>: هو تفاعل حمض مع قاعدة، وينتج عنه ملح و ماء.</a:t>
            </a:r>
          </a:p>
        </p:txBody>
      </p:sp>
    </p:spTree>
    <p:extLst>
      <p:ext uri="{BB962C8B-B14F-4D97-AF65-F5344CB8AC3E}">
        <p14:creationId xmlns:p14="http://schemas.microsoft.com/office/powerpoint/2010/main" val="12197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17748A1-DB2F-48FE-9EF6-8BCD7EFFD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6897" r="10269" b="4368"/>
          <a:stretch/>
        </p:blipFill>
        <p:spPr>
          <a:xfrm>
            <a:off x="1274403" y="1973317"/>
            <a:ext cx="3203005" cy="291136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A5364D4-1D75-4ED0-8300-94BFBA30EE8C}"/>
              </a:ext>
            </a:extLst>
          </p:cNvPr>
          <p:cNvSpPr txBox="1"/>
          <p:nvPr/>
        </p:nvSpPr>
        <p:spPr>
          <a:xfrm>
            <a:off x="4719145" y="914400"/>
            <a:ext cx="65032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اذا أحضر معلمك في المختبر عددًا من المحاليل وطلب منك ان تحدد أي المحاليل حمضية و أيها القاعدية.</a:t>
            </a:r>
          </a:p>
          <a:p>
            <a:pPr algn="r" rtl="1"/>
            <a:r>
              <a:rPr lang="ar-SA" sz="2400" dirty="0">
                <a:solidFill>
                  <a:srgbClr val="FF0000"/>
                </a:solidFill>
              </a:rPr>
              <a:t>فما الطريقة الآمنة لفعل ذلك؟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9C17D75-9270-43BD-A995-4CD04F04156B}"/>
              </a:ext>
            </a:extLst>
          </p:cNvPr>
          <p:cNvSpPr txBox="1"/>
          <p:nvPr/>
        </p:nvSpPr>
        <p:spPr>
          <a:xfrm>
            <a:off x="5906813" y="4423017"/>
            <a:ext cx="531558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>
                <a:solidFill>
                  <a:srgbClr val="FF0000"/>
                </a:solidFill>
              </a:rPr>
              <a:t>تحذير: لا تستخدم التذوق للكشف عن المحاليل. لماذا؟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DC852E6-F0F8-4F6E-B7D7-8DDCD4D691A8}"/>
              </a:ext>
            </a:extLst>
          </p:cNvPr>
          <p:cNvSpPr/>
          <p:nvPr/>
        </p:nvSpPr>
        <p:spPr>
          <a:xfrm>
            <a:off x="5126394" y="233857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2800" dirty="0"/>
              <a:t>نستخدم </a:t>
            </a:r>
            <a:r>
              <a:rPr lang="ar-SA" sz="2800" b="1" u="sng" dirty="0">
                <a:solidFill>
                  <a:srgbClr val="0070C0"/>
                </a:solidFill>
              </a:rPr>
              <a:t>الكواشف</a:t>
            </a:r>
            <a:r>
              <a:rPr lang="ar-SA" sz="2800" dirty="0"/>
              <a:t>: وهي مركبات تتفاعل مع كل من المحاليل الحمضية والقاعدية وتعطي ألوانًا مختلفة بحسب قيمة الرقم الهيدروجيني PH للمحلول.</a:t>
            </a:r>
          </a:p>
          <a:p>
            <a:pPr algn="r" rtl="1"/>
            <a:r>
              <a:rPr lang="ar-SA" sz="2800" dirty="0"/>
              <a:t>مثل ورق تباع الشمس.</a:t>
            </a:r>
          </a:p>
        </p:txBody>
      </p:sp>
    </p:spTree>
    <p:extLst>
      <p:ext uri="{BB962C8B-B14F-4D97-AF65-F5344CB8AC3E}">
        <p14:creationId xmlns:p14="http://schemas.microsoft.com/office/powerpoint/2010/main" val="16180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 Alert-SoundBible.com-1080099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33F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D3B92F9-179E-4E27-B9B8-D5A110622347}"/>
              </a:ext>
            </a:extLst>
          </p:cNvPr>
          <p:cNvSpPr txBox="1"/>
          <p:nvPr/>
        </p:nvSpPr>
        <p:spPr>
          <a:xfrm>
            <a:off x="7355393" y="711545"/>
            <a:ext cx="36676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التاريخ:    /   / 1441هـ</a:t>
            </a:r>
          </a:p>
          <a:p>
            <a:pPr algn="r" rtl="1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المادة: علوم</a:t>
            </a:r>
          </a:p>
          <a:p>
            <a:pPr algn="r" rtl="1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الموضوع: المحاليل الحمضية والمحاليل القاعدية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EE106F-179C-4B49-99E6-02E3B176E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7" y="789480"/>
            <a:ext cx="1249345" cy="42561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2BEDBDB-DC21-4DBB-AC12-3A995C7B6EB4}"/>
              </a:ext>
            </a:extLst>
          </p:cNvPr>
          <p:cNvSpPr txBox="1"/>
          <p:nvPr/>
        </p:nvSpPr>
        <p:spPr>
          <a:xfrm>
            <a:off x="1439917" y="2143440"/>
            <a:ext cx="95831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مقياس الرقم الهيدروجيني </a:t>
            </a:r>
            <a:r>
              <a:rPr lang="en-US" sz="2400" b="1" dirty="0">
                <a:solidFill>
                  <a:srgbClr val="FF0000"/>
                </a:solidFill>
              </a:rPr>
              <a:t>PH</a:t>
            </a:r>
            <a:r>
              <a:rPr lang="ar-SA" sz="2400" dirty="0"/>
              <a:t>: </a:t>
            </a:r>
            <a:r>
              <a:rPr lang="ar-SA" sz="2400" dirty="0">
                <a:solidFill>
                  <a:srgbClr val="0070C0"/>
                </a:solidFill>
              </a:rPr>
              <a:t>وهو مقياس لحمضية أو قاعدية المحلول</a:t>
            </a:r>
            <a:r>
              <a:rPr lang="ar-SA" sz="2400" dirty="0"/>
              <a:t>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5FD907F-EC55-40CF-9B23-9986D8FB0B09}"/>
              </a:ext>
            </a:extLst>
          </p:cNvPr>
          <p:cNvSpPr/>
          <p:nvPr/>
        </p:nvSpPr>
        <p:spPr>
          <a:xfrm>
            <a:off x="1439916" y="2573575"/>
            <a:ext cx="9583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خصائصه: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0070C0"/>
                </a:solidFill>
              </a:rPr>
              <a:t>يتدرج المقياس من صفر الى 14            </a:t>
            </a:r>
            <a:r>
              <a:rPr lang="ar-SA" sz="2400" dirty="0">
                <a:solidFill>
                  <a:srgbClr val="0070C0"/>
                </a:solidFill>
                <a:sym typeface="Wingdings" panose="05000000000000000000" pitchFamily="2" charset="2"/>
              </a:rPr>
              <a:t> </a:t>
            </a:r>
            <a:r>
              <a:rPr lang="ar-SA" sz="2400" dirty="0">
                <a:solidFill>
                  <a:srgbClr val="0070C0"/>
                </a:solidFill>
              </a:rPr>
              <a:t>الرقم 7 يعني التعادل مثل الماء النقي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0070C0"/>
                </a:solidFill>
                <a:sym typeface="Wingdings" panose="05000000000000000000" pitchFamily="2" charset="2"/>
              </a:rPr>
              <a:t>بين صفر و 7 المحاليل الحامضية            بين 7 و 14 المحاليل القاعدية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rgbClr val="0070C0"/>
                </a:solidFill>
              </a:rPr>
              <a:t>المحلول الأقرب لـ 0 هو الأشد حامضية    </a:t>
            </a:r>
            <a:r>
              <a:rPr lang="ar-SA" sz="2400" dirty="0">
                <a:solidFill>
                  <a:srgbClr val="0070C0"/>
                </a:solidFill>
                <a:sym typeface="Wingdings" panose="05000000000000000000" pitchFamily="2" charset="2"/>
              </a:rPr>
              <a:t> </a:t>
            </a:r>
            <a:r>
              <a:rPr lang="ar-SA" sz="2400" dirty="0">
                <a:solidFill>
                  <a:srgbClr val="0070C0"/>
                </a:solidFill>
              </a:rPr>
              <a:t>المحلول الأقرب لـ 14 هو الأشد قاعدية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2BC76E-6D96-4B5A-A5D0-CC29E3FEEC60}"/>
              </a:ext>
            </a:extLst>
          </p:cNvPr>
          <p:cNvSpPr/>
          <p:nvPr/>
        </p:nvSpPr>
        <p:spPr>
          <a:xfrm>
            <a:off x="1684544" y="4143235"/>
            <a:ext cx="9338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u="sng" dirty="0">
                <a:solidFill>
                  <a:srgbClr val="FF0000"/>
                </a:solidFill>
              </a:rPr>
              <a:t>الكواشف</a:t>
            </a:r>
            <a:r>
              <a:rPr lang="ar-SA" sz="2400" dirty="0"/>
              <a:t>: </a:t>
            </a:r>
            <a:r>
              <a:rPr lang="ar-SA" sz="2400" dirty="0">
                <a:solidFill>
                  <a:srgbClr val="0070C0"/>
                </a:solidFill>
              </a:rPr>
              <a:t>هي مركبات تتفاعل مع كل من المحاليل الحمضية والقاعدية وتعطي ألوانًا مختلفة بحسب قيمة الرقم الهيدروجيني PH للمحلول.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F3B451D-7CA4-4653-A256-FF0AE12424DD}"/>
              </a:ext>
            </a:extLst>
          </p:cNvPr>
          <p:cNvSpPr/>
          <p:nvPr/>
        </p:nvSpPr>
        <p:spPr>
          <a:xfrm>
            <a:off x="5194202" y="1702412"/>
            <a:ext cx="5828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التعادل</a:t>
            </a:r>
            <a:r>
              <a:rPr lang="ar-SA" sz="2400" dirty="0"/>
              <a:t>: </a:t>
            </a:r>
            <a:r>
              <a:rPr lang="ar-SA" sz="2400" dirty="0">
                <a:solidFill>
                  <a:srgbClr val="0070C0"/>
                </a:solidFill>
              </a:rPr>
              <a:t>هو تفاعل حمض مع قاعدة، وينتج عنه ملح و ماء.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E4C3FBC-2014-4174-8274-E1F8FB35D00D}"/>
              </a:ext>
            </a:extLst>
          </p:cNvPr>
          <p:cNvSpPr txBox="1"/>
          <p:nvPr/>
        </p:nvSpPr>
        <p:spPr>
          <a:xfrm>
            <a:off x="4674793" y="4974232"/>
            <a:ext cx="6348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>
                <a:solidFill>
                  <a:srgbClr val="00B050"/>
                </a:solidFill>
              </a:rPr>
              <a:t>مثال</a:t>
            </a:r>
            <a:r>
              <a:rPr lang="ar-SA" sz="2400" dirty="0"/>
              <a:t>: ورق تباع الشمس.</a:t>
            </a:r>
          </a:p>
        </p:txBody>
      </p:sp>
    </p:spTree>
    <p:extLst>
      <p:ext uri="{BB962C8B-B14F-4D97-AF65-F5344CB8AC3E}">
        <p14:creationId xmlns:p14="http://schemas.microsoft.com/office/powerpoint/2010/main" val="352990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1281544"/>
            <a:ext cx="12192000" cy="3573053"/>
          </a:xfrm>
          <a:custGeom>
            <a:avLst/>
            <a:gdLst/>
            <a:ahLst/>
            <a:cxnLst/>
            <a:rect l="l" t="t" r="r" b="b"/>
            <a:pathLst>
              <a:path w="21600" h="19587" extrusionOk="0">
                <a:moveTo>
                  <a:pt x="0" y="7682"/>
                </a:moveTo>
                <a:cubicBezTo>
                  <a:pt x="5576" y="773"/>
                  <a:pt x="8186" y="8474"/>
                  <a:pt x="12062" y="15857"/>
                </a:cubicBezTo>
                <a:cubicBezTo>
                  <a:pt x="15075" y="21600"/>
                  <a:pt x="19919" y="20376"/>
                  <a:pt x="21600" y="14472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2600"/>
              </a:gs>
              <a:gs pos="56760">
                <a:srgbClr val="FF8802"/>
              </a:gs>
              <a:gs pos="100000">
                <a:srgbClr val="FFEA03"/>
              </a:gs>
            </a:gsLst>
            <a:lin ang="2089255" scaled="0"/>
          </a:gradFill>
          <a:ln>
            <a:noFill/>
          </a:ln>
        </p:spPr>
        <p:txBody>
          <a:bodyPr spcFirstLastPara="1" wrap="square" lIns="55394" tIns="55394" rIns="55394" bIns="55394" anchor="ctr" anchorCtr="0">
            <a:no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6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7747964" y="2830831"/>
            <a:ext cx="4444038" cy="5308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cubicBezTo>
                  <a:pt x="18012" y="14635"/>
                  <a:pt x="8307" y="19889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C23FC6"/>
              </a:gs>
              <a:gs pos="41755">
                <a:srgbClr val="C23FC6"/>
              </a:gs>
              <a:gs pos="76191">
                <a:srgbClr val="E1359B"/>
              </a:gs>
              <a:gs pos="98109">
                <a:srgbClr val="FF2A70"/>
              </a:gs>
              <a:gs pos="100000">
                <a:srgbClr val="FF2A70"/>
              </a:gs>
            </a:gsLst>
            <a:lin ang="2089255" scaled="0"/>
          </a:gradFill>
          <a:ln>
            <a:noFill/>
          </a:ln>
        </p:spPr>
        <p:txBody>
          <a:bodyPr spcFirstLastPara="1" wrap="square" lIns="55394" tIns="55394" rIns="55394" bIns="55394" anchor="ctr" anchorCtr="0">
            <a:no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6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0" y="-1281545"/>
            <a:ext cx="12192000" cy="84747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139" y="1133"/>
                  <a:pt x="11778" y="3151"/>
                </a:cubicBezTo>
                <a:cubicBezTo>
                  <a:pt x="16799" y="4022"/>
                  <a:pt x="19804" y="2544"/>
                  <a:pt x="21600" y="584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EA03"/>
              </a:gs>
              <a:gs pos="39234">
                <a:srgbClr val="FFBA02"/>
              </a:gs>
              <a:gs pos="85396">
                <a:srgbClr val="FF8A00"/>
              </a:gs>
              <a:gs pos="100000">
                <a:srgbClr val="FF8A00"/>
              </a:gs>
            </a:gsLst>
            <a:lin ang="2089255" scaled="0"/>
          </a:gradFill>
          <a:ln>
            <a:noFill/>
          </a:ln>
        </p:spPr>
        <p:txBody>
          <a:bodyPr spcFirstLastPara="1" wrap="square" lIns="55394" tIns="55394" rIns="55394" bIns="55394" anchor="ctr" anchorCtr="0">
            <a:no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6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1" y="-372023"/>
            <a:ext cx="7163880" cy="7565242"/>
          </a:xfrm>
          <a:custGeom>
            <a:avLst/>
            <a:gdLst/>
            <a:ahLst/>
            <a:cxnLst/>
            <a:rect l="l" t="t" r="r" b="b"/>
            <a:pathLst>
              <a:path w="21600" h="19609" extrusionOk="0">
                <a:moveTo>
                  <a:pt x="0" y="1275"/>
                </a:moveTo>
                <a:lnTo>
                  <a:pt x="0" y="19609"/>
                </a:lnTo>
                <a:cubicBezTo>
                  <a:pt x="3917" y="3206"/>
                  <a:pt x="19579" y="5301"/>
                  <a:pt x="21600" y="5643"/>
                </a:cubicBezTo>
                <a:cubicBezTo>
                  <a:pt x="21232" y="5492"/>
                  <a:pt x="20874" y="5324"/>
                  <a:pt x="20526" y="5140"/>
                </a:cubicBezTo>
                <a:cubicBezTo>
                  <a:pt x="13931" y="1648"/>
                  <a:pt x="9490" y="-1991"/>
                  <a:pt x="0" y="1275"/>
                </a:cubicBezTo>
                <a:close/>
              </a:path>
            </a:pathLst>
          </a:custGeom>
          <a:gradFill>
            <a:gsLst>
              <a:gs pos="0">
                <a:srgbClr val="9437FF"/>
              </a:gs>
              <a:gs pos="1100">
                <a:srgbClr val="9437FF"/>
              </a:gs>
              <a:gs pos="35864">
                <a:srgbClr val="CA31B7"/>
              </a:gs>
              <a:gs pos="98109">
                <a:srgbClr val="FF2A70"/>
              </a:gs>
              <a:gs pos="100000">
                <a:srgbClr val="FF2A70"/>
              </a:gs>
            </a:gsLst>
            <a:lin ang="2089255" scaled="0"/>
          </a:gradFill>
          <a:ln>
            <a:noFill/>
          </a:ln>
        </p:spPr>
        <p:txBody>
          <a:bodyPr spcFirstLastPara="1" wrap="square" lIns="55394" tIns="55394" rIns="55394" bIns="55394" anchor="ctr" anchorCtr="0">
            <a:no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6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4404282" y="3211149"/>
            <a:ext cx="3515772" cy="70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76" tIns="61576" rIns="61576" bIns="61576" anchor="t" anchorCtr="0">
            <a:no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800"/>
              <a:buFontTx/>
              <a:buNone/>
              <a:tabLst/>
              <a:defRPr/>
            </a:pPr>
            <a:r>
              <a:rPr kumimoji="0" lang="ar-SA" sz="3394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venir"/>
                <a:ea typeface="+mn-ea"/>
                <a:cs typeface="Arial"/>
                <a:sym typeface="Avenir"/>
              </a:rPr>
              <a:t>أ.علي الحيدري</a:t>
            </a:r>
            <a:endParaRPr kumimoji="0" sz="169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4443555" y="2775351"/>
            <a:ext cx="3428680" cy="5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576" tIns="61576" rIns="61576" bIns="61576" anchor="t" anchorCtr="0">
            <a:no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900"/>
              <a:buFontTx/>
              <a:buNone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djadli_Tachkili" panose="02000000000000000000" pitchFamily="2" charset="-78"/>
                <a:ea typeface="+mn-ea"/>
                <a:cs typeface="DecoType Naskh Variants" panose="02010400000000000000" pitchFamily="2" charset="-78"/>
                <a:sym typeface="Avenir"/>
              </a:rPr>
              <a:t>تصميم</a:t>
            </a:r>
            <a:endParaRPr kumimoji="0" sz="169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jadli_Tachkili" panose="02000000000000000000" pitchFamily="2" charset="-78"/>
              <a:ea typeface="+mn-ea"/>
              <a:cs typeface="DecoType Naskh Variants" panose="02010400000000000000" pitchFamily="2" charset="-78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887111" y="2184182"/>
            <a:ext cx="619731" cy="6757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821" y="0"/>
                </a:moveTo>
                <a:lnTo>
                  <a:pt x="3935" y="5404"/>
                </a:lnTo>
                <a:lnTo>
                  <a:pt x="9821" y="10802"/>
                </a:lnTo>
                <a:lnTo>
                  <a:pt x="3935" y="16201"/>
                </a:lnTo>
                <a:lnTo>
                  <a:pt x="9821" y="21600"/>
                </a:lnTo>
                <a:lnTo>
                  <a:pt x="21600" y="10802"/>
                </a:lnTo>
                <a:lnTo>
                  <a:pt x="9821" y="0"/>
                </a:lnTo>
                <a:close/>
                <a:moveTo>
                  <a:pt x="3935" y="7189"/>
                </a:moveTo>
                <a:lnTo>
                  <a:pt x="0" y="10802"/>
                </a:lnTo>
                <a:lnTo>
                  <a:pt x="3935" y="14411"/>
                </a:lnTo>
                <a:lnTo>
                  <a:pt x="7870" y="10802"/>
                </a:lnTo>
                <a:lnTo>
                  <a:pt x="3935" y="7189"/>
                </a:lnTo>
                <a:close/>
              </a:path>
            </a:pathLst>
          </a:custGeom>
          <a:solidFill>
            <a:srgbClr val="FFB2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6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7" name="Google Shape;27;p4"/>
          <p:cNvGrpSpPr/>
          <p:nvPr/>
        </p:nvGrpSpPr>
        <p:grpSpPr>
          <a:xfrm>
            <a:off x="5747520" y="3835980"/>
            <a:ext cx="890072" cy="266086"/>
            <a:chOff x="-2" y="-2"/>
            <a:chExt cx="734307" cy="219520"/>
          </a:xfrm>
        </p:grpSpPr>
        <p:grpSp>
          <p:nvGrpSpPr>
            <p:cNvPr id="28" name="Google Shape;28;p4"/>
            <p:cNvGrpSpPr/>
            <p:nvPr/>
          </p:nvGrpSpPr>
          <p:grpSpPr>
            <a:xfrm>
              <a:off x="-2" y="-2"/>
              <a:ext cx="219519" cy="219520"/>
              <a:chOff x="-1" y="-1"/>
              <a:chExt cx="219518" cy="219518"/>
            </a:xfrm>
          </p:grpSpPr>
          <p:sp>
            <p:nvSpPr>
              <p:cNvPr id="29" name="Google Shape;29;p4"/>
              <p:cNvSpPr/>
              <p:nvPr/>
            </p:nvSpPr>
            <p:spPr>
              <a:xfrm>
                <a:off x="-1" y="-1"/>
                <a:ext cx="219518" cy="219518"/>
              </a:xfrm>
              <a:prstGeom prst="ellipse">
                <a:avLst/>
              </a:pr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endParaRPr kumimoji="0" sz="16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55504" y="52149"/>
                <a:ext cx="108507" cy="10850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0"/>
                    </a:moveTo>
                    <a:lnTo>
                      <a:pt x="1158" y="3613"/>
                    </a:lnTo>
                    <a:lnTo>
                      <a:pt x="1158" y="4293"/>
                    </a:lnTo>
                    <a:lnTo>
                      <a:pt x="20444" y="4293"/>
                    </a:lnTo>
                    <a:lnTo>
                      <a:pt x="20444" y="3613"/>
                    </a:lnTo>
                    <a:lnTo>
                      <a:pt x="10800" y="0"/>
                    </a:lnTo>
                    <a:close/>
                    <a:moveTo>
                      <a:pt x="2354" y="4683"/>
                    </a:moveTo>
                    <a:lnTo>
                      <a:pt x="2354" y="6036"/>
                    </a:lnTo>
                    <a:lnTo>
                      <a:pt x="3269" y="6036"/>
                    </a:lnTo>
                    <a:lnTo>
                      <a:pt x="3269" y="6676"/>
                    </a:lnTo>
                    <a:cubicBezTo>
                      <a:pt x="3553" y="6676"/>
                      <a:pt x="3618" y="7023"/>
                      <a:pt x="3618" y="7023"/>
                    </a:cubicBezTo>
                    <a:lnTo>
                      <a:pt x="3618" y="15657"/>
                    </a:lnTo>
                    <a:lnTo>
                      <a:pt x="3346" y="15657"/>
                    </a:lnTo>
                    <a:lnTo>
                      <a:pt x="3346" y="16762"/>
                    </a:lnTo>
                    <a:lnTo>
                      <a:pt x="2354" y="16762"/>
                    </a:lnTo>
                    <a:lnTo>
                      <a:pt x="2354" y="18115"/>
                    </a:lnTo>
                    <a:lnTo>
                      <a:pt x="19246" y="18115"/>
                    </a:lnTo>
                    <a:lnTo>
                      <a:pt x="19246" y="16762"/>
                    </a:lnTo>
                    <a:lnTo>
                      <a:pt x="18254" y="16762"/>
                    </a:lnTo>
                    <a:lnTo>
                      <a:pt x="18254" y="15657"/>
                    </a:lnTo>
                    <a:lnTo>
                      <a:pt x="17984" y="15657"/>
                    </a:lnTo>
                    <a:lnTo>
                      <a:pt x="17984" y="7023"/>
                    </a:lnTo>
                    <a:cubicBezTo>
                      <a:pt x="17984" y="7023"/>
                      <a:pt x="18049" y="6676"/>
                      <a:pt x="18333" y="6676"/>
                    </a:cubicBezTo>
                    <a:lnTo>
                      <a:pt x="18333" y="6036"/>
                    </a:lnTo>
                    <a:lnTo>
                      <a:pt x="19246" y="6036"/>
                    </a:lnTo>
                    <a:lnTo>
                      <a:pt x="19246" y="4683"/>
                    </a:lnTo>
                    <a:lnTo>
                      <a:pt x="2354" y="4683"/>
                    </a:lnTo>
                    <a:close/>
                    <a:moveTo>
                      <a:pt x="5670" y="6036"/>
                    </a:moveTo>
                    <a:lnTo>
                      <a:pt x="7489" y="6036"/>
                    </a:lnTo>
                    <a:lnTo>
                      <a:pt x="7489" y="6676"/>
                    </a:lnTo>
                    <a:cubicBezTo>
                      <a:pt x="7773" y="6676"/>
                      <a:pt x="7838" y="7023"/>
                      <a:pt x="7838" y="7023"/>
                    </a:cubicBezTo>
                    <a:lnTo>
                      <a:pt x="7838" y="15657"/>
                    </a:lnTo>
                    <a:lnTo>
                      <a:pt x="7568" y="15657"/>
                    </a:lnTo>
                    <a:lnTo>
                      <a:pt x="7568" y="16762"/>
                    </a:lnTo>
                    <a:lnTo>
                      <a:pt x="5591" y="16762"/>
                    </a:lnTo>
                    <a:lnTo>
                      <a:pt x="5591" y="15657"/>
                    </a:lnTo>
                    <a:lnTo>
                      <a:pt x="5321" y="15657"/>
                    </a:lnTo>
                    <a:lnTo>
                      <a:pt x="5321" y="7023"/>
                    </a:lnTo>
                    <a:cubicBezTo>
                      <a:pt x="5321" y="7023"/>
                      <a:pt x="5386" y="6676"/>
                      <a:pt x="5670" y="6676"/>
                    </a:cubicBezTo>
                    <a:lnTo>
                      <a:pt x="5670" y="6036"/>
                    </a:lnTo>
                    <a:close/>
                    <a:moveTo>
                      <a:pt x="9890" y="6036"/>
                    </a:moveTo>
                    <a:lnTo>
                      <a:pt x="11710" y="6036"/>
                    </a:lnTo>
                    <a:lnTo>
                      <a:pt x="11710" y="6676"/>
                    </a:lnTo>
                    <a:cubicBezTo>
                      <a:pt x="11993" y="6676"/>
                      <a:pt x="12059" y="7023"/>
                      <a:pt x="12059" y="7023"/>
                    </a:cubicBezTo>
                    <a:lnTo>
                      <a:pt x="12059" y="15657"/>
                    </a:lnTo>
                    <a:lnTo>
                      <a:pt x="11789" y="15657"/>
                    </a:lnTo>
                    <a:lnTo>
                      <a:pt x="11789" y="16762"/>
                    </a:lnTo>
                    <a:lnTo>
                      <a:pt x="9813" y="16762"/>
                    </a:lnTo>
                    <a:lnTo>
                      <a:pt x="9813" y="15657"/>
                    </a:lnTo>
                    <a:lnTo>
                      <a:pt x="9541" y="15657"/>
                    </a:lnTo>
                    <a:lnTo>
                      <a:pt x="9541" y="7023"/>
                    </a:lnTo>
                    <a:cubicBezTo>
                      <a:pt x="9541" y="7023"/>
                      <a:pt x="9607" y="6676"/>
                      <a:pt x="9890" y="6676"/>
                    </a:cubicBezTo>
                    <a:lnTo>
                      <a:pt x="9890" y="6036"/>
                    </a:lnTo>
                    <a:close/>
                    <a:moveTo>
                      <a:pt x="14113" y="6036"/>
                    </a:moveTo>
                    <a:lnTo>
                      <a:pt x="15932" y="6036"/>
                    </a:lnTo>
                    <a:lnTo>
                      <a:pt x="15932" y="6676"/>
                    </a:lnTo>
                    <a:cubicBezTo>
                      <a:pt x="16216" y="6676"/>
                      <a:pt x="16281" y="7023"/>
                      <a:pt x="16281" y="7023"/>
                    </a:cubicBezTo>
                    <a:lnTo>
                      <a:pt x="16281" y="15657"/>
                    </a:lnTo>
                    <a:lnTo>
                      <a:pt x="16009" y="15657"/>
                    </a:lnTo>
                    <a:lnTo>
                      <a:pt x="16009" y="16762"/>
                    </a:lnTo>
                    <a:lnTo>
                      <a:pt x="14033" y="16762"/>
                    </a:lnTo>
                    <a:lnTo>
                      <a:pt x="14033" y="15657"/>
                    </a:lnTo>
                    <a:lnTo>
                      <a:pt x="13763" y="15657"/>
                    </a:lnTo>
                    <a:lnTo>
                      <a:pt x="13763" y="7023"/>
                    </a:lnTo>
                    <a:cubicBezTo>
                      <a:pt x="13763" y="7023"/>
                      <a:pt x="13829" y="6676"/>
                      <a:pt x="14113" y="6676"/>
                    </a:cubicBezTo>
                    <a:lnTo>
                      <a:pt x="14113" y="6036"/>
                    </a:lnTo>
                    <a:close/>
                    <a:moveTo>
                      <a:pt x="1158" y="18505"/>
                    </a:moveTo>
                    <a:lnTo>
                      <a:pt x="1158" y="19858"/>
                    </a:lnTo>
                    <a:lnTo>
                      <a:pt x="20444" y="19858"/>
                    </a:lnTo>
                    <a:lnTo>
                      <a:pt x="20444" y="18505"/>
                    </a:lnTo>
                    <a:lnTo>
                      <a:pt x="1158" y="18505"/>
                    </a:lnTo>
                    <a:close/>
                    <a:moveTo>
                      <a:pt x="0" y="2024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0247"/>
                    </a:lnTo>
                    <a:lnTo>
                      <a:pt x="0" y="20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endParaRPr kumimoji="0" sz="16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31;p4"/>
            <p:cNvGrpSpPr/>
            <p:nvPr/>
          </p:nvGrpSpPr>
          <p:grpSpPr>
            <a:xfrm>
              <a:off x="257952" y="-2"/>
              <a:ext cx="219516" cy="219520"/>
              <a:chOff x="0" y="-1"/>
              <a:chExt cx="219514" cy="219518"/>
            </a:xfrm>
          </p:grpSpPr>
          <p:sp>
            <p:nvSpPr>
              <p:cNvPr id="32" name="Google Shape;32;p4"/>
              <p:cNvSpPr/>
              <p:nvPr/>
            </p:nvSpPr>
            <p:spPr>
              <a:xfrm>
                <a:off x="0" y="-1"/>
                <a:ext cx="219514" cy="219518"/>
              </a:xfrm>
              <a:prstGeom prst="ellipse">
                <a:avLst/>
              </a:pr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endParaRPr kumimoji="0" sz="16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51258" y="63455"/>
                <a:ext cx="117000" cy="9260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8684" y="0"/>
                    </a:moveTo>
                    <a:cubicBezTo>
                      <a:pt x="7960" y="0"/>
                      <a:pt x="7371" y="745"/>
                      <a:pt x="7371" y="1659"/>
                    </a:cubicBezTo>
                    <a:lnTo>
                      <a:pt x="7371" y="3364"/>
                    </a:lnTo>
                    <a:lnTo>
                      <a:pt x="5464" y="3364"/>
                    </a:lnTo>
                    <a:lnTo>
                      <a:pt x="5471" y="21600"/>
                    </a:lnTo>
                    <a:lnTo>
                      <a:pt x="16129" y="21600"/>
                    </a:lnTo>
                    <a:lnTo>
                      <a:pt x="16129" y="3364"/>
                    </a:lnTo>
                    <a:lnTo>
                      <a:pt x="14224" y="3364"/>
                    </a:lnTo>
                    <a:lnTo>
                      <a:pt x="14224" y="1659"/>
                    </a:lnTo>
                    <a:cubicBezTo>
                      <a:pt x="14224" y="745"/>
                      <a:pt x="13635" y="0"/>
                      <a:pt x="12911" y="0"/>
                    </a:cubicBezTo>
                    <a:lnTo>
                      <a:pt x="8684" y="0"/>
                    </a:lnTo>
                    <a:close/>
                    <a:moveTo>
                      <a:pt x="8689" y="1618"/>
                    </a:moveTo>
                    <a:lnTo>
                      <a:pt x="12916" y="1618"/>
                    </a:lnTo>
                    <a:cubicBezTo>
                      <a:pt x="12932" y="1618"/>
                      <a:pt x="12943" y="1632"/>
                      <a:pt x="12943" y="1652"/>
                    </a:cubicBezTo>
                    <a:lnTo>
                      <a:pt x="12943" y="3358"/>
                    </a:lnTo>
                    <a:lnTo>
                      <a:pt x="8667" y="3358"/>
                    </a:lnTo>
                    <a:lnTo>
                      <a:pt x="8667" y="1652"/>
                    </a:lnTo>
                    <a:lnTo>
                      <a:pt x="8662" y="1652"/>
                    </a:lnTo>
                    <a:cubicBezTo>
                      <a:pt x="8662" y="1632"/>
                      <a:pt x="8673" y="1618"/>
                      <a:pt x="8689" y="1618"/>
                    </a:cubicBezTo>
                    <a:close/>
                    <a:moveTo>
                      <a:pt x="918" y="3364"/>
                    </a:moveTo>
                    <a:cubicBezTo>
                      <a:pt x="410" y="3364"/>
                      <a:pt x="0" y="3883"/>
                      <a:pt x="0" y="4524"/>
                    </a:cubicBezTo>
                    <a:lnTo>
                      <a:pt x="0" y="20440"/>
                    </a:lnTo>
                    <a:cubicBezTo>
                      <a:pt x="0" y="21081"/>
                      <a:pt x="410" y="21600"/>
                      <a:pt x="918" y="21600"/>
                    </a:cubicBezTo>
                    <a:lnTo>
                      <a:pt x="4045" y="21600"/>
                    </a:lnTo>
                    <a:lnTo>
                      <a:pt x="4045" y="3364"/>
                    </a:lnTo>
                    <a:lnTo>
                      <a:pt x="918" y="3364"/>
                    </a:lnTo>
                    <a:close/>
                    <a:moveTo>
                      <a:pt x="17555" y="3364"/>
                    </a:moveTo>
                    <a:lnTo>
                      <a:pt x="17555" y="21600"/>
                    </a:lnTo>
                    <a:lnTo>
                      <a:pt x="20682" y="21600"/>
                    </a:lnTo>
                    <a:cubicBezTo>
                      <a:pt x="21190" y="21600"/>
                      <a:pt x="21600" y="21081"/>
                      <a:pt x="21600" y="20440"/>
                    </a:cubicBezTo>
                    <a:lnTo>
                      <a:pt x="21600" y="4524"/>
                    </a:lnTo>
                    <a:cubicBezTo>
                      <a:pt x="21600" y="3883"/>
                      <a:pt x="21190" y="3364"/>
                      <a:pt x="20682" y="3364"/>
                    </a:cubicBezTo>
                    <a:lnTo>
                      <a:pt x="17555" y="33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endParaRPr kumimoji="0" sz="16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" name="Google Shape;34;p4"/>
            <p:cNvGrpSpPr/>
            <p:nvPr/>
          </p:nvGrpSpPr>
          <p:grpSpPr>
            <a:xfrm>
              <a:off x="514789" y="-2"/>
              <a:ext cx="219516" cy="219520"/>
              <a:chOff x="0" y="-1"/>
              <a:chExt cx="219514" cy="219518"/>
            </a:xfrm>
          </p:grpSpPr>
          <p:sp>
            <p:nvSpPr>
              <p:cNvPr id="35" name="Google Shape;35;p4"/>
              <p:cNvSpPr/>
              <p:nvPr/>
            </p:nvSpPr>
            <p:spPr>
              <a:xfrm>
                <a:off x="0" y="-1"/>
                <a:ext cx="219514" cy="219518"/>
              </a:xfrm>
              <a:prstGeom prst="ellipse">
                <a:avLst/>
              </a:pr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endParaRPr kumimoji="0" sz="16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44159" y="44142"/>
                <a:ext cx="131207" cy="131234"/>
              </a:xfrm>
              <a:custGeom>
                <a:avLst/>
                <a:gdLst/>
                <a:ahLst/>
                <a:cxnLst/>
                <a:rect l="l" t="t" r="r" b="b"/>
                <a:pathLst>
                  <a:path w="21532" h="21555" extrusionOk="0">
                    <a:moveTo>
                      <a:pt x="12837" y="2"/>
                    </a:moveTo>
                    <a:cubicBezTo>
                      <a:pt x="12731" y="-11"/>
                      <a:pt x="12661" y="38"/>
                      <a:pt x="12588" y="172"/>
                    </a:cubicBezTo>
                    <a:cubicBezTo>
                      <a:pt x="12292" y="721"/>
                      <a:pt x="11969" y="1258"/>
                      <a:pt x="11661" y="1801"/>
                    </a:cubicBezTo>
                    <a:cubicBezTo>
                      <a:pt x="11547" y="2001"/>
                      <a:pt x="11418" y="2099"/>
                      <a:pt x="11153" y="2073"/>
                    </a:cubicBezTo>
                    <a:cubicBezTo>
                      <a:pt x="10691" y="2028"/>
                      <a:pt x="10220" y="2032"/>
                      <a:pt x="9759" y="2112"/>
                    </a:cubicBezTo>
                    <a:cubicBezTo>
                      <a:pt x="9550" y="2148"/>
                      <a:pt x="9432" y="2095"/>
                      <a:pt x="9318" y="1917"/>
                    </a:cubicBezTo>
                    <a:cubicBezTo>
                      <a:pt x="8969" y="1370"/>
                      <a:pt x="8594" y="841"/>
                      <a:pt x="8243" y="295"/>
                    </a:cubicBezTo>
                    <a:cubicBezTo>
                      <a:pt x="8145" y="142"/>
                      <a:pt x="8068" y="122"/>
                      <a:pt x="7905" y="198"/>
                    </a:cubicBezTo>
                    <a:cubicBezTo>
                      <a:pt x="6845" y="688"/>
                      <a:pt x="5781" y="1174"/>
                      <a:pt x="4712" y="1644"/>
                    </a:cubicBezTo>
                    <a:cubicBezTo>
                      <a:pt x="4517" y="1730"/>
                      <a:pt x="4517" y="1820"/>
                      <a:pt x="4567" y="1996"/>
                    </a:cubicBezTo>
                    <a:cubicBezTo>
                      <a:pt x="4742" y="2608"/>
                      <a:pt x="4890" y="3227"/>
                      <a:pt x="5065" y="3839"/>
                    </a:cubicBezTo>
                    <a:cubicBezTo>
                      <a:pt x="5122" y="4038"/>
                      <a:pt x="5098" y="4170"/>
                      <a:pt x="4932" y="4306"/>
                    </a:cubicBezTo>
                    <a:cubicBezTo>
                      <a:pt x="4561" y="4610"/>
                      <a:pt x="4227" y="4959"/>
                      <a:pt x="3950" y="5348"/>
                    </a:cubicBezTo>
                    <a:cubicBezTo>
                      <a:pt x="3802" y="5555"/>
                      <a:pt x="3648" y="5573"/>
                      <a:pt x="3439" y="5530"/>
                    </a:cubicBezTo>
                    <a:cubicBezTo>
                      <a:pt x="2827" y="5405"/>
                      <a:pt x="2213" y="5295"/>
                      <a:pt x="1605" y="5156"/>
                    </a:cubicBezTo>
                    <a:cubicBezTo>
                      <a:pt x="1409" y="5111"/>
                      <a:pt x="1325" y="5153"/>
                      <a:pt x="1257" y="5338"/>
                    </a:cubicBezTo>
                    <a:cubicBezTo>
                      <a:pt x="856" y="6423"/>
                      <a:pt x="449" y="7506"/>
                      <a:pt x="35" y="8586"/>
                    </a:cubicBezTo>
                    <a:cubicBezTo>
                      <a:pt x="-34" y="8767"/>
                      <a:pt x="-6" y="8857"/>
                      <a:pt x="173" y="8954"/>
                    </a:cubicBezTo>
                    <a:cubicBezTo>
                      <a:pt x="722" y="9251"/>
                      <a:pt x="1256" y="9574"/>
                      <a:pt x="1798" y="9882"/>
                    </a:cubicBezTo>
                    <a:cubicBezTo>
                      <a:pt x="2001" y="9997"/>
                      <a:pt x="2093" y="10127"/>
                      <a:pt x="2064" y="10392"/>
                    </a:cubicBezTo>
                    <a:cubicBezTo>
                      <a:pt x="2014" y="10855"/>
                      <a:pt x="2039" y="11326"/>
                      <a:pt x="2116" y="11788"/>
                    </a:cubicBezTo>
                    <a:cubicBezTo>
                      <a:pt x="2151" y="11998"/>
                      <a:pt x="2089" y="12115"/>
                      <a:pt x="1913" y="12228"/>
                    </a:cubicBezTo>
                    <a:cubicBezTo>
                      <a:pt x="1367" y="12578"/>
                      <a:pt x="837" y="12953"/>
                      <a:pt x="291" y="13303"/>
                    </a:cubicBezTo>
                    <a:cubicBezTo>
                      <a:pt x="136" y="13403"/>
                      <a:pt x="124" y="13482"/>
                      <a:pt x="199" y="13643"/>
                    </a:cubicBezTo>
                    <a:cubicBezTo>
                      <a:pt x="688" y="14705"/>
                      <a:pt x="1172" y="15768"/>
                      <a:pt x="1642" y="16837"/>
                    </a:cubicBezTo>
                    <a:cubicBezTo>
                      <a:pt x="1728" y="17034"/>
                      <a:pt x="1818" y="17032"/>
                      <a:pt x="1994" y="16982"/>
                    </a:cubicBezTo>
                    <a:cubicBezTo>
                      <a:pt x="2605" y="16807"/>
                      <a:pt x="3223" y="16651"/>
                      <a:pt x="3839" y="16489"/>
                    </a:cubicBezTo>
                    <a:cubicBezTo>
                      <a:pt x="3930" y="16465"/>
                      <a:pt x="4023" y="16451"/>
                      <a:pt x="4118" y="16432"/>
                    </a:cubicBezTo>
                    <a:cubicBezTo>
                      <a:pt x="4164" y="16485"/>
                      <a:pt x="4202" y="16532"/>
                      <a:pt x="4241" y="16576"/>
                    </a:cubicBezTo>
                    <a:cubicBezTo>
                      <a:pt x="4568" y="16944"/>
                      <a:pt x="4922" y="17287"/>
                      <a:pt x="5319" y="17573"/>
                    </a:cubicBezTo>
                    <a:cubicBezTo>
                      <a:pt x="5534" y="17728"/>
                      <a:pt x="5572" y="17885"/>
                      <a:pt x="5524" y="18114"/>
                    </a:cubicBezTo>
                    <a:cubicBezTo>
                      <a:pt x="5398" y="18725"/>
                      <a:pt x="5287" y="19339"/>
                      <a:pt x="5149" y="19947"/>
                    </a:cubicBezTo>
                    <a:cubicBezTo>
                      <a:pt x="5105" y="20142"/>
                      <a:pt x="5145" y="20229"/>
                      <a:pt x="5331" y="20297"/>
                    </a:cubicBezTo>
                    <a:cubicBezTo>
                      <a:pt x="6415" y="20698"/>
                      <a:pt x="7497" y="21106"/>
                      <a:pt x="8576" y="21520"/>
                    </a:cubicBezTo>
                    <a:cubicBezTo>
                      <a:pt x="8757" y="21589"/>
                      <a:pt x="8847" y="21563"/>
                      <a:pt x="8944" y="21383"/>
                    </a:cubicBezTo>
                    <a:cubicBezTo>
                      <a:pt x="9241" y="20834"/>
                      <a:pt x="9562" y="20299"/>
                      <a:pt x="9871" y="19757"/>
                    </a:cubicBezTo>
                    <a:cubicBezTo>
                      <a:pt x="9985" y="19558"/>
                      <a:pt x="10110" y="19452"/>
                      <a:pt x="10378" y="19481"/>
                    </a:cubicBezTo>
                    <a:cubicBezTo>
                      <a:pt x="10828" y="19528"/>
                      <a:pt x="11291" y="19534"/>
                      <a:pt x="11737" y="19445"/>
                    </a:cubicBezTo>
                    <a:cubicBezTo>
                      <a:pt x="12009" y="19391"/>
                      <a:pt x="12126" y="19505"/>
                      <a:pt x="12252" y="19698"/>
                    </a:cubicBezTo>
                    <a:cubicBezTo>
                      <a:pt x="12593" y="20221"/>
                      <a:pt x="12952" y="20733"/>
                      <a:pt x="13290" y="21259"/>
                    </a:cubicBezTo>
                    <a:cubicBezTo>
                      <a:pt x="13387" y="21411"/>
                      <a:pt x="13463" y="21432"/>
                      <a:pt x="13628" y="21356"/>
                    </a:cubicBezTo>
                    <a:cubicBezTo>
                      <a:pt x="14687" y="20866"/>
                      <a:pt x="15750" y="20382"/>
                      <a:pt x="16819" y="19912"/>
                    </a:cubicBezTo>
                    <a:cubicBezTo>
                      <a:pt x="17012" y="19827"/>
                      <a:pt x="17018" y="19738"/>
                      <a:pt x="16967" y="19560"/>
                    </a:cubicBezTo>
                    <a:cubicBezTo>
                      <a:pt x="16791" y="18948"/>
                      <a:pt x="16644" y="18329"/>
                      <a:pt x="16469" y="17716"/>
                    </a:cubicBezTo>
                    <a:cubicBezTo>
                      <a:pt x="16412" y="17519"/>
                      <a:pt x="16433" y="17386"/>
                      <a:pt x="16600" y="17250"/>
                    </a:cubicBezTo>
                    <a:cubicBezTo>
                      <a:pt x="16971" y="16946"/>
                      <a:pt x="17305" y="16598"/>
                      <a:pt x="17584" y="16209"/>
                    </a:cubicBezTo>
                    <a:cubicBezTo>
                      <a:pt x="17730" y="16006"/>
                      <a:pt x="17880" y="15980"/>
                      <a:pt x="18092" y="16024"/>
                    </a:cubicBezTo>
                    <a:cubicBezTo>
                      <a:pt x="18703" y="16151"/>
                      <a:pt x="19318" y="16260"/>
                      <a:pt x="19926" y="16398"/>
                    </a:cubicBezTo>
                    <a:cubicBezTo>
                      <a:pt x="20121" y="16442"/>
                      <a:pt x="20207" y="16404"/>
                      <a:pt x="20276" y="16218"/>
                    </a:cubicBezTo>
                    <a:cubicBezTo>
                      <a:pt x="20676" y="15133"/>
                      <a:pt x="21084" y="14050"/>
                      <a:pt x="21497" y="12970"/>
                    </a:cubicBezTo>
                    <a:cubicBezTo>
                      <a:pt x="21566" y="12790"/>
                      <a:pt x="21541" y="12697"/>
                      <a:pt x="21361" y="12600"/>
                    </a:cubicBezTo>
                    <a:cubicBezTo>
                      <a:pt x="20812" y="12303"/>
                      <a:pt x="20278" y="11982"/>
                      <a:pt x="19736" y="11674"/>
                    </a:cubicBezTo>
                    <a:cubicBezTo>
                      <a:pt x="19535" y="11559"/>
                      <a:pt x="19439" y="11431"/>
                      <a:pt x="19468" y="11163"/>
                    </a:cubicBezTo>
                    <a:cubicBezTo>
                      <a:pt x="19519" y="10701"/>
                      <a:pt x="19493" y="10230"/>
                      <a:pt x="19416" y="9768"/>
                    </a:cubicBezTo>
                    <a:cubicBezTo>
                      <a:pt x="19381" y="9559"/>
                      <a:pt x="19443" y="9442"/>
                      <a:pt x="19620" y="9328"/>
                    </a:cubicBezTo>
                    <a:cubicBezTo>
                      <a:pt x="20166" y="8978"/>
                      <a:pt x="20694" y="8603"/>
                      <a:pt x="21240" y="8252"/>
                    </a:cubicBezTo>
                    <a:cubicBezTo>
                      <a:pt x="21393" y="8154"/>
                      <a:pt x="21411" y="8075"/>
                      <a:pt x="21336" y="7912"/>
                    </a:cubicBezTo>
                    <a:cubicBezTo>
                      <a:pt x="20846" y="6851"/>
                      <a:pt x="20362" y="5788"/>
                      <a:pt x="19892" y="4718"/>
                    </a:cubicBezTo>
                    <a:cubicBezTo>
                      <a:pt x="19806" y="4523"/>
                      <a:pt x="19717" y="4523"/>
                      <a:pt x="19541" y="4574"/>
                    </a:cubicBezTo>
                    <a:cubicBezTo>
                      <a:pt x="18917" y="4751"/>
                      <a:pt x="18286" y="4905"/>
                      <a:pt x="17662" y="5080"/>
                    </a:cubicBezTo>
                    <a:cubicBezTo>
                      <a:pt x="17490" y="5129"/>
                      <a:pt x="17378" y="5103"/>
                      <a:pt x="17261" y="4959"/>
                    </a:cubicBezTo>
                    <a:cubicBezTo>
                      <a:pt x="16959" y="4585"/>
                      <a:pt x="16599" y="4263"/>
                      <a:pt x="16213" y="3983"/>
                    </a:cubicBezTo>
                    <a:cubicBezTo>
                      <a:pt x="16001" y="3828"/>
                      <a:pt x="15960" y="3672"/>
                      <a:pt x="16008" y="3442"/>
                    </a:cubicBezTo>
                    <a:cubicBezTo>
                      <a:pt x="16135" y="2831"/>
                      <a:pt x="16245" y="2217"/>
                      <a:pt x="16383" y="1609"/>
                    </a:cubicBezTo>
                    <a:cubicBezTo>
                      <a:pt x="16428" y="1413"/>
                      <a:pt x="16387" y="1327"/>
                      <a:pt x="16201" y="1258"/>
                    </a:cubicBezTo>
                    <a:cubicBezTo>
                      <a:pt x="15118" y="858"/>
                      <a:pt x="14036" y="450"/>
                      <a:pt x="12956" y="36"/>
                    </a:cubicBezTo>
                    <a:cubicBezTo>
                      <a:pt x="12911" y="19"/>
                      <a:pt x="12873" y="7"/>
                      <a:pt x="12837" y="2"/>
                    </a:cubicBezTo>
                    <a:close/>
                    <a:moveTo>
                      <a:pt x="10766" y="5818"/>
                    </a:moveTo>
                    <a:cubicBezTo>
                      <a:pt x="13503" y="5818"/>
                      <a:pt x="15722" y="8039"/>
                      <a:pt x="15722" y="10778"/>
                    </a:cubicBezTo>
                    <a:cubicBezTo>
                      <a:pt x="15722" y="13517"/>
                      <a:pt x="13503" y="15738"/>
                      <a:pt x="10766" y="15738"/>
                    </a:cubicBezTo>
                    <a:cubicBezTo>
                      <a:pt x="8030" y="15738"/>
                      <a:pt x="5810" y="13517"/>
                      <a:pt x="5810" y="10778"/>
                    </a:cubicBezTo>
                    <a:cubicBezTo>
                      <a:pt x="5810" y="8039"/>
                      <a:pt x="8030" y="5818"/>
                      <a:pt x="10766" y="5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Tx/>
                  <a:buNone/>
                  <a:tabLst/>
                  <a:defRPr/>
                </a:pPr>
                <a:endParaRPr kumimoji="0" sz="16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4" name="Google Shape;44;p4"/>
          <p:cNvSpPr/>
          <p:nvPr/>
        </p:nvSpPr>
        <p:spPr>
          <a:xfrm>
            <a:off x="4908429" y="5257920"/>
            <a:ext cx="307880" cy="307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1993" y="938"/>
                </a:moveTo>
                <a:cubicBezTo>
                  <a:pt x="14122" y="1194"/>
                  <a:pt x="16044" y="2125"/>
                  <a:pt x="17542" y="3512"/>
                </a:cubicBezTo>
                <a:cubicBezTo>
                  <a:pt x="16898" y="4108"/>
                  <a:pt x="16188" y="4611"/>
                  <a:pt x="15429" y="5012"/>
                </a:cubicBezTo>
                <a:cubicBezTo>
                  <a:pt x="15343" y="4850"/>
                  <a:pt x="15255" y="4689"/>
                  <a:pt x="15162" y="4531"/>
                </a:cubicBezTo>
                <a:cubicBezTo>
                  <a:pt x="14347" y="3140"/>
                  <a:pt x="13267" y="1918"/>
                  <a:pt x="11993" y="938"/>
                </a:cubicBezTo>
                <a:close/>
                <a:moveTo>
                  <a:pt x="9560" y="943"/>
                </a:moveTo>
                <a:cubicBezTo>
                  <a:pt x="8289" y="1922"/>
                  <a:pt x="7211" y="3142"/>
                  <a:pt x="6397" y="4531"/>
                </a:cubicBezTo>
                <a:cubicBezTo>
                  <a:pt x="6308" y="4684"/>
                  <a:pt x="6222" y="4839"/>
                  <a:pt x="6139" y="4995"/>
                </a:cubicBezTo>
                <a:cubicBezTo>
                  <a:pt x="5392" y="4597"/>
                  <a:pt x="4693" y="4100"/>
                  <a:pt x="4058" y="3512"/>
                </a:cubicBezTo>
                <a:cubicBezTo>
                  <a:pt x="5545" y="2136"/>
                  <a:pt x="7450" y="1207"/>
                  <a:pt x="9560" y="943"/>
                </a:cubicBezTo>
                <a:close/>
                <a:moveTo>
                  <a:pt x="10366" y="1421"/>
                </a:moveTo>
                <a:lnTo>
                  <a:pt x="10366" y="6141"/>
                </a:lnTo>
                <a:cubicBezTo>
                  <a:pt x="9165" y="6090"/>
                  <a:pt x="8002" y="5827"/>
                  <a:pt x="6920" y="5368"/>
                </a:cubicBezTo>
                <a:cubicBezTo>
                  <a:pt x="6992" y="5234"/>
                  <a:pt x="7066" y="5100"/>
                  <a:pt x="7143" y="4968"/>
                </a:cubicBezTo>
                <a:cubicBezTo>
                  <a:pt x="7960" y="3575"/>
                  <a:pt x="9062" y="2365"/>
                  <a:pt x="10366" y="1421"/>
                </a:cubicBezTo>
                <a:close/>
                <a:moveTo>
                  <a:pt x="11234" y="1451"/>
                </a:moveTo>
                <a:cubicBezTo>
                  <a:pt x="12520" y="2391"/>
                  <a:pt x="13607" y="3589"/>
                  <a:pt x="14415" y="4968"/>
                </a:cubicBezTo>
                <a:cubicBezTo>
                  <a:pt x="14495" y="5104"/>
                  <a:pt x="14572" y="5244"/>
                  <a:pt x="14646" y="5383"/>
                </a:cubicBezTo>
                <a:cubicBezTo>
                  <a:pt x="13574" y="5833"/>
                  <a:pt x="12424" y="6090"/>
                  <a:pt x="11234" y="6141"/>
                </a:cubicBezTo>
                <a:lnTo>
                  <a:pt x="11234" y="1451"/>
                </a:lnTo>
                <a:close/>
                <a:moveTo>
                  <a:pt x="3448" y="4128"/>
                </a:moveTo>
                <a:cubicBezTo>
                  <a:pt x="4152" y="4783"/>
                  <a:pt x="4928" y="5335"/>
                  <a:pt x="5759" y="5775"/>
                </a:cubicBezTo>
                <a:cubicBezTo>
                  <a:pt x="5120" y="7219"/>
                  <a:pt x="4759" y="8779"/>
                  <a:pt x="4701" y="10368"/>
                </a:cubicBezTo>
                <a:lnTo>
                  <a:pt x="876" y="10368"/>
                </a:lnTo>
                <a:cubicBezTo>
                  <a:pt x="979" y="7972"/>
                  <a:pt x="1935" y="5793"/>
                  <a:pt x="3448" y="4128"/>
                </a:cubicBezTo>
                <a:close/>
                <a:moveTo>
                  <a:pt x="18152" y="4128"/>
                </a:moveTo>
                <a:cubicBezTo>
                  <a:pt x="19665" y="5793"/>
                  <a:pt x="20621" y="7972"/>
                  <a:pt x="20724" y="10368"/>
                </a:cubicBezTo>
                <a:lnTo>
                  <a:pt x="16858" y="10368"/>
                </a:lnTo>
                <a:cubicBezTo>
                  <a:pt x="16800" y="8785"/>
                  <a:pt x="16441" y="7231"/>
                  <a:pt x="15807" y="5792"/>
                </a:cubicBezTo>
                <a:cubicBezTo>
                  <a:pt x="16650" y="5349"/>
                  <a:pt x="17439" y="4792"/>
                  <a:pt x="18152" y="4128"/>
                </a:cubicBezTo>
                <a:close/>
                <a:moveTo>
                  <a:pt x="6541" y="6148"/>
                </a:moveTo>
                <a:cubicBezTo>
                  <a:pt x="7739" y="6662"/>
                  <a:pt x="9031" y="6956"/>
                  <a:pt x="10366" y="7008"/>
                </a:cubicBezTo>
                <a:lnTo>
                  <a:pt x="10366" y="10368"/>
                </a:lnTo>
                <a:lnTo>
                  <a:pt x="5569" y="10368"/>
                </a:lnTo>
                <a:cubicBezTo>
                  <a:pt x="5626" y="8908"/>
                  <a:pt x="5956" y="7475"/>
                  <a:pt x="6541" y="6148"/>
                </a:cubicBezTo>
                <a:close/>
                <a:moveTo>
                  <a:pt x="15024" y="6163"/>
                </a:moveTo>
                <a:cubicBezTo>
                  <a:pt x="15604" y="7486"/>
                  <a:pt x="15934" y="8914"/>
                  <a:pt x="15991" y="10368"/>
                </a:cubicBezTo>
                <a:lnTo>
                  <a:pt x="11234" y="10368"/>
                </a:lnTo>
                <a:lnTo>
                  <a:pt x="11234" y="7008"/>
                </a:lnTo>
                <a:cubicBezTo>
                  <a:pt x="12557" y="6956"/>
                  <a:pt x="13835" y="6668"/>
                  <a:pt x="15024" y="6163"/>
                </a:cubicBezTo>
                <a:close/>
                <a:moveTo>
                  <a:pt x="876" y="11234"/>
                </a:moveTo>
                <a:lnTo>
                  <a:pt x="4700" y="11234"/>
                </a:lnTo>
                <a:cubicBezTo>
                  <a:pt x="4753" y="12849"/>
                  <a:pt x="5119" y="14437"/>
                  <a:pt x="5773" y="15903"/>
                </a:cubicBezTo>
                <a:cubicBezTo>
                  <a:pt x="4953" y="16335"/>
                  <a:pt x="4185" y="16876"/>
                  <a:pt x="3488" y="17518"/>
                </a:cubicBezTo>
                <a:cubicBezTo>
                  <a:pt x="1952" y="15847"/>
                  <a:pt x="980" y="13652"/>
                  <a:pt x="876" y="11234"/>
                </a:cubicBezTo>
                <a:close/>
                <a:moveTo>
                  <a:pt x="5567" y="11234"/>
                </a:moveTo>
                <a:lnTo>
                  <a:pt x="10366" y="11234"/>
                </a:lnTo>
                <a:lnTo>
                  <a:pt x="10366" y="14676"/>
                </a:lnTo>
                <a:cubicBezTo>
                  <a:pt x="9036" y="14728"/>
                  <a:pt x="7749" y="15021"/>
                  <a:pt x="6554" y="15532"/>
                </a:cubicBezTo>
                <a:cubicBezTo>
                  <a:pt x="5955" y="14182"/>
                  <a:pt x="5619" y="12720"/>
                  <a:pt x="5567" y="11234"/>
                </a:cubicBezTo>
                <a:close/>
                <a:moveTo>
                  <a:pt x="11234" y="11234"/>
                </a:moveTo>
                <a:lnTo>
                  <a:pt x="15992" y="11234"/>
                </a:lnTo>
                <a:cubicBezTo>
                  <a:pt x="15940" y="12714"/>
                  <a:pt x="15605" y="14169"/>
                  <a:pt x="15010" y="15515"/>
                </a:cubicBezTo>
                <a:cubicBezTo>
                  <a:pt x="13825" y="15013"/>
                  <a:pt x="12552" y="14728"/>
                  <a:pt x="11234" y="14676"/>
                </a:cubicBezTo>
                <a:lnTo>
                  <a:pt x="11234" y="11234"/>
                </a:lnTo>
                <a:close/>
                <a:moveTo>
                  <a:pt x="16860" y="11234"/>
                </a:moveTo>
                <a:lnTo>
                  <a:pt x="20724" y="11234"/>
                </a:lnTo>
                <a:cubicBezTo>
                  <a:pt x="20620" y="13652"/>
                  <a:pt x="19648" y="15847"/>
                  <a:pt x="18112" y="17518"/>
                </a:cubicBezTo>
                <a:cubicBezTo>
                  <a:pt x="17406" y="16867"/>
                  <a:pt x="16627" y="16321"/>
                  <a:pt x="15795" y="15886"/>
                </a:cubicBezTo>
                <a:cubicBezTo>
                  <a:pt x="16444" y="14425"/>
                  <a:pt x="16807" y="12842"/>
                  <a:pt x="16860" y="11234"/>
                </a:cubicBezTo>
                <a:close/>
                <a:moveTo>
                  <a:pt x="10366" y="15544"/>
                </a:moveTo>
                <a:lnTo>
                  <a:pt x="10366" y="20226"/>
                </a:lnTo>
                <a:cubicBezTo>
                  <a:pt x="9026" y="19256"/>
                  <a:pt x="7899" y="18005"/>
                  <a:pt x="7077" y="16566"/>
                </a:cubicBezTo>
                <a:cubicBezTo>
                  <a:pt x="7029" y="16481"/>
                  <a:pt x="6982" y="16396"/>
                  <a:pt x="6936" y="16310"/>
                </a:cubicBezTo>
                <a:cubicBezTo>
                  <a:pt x="8013" y="15855"/>
                  <a:pt x="9170" y="15594"/>
                  <a:pt x="10366" y="15544"/>
                </a:cubicBezTo>
                <a:close/>
                <a:moveTo>
                  <a:pt x="11234" y="15544"/>
                </a:moveTo>
                <a:cubicBezTo>
                  <a:pt x="12418" y="15594"/>
                  <a:pt x="13563" y="15849"/>
                  <a:pt x="14631" y="16295"/>
                </a:cubicBezTo>
                <a:cubicBezTo>
                  <a:pt x="14582" y="16386"/>
                  <a:pt x="14532" y="16476"/>
                  <a:pt x="14480" y="16566"/>
                </a:cubicBezTo>
                <a:cubicBezTo>
                  <a:pt x="13667" y="17990"/>
                  <a:pt x="12556" y="19230"/>
                  <a:pt x="11234" y="20196"/>
                </a:cubicBezTo>
                <a:lnTo>
                  <a:pt x="11234" y="15544"/>
                </a:lnTo>
                <a:close/>
                <a:moveTo>
                  <a:pt x="15415" y="16666"/>
                </a:moveTo>
                <a:cubicBezTo>
                  <a:pt x="16162" y="17059"/>
                  <a:pt x="16861" y="17548"/>
                  <a:pt x="17498" y="18131"/>
                </a:cubicBezTo>
                <a:cubicBezTo>
                  <a:pt x="16023" y="19479"/>
                  <a:pt x="14143" y="20390"/>
                  <a:pt x="12062" y="20655"/>
                </a:cubicBezTo>
                <a:cubicBezTo>
                  <a:pt x="13343" y="19655"/>
                  <a:pt x="14426" y="18410"/>
                  <a:pt x="15233" y="16997"/>
                </a:cubicBezTo>
                <a:cubicBezTo>
                  <a:pt x="15295" y="16887"/>
                  <a:pt x="15356" y="16777"/>
                  <a:pt x="15415" y="16666"/>
                </a:cubicBezTo>
                <a:close/>
                <a:moveTo>
                  <a:pt x="6153" y="16683"/>
                </a:moveTo>
                <a:cubicBezTo>
                  <a:pt x="6209" y="16788"/>
                  <a:pt x="6267" y="16893"/>
                  <a:pt x="6326" y="16997"/>
                </a:cubicBezTo>
                <a:cubicBezTo>
                  <a:pt x="7132" y="18407"/>
                  <a:pt x="8212" y="19649"/>
                  <a:pt x="9489" y="20648"/>
                </a:cubicBezTo>
                <a:cubicBezTo>
                  <a:pt x="7428" y="20375"/>
                  <a:pt x="5565" y="19468"/>
                  <a:pt x="4102" y="18131"/>
                </a:cubicBezTo>
                <a:cubicBezTo>
                  <a:pt x="4730" y="17557"/>
                  <a:pt x="5418" y="17073"/>
                  <a:pt x="6153" y="16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6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 descr="Messenger, Social, telegram icon">
            <a:extLst>
              <a:ext uri="{FF2B5EF4-FFF2-40B4-BE49-F238E27FC236}">
                <a16:creationId xmlns:a16="http://schemas.microsoft.com/office/drawing/2014/main" id="{6FCFB4BD-E32D-4E0B-AE1A-77C4216DD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55" y="4458594"/>
            <a:ext cx="609480" cy="60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DA6DBF7-C984-46C8-9B7B-80A17FE6C5C7}"/>
              </a:ext>
            </a:extLst>
          </p:cNvPr>
          <p:cNvSpPr txBox="1"/>
          <p:nvPr/>
        </p:nvSpPr>
        <p:spPr>
          <a:xfrm>
            <a:off x="4709377" y="4574624"/>
            <a:ext cx="24738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تليجرام: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ali_alhidari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59E1DF0B-A803-4F98-B85E-AECADADA82A7}"/>
              </a:ext>
            </a:extLst>
          </p:cNvPr>
          <p:cNvSpPr/>
          <p:nvPr/>
        </p:nvSpPr>
        <p:spPr>
          <a:xfrm>
            <a:off x="4960883" y="500857"/>
            <a:ext cx="645741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400" dirty="0"/>
              <a:t>تأمل الصورة التي أمامك ومن ثم ناقش مع زملائك السؤال التالي:</a:t>
            </a:r>
          </a:p>
          <a:p>
            <a:pPr algn="r" rtl="1"/>
            <a:r>
              <a:rPr lang="ar-SA" sz="2400" dirty="0">
                <a:solidFill>
                  <a:srgbClr val="FF0000"/>
                </a:solidFill>
                <a:cs typeface="PT Bold Heading" panose="02010400000000000000" pitchFamily="2" charset="-78"/>
              </a:rPr>
              <a:t>مما يشكو هذا الرجل؟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FA2E6D8-908E-449B-9C54-D192DA6771E9}"/>
              </a:ext>
            </a:extLst>
          </p:cNvPr>
          <p:cNvSpPr/>
          <p:nvPr/>
        </p:nvSpPr>
        <p:spPr>
          <a:xfrm>
            <a:off x="4960883" y="1579577"/>
            <a:ext cx="645741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SA" sz="2400" dirty="0"/>
              <a:t>يعاني هذا الشخص من حرقة (</a:t>
            </a:r>
            <a:r>
              <a:rPr lang="ar-SA" sz="2400" b="1" dirty="0">
                <a:solidFill>
                  <a:srgbClr val="0070C0"/>
                </a:solidFill>
              </a:rPr>
              <a:t>حموضة</a:t>
            </a:r>
            <a:r>
              <a:rPr lang="ar-SA" sz="2400" dirty="0"/>
              <a:t>) المعدة.</a:t>
            </a:r>
          </a:p>
          <a:p>
            <a:pPr algn="just" rtl="1"/>
            <a:r>
              <a:rPr lang="ar-SA" sz="2400" dirty="0"/>
              <a:t>هو حالة مرضية شائعة تحدث بسبب رجوع </a:t>
            </a:r>
            <a:r>
              <a:rPr lang="ar-SA" sz="2400" b="1" dirty="0">
                <a:solidFill>
                  <a:srgbClr val="0070C0"/>
                </a:solidFill>
              </a:rPr>
              <a:t>حمض المعدة </a:t>
            </a:r>
            <a:r>
              <a:rPr lang="ar-SA" sz="2400" dirty="0"/>
              <a:t>ومحتوياتها إلى المريء.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187991E-722F-4993-87E5-B5C5EBABE33D}"/>
              </a:ext>
            </a:extLst>
          </p:cNvPr>
          <p:cNvSpPr/>
          <p:nvPr/>
        </p:nvSpPr>
        <p:spPr>
          <a:xfrm>
            <a:off x="7935310" y="3616429"/>
            <a:ext cx="3482983" cy="11541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300" dirty="0"/>
              <a:t>عن طريق تناول مضاد للحموضة</a:t>
            </a:r>
          </a:p>
          <a:p>
            <a:pPr algn="r" rtl="1"/>
            <a:r>
              <a:rPr lang="ar-SA" sz="2300" dirty="0">
                <a:solidFill>
                  <a:schemeClr val="tx1"/>
                </a:solidFill>
              </a:rPr>
              <a:t>وهو مادة </a:t>
            </a:r>
            <a:r>
              <a:rPr lang="ar-SA" sz="2300" b="1" dirty="0">
                <a:solidFill>
                  <a:srgbClr val="0070C0"/>
                </a:solidFill>
              </a:rPr>
              <a:t>قاعدية </a:t>
            </a:r>
            <a:r>
              <a:rPr lang="ar-SA" sz="2300" dirty="0">
                <a:solidFill>
                  <a:schemeClr val="tx1"/>
                </a:solidFill>
              </a:rPr>
              <a:t>تعمل على </a:t>
            </a:r>
            <a:r>
              <a:rPr lang="ar-SA" sz="2300" b="1" dirty="0">
                <a:solidFill>
                  <a:srgbClr val="0070C0"/>
                </a:solidFill>
              </a:rPr>
              <a:t>معادلة</a:t>
            </a:r>
            <a:r>
              <a:rPr lang="ar-SA" sz="2300" dirty="0">
                <a:solidFill>
                  <a:schemeClr val="tx1"/>
                </a:solidFill>
              </a:rPr>
              <a:t> حمض المعدة و التخفيف من تركيزه</a:t>
            </a:r>
            <a:endParaRPr lang="ar-SA" sz="2300" b="1" dirty="0">
              <a:solidFill>
                <a:srgbClr val="0070C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76E7B72-B96B-4853-9F05-D5ED79A125F9}"/>
              </a:ext>
            </a:extLst>
          </p:cNvPr>
          <p:cNvSpPr txBox="1"/>
          <p:nvPr/>
        </p:nvSpPr>
        <p:spPr>
          <a:xfrm>
            <a:off x="7935310" y="2967335"/>
            <a:ext cx="34829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كيف يخفف من حموضة المعدة؟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D103043-4A2D-476D-B837-6F0D88ED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6" y="259925"/>
            <a:ext cx="4301787" cy="58764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صورة 14" descr="صورة تحتوي على حائط, داخلي, كوب, منضدة&#10;&#10;تم إنشاء الوصف تلقائياً">
            <a:extLst>
              <a:ext uri="{FF2B5EF4-FFF2-40B4-BE49-F238E27FC236}">
                <a16:creationId xmlns:a16="http://schemas.microsoft.com/office/drawing/2014/main" id="{12B61258-B3B1-4CAB-8D3C-8BBAE1FA9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6449" r="31021" b="3911"/>
          <a:stretch/>
        </p:blipFill>
        <p:spPr>
          <a:xfrm>
            <a:off x="4960883" y="2967335"/>
            <a:ext cx="2724499" cy="31409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7DBD24B-464B-4B8A-B7AC-862B500F2162}"/>
              </a:ext>
            </a:extLst>
          </p:cNvPr>
          <p:cNvSpPr txBox="1"/>
          <p:nvPr/>
        </p:nvSpPr>
        <p:spPr>
          <a:xfrm>
            <a:off x="7935309" y="4907698"/>
            <a:ext cx="348298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هل تعرف أحماض أخرى غير حمض المعدة؟ اذكرها.</a:t>
            </a:r>
          </a:p>
        </p:txBody>
      </p:sp>
    </p:spTree>
    <p:extLst>
      <p:ext uri="{BB962C8B-B14F-4D97-AF65-F5344CB8AC3E}">
        <p14:creationId xmlns:p14="http://schemas.microsoft.com/office/powerpoint/2010/main" val="31414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C501AD67-7BB9-44D6-9BCD-D3819C6B1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181893"/>
              </p:ext>
            </p:extLst>
          </p:nvPr>
        </p:nvGraphicFramePr>
        <p:xfrm>
          <a:off x="1030014" y="578068"/>
          <a:ext cx="10131972" cy="556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40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17ADAE7-E856-4123-AD23-0AB338757028}"/>
              </a:ext>
            </a:extLst>
          </p:cNvPr>
          <p:cNvSpPr/>
          <p:nvPr/>
        </p:nvSpPr>
        <p:spPr>
          <a:xfrm>
            <a:off x="3991783" y="804064"/>
            <a:ext cx="689693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800" dirty="0">
                <a:solidFill>
                  <a:srgbClr val="0070C0"/>
                </a:solidFill>
              </a:rPr>
              <a:t>الأحماض</a:t>
            </a:r>
            <a:r>
              <a:rPr lang="ar-SA" sz="2800" dirty="0"/>
              <a:t>: هي مادة تطلق أيونات الهيدروجين +H ، وتنتج ايونات </a:t>
            </a:r>
            <a:r>
              <a:rPr lang="ar-SA" sz="2800" dirty="0" err="1"/>
              <a:t>الهيدرونيوم</a:t>
            </a:r>
            <a:r>
              <a:rPr lang="ar-SA" sz="2800" dirty="0"/>
              <a:t> </a:t>
            </a:r>
            <a:r>
              <a:rPr lang="en-US" sz="2800" dirty="0"/>
              <a:t>H3O+</a:t>
            </a:r>
            <a:r>
              <a:rPr lang="ar-SA" sz="2800" dirty="0"/>
              <a:t> عند ذوبانها في الماء.</a:t>
            </a:r>
          </a:p>
        </p:txBody>
      </p:sp>
      <p:pic>
        <p:nvPicPr>
          <p:cNvPr id="8" name="صورة 7" descr="صورة تحتوي على ساعة حائط, عنصر&#10;&#10;تم إنشاء الوصف تلقائياً">
            <a:extLst>
              <a:ext uri="{FF2B5EF4-FFF2-40B4-BE49-F238E27FC236}">
                <a16:creationId xmlns:a16="http://schemas.microsoft.com/office/drawing/2014/main" id="{BCD58122-F522-45EA-92F7-0AB1DC71E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28" y="804064"/>
            <a:ext cx="1946706" cy="3746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E7F4CAE-A76C-4097-ADC2-0D7B8AA64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82" y="2084232"/>
            <a:ext cx="6896933" cy="2387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CDADFB4-9586-490A-AB57-6D75B1F88027}"/>
              </a:ext>
            </a:extLst>
          </p:cNvPr>
          <p:cNvSpPr/>
          <p:nvPr/>
        </p:nvSpPr>
        <p:spPr>
          <a:xfrm>
            <a:off x="1542728" y="4797995"/>
            <a:ext cx="9345988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ترتبط قوة الحمض بعدد </a:t>
            </a:r>
            <a:r>
              <a:rPr lang="ar-SA" sz="3200" u="sng" dirty="0"/>
              <a:t>أيونات الهيدروجين </a:t>
            </a:r>
            <a:r>
              <a:rPr lang="ar-SA" sz="3200" dirty="0"/>
              <a:t>التي يمنحها، أو كمية </a:t>
            </a:r>
            <a:r>
              <a:rPr lang="ar-SA" sz="3200" u="sng" dirty="0"/>
              <a:t>أيون </a:t>
            </a:r>
            <a:r>
              <a:rPr lang="ar-SA" sz="3200" u="sng" dirty="0" err="1"/>
              <a:t>الهيدرونيوم</a:t>
            </a:r>
            <a:r>
              <a:rPr lang="ar-SA" sz="3200" dirty="0"/>
              <a:t> الذي ينتجه عند إذابته في الماء.</a:t>
            </a:r>
          </a:p>
        </p:txBody>
      </p:sp>
    </p:spTree>
    <p:extLst>
      <p:ext uri="{BB962C8B-B14F-4D97-AF65-F5344CB8AC3E}">
        <p14:creationId xmlns:p14="http://schemas.microsoft.com/office/powerpoint/2010/main" val="34575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شخص, داخلي, منضدة, طعام&#10;&#10;تم إنشاء الوصف تلقائياً">
            <a:extLst>
              <a:ext uri="{FF2B5EF4-FFF2-40B4-BE49-F238E27FC236}">
                <a16:creationId xmlns:a16="http://schemas.microsoft.com/office/drawing/2014/main" id="{EB16122F-14BB-4809-9838-47C65D100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5" y="1705303"/>
            <a:ext cx="4762499" cy="3176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BB62DBC-CEA8-44ED-9CC6-577F304FA303}"/>
              </a:ext>
            </a:extLst>
          </p:cNvPr>
          <p:cNvGrpSpPr/>
          <p:nvPr/>
        </p:nvGrpSpPr>
        <p:grpSpPr>
          <a:xfrm>
            <a:off x="7987862" y="354725"/>
            <a:ext cx="3316014" cy="778684"/>
            <a:chOff x="7987862" y="354725"/>
            <a:chExt cx="3316014" cy="778684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15BEB08A-9F11-4917-BA0F-DBC65A348A15}"/>
                </a:ext>
              </a:extLst>
            </p:cNvPr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9" name="رسم 8" descr="قارورة">
              <a:extLst>
                <a:ext uri="{FF2B5EF4-FFF2-40B4-BE49-F238E27FC236}">
                  <a16:creationId xmlns:a16="http://schemas.microsoft.com/office/drawing/2014/main" id="{5FC8145F-0693-4EBC-9908-EB49032B9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D8F7FF62-3AB9-4123-9347-61BD0DC47896}"/>
                </a:ext>
              </a:extLst>
            </p:cNvPr>
            <p:cNvSpPr txBox="1"/>
            <p:nvPr/>
          </p:nvSpPr>
          <p:spPr>
            <a:xfrm>
              <a:off x="7987862" y="523744"/>
              <a:ext cx="270115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SA" sz="2400" dirty="0">
                  <a:solidFill>
                    <a:srgbClr val="C85570"/>
                  </a:solidFill>
                  <a:cs typeface="PT Bold Heading" panose="02010400000000000000" pitchFamily="2" charset="-78"/>
                </a:rPr>
                <a:t>خصائص الأحماض</a:t>
              </a: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7DC0CB1-93A2-4225-B0AA-AD7BE5F5AAF7}"/>
              </a:ext>
            </a:extLst>
          </p:cNvPr>
          <p:cNvGrpSpPr/>
          <p:nvPr/>
        </p:nvGrpSpPr>
        <p:grpSpPr>
          <a:xfrm>
            <a:off x="7157545" y="1990606"/>
            <a:ext cx="4146331" cy="1077218"/>
            <a:chOff x="7157545" y="1705303"/>
            <a:chExt cx="4146331" cy="1077218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AF1F15AA-FD5E-433F-BE63-9C1B87CE8061}"/>
                </a:ext>
              </a:extLst>
            </p:cNvPr>
            <p:cNvSpPr txBox="1"/>
            <p:nvPr/>
          </p:nvSpPr>
          <p:spPr>
            <a:xfrm>
              <a:off x="7157545" y="1705303"/>
              <a:ext cx="4146331" cy="1077218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wrap="square" rtlCol="1">
              <a:spAutoFit/>
            </a:bodyPr>
            <a:lstStyle/>
            <a:p>
              <a:pPr algn="r" rtl="1"/>
              <a:r>
                <a:rPr lang="ar-SA" sz="3200" dirty="0">
                  <a:solidFill>
                    <a:schemeClr val="tx1"/>
                  </a:solidFill>
                </a:rPr>
                <a:t>هل تذوقت ليمونة من قبل ؟</a:t>
              </a:r>
            </a:p>
            <a:p>
              <a:pPr algn="r" rtl="1"/>
              <a:r>
                <a:rPr lang="ar-SA" sz="3200" dirty="0">
                  <a:solidFill>
                    <a:schemeClr val="tx1"/>
                  </a:solidFill>
                </a:rPr>
                <a:t>كيف كان مذاقها؟</a:t>
              </a:r>
            </a:p>
          </p:txBody>
        </p:sp>
        <p:pic>
          <p:nvPicPr>
            <p:cNvPr id="1026" name="Picture 2" descr="Lemon on WhatsApp 2.19.244">
              <a:extLst>
                <a:ext uri="{FF2B5EF4-FFF2-40B4-BE49-F238E27FC236}">
                  <a16:creationId xmlns:a16="http://schemas.microsoft.com/office/drawing/2014/main" id="{7DF569A9-6D62-473F-A989-22CAEC1F2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220" y="1803914"/>
              <a:ext cx="382237" cy="38223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0D4F343-7E05-41B4-981C-9748BCB8D050}"/>
              </a:ext>
            </a:extLst>
          </p:cNvPr>
          <p:cNvSpPr txBox="1"/>
          <p:nvPr/>
        </p:nvSpPr>
        <p:spPr>
          <a:xfrm>
            <a:off x="7157545" y="3429000"/>
            <a:ext cx="414633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/>
              <a:t>تتميز الأحماض أنها ذات </a:t>
            </a:r>
            <a:r>
              <a:rPr lang="ar-SA" sz="3200" u="sng" dirty="0">
                <a:solidFill>
                  <a:srgbClr val="0070C0"/>
                </a:solidFill>
              </a:rPr>
              <a:t>مذاق حمضي لاذع</a:t>
            </a:r>
            <a:r>
              <a:rPr lang="ar-SA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4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347E4C0-393A-4B92-AE9A-58565F8932F6}"/>
              </a:ext>
            </a:extLst>
          </p:cNvPr>
          <p:cNvGrpSpPr/>
          <p:nvPr/>
        </p:nvGrpSpPr>
        <p:grpSpPr>
          <a:xfrm>
            <a:off x="7987862" y="354725"/>
            <a:ext cx="3316014" cy="778684"/>
            <a:chOff x="7987862" y="354725"/>
            <a:chExt cx="3316014" cy="778684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2462694B-EF6C-4C83-8B18-8D5EC8419F56}"/>
                </a:ext>
              </a:extLst>
            </p:cNvPr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" name="رسم 3" descr="قارورة">
              <a:extLst>
                <a:ext uri="{FF2B5EF4-FFF2-40B4-BE49-F238E27FC236}">
                  <a16:creationId xmlns:a16="http://schemas.microsoft.com/office/drawing/2014/main" id="{18C336C1-922F-4DA2-9740-7DB05C81B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393C7D38-1722-42EF-83CE-DF03EA10A22B}"/>
                </a:ext>
              </a:extLst>
            </p:cNvPr>
            <p:cNvSpPr txBox="1"/>
            <p:nvPr/>
          </p:nvSpPr>
          <p:spPr>
            <a:xfrm>
              <a:off x="7987862" y="523744"/>
              <a:ext cx="270115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SA" sz="2400" dirty="0">
                  <a:solidFill>
                    <a:srgbClr val="C85570"/>
                  </a:solidFill>
                  <a:cs typeface="PT Bold Heading" panose="02010400000000000000" pitchFamily="2" charset="-78"/>
                </a:rPr>
                <a:t>خصائص الأحماض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1FEB9CCD-F9A9-4DEA-8143-3815F531C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95" y="1353294"/>
            <a:ext cx="4529905" cy="415141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09E2EA3-4885-4E2F-9CA0-1B9E887B619E}"/>
              </a:ext>
            </a:extLst>
          </p:cNvPr>
          <p:cNvSpPr txBox="1"/>
          <p:nvPr/>
        </p:nvSpPr>
        <p:spPr>
          <a:xfrm>
            <a:off x="5475891" y="1566041"/>
            <a:ext cx="582798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هل شاهدت هذا الرمز على أحد المحاليل الموجودة في مختبر المدرسة؟ ما لمقصود به؟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2BE9CE-EEDD-401D-BF4B-5705B05A19CC}"/>
              </a:ext>
            </a:extLst>
          </p:cNvPr>
          <p:cNvSpPr txBox="1"/>
          <p:nvPr/>
        </p:nvSpPr>
        <p:spPr>
          <a:xfrm>
            <a:off x="5980387" y="2674148"/>
            <a:ext cx="532349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/>
              <a:t>يدل هذا الرمز على أن المادة الموجودة داخل العبوة هي مادة كاوية.</a:t>
            </a:r>
          </a:p>
          <a:p>
            <a:pPr algn="r" rtl="1"/>
            <a:r>
              <a:rPr lang="ar-SA" sz="3200" b="1" dirty="0"/>
              <a:t>العديد من الأحماض </a:t>
            </a:r>
            <a:r>
              <a:rPr lang="ar-SA" sz="3200" b="1" u="sng" dirty="0">
                <a:solidFill>
                  <a:srgbClr val="0070C0"/>
                </a:solidFill>
              </a:rPr>
              <a:t>كاوية</a:t>
            </a:r>
            <a:r>
              <a:rPr lang="ar-SA" sz="3200" b="1" dirty="0"/>
              <a:t> وتسبب حروق لأنسجة الجسم.</a:t>
            </a:r>
          </a:p>
        </p:txBody>
      </p:sp>
    </p:spTree>
    <p:extLst>
      <p:ext uri="{BB962C8B-B14F-4D97-AF65-F5344CB8AC3E}">
        <p14:creationId xmlns:p14="http://schemas.microsoft.com/office/powerpoint/2010/main" val="42631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347E4C0-393A-4B92-AE9A-58565F8932F6}"/>
              </a:ext>
            </a:extLst>
          </p:cNvPr>
          <p:cNvGrpSpPr/>
          <p:nvPr/>
        </p:nvGrpSpPr>
        <p:grpSpPr>
          <a:xfrm>
            <a:off x="7987862" y="354725"/>
            <a:ext cx="3316014" cy="778684"/>
            <a:chOff x="7987862" y="354725"/>
            <a:chExt cx="3316014" cy="778684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2462694B-EF6C-4C83-8B18-8D5EC8419F56}"/>
                </a:ext>
              </a:extLst>
            </p:cNvPr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" name="رسم 3" descr="قارورة">
              <a:extLst>
                <a:ext uri="{FF2B5EF4-FFF2-40B4-BE49-F238E27FC236}">
                  <a16:creationId xmlns:a16="http://schemas.microsoft.com/office/drawing/2014/main" id="{18C336C1-922F-4DA2-9740-7DB05C81B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393C7D38-1722-42EF-83CE-DF03EA10A22B}"/>
                </a:ext>
              </a:extLst>
            </p:cNvPr>
            <p:cNvSpPr txBox="1"/>
            <p:nvPr/>
          </p:nvSpPr>
          <p:spPr>
            <a:xfrm>
              <a:off x="7987862" y="523744"/>
              <a:ext cx="270115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SA" sz="2400" dirty="0">
                  <a:solidFill>
                    <a:srgbClr val="C85570"/>
                  </a:solidFill>
                  <a:cs typeface="PT Bold Heading" panose="02010400000000000000" pitchFamily="2" charset="-78"/>
                </a:rPr>
                <a:t>خصائص الأحماض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60FAA75-47B2-43BE-8998-56D9BFDF03F0}"/>
              </a:ext>
            </a:extLst>
          </p:cNvPr>
          <p:cNvGrpSpPr/>
          <p:nvPr/>
        </p:nvGrpSpPr>
        <p:grpSpPr>
          <a:xfrm>
            <a:off x="726719" y="4403307"/>
            <a:ext cx="3191205" cy="2411917"/>
            <a:chOff x="726719" y="4403307"/>
            <a:chExt cx="3191205" cy="2411917"/>
          </a:xfrm>
        </p:grpSpPr>
        <p:pic>
          <p:nvPicPr>
            <p:cNvPr id="11" name="صورة 10" descr="صورة تحتوي على منضدة, داخلي, حائط&#10;&#10;تم إنشاء الوصف تلقائياً">
              <a:extLst>
                <a:ext uri="{FF2B5EF4-FFF2-40B4-BE49-F238E27FC236}">
                  <a16:creationId xmlns:a16="http://schemas.microsoft.com/office/drawing/2014/main" id="{B982E2B4-3E41-469B-837C-8EE96E00B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19" y="5288977"/>
              <a:ext cx="2586859" cy="1526247"/>
            </a:xfrm>
            <a:prstGeom prst="rect">
              <a:avLst/>
            </a:prstGeom>
          </p:spPr>
        </p:pic>
        <p:sp>
          <p:nvSpPr>
            <p:cNvPr id="12" name="انفجار: 14 نقطة 11">
              <a:extLst>
                <a:ext uri="{FF2B5EF4-FFF2-40B4-BE49-F238E27FC236}">
                  <a16:creationId xmlns:a16="http://schemas.microsoft.com/office/drawing/2014/main" id="{5BE60D19-799E-430A-947E-DD344FAACF26}"/>
                </a:ext>
              </a:extLst>
            </p:cNvPr>
            <p:cNvSpPr/>
            <p:nvPr/>
          </p:nvSpPr>
          <p:spPr>
            <a:xfrm>
              <a:off x="1784417" y="4403307"/>
              <a:ext cx="2133507" cy="1176802"/>
            </a:xfrm>
            <a:prstGeom prst="irregularSeal2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dirty="0"/>
                <a:t>تجربة</a:t>
              </a:r>
              <a:endParaRPr lang="ar-SA" dirty="0"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C9E846AD-46CB-4A2F-9B2F-6261CB0474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28" y="1483909"/>
            <a:ext cx="959508" cy="231017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A36FA93-4332-4005-9FC0-51D9119C97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34" y="2415681"/>
            <a:ext cx="1064092" cy="89782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DE22820-BE06-4D49-A6D2-E3ABE25CD977}"/>
              </a:ext>
            </a:extLst>
          </p:cNvPr>
          <p:cNvSpPr txBox="1"/>
          <p:nvPr/>
        </p:nvSpPr>
        <p:spPr>
          <a:xfrm>
            <a:off x="4509036" y="2415681"/>
            <a:ext cx="5517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800" dirty="0"/>
              <a:t>+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1A0213B-4A41-4408-87B9-F4A70DB2C764}"/>
              </a:ext>
            </a:extLst>
          </p:cNvPr>
          <p:cNvSpPr txBox="1"/>
          <p:nvPr/>
        </p:nvSpPr>
        <p:spPr>
          <a:xfrm>
            <a:off x="2828812" y="2415681"/>
            <a:ext cx="5517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800" dirty="0"/>
              <a:t>=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F6029B4-4BDD-4A7D-BB0C-4D9BD7A70BF7}"/>
              </a:ext>
            </a:extLst>
          </p:cNvPr>
          <p:cNvGrpSpPr/>
          <p:nvPr/>
        </p:nvGrpSpPr>
        <p:grpSpPr>
          <a:xfrm>
            <a:off x="1784417" y="1483909"/>
            <a:ext cx="959508" cy="2310176"/>
            <a:chOff x="1784417" y="1483909"/>
            <a:chExt cx="959508" cy="2310176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AEF5282-9805-4101-89EA-CFC88E4EF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417" y="1483909"/>
              <a:ext cx="959508" cy="2310176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7A832AC-5FD4-4D71-93BE-56F5D511D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749" y="3173336"/>
              <a:ext cx="332261" cy="280345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70E2403-BF6D-4958-A949-26B81D987E4C}"/>
              </a:ext>
            </a:extLst>
          </p:cNvPr>
          <p:cNvSpPr txBox="1"/>
          <p:nvPr/>
        </p:nvSpPr>
        <p:spPr>
          <a:xfrm>
            <a:off x="5220940" y="3719144"/>
            <a:ext cx="8750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/>
              <a:t>فلز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F9091CA-7FC9-41D1-89D7-0EDE58B98096}"/>
              </a:ext>
            </a:extLst>
          </p:cNvPr>
          <p:cNvSpPr txBox="1"/>
          <p:nvPr/>
        </p:nvSpPr>
        <p:spPr>
          <a:xfrm>
            <a:off x="3580339" y="3719145"/>
            <a:ext cx="8750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/>
              <a:t>حمض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F93105D-5B02-48CE-B56A-EA1333D87478}"/>
              </a:ext>
            </a:extLst>
          </p:cNvPr>
          <p:cNvSpPr txBox="1"/>
          <p:nvPr/>
        </p:nvSpPr>
        <p:spPr>
          <a:xfrm>
            <a:off x="1349833" y="744067"/>
            <a:ext cx="18200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/>
              <a:t>تصاعد غاز</a:t>
            </a:r>
          </a:p>
          <a:p>
            <a:pPr algn="ctr" rtl="1"/>
            <a:r>
              <a:rPr lang="ar-SA" sz="2400" b="1" dirty="0"/>
              <a:t>الهيدروجين </a:t>
            </a:r>
            <a:r>
              <a:rPr lang="en-US" sz="2400" b="1" dirty="0"/>
              <a:t>H</a:t>
            </a:r>
            <a:endParaRPr lang="ar-SA" sz="2400" b="1" dirty="0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3E571DA7-C2A7-4D99-9F3E-D007F0F93FE7}"/>
              </a:ext>
            </a:extLst>
          </p:cNvPr>
          <p:cNvSpPr/>
          <p:nvPr/>
        </p:nvSpPr>
        <p:spPr>
          <a:xfrm>
            <a:off x="1261241" y="730470"/>
            <a:ext cx="5223642" cy="3578771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2D3030AF-E3F3-448E-B901-7BB521745071}"/>
              </a:ext>
            </a:extLst>
          </p:cNvPr>
          <p:cNvSpPr/>
          <p:nvPr/>
        </p:nvSpPr>
        <p:spPr>
          <a:xfrm>
            <a:off x="6990367" y="2550989"/>
            <a:ext cx="4194162" cy="280076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400" dirty="0">
                <a:solidFill>
                  <a:srgbClr val="0070C0"/>
                </a:solidFill>
              </a:rPr>
              <a:t>تتفاعل محاليل بعض الأحماض بشدة مع أنواع من الفلزات، وينتج غاز الهيدروجين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E8EDEBF-E02D-43C6-8EB8-0DAAA3E46624}"/>
              </a:ext>
            </a:extLst>
          </p:cNvPr>
          <p:cNvSpPr txBox="1"/>
          <p:nvPr/>
        </p:nvSpPr>
        <p:spPr>
          <a:xfrm>
            <a:off x="6990367" y="1702676"/>
            <a:ext cx="4194162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600" dirty="0"/>
              <a:t>ماذا تستنتج من التجربة؟</a:t>
            </a:r>
          </a:p>
        </p:txBody>
      </p:sp>
    </p:spTree>
    <p:extLst>
      <p:ext uri="{BB962C8B-B14F-4D97-AF65-F5344CB8AC3E}">
        <p14:creationId xmlns:p14="http://schemas.microsoft.com/office/powerpoint/2010/main" val="95423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4" grpId="0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F6CC67D6-AB1C-4D12-885A-6745C17C5D6D}"/>
              </a:ext>
            </a:extLst>
          </p:cNvPr>
          <p:cNvGrpSpPr/>
          <p:nvPr/>
        </p:nvGrpSpPr>
        <p:grpSpPr>
          <a:xfrm>
            <a:off x="7987862" y="354725"/>
            <a:ext cx="3316014" cy="778684"/>
            <a:chOff x="7987862" y="354725"/>
            <a:chExt cx="3316014" cy="778684"/>
          </a:xfrm>
        </p:grpSpPr>
        <p:sp>
          <p:nvSpPr>
            <p:cNvPr id="36" name="مستطيل: زوايا مستديرة 35">
              <a:extLst>
                <a:ext uri="{FF2B5EF4-FFF2-40B4-BE49-F238E27FC236}">
                  <a16:creationId xmlns:a16="http://schemas.microsoft.com/office/drawing/2014/main" id="{B7146F4F-C2CA-4E23-84C3-BB1411C87C98}"/>
                </a:ext>
              </a:extLst>
            </p:cNvPr>
            <p:cNvSpPr/>
            <p:nvPr/>
          </p:nvSpPr>
          <p:spPr>
            <a:xfrm>
              <a:off x="8429297" y="354725"/>
              <a:ext cx="2874579" cy="778684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7" name="رسم 36" descr="قارورة">
              <a:extLst>
                <a:ext uri="{FF2B5EF4-FFF2-40B4-BE49-F238E27FC236}">
                  <a16:creationId xmlns:a16="http://schemas.microsoft.com/office/drawing/2014/main" id="{8B28F2C7-5D4F-4002-9C0A-28325E75B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552386" y="354725"/>
              <a:ext cx="751490" cy="751490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EE5E1479-7BC5-4E3A-A98F-38B8C7308FB3}"/>
                </a:ext>
              </a:extLst>
            </p:cNvPr>
            <p:cNvSpPr txBox="1"/>
            <p:nvPr/>
          </p:nvSpPr>
          <p:spPr>
            <a:xfrm>
              <a:off x="7987862" y="523744"/>
              <a:ext cx="270115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SA" sz="2400" dirty="0">
                  <a:solidFill>
                    <a:srgbClr val="C85570"/>
                  </a:solidFill>
                  <a:cs typeface="PT Bold Heading" panose="02010400000000000000" pitchFamily="2" charset="-78"/>
                </a:rPr>
                <a:t>خصائص الأحماض</a:t>
              </a:r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95AF9AB7-AD3A-4325-B2C5-12CA6452F371}"/>
              </a:ext>
            </a:extLst>
          </p:cNvPr>
          <p:cNvGrpSpPr/>
          <p:nvPr/>
        </p:nvGrpSpPr>
        <p:grpSpPr>
          <a:xfrm>
            <a:off x="2278298" y="426207"/>
            <a:ext cx="6918254" cy="4862770"/>
            <a:chOff x="2278298" y="426207"/>
            <a:chExt cx="6918254" cy="486277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6D0465A-C51B-44C2-84DF-F4EC617D2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545048" y="743688"/>
              <a:ext cx="753139" cy="2074685"/>
            </a:xfrm>
            <a:prstGeom prst="rect">
              <a:avLst/>
            </a:prstGeom>
          </p:spPr>
        </p:pic>
        <p:pic>
          <p:nvPicPr>
            <p:cNvPr id="5" name="صورة 4" descr="صورة تحتوي على عنصر, داخلي, المصباح, حائط&#10;&#10;تم إنشاء الوصف تلقائياً">
              <a:extLst>
                <a:ext uri="{FF2B5EF4-FFF2-40B4-BE49-F238E27FC236}">
                  <a16:creationId xmlns:a16="http://schemas.microsoft.com/office/drawing/2014/main" id="{77409D8A-3690-4FF4-BBBC-ED8CB32CB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298" y="426207"/>
              <a:ext cx="1035280" cy="1699863"/>
            </a:xfrm>
            <a:prstGeom prst="rect">
              <a:avLst/>
            </a:prstGeom>
          </p:spPr>
        </p:pic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338544B4-4C69-49C6-B857-80FDFF726C99}"/>
                </a:ext>
              </a:extLst>
            </p:cNvPr>
            <p:cNvCxnSpPr/>
            <p:nvPr/>
          </p:nvCxnSpPr>
          <p:spPr>
            <a:xfrm>
              <a:off x="2984938" y="1828800"/>
              <a:ext cx="406750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366F82AE-5095-49CD-A6BB-B9670297BF03}"/>
                </a:ext>
              </a:extLst>
            </p:cNvPr>
            <p:cNvCxnSpPr>
              <a:cxnSpLocks/>
            </p:cNvCxnSpPr>
            <p:nvPr/>
          </p:nvCxnSpPr>
          <p:spPr>
            <a:xfrm>
              <a:off x="2795938" y="2105050"/>
              <a:ext cx="0" cy="1563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B1D5837A-2623-4D79-8773-746794CDF73B}"/>
                </a:ext>
              </a:extLst>
            </p:cNvPr>
            <p:cNvCxnSpPr/>
            <p:nvPr/>
          </p:nvCxnSpPr>
          <p:spPr>
            <a:xfrm>
              <a:off x="8818179" y="1828800"/>
              <a:ext cx="3783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24F0A115-DAF4-492F-B698-150C89255E07}"/>
                </a:ext>
              </a:extLst>
            </p:cNvPr>
            <p:cNvCxnSpPr>
              <a:cxnSpLocks/>
            </p:cNvCxnSpPr>
            <p:nvPr/>
          </p:nvCxnSpPr>
          <p:spPr>
            <a:xfrm>
              <a:off x="9180973" y="1828800"/>
              <a:ext cx="0" cy="18393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D8291C5B-B2EF-433B-80C2-4C883AC3A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5938" y="3668110"/>
              <a:ext cx="2900669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80FBE5DD-B3CF-461E-8A2E-85071806579A}"/>
                </a:ext>
              </a:extLst>
            </p:cNvPr>
            <p:cNvCxnSpPr>
              <a:cxnSpLocks/>
            </p:cNvCxnSpPr>
            <p:nvPr/>
          </p:nvCxnSpPr>
          <p:spPr>
            <a:xfrm>
              <a:off x="6379779" y="3668110"/>
              <a:ext cx="280119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94CC8430-BBEF-4381-A9A2-4DDC434EE7BA}"/>
                </a:ext>
              </a:extLst>
            </p:cNvPr>
            <p:cNvCxnSpPr>
              <a:cxnSpLocks/>
            </p:cNvCxnSpPr>
            <p:nvPr/>
          </p:nvCxnSpPr>
          <p:spPr>
            <a:xfrm>
              <a:off x="6379779" y="3657600"/>
              <a:ext cx="0" cy="1219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7476F149-B33D-4BE7-AB3E-95B971640E7D}"/>
                </a:ext>
              </a:extLst>
            </p:cNvPr>
            <p:cNvCxnSpPr>
              <a:cxnSpLocks/>
            </p:cNvCxnSpPr>
            <p:nvPr/>
          </p:nvCxnSpPr>
          <p:spPr>
            <a:xfrm>
              <a:off x="5696607" y="3657600"/>
              <a:ext cx="0" cy="1219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أسطوانة 31">
              <a:extLst>
                <a:ext uri="{FF2B5EF4-FFF2-40B4-BE49-F238E27FC236}">
                  <a16:creationId xmlns:a16="http://schemas.microsoft.com/office/drawing/2014/main" id="{536AA891-E5D4-4EAC-989E-8DD85C6CA687}"/>
                </a:ext>
              </a:extLst>
            </p:cNvPr>
            <p:cNvSpPr/>
            <p:nvPr/>
          </p:nvSpPr>
          <p:spPr>
            <a:xfrm>
              <a:off x="5381296" y="3849094"/>
              <a:ext cx="1250729" cy="1439883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2" name="رسم 41" descr="قارورة">
              <a:extLst>
                <a:ext uri="{FF2B5EF4-FFF2-40B4-BE49-F238E27FC236}">
                  <a16:creationId xmlns:a16="http://schemas.microsoft.com/office/drawing/2014/main" id="{1CE9D847-2008-4992-A927-0B998EB4B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35971" y="3859606"/>
              <a:ext cx="1345325" cy="1345325"/>
            </a:xfrm>
            <a:prstGeom prst="rect">
              <a:avLst/>
            </a:prstGeom>
          </p:spPr>
        </p:pic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DFBED24C-66A7-430F-ACF5-F0B707ED840B}"/>
              </a:ext>
            </a:extLst>
          </p:cNvPr>
          <p:cNvGrpSpPr/>
          <p:nvPr/>
        </p:nvGrpSpPr>
        <p:grpSpPr>
          <a:xfrm>
            <a:off x="726719" y="4403307"/>
            <a:ext cx="3191205" cy="2411917"/>
            <a:chOff x="726719" y="4403307"/>
            <a:chExt cx="3191205" cy="2411917"/>
          </a:xfrm>
        </p:grpSpPr>
        <p:pic>
          <p:nvPicPr>
            <p:cNvPr id="40" name="صورة 39" descr="صورة تحتوي على منضدة, داخلي, حائط&#10;&#10;تم إنشاء الوصف تلقائياً">
              <a:extLst>
                <a:ext uri="{FF2B5EF4-FFF2-40B4-BE49-F238E27FC236}">
                  <a16:creationId xmlns:a16="http://schemas.microsoft.com/office/drawing/2014/main" id="{F3A18331-0171-472A-961F-6F9C0E883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19" y="5288977"/>
              <a:ext cx="2586859" cy="1526247"/>
            </a:xfrm>
            <a:prstGeom prst="rect">
              <a:avLst/>
            </a:prstGeom>
          </p:spPr>
        </p:pic>
        <p:sp>
          <p:nvSpPr>
            <p:cNvPr id="43" name="انفجار: 14 نقطة 42">
              <a:extLst>
                <a:ext uri="{FF2B5EF4-FFF2-40B4-BE49-F238E27FC236}">
                  <a16:creationId xmlns:a16="http://schemas.microsoft.com/office/drawing/2014/main" id="{72360752-4442-4A3B-B901-E8A5496BD8D0}"/>
                </a:ext>
              </a:extLst>
            </p:cNvPr>
            <p:cNvSpPr/>
            <p:nvPr/>
          </p:nvSpPr>
          <p:spPr>
            <a:xfrm>
              <a:off x="1784417" y="4403307"/>
              <a:ext cx="2133507" cy="1176802"/>
            </a:xfrm>
            <a:prstGeom prst="irregularSeal2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dirty="0"/>
                <a:t>تجربة</a:t>
              </a:r>
              <a:endParaRPr lang="ar-SA" dirty="0"/>
            </a:p>
          </p:txBody>
        </p: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EA9BD8DD-B2C2-4209-BA9F-716A28DA755B}"/>
              </a:ext>
            </a:extLst>
          </p:cNvPr>
          <p:cNvSpPr txBox="1"/>
          <p:nvPr/>
        </p:nvSpPr>
        <p:spPr>
          <a:xfrm>
            <a:off x="7430823" y="4141937"/>
            <a:ext cx="387305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2000" dirty="0"/>
              <a:t>الأدوات:</a:t>
            </a:r>
          </a:p>
          <a:p>
            <a:pPr algn="r" rtl="1"/>
            <a:r>
              <a:rPr lang="ar-SA" sz="2000" dirty="0"/>
              <a:t>1- بطارية كهربائية     2- مصباح كهربائي</a:t>
            </a:r>
          </a:p>
          <a:p>
            <a:pPr algn="r" rtl="1"/>
            <a:r>
              <a:rPr lang="ar-SA" sz="2000" dirty="0"/>
              <a:t>3- اسلاك   4- كاس زجاجي   5- حمض</a:t>
            </a:r>
          </a:p>
        </p:txBody>
      </p:sp>
    </p:spTree>
    <p:extLst>
      <p:ext uri="{BB962C8B-B14F-4D97-AF65-F5344CB8AC3E}">
        <p14:creationId xmlns:p14="http://schemas.microsoft.com/office/powerpoint/2010/main" val="29270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معرض">
  <a:themeElements>
    <a:clrScheme name="معرض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معرض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عرض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معرض">
  <a:themeElements>
    <a:clrScheme name="معرض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معرض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عرض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5658</TotalTime>
  <Words>1179</Words>
  <Application>Microsoft Office PowerPoint</Application>
  <PresentationFormat>شاشة عريضة</PresentationFormat>
  <Paragraphs>188</Paragraphs>
  <Slides>24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24</vt:i4>
      </vt:variant>
    </vt:vector>
  </HeadingPairs>
  <TitlesOfParts>
    <vt:vector size="37" baseType="lpstr">
      <vt:lpstr>Arial</vt:lpstr>
      <vt:lpstr>Avenir</vt:lpstr>
      <vt:lpstr>Calibri</vt:lpstr>
      <vt:lpstr>Constantia</vt:lpstr>
      <vt:lpstr>djadli_Tachkili</vt:lpstr>
      <vt:lpstr>Gill Sans MT</vt:lpstr>
      <vt:lpstr>PT Bold Heading</vt:lpstr>
      <vt:lpstr>Wingdings</vt:lpstr>
      <vt:lpstr>Wingdings 2</vt:lpstr>
      <vt:lpstr>معرض</vt:lpstr>
      <vt:lpstr>تدفق</vt:lpstr>
      <vt:lpstr>1_معرض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علي الحيدري</dc:creator>
  <cp:lastModifiedBy>علي الحيدري</cp:lastModifiedBy>
  <cp:revision>89</cp:revision>
  <dcterms:created xsi:type="dcterms:W3CDTF">2019-09-09T15:55:18Z</dcterms:created>
  <dcterms:modified xsi:type="dcterms:W3CDTF">2021-08-24T13:34:54Z</dcterms:modified>
</cp:coreProperties>
</file>