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3" r:id="rId3"/>
    <p:sldId id="275" r:id="rId4"/>
    <p:sldId id="284" r:id="rId5"/>
    <p:sldId id="285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5B8BE2-2349-4A6C-B2D6-BAC937CEC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43007A7-7B19-40EE-B007-C1355C4FD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F3AD0B-719B-41EF-A3A7-92F71AA7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C22C1C-48C9-4552-9493-6E5A23A94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8380AC-B84F-4011-A70F-7510520C1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3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ACF29F-DF1F-4A16-B6EA-E3E176A2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495471-130C-48AF-A5A3-EECD9740D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E5E099-A17C-42D0-A2A1-57B4855A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1CF04B-989B-47C1-B487-EAD0B9DC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F05B3B-BBE6-40F3-8A7D-B53E88A2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89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A1939B2-27DC-45CC-B8A6-2E08BA085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392D316-4A0B-43D2-A9E4-A9AF70B0F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DB6D09-0C90-41D4-B9C2-EC4E55CF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FE28C7-9056-4C76-A197-28ED5E30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1A00FF-DBE0-4443-B44B-CB961183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45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D8253-2DA7-4072-9009-BCB961C1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904960-1F33-4EA5-A7D0-74B69947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49F016-F4FB-4406-B168-5D17A0B0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29336F-AB3C-43D8-A900-502E48A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D6E15C-E9A6-4AFF-B278-EB6E2BDBE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868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DEDAD7-7CE1-4188-9355-91908EFE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069CFB-6FEE-41CB-A0B8-4631E2598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7F4BC6-9EC0-4B84-9AB5-33463762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8A6FCB-0FB9-4F92-8321-024AA774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5279F2-F9A0-42EB-A0FA-6FB55528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7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DEFD78-9024-43DC-B229-1352BEEE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A83A77-CE40-4DF7-87E4-02D331B1F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0F3EAE-6987-43AB-93AE-A5C51B43D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2F3F53-5573-4C13-A8D8-C9D84BEC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BB01AB-7653-419D-90C7-A9A26852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955ACD-6DCD-495C-8C93-0B596B5C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33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04FB88-6126-4AB8-9A1B-718FD07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590D52-6C0B-4E67-88D3-E7D9DDB6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CE668C5-049C-4543-91F3-BECB41D51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0C58EF4-34D0-424F-8DBC-B9AD792E5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CC9E000-EF6A-413A-A9AF-99AEFE549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93D59F-B595-47EF-9C9C-782BA671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523F8F3-B90A-4A6F-BC28-8E405232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6C0C3EB-15B4-47BC-A4D5-3CB23024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369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E32514-EE34-4746-A123-38714267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48FC76C-A41E-475A-9F27-E2AD8997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01214F0-3AEC-4DBD-A6E7-98A0F5BF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A621B0E-48A6-4C25-94E9-F8BF3B94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81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896DF22-BD20-4389-8F0A-6B971967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A5A5986-9192-4487-8212-070883AA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C81BE0-22AF-40C6-9980-7E01774B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1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7665BE-CCC2-499A-A7F6-BC48F342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074A1C-89E7-4E66-AFB7-7D3B2B84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BAC90F-7B54-4E6F-B08D-4408763EE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A4D573-C4D1-46B8-9E07-ACDB26C2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49BE57-9E55-4773-9B53-6B4B200A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0B9637-E9F3-449A-84FD-3D7E4690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54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7B7E8-CA8A-4D20-8CB5-B21C1C2E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19A57B-609D-4C93-A619-01B904664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5ED86D9-10A2-4337-B150-81E73A5ED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515048-8165-4D92-B69E-A67D9AC6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110FFD-2C04-4345-8E53-9D8BABC3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3AED34-C07E-49BE-9401-8A513947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70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9D4039B-7E1F-433B-A1C8-F6726FEA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94CE57-97F8-4E19-B13A-2F9F06B5A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D5E4B5-2919-4344-9A82-F832B5FC3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D27C-5BA5-4D52-B947-6413BF5CD60B}" type="datetimeFigureOut">
              <a:rPr lang="ar-SA" smtClean="0"/>
              <a:t>09/04/43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8DDA91-6FD9-44BF-888A-000BD1FAA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89C0B7-0718-4015-97E2-0F1BB7EB5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301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microsoft.com/office/2007/relationships/hdphoto" Target="../media/hdphoto1.wdp"/><Relationship Id="rId4" Type="http://schemas.openxmlformats.org/officeDocument/2006/relationships/image" Target="../media/image2.jp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jpg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microsoft.com/office/2007/relationships/hdphoto" Target="../media/hdphoto2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6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Vy-zxF_EmLY" TargetMode="External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3.wdp"/><Relationship Id="rId5" Type="http://schemas.openxmlformats.org/officeDocument/2006/relationships/image" Target="../media/image19.png"/><Relationship Id="rId10" Type="http://schemas.openxmlformats.org/officeDocument/2006/relationships/image" Target="../media/image22.png"/><Relationship Id="rId4" Type="http://schemas.openxmlformats.org/officeDocument/2006/relationships/image" Target="../media/image2.jpg"/><Relationship Id="rId9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2196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2251997-49D4-46B0-8752-00416B8AF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3066" y="115466"/>
            <a:ext cx="7144747" cy="692183"/>
          </a:xfrm>
          <a:custGeom>
            <a:avLst/>
            <a:gdLst>
              <a:gd name="connsiteX0" fmla="*/ 0 w 7144747"/>
              <a:gd name="connsiteY0" fmla="*/ 0 h 692183"/>
              <a:gd name="connsiteX1" fmla="*/ 381053 w 7144747"/>
              <a:gd name="connsiteY1" fmla="*/ 0 h 692183"/>
              <a:gd name="connsiteX2" fmla="*/ 1047896 w 7144747"/>
              <a:gd name="connsiteY2" fmla="*/ 0 h 692183"/>
              <a:gd name="connsiteX3" fmla="*/ 1571844 w 7144747"/>
              <a:gd name="connsiteY3" fmla="*/ 0 h 692183"/>
              <a:gd name="connsiteX4" fmla="*/ 2167240 w 7144747"/>
              <a:gd name="connsiteY4" fmla="*/ 0 h 692183"/>
              <a:gd name="connsiteX5" fmla="*/ 2834083 w 7144747"/>
              <a:gd name="connsiteY5" fmla="*/ 0 h 692183"/>
              <a:gd name="connsiteX6" fmla="*/ 3572374 w 7144747"/>
              <a:gd name="connsiteY6" fmla="*/ 0 h 692183"/>
              <a:gd name="connsiteX7" fmla="*/ 4024874 w 7144747"/>
              <a:gd name="connsiteY7" fmla="*/ 0 h 692183"/>
              <a:gd name="connsiteX8" fmla="*/ 4763165 w 7144747"/>
              <a:gd name="connsiteY8" fmla="*/ 0 h 692183"/>
              <a:gd name="connsiteX9" fmla="*/ 5144218 w 7144747"/>
              <a:gd name="connsiteY9" fmla="*/ 0 h 692183"/>
              <a:gd name="connsiteX10" fmla="*/ 5668166 w 7144747"/>
              <a:gd name="connsiteY10" fmla="*/ 0 h 692183"/>
              <a:gd name="connsiteX11" fmla="*/ 6192114 w 7144747"/>
              <a:gd name="connsiteY11" fmla="*/ 0 h 692183"/>
              <a:gd name="connsiteX12" fmla="*/ 7144747 w 7144747"/>
              <a:gd name="connsiteY12" fmla="*/ 0 h 692183"/>
              <a:gd name="connsiteX13" fmla="*/ 7144747 w 7144747"/>
              <a:gd name="connsiteY13" fmla="*/ 325326 h 692183"/>
              <a:gd name="connsiteX14" fmla="*/ 7144747 w 7144747"/>
              <a:gd name="connsiteY14" fmla="*/ 692183 h 692183"/>
              <a:gd name="connsiteX15" fmla="*/ 6477904 w 7144747"/>
              <a:gd name="connsiteY15" fmla="*/ 692183 h 692183"/>
              <a:gd name="connsiteX16" fmla="*/ 5953956 w 7144747"/>
              <a:gd name="connsiteY16" fmla="*/ 692183 h 692183"/>
              <a:gd name="connsiteX17" fmla="*/ 5572903 w 7144747"/>
              <a:gd name="connsiteY17" fmla="*/ 692183 h 692183"/>
              <a:gd name="connsiteX18" fmla="*/ 5048955 w 7144747"/>
              <a:gd name="connsiteY18" fmla="*/ 692183 h 692183"/>
              <a:gd name="connsiteX19" fmla="*/ 4525006 w 7144747"/>
              <a:gd name="connsiteY19" fmla="*/ 692183 h 692183"/>
              <a:gd name="connsiteX20" fmla="*/ 3858163 w 7144747"/>
              <a:gd name="connsiteY20" fmla="*/ 692183 h 692183"/>
              <a:gd name="connsiteX21" fmla="*/ 3191320 w 7144747"/>
              <a:gd name="connsiteY21" fmla="*/ 692183 h 692183"/>
              <a:gd name="connsiteX22" fmla="*/ 2524477 w 7144747"/>
              <a:gd name="connsiteY22" fmla="*/ 692183 h 692183"/>
              <a:gd name="connsiteX23" fmla="*/ 1929082 w 7144747"/>
              <a:gd name="connsiteY23" fmla="*/ 692183 h 692183"/>
              <a:gd name="connsiteX24" fmla="*/ 1262239 w 7144747"/>
              <a:gd name="connsiteY24" fmla="*/ 692183 h 692183"/>
              <a:gd name="connsiteX25" fmla="*/ 595396 w 7144747"/>
              <a:gd name="connsiteY25" fmla="*/ 692183 h 692183"/>
              <a:gd name="connsiteX26" fmla="*/ 0 w 7144747"/>
              <a:gd name="connsiteY26" fmla="*/ 692183 h 692183"/>
              <a:gd name="connsiteX27" fmla="*/ 0 w 7144747"/>
              <a:gd name="connsiteY27" fmla="*/ 332248 h 692183"/>
              <a:gd name="connsiteX28" fmla="*/ 0 w 7144747"/>
              <a:gd name="connsiteY28" fmla="*/ 0 h 69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144747" h="692183" fill="none" extrusionOk="0">
                <a:moveTo>
                  <a:pt x="0" y="0"/>
                </a:moveTo>
                <a:cubicBezTo>
                  <a:pt x="129019" y="-17345"/>
                  <a:pt x="244874" y="37682"/>
                  <a:pt x="381053" y="0"/>
                </a:cubicBezTo>
                <a:cubicBezTo>
                  <a:pt x="517232" y="-37682"/>
                  <a:pt x="813866" y="59131"/>
                  <a:pt x="1047896" y="0"/>
                </a:cubicBezTo>
                <a:cubicBezTo>
                  <a:pt x="1281926" y="-59131"/>
                  <a:pt x="1357401" y="5354"/>
                  <a:pt x="1571844" y="0"/>
                </a:cubicBezTo>
                <a:cubicBezTo>
                  <a:pt x="1786287" y="-5354"/>
                  <a:pt x="1931742" y="7338"/>
                  <a:pt x="2167240" y="0"/>
                </a:cubicBezTo>
                <a:cubicBezTo>
                  <a:pt x="2402738" y="-7338"/>
                  <a:pt x="2670687" y="73814"/>
                  <a:pt x="2834083" y="0"/>
                </a:cubicBezTo>
                <a:cubicBezTo>
                  <a:pt x="2997479" y="-73814"/>
                  <a:pt x="3241776" y="64946"/>
                  <a:pt x="3572374" y="0"/>
                </a:cubicBezTo>
                <a:cubicBezTo>
                  <a:pt x="3902972" y="-64946"/>
                  <a:pt x="3842898" y="36735"/>
                  <a:pt x="4024874" y="0"/>
                </a:cubicBezTo>
                <a:cubicBezTo>
                  <a:pt x="4206850" y="-36735"/>
                  <a:pt x="4576458" y="68533"/>
                  <a:pt x="4763165" y="0"/>
                </a:cubicBezTo>
                <a:cubicBezTo>
                  <a:pt x="4949872" y="-68533"/>
                  <a:pt x="4963916" y="1062"/>
                  <a:pt x="5144218" y="0"/>
                </a:cubicBezTo>
                <a:cubicBezTo>
                  <a:pt x="5324520" y="-1062"/>
                  <a:pt x="5499033" y="35759"/>
                  <a:pt x="5668166" y="0"/>
                </a:cubicBezTo>
                <a:cubicBezTo>
                  <a:pt x="5837299" y="-35759"/>
                  <a:pt x="6011540" y="7236"/>
                  <a:pt x="6192114" y="0"/>
                </a:cubicBezTo>
                <a:cubicBezTo>
                  <a:pt x="6372688" y="-7236"/>
                  <a:pt x="6834030" y="106863"/>
                  <a:pt x="7144747" y="0"/>
                </a:cubicBezTo>
                <a:cubicBezTo>
                  <a:pt x="7152667" y="116021"/>
                  <a:pt x="7109730" y="229755"/>
                  <a:pt x="7144747" y="325326"/>
                </a:cubicBezTo>
                <a:cubicBezTo>
                  <a:pt x="7179764" y="420897"/>
                  <a:pt x="7131062" y="567433"/>
                  <a:pt x="7144747" y="692183"/>
                </a:cubicBezTo>
                <a:cubicBezTo>
                  <a:pt x="6887894" y="763333"/>
                  <a:pt x="6775073" y="647910"/>
                  <a:pt x="6477904" y="692183"/>
                </a:cubicBezTo>
                <a:cubicBezTo>
                  <a:pt x="6180735" y="736456"/>
                  <a:pt x="6098570" y="669135"/>
                  <a:pt x="5953956" y="692183"/>
                </a:cubicBezTo>
                <a:cubicBezTo>
                  <a:pt x="5809342" y="715231"/>
                  <a:pt x="5746415" y="660060"/>
                  <a:pt x="5572903" y="692183"/>
                </a:cubicBezTo>
                <a:cubicBezTo>
                  <a:pt x="5399391" y="724306"/>
                  <a:pt x="5261690" y="649763"/>
                  <a:pt x="5048955" y="692183"/>
                </a:cubicBezTo>
                <a:cubicBezTo>
                  <a:pt x="4836220" y="734603"/>
                  <a:pt x="4645983" y="647387"/>
                  <a:pt x="4525006" y="692183"/>
                </a:cubicBezTo>
                <a:cubicBezTo>
                  <a:pt x="4404029" y="736979"/>
                  <a:pt x="4165513" y="618188"/>
                  <a:pt x="3858163" y="692183"/>
                </a:cubicBezTo>
                <a:cubicBezTo>
                  <a:pt x="3550813" y="766178"/>
                  <a:pt x="3336408" y="616704"/>
                  <a:pt x="3191320" y="692183"/>
                </a:cubicBezTo>
                <a:cubicBezTo>
                  <a:pt x="3046232" y="767662"/>
                  <a:pt x="2705650" y="663557"/>
                  <a:pt x="2524477" y="692183"/>
                </a:cubicBezTo>
                <a:cubicBezTo>
                  <a:pt x="2343304" y="720809"/>
                  <a:pt x="2137778" y="680427"/>
                  <a:pt x="1929082" y="692183"/>
                </a:cubicBezTo>
                <a:cubicBezTo>
                  <a:pt x="1720387" y="703939"/>
                  <a:pt x="1497992" y="635228"/>
                  <a:pt x="1262239" y="692183"/>
                </a:cubicBezTo>
                <a:cubicBezTo>
                  <a:pt x="1026486" y="749138"/>
                  <a:pt x="919609" y="681743"/>
                  <a:pt x="595396" y="692183"/>
                </a:cubicBezTo>
                <a:cubicBezTo>
                  <a:pt x="271183" y="702623"/>
                  <a:pt x="246596" y="629896"/>
                  <a:pt x="0" y="692183"/>
                </a:cubicBezTo>
                <a:cubicBezTo>
                  <a:pt x="-10868" y="579284"/>
                  <a:pt x="6683" y="433062"/>
                  <a:pt x="0" y="332248"/>
                </a:cubicBezTo>
                <a:cubicBezTo>
                  <a:pt x="-6683" y="231435"/>
                  <a:pt x="25173" y="120955"/>
                  <a:pt x="0" y="0"/>
                </a:cubicBezTo>
                <a:close/>
              </a:path>
              <a:path w="7144747" h="692183" stroke="0" extrusionOk="0">
                <a:moveTo>
                  <a:pt x="0" y="0"/>
                </a:moveTo>
                <a:cubicBezTo>
                  <a:pt x="106001" y="-13259"/>
                  <a:pt x="398281" y="4096"/>
                  <a:pt x="523948" y="0"/>
                </a:cubicBezTo>
                <a:cubicBezTo>
                  <a:pt x="649615" y="-4096"/>
                  <a:pt x="950401" y="67450"/>
                  <a:pt x="1119344" y="0"/>
                </a:cubicBezTo>
                <a:cubicBezTo>
                  <a:pt x="1288287" y="-67450"/>
                  <a:pt x="1659811" y="319"/>
                  <a:pt x="1857634" y="0"/>
                </a:cubicBezTo>
                <a:cubicBezTo>
                  <a:pt x="2055457" y="-319"/>
                  <a:pt x="2163652" y="1957"/>
                  <a:pt x="2310135" y="0"/>
                </a:cubicBezTo>
                <a:cubicBezTo>
                  <a:pt x="2456618" y="-1957"/>
                  <a:pt x="2644583" y="11571"/>
                  <a:pt x="2976978" y="0"/>
                </a:cubicBezTo>
                <a:cubicBezTo>
                  <a:pt x="3309373" y="-11571"/>
                  <a:pt x="3267559" y="23788"/>
                  <a:pt x="3358031" y="0"/>
                </a:cubicBezTo>
                <a:cubicBezTo>
                  <a:pt x="3448503" y="-23788"/>
                  <a:pt x="3662553" y="62279"/>
                  <a:pt x="3881979" y="0"/>
                </a:cubicBezTo>
                <a:cubicBezTo>
                  <a:pt x="4101405" y="-62279"/>
                  <a:pt x="4363704" y="33377"/>
                  <a:pt x="4548822" y="0"/>
                </a:cubicBezTo>
                <a:cubicBezTo>
                  <a:pt x="4733940" y="-33377"/>
                  <a:pt x="5117234" y="66194"/>
                  <a:pt x="5287113" y="0"/>
                </a:cubicBezTo>
                <a:cubicBezTo>
                  <a:pt x="5456992" y="-66194"/>
                  <a:pt x="5800784" y="25099"/>
                  <a:pt x="6025403" y="0"/>
                </a:cubicBezTo>
                <a:cubicBezTo>
                  <a:pt x="6250022" y="-25099"/>
                  <a:pt x="6282860" y="30792"/>
                  <a:pt x="6477904" y="0"/>
                </a:cubicBezTo>
                <a:cubicBezTo>
                  <a:pt x="6672948" y="-30792"/>
                  <a:pt x="7002533" y="62261"/>
                  <a:pt x="7144747" y="0"/>
                </a:cubicBezTo>
                <a:cubicBezTo>
                  <a:pt x="7156829" y="93484"/>
                  <a:pt x="7108739" y="230396"/>
                  <a:pt x="7144747" y="325326"/>
                </a:cubicBezTo>
                <a:cubicBezTo>
                  <a:pt x="7180755" y="420256"/>
                  <a:pt x="7105813" y="529644"/>
                  <a:pt x="7144747" y="692183"/>
                </a:cubicBezTo>
                <a:cubicBezTo>
                  <a:pt x="6990071" y="752557"/>
                  <a:pt x="6837415" y="673455"/>
                  <a:pt x="6620799" y="692183"/>
                </a:cubicBezTo>
                <a:cubicBezTo>
                  <a:pt x="6404183" y="710911"/>
                  <a:pt x="6330860" y="679597"/>
                  <a:pt x="6239746" y="692183"/>
                </a:cubicBezTo>
                <a:cubicBezTo>
                  <a:pt x="6148632" y="704769"/>
                  <a:pt x="5776981" y="632443"/>
                  <a:pt x="5501455" y="692183"/>
                </a:cubicBezTo>
                <a:cubicBezTo>
                  <a:pt x="5225929" y="751923"/>
                  <a:pt x="4975370" y="658881"/>
                  <a:pt x="4834612" y="692183"/>
                </a:cubicBezTo>
                <a:cubicBezTo>
                  <a:pt x="4693854" y="725485"/>
                  <a:pt x="4346323" y="638429"/>
                  <a:pt x="4096322" y="692183"/>
                </a:cubicBezTo>
                <a:cubicBezTo>
                  <a:pt x="3846321" y="745937"/>
                  <a:pt x="3695823" y="648820"/>
                  <a:pt x="3429479" y="692183"/>
                </a:cubicBezTo>
                <a:cubicBezTo>
                  <a:pt x="3163135" y="735546"/>
                  <a:pt x="3055882" y="678683"/>
                  <a:pt x="2905530" y="692183"/>
                </a:cubicBezTo>
                <a:cubicBezTo>
                  <a:pt x="2755178" y="705683"/>
                  <a:pt x="2695845" y="690150"/>
                  <a:pt x="2524477" y="692183"/>
                </a:cubicBezTo>
                <a:cubicBezTo>
                  <a:pt x="2353109" y="694216"/>
                  <a:pt x="2056457" y="644142"/>
                  <a:pt x="1929082" y="692183"/>
                </a:cubicBezTo>
                <a:cubicBezTo>
                  <a:pt x="1801707" y="740224"/>
                  <a:pt x="1659710" y="688921"/>
                  <a:pt x="1548029" y="692183"/>
                </a:cubicBezTo>
                <a:cubicBezTo>
                  <a:pt x="1436348" y="695445"/>
                  <a:pt x="1106872" y="682020"/>
                  <a:pt x="881185" y="692183"/>
                </a:cubicBezTo>
                <a:cubicBezTo>
                  <a:pt x="655498" y="702346"/>
                  <a:pt x="221770" y="654513"/>
                  <a:pt x="0" y="692183"/>
                </a:cubicBezTo>
                <a:cubicBezTo>
                  <a:pt x="-14468" y="583923"/>
                  <a:pt x="8945" y="488499"/>
                  <a:pt x="0" y="353013"/>
                </a:cubicBezTo>
                <a:cubicBezTo>
                  <a:pt x="-8945" y="217527"/>
                  <a:pt x="28527" y="72447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75932927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7717F2C-A1CC-4C64-A304-8A23B12C89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75520" y="1021593"/>
            <a:ext cx="2082800" cy="1266906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81343BE-3DDE-4E2C-B3CF-0851EF0338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9520" y="927399"/>
            <a:ext cx="8483600" cy="3949402"/>
          </a:xfrm>
          <a:custGeom>
            <a:avLst/>
            <a:gdLst>
              <a:gd name="connsiteX0" fmla="*/ 0 w 8483600"/>
              <a:gd name="connsiteY0" fmla="*/ 0 h 3949402"/>
              <a:gd name="connsiteX1" fmla="*/ 567749 w 8483600"/>
              <a:gd name="connsiteY1" fmla="*/ 0 h 3949402"/>
              <a:gd name="connsiteX2" fmla="*/ 1390005 w 8483600"/>
              <a:gd name="connsiteY2" fmla="*/ 0 h 3949402"/>
              <a:gd name="connsiteX3" fmla="*/ 1788082 w 8483600"/>
              <a:gd name="connsiteY3" fmla="*/ 0 h 3949402"/>
              <a:gd name="connsiteX4" fmla="*/ 2440666 w 8483600"/>
              <a:gd name="connsiteY4" fmla="*/ 0 h 3949402"/>
              <a:gd name="connsiteX5" fmla="*/ 3178087 w 8483600"/>
              <a:gd name="connsiteY5" fmla="*/ 0 h 3949402"/>
              <a:gd name="connsiteX6" fmla="*/ 4000344 w 8483600"/>
              <a:gd name="connsiteY6" fmla="*/ 0 h 3949402"/>
              <a:gd name="connsiteX7" fmla="*/ 4398420 w 8483600"/>
              <a:gd name="connsiteY7" fmla="*/ 0 h 3949402"/>
              <a:gd name="connsiteX8" fmla="*/ 4796497 w 8483600"/>
              <a:gd name="connsiteY8" fmla="*/ 0 h 3949402"/>
              <a:gd name="connsiteX9" fmla="*/ 5194574 w 8483600"/>
              <a:gd name="connsiteY9" fmla="*/ 0 h 3949402"/>
              <a:gd name="connsiteX10" fmla="*/ 5762322 w 8483600"/>
              <a:gd name="connsiteY10" fmla="*/ 0 h 3949402"/>
              <a:gd name="connsiteX11" fmla="*/ 6499743 w 8483600"/>
              <a:gd name="connsiteY11" fmla="*/ 0 h 3949402"/>
              <a:gd name="connsiteX12" fmla="*/ 7237163 w 8483600"/>
              <a:gd name="connsiteY12" fmla="*/ 0 h 3949402"/>
              <a:gd name="connsiteX13" fmla="*/ 7720076 w 8483600"/>
              <a:gd name="connsiteY13" fmla="*/ 0 h 3949402"/>
              <a:gd name="connsiteX14" fmla="*/ 8483600 w 8483600"/>
              <a:gd name="connsiteY14" fmla="*/ 0 h 3949402"/>
              <a:gd name="connsiteX15" fmla="*/ 8483600 w 8483600"/>
              <a:gd name="connsiteY15" fmla="*/ 618740 h 3949402"/>
              <a:gd name="connsiteX16" fmla="*/ 8483600 w 8483600"/>
              <a:gd name="connsiteY16" fmla="*/ 1197985 h 3949402"/>
              <a:gd name="connsiteX17" fmla="*/ 8483600 w 8483600"/>
              <a:gd name="connsiteY17" fmla="*/ 1856219 h 3949402"/>
              <a:gd name="connsiteX18" fmla="*/ 8483600 w 8483600"/>
              <a:gd name="connsiteY18" fmla="*/ 2474959 h 3949402"/>
              <a:gd name="connsiteX19" fmla="*/ 8483600 w 8483600"/>
              <a:gd name="connsiteY19" fmla="*/ 3093698 h 3949402"/>
              <a:gd name="connsiteX20" fmla="*/ 8483600 w 8483600"/>
              <a:gd name="connsiteY20" fmla="*/ 3949402 h 3949402"/>
              <a:gd name="connsiteX21" fmla="*/ 8000687 w 8483600"/>
              <a:gd name="connsiteY21" fmla="*/ 3949402 h 3949402"/>
              <a:gd name="connsiteX22" fmla="*/ 7432939 w 8483600"/>
              <a:gd name="connsiteY22" fmla="*/ 3949402 h 3949402"/>
              <a:gd name="connsiteX23" fmla="*/ 6780354 w 8483600"/>
              <a:gd name="connsiteY23" fmla="*/ 3949402 h 3949402"/>
              <a:gd name="connsiteX24" fmla="*/ 6212606 w 8483600"/>
              <a:gd name="connsiteY24" fmla="*/ 3949402 h 3949402"/>
              <a:gd name="connsiteX25" fmla="*/ 5390349 w 8483600"/>
              <a:gd name="connsiteY25" fmla="*/ 3949402 h 3949402"/>
              <a:gd name="connsiteX26" fmla="*/ 4992272 w 8483600"/>
              <a:gd name="connsiteY26" fmla="*/ 3949402 h 3949402"/>
              <a:gd name="connsiteX27" fmla="*/ 4509360 w 8483600"/>
              <a:gd name="connsiteY27" fmla="*/ 3949402 h 3949402"/>
              <a:gd name="connsiteX28" fmla="*/ 3856775 w 8483600"/>
              <a:gd name="connsiteY28" fmla="*/ 3949402 h 3949402"/>
              <a:gd name="connsiteX29" fmla="*/ 3373862 w 8483600"/>
              <a:gd name="connsiteY29" fmla="*/ 3949402 h 3949402"/>
              <a:gd name="connsiteX30" fmla="*/ 2975786 w 8483600"/>
              <a:gd name="connsiteY30" fmla="*/ 3949402 h 3949402"/>
              <a:gd name="connsiteX31" fmla="*/ 2408037 w 8483600"/>
              <a:gd name="connsiteY31" fmla="*/ 3949402 h 3949402"/>
              <a:gd name="connsiteX32" fmla="*/ 1840289 w 8483600"/>
              <a:gd name="connsiteY32" fmla="*/ 3949402 h 3949402"/>
              <a:gd name="connsiteX33" fmla="*/ 1272540 w 8483600"/>
              <a:gd name="connsiteY33" fmla="*/ 3949402 h 3949402"/>
              <a:gd name="connsiteX34" fmla="*/ 0 w 8483600"/>
              <a:gd name="connsiteY34" fmla="*/ 3949402 h 3949402"/>
              <a:gd name="connsiteX35" fmla="*/ 0 w 8483600"/>
              <a:gd name="connsiteY35" fmla="*/ 3251674 h 3949402"/>
              <a:gd name="connsiteX36" fmla="*/ 0 w 8483600"/>
              <a:gd name="connsiteY36" fmla="*/ 2711923 h 3949402"/>
              <a:gd name="connsiteX37" fmla="*/ 0 w 8483600"/>
              <a:gd name="connsiteY37" fmla="*/ 2053689 h 3949402"/>
              <a:gd name="connsiteX38" fmla="*/ 0 w 8483600"/>
              <a:gd name="connsiteY38" fmla="*/ 1474443 h 3949402"/>
              <a:gd name="connsiteX39" fmla="*/ 0 w 8483600"/>
              <a:gd name="connsiteY39" fmla="*/ 776716 h 3949402"/>
              <a:gd name="connsiteX40" fmla="*/ 0 w 8483600"/>
              <a:gd name="connsiteY40" fmla="*/ 0 h 3949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483600" h="3949402" fill="none" extrusionOk="0">
                <a:moveTo>
                  <a:pt x="0" y="0"/>
                </a:moveTo>
                <a:cubicBezTo>
                  <a:pt x="215585" y="-12362"/>
                  <a:pt x="391449" y="9265"/>
                  <a:pt x="567749" y="0"/>
                </a:cubicBezTo>
                <a:cubicBezTo>
                  <a:pt x="744049" y="-9265"/>
                  <a:pt x="1032231" y="28754"/>
                  <a:pt x="1390005" y="0"/>
                </a:cubicBezTo>
                <a:cubicBezTo>
                  <a:pt x="1747779" y="-28754"/>
                  <a:pt x="1679435" y="5720"/>
                  <a:pt x="1788082" y="0"/>
                </a:cubicBezTo>
                <a:cubicBezTo>
                  <a:pt x="1896729" y="-5720"/>
                  <a:pt x="2270901" y="8527"/>
                  <a:pt x="2440666" y="0"/>
                </a:cubicBezTo>
                <a:cubicBezTo>
                  <a:pt x="2610431" y="-8527"/>
                  <a:pt x="2873731" y="20360"/>
                  <a:pt x="3178087" y="0"/>
                </a:cubicBezTo>
                <a:cubicBezTo>
                  <a:pt x="3482443" y="-20360"/>
                  <a:pt x="3815101" y="-24256"/>
                  <a:pt x="4000344" y="0"/>
                </a:cubicBezTo>
                <a:cubicBezTo>
                  <a:pt x="4185587" y="24256"/>
                  <a:pt x="4294193" y="-11555"/>
                  <a:pt x="4398420" y="0"/>
                </a:cubicBezTo>
                <a:cubicBezTo>
                  <a:pt x="4502647" y="11555"/>
                  <a:pt x="4617434" y="17812"/>
                  <a:pt x="4796497" y="0"/>
                </a:cubicBezTo>
                <a:cubicBezTo>
                  <a:pt x="4975560" y="-17812"/>
                  <a:pt x="5074398" y="4849"/>
                  <a:pt x="5194574" y="0"/>
                </a:cubicBezTo>
                <a:cubicBezTo>
                  <a:pt x="5314750" y="-4849"/>
                  <a:pt x="5571659" y="-14316"/>
                  <a:pt x="5762322" y="0"/>
                </a:cubicBezTo>
                <a:cubicBezTo>
                  <a:pt x="5952985" y="14316"/>
                  <a:pt x="6295415" y="28991"/>
                  <a:pt x="6499743" y="0"/>
                </a:cubicBezTo>
                <a:cubicBezTo>
                  <a:pt x="6704071" y="-28991"/>
                  <a:pt x="6901213" y="24528"/>
                  <a:pt x="7237163" y="0"/>
                </a:cubicBezTo>
                <a:cubicBezTo>
                  <a:pt x="7573113" y="-24528"/>
                  <a:pt x="7549070" y="-7283"/>
                  <a:pt x="7720076" y="0"/>
                </a:cubicBezTo>
                <a:cubicBezTo>
                  <a:pt x="7891082" y="7283"/>
                  <a:pt x="8161903" y="-16855"/>
                  <a:pt x="8483600" y="0"/>
                </a:cubicBezTo>
                <a:cubicBezTo>
                  <a:pt x="8498335" y="197150"/>
                  <a:pt x="8497824" y="334805"/>
                  <a:pt x="8483600" y="618740"/>
                </a:cubicBezTo>
                <a:cubicBezTo>
                  <a:pt x="8469376" y="902675"/>
                  <a:pt x="8459849" y="1061586"/>
                  <a:pt x="8483600" y="1197985"/>
                </a:cubicBezTo>
                <a:cubicBezTo>
                  <a:pt x="8507351" y="1334385"/>
                  <a:pt x="8503008" y="1700804"/>
                  <a:pt x="8483600" y="1856219"/>
                </a:cubicBezTo>
                <a:cubicBezTo>
                  <a:pt x="8464192" y="2011634"/>
                  <a:pt x="8475203" y="2346494"/>
                  <a:pt x="8483600" y="2474959"/>
                </a:cubicBezTo>
                <a:cubicBezTo>
                  <a:pt x="8491997" y="2603424"/>
                  <a:pt x="8496521" y="2944950"/>
                  <a:pt x="8483600" y="3093698"/>
                </a:cubicBezTo>
                <a:cubicBezTo>
                  <a:pt x="8470679" y="3242446"/>
                  <a:pt x="8445899" y="3707452"/>
                  <a:pt x="8483600" y="3949402"/>
                </a:cubicBezTo>
                <a:cubicBezTo>
                  <a:pt x="8281706" y="3964446"/>
                  <a:pt x="8238806" y="3929853"/>
                  <a:pt x="8000687" y="3949402"/>
                </a:cubicBezTo>
                <a:cubicBezTo>
                  <a:pt x="7762568" y="3968951"/>
                  <a:pt x="7712979" y="3936188"/>
                  <a:pt x="7432939" y="3949402"/>
                </a:cubicBezTo>
                <a:cubicBezTo>
                  <a:pt x="7152899" y="3962616"/>
                  <a:pt x="7095875" y="3951684"/>
                  <a:pt x="6780354" y="3949402"/>
                </a:cubicBezTo>
                <a:cubicBezTo>
                  <a:pt x="6464833" y="3947120"/>
                  <a:pt x="6455119" y="3952227"/>
                  <a:pt x="6212606" y="3949402"/>
                </a:cubicBezTo>
                <a:cubicBezTo>
                  <a:pt x="5970093" y="3946577"/>
                  <a:pt x="5735170" y="3976248"/>
                  <a:pt x="5390349" y="3949402"/>
                </a:cubicBezTo>
                <a:cubicBezTo>
                  <a:pt x="5045528" y="3922556"/>
                  <a:pt x="5159896" y="3957799"/>
                  <a:pt x="4992272" y="3949402"/>
                </a:cubicBezTo>
                <a:cubicBezTo>
                  <a:pt x="4824648" y="3941005"/>
                  <a:pt x="4629136" y="3933414"/>
                  <a:pt x="4509360" y="3949402"/>
                </a:cubicBezTo>
                <a:cubicBezTo>
                  <a:pt x="4389584" y="3965390"/>
                  <a:pt x="4074307" y="3969619"/>
                  <a:pt x="3856775" y="3949402"/>
                </a:cubicBezTo>
                <a:cubicBezTo>
                  <a:pt x="3639243" y="3929185"/>
                  <a:pt x="3503861" y="3956499"/>
                  <a:pt x="3373862" y="3949402"/>
                </a:cubicBezTo>
                <a:cubicBezTo>
                  <a:pt x="3243863" y="3942305"/>
                  <a:pt x="3108851" y="3963391"/>
                  <a:pt x="2975786" y="3949402"/>
                </a:cubicBezTo>
                <a:cubicBezTo>
                  <a:pt x="2842721" y="3935413"/>
                  <a:pt x="2647631" y="3921729"/>
                  <a:pt x="2408037" y="3949402"/>
                </a:cubicBezTo>
                <a:cubicBezTo>
                  <a:pt x="2168443" y="3977075"/>
                  <a:pt x="2114298" y="3965839"/>
                  <a:pt x="1840289" y="3949402"/>
                </a:cubicBezTo>
                <a:cubicBezTo>
                  <a:pt x="1566280" y="3932965"/>
                  <a:pt x="1525147" y="3922824"/>
                  <a:pt x="1272540" y="3949402"/>
                </a:cubicBezTo>
                <a:cubicBezTo>
                  <a:pt x="1019933" y="3975980"/>
                  <a:pt x="556293" y="3987569"/>
                  <a:pt x="0" y="3949402"/>
                </a:cubicBezTo>
                <a:cubicBezTo>
                  <a:pt x="21369" y="3729055"/>
                  <a:pt x="22157" y="3566585"/>
                  <a:pt x="0" y="3251674"/>
                </a:cubicBezTo>
                <a:cubicBezTo>
                  <a:pt x="-22157" y="2936763"/>
                  <a:pt x="-7722" y="2980440"/>
                  <a:pt x="0" y="2711923"/>
                </a:cubicBezTo>
                <a:cubicBezTo>
                  <a:pt x="7722" y="2443406"/>
                  <a:pt x="2892" y="2327023"/>
                  <a:pt x="0" y="2053689"/>
                </a:cubicBezTo>
                <a:cubicBezTo>
                  <a:pt x="-2892" y="1780355"/>
                  <a:pt x="-22666" y="1633349"/>
                  <a:pt x="0" y="1474443"/>
                </a:cubicBezTo>
                <a:cubicBezTo>
                  <a:pt x="22666" y="1315537"/>
                  <a:pt x="32113" y="1124039"/>
                  <a:pt x="0" y="776716"/>
                </a:cubicBezTo>
                <a:cubicBezTo>
                  <a:pt x="-32113" y="429393"/>
                  <a:pt x="7031" y="226982"/>
                  <a:pt x="0" y="0"/>
                </a:cubicBezTo>
                <a:close/>
              </a:path>
              <a:path w="8483600" h="3949402" stroke="0" extrusionOk="0">
                <a:moveTo>
                  <a:pt x="0" y="0"/>
                </a:moveTo>
                <a:cubicBezTo>
                  <a:pt x="220579" y="20604"/>
                  <a:pt x="623872" y="5344"/>
                  <a:pt x="822257" y="0"/>
                </a:cubicBezTo>
                <a:cubicBezTo>
                  <a:pt x="1020642" y="-5344"/>
                  <a:pt x="1172376" y="4971"/>
                  <a:pt x="1305169" y="0"/>
                </a:cubicBezTo>
                <a:cubicBezTo>
                  <a:pt x="1437962" y="-4971"/>
                  <a:pt x="1673594" y="16587"/>
                  <a:pt x="1957754" y="0"/>
                </a:cubicBezTo>
                <a:cubicBezTo>
                  <a:pt x="2241915" y="-16587"/>
                  <a:pt x="2230867" y="-7032"/>
                  <a:pt x="2440666" y="0"/>
                </a:cubicBezTo>
                <a:cubicBezTo>
                  <a:pt x="2650465" y="7032"/>
                  <a:pt x="2900588" y="-12644"/>
                  <a:pt x="3093251" y="0"/>
                </a:cubicBezTo>
                <a:cubicBezTo>
                  <a:pt x="3285915" y="12644"/>
                  <a:pt x="3565844" y="26959"/>
                  <a:pt x="3745836" y="0"/>
                </a:cubicBezTo>
                <a:cubicBezTo>
                  <a:pt x="3925828" y="-26959"/>
                  <a:pt x="4262028" y="-4244"/>
                  <a:pt x="4398420" y="0"/>
                </a:cubicBezTo>
                <a:cubicBezTo>
                  <a:pt x="4534812" y="4244"/>
                  <a:pt x="4821912" y="-11135"/>
                  <a:pt x="5135841" y="0"/>
                </a:cubicBezTo>
                <a:cubicBezTo>
                  <a:pt x="5449770" y="11135"/>
                  <a:pt x="5682127" y="-34866"/>
                  <a:pt x="5873262" y="0"/>
                </a:cubicBezTo>
                <a:cubicBezTo>
                  <a:pt x="6064397" y="34866"/>
                  <a:pt x="6079009" y="10873"/>
                  <a:pt x="6271338" y="0"/>
                </a:cubicBezTo>
                <a:cubicBezTo>
                  <a:pt x="6463667" y="-10873"/>
                  <a:pt x="6812552" y="22003"/>
                  <a:pt x="7093595" y="0"/>
                </a:cubicBezTo>
                <a:cubicBezTo>
                  <a:pt x="7374638" y="-22003"/>
                  <a:pt x="7418825" y="16749"/>
                  <a:pt x="7576507" y="0"/>
                </a:cubicBezTo>
                <a:cubicBezTo>
                  <a:pt x="7734189" y="-16749"/>
                  <a:pt x="8241302" y="14140"/>
                  <a:pt x="8483600" y="0"/>
                </a:cubicBezTo>
                <a:cubicBezTo>
                  <a:pt x="8502956" y="149020"/>
                  <a:pt x="8503902" y="449006"/>
                  <a:pt x="8483600" y="697728"/>
                </a:cubicBezTo>
                <a:cubicBezTo>
                  <a:pt x="8463298" y="946450"/>
                  <a:pt x="8517243" y="1253447"/>
                  <a:pt x="8483600" y="1434949"/>
                </a:cubicBezTo>
                <a:cubicBezTo>
                  <a:pt x="8449957" y="1616451"/>
                  <a:pt x="8455021" y="1799815"/>
                  <a:pt x="8483600" y="2053689"/>
                </a:cubicBezTo>
                <a:cubicBezTo>
                  <a:pt x="8512179" y="2307563"/>
                  <a:pt x="8453204" y="2424956"/>
                  <a:pt x="8483600" y="2672429"/>
                </a:cubicBezTo>
                <a:cubicBezTo>
                  <a:pt x="8513996" y="2919902"/>
                  <a:pt x="8503304" y="2988712"/>
                  <a:pt x="8483600" y="3291168"/>
                </a:cubicBezTo>
                <a:cubicBezTo>
                  <a:pt x="8463896" y="3593624"/>
                  <a:pt x="8492137" y="3635850"/>
                  <a:pt x="8483600" y="3949402"/>
                </a:cubicBezTo>
                <a:cubicBezTo>
                  <a:pt x="8188368" y="3960280"/>
                  <a:pt x="8133965" y="3975814"/>
                  <a:pt x="7831015" y="3949402"/>
                </a:cubicBezTo>
                <a:cubicBezTo>
                  <a:pt x="7528066" y="3922990"/>
                  <a:pt x="7543578" y="3939940"/>
                  <a:pt x="7432939" y="3949402"/>
                </a:cubicBezTo>
                <a:cubicBezTo>
                  <a:pt x="7322300" y="3958864"/>
                  <a:pt x="7153522" y="3930273"/>
                  <a:pt x="6950026" y="3949402"/>
                </a:cubicBezTo>
                <a:cubicBezTo>
                  <a:pt x="6746530" y="3968531"/>
                  <a:pt x="6479276" y="3979818"/>
                  <a:pt x="6127770" y="3949402"/>
                </a:cubicBezTo>
                <a:cubicBezTo>
                  <a:pt x="5776264" y="3918986"/>
                  <a:pt x="5552887" y="3958717"/>
                  <a:pt x="5305513" y="3949402"/>
                </a:cubicBezTo>
                <a:cubicBezTo>
                  <a:pt x="5058139" y="3940087"/>
                  <a:pt x="5095688" y="3959546"/>
                  <a:pt x="4907436" y="3949402"/>
                </a:cubicBezTo>
                <a:cubicBezTo>
                  <a:pt x="4719184" y="3939258"/>
                  <a:pt x="4407988" y="3964132"/>
                  <a:pt x="4254852" y="3949402"/>
                </a:cubicBezTo>
                <a:cubicBezTo>
                  <a:pt x="4101716" y="3934672"/>
                  <a:pt x="3635150" y="3939310"/>
                  <a:pt x="3432595" y="3949402"/>
                </a:cubicBezTo>
                <a:cubicBezTo>
                  <a:pt x="3230040" y="3959494"/>
                  <a:pt x="3026056" y="3977484"/>
                  <a:pt x="2864846" y="3949402"/>
                </a:cubicBezTo>
                <a:cubicBezTo>
                  <a:pt x="2703636" y="3921320"/>
                  <a:pt x="2532194" y="3949648"/>
                  <a:pt x="2297098" y="3949402"/>
                </a:cubicBezTo>
                <a:cubicBezTo>
                  <a:pt x="2062002" y="3949156"/>
                  <a:pt x="1994344" y="3962207"/>
                  <a:pt x="1899021" y="3949402"/>
                </a:cubicBezTo>
                <a:cubicBezTo>
                  <a:pt x="1803698" y="3936597"/>
                  <a:pt x="1405797" y="3921258"/>
                  <a:pt x="1161601" y="3949402"/>
                </a:cubicBezTo>
                <a:cubicBezTo>
                  <a:pt x="917405" y="3977546"/>
                  <a:pt x="723522" y="3970111"/>
                  <a:pt x="593852" y="3949402"/>
                </a:cubicBezTo>
                <a:cubicBezTo>
                  <a:pt x="464182" y="3928693"/>
                  <a:pt x="163784" y="3950339"/>
                  <a:pt x="0" y="3949402"/>
                </a:cubicBezTo>
                <a:cubicBezTo>
                  <a:pt x="5912" y="3716950"/>
                  <a:pt x="-24289" y="3668894"/>
                  <a:pt x="0" y="3409650"/>
                </a:cubicBezTo>
                <a:cubicBezTo>
                  <a:pt x="24289" y="3150406"/>
                  <a:pt x="-7011" y="3023797"/>
                  <a:pt x="0" y="2830405"/>
                </a:cubicBezTo>
                <a:cubicBezTo>
                  <a:pt x="7011" y="2637014"/>
                  <a:pt x="-1132" y="2444149"/>
                  <a:pt x="0" y="2093183"/>
                </a:cubicBezTo>
                <a:cubicBezTo>
                  <a:pt x="1132" y="1742217"/>
                  <a:pt x="18800" y="1570683"/>
                  <a:pt x="0" y="1434949"/>
                </a:cubicBezTo>
                <a:cubicBezTo>
                  <a:pt x="-18800" y="1299215"/>
                  <a:pt x="14406" y="951240"/>
                  <a:pt x="0" y="737222"/>
                </a:cubicBezTo>
                <a:cubicBezTo>
                  <a:pt x="-14406" y="523204"/>
                  <a:pt x="-34225" y="178459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9570529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1AC2050A-DA92-4B15-B17C-B1486884A9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9520" y="4981311"/>
            <a:ext cx="9726380" cy="1524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7128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2196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2251997-49D4-46B0-8752-00416B8AF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3066" y="0"/>
            <a:ext cx="7144747" cy="692183"/>
          </a:xfrm>
          <a:custGeom>
            <a:avLst/>
            <a:gdLst>
              <a:gd name="connsiteX0" fmla="*/ 0 w 7144747"/>
              <a:gd name="connsiteY0" fmla="*/ 0 h 692183"/>
              <a:gd name="connsiteX1" fmla="*/ 381053 w 7144747"/>
              <a:gd name="connsiteY1" fmla="*/ 0 h 692183"/>
              <a:gd name="connsiteX2" fmla="*/ 1047896 w 7144747"/>
              <a:gd name="connsiteY2" fmla="*/ 0 h 692183"/>
              <a:gd name="connsiteX3" fmla="*/ 1571844 w 7144747"/>
              <a:gd name="connsiteY3" fmla="*/ 0 h 692183"/>
              <a:gd name="connsiteX4" fmla="*/ 2167240 w 7144747"/>
              <a:gd name="connsiteY4" fmla="*/ 0 h 692183"/>
              <a:gd name="connsiteX5" fmla="*/ 2834083 w 7144747"/>
              <a:gd name="connsiteY5" fmla="*/ 0 h 692183"/>
              <a:gd name="connsiteX6" fmla="*/ 3572374 w 7144747"/>
              <a:gd name="connsiteY6" fmla="*/ 0 h 692183"/>
              <a:gd name="connsiteX7" fmla="*/ 4024874 w 7144747"/>
              <a:gd name="connsiteY7" fmla="*/ 0 h 692183"/>
              <a:gd name="connsiteX8" fmla="*/ 4763165 w 7144747"/>
              <a:gd name="connsiteY8" fmla="*/ 0 h 692183"/>
              <a:gd name="connsiteX9" fmla="*/ 5144218 w 7144747"/>
              <a:gd name="connsiteY9" fmla="*/ 0 h 692183"/>
              <a:gd name="connsiteX10" fmla="*/ 5668166 w 7144747"/>
              <a:gd name="connsiteY10" fmla="*/ 0 h 692183"/>
              <a:gd name="connsiteX11" fmla="*/ 6192114 w 7144747"/>
              <a:gd name="connsiteY11" fmla="*/ 0 h 692183"/>
              <a:gd name="connsiteX12" fmla="*/ 7144747 w 7144747"/>
              <a:gd name="connsiteY12" fmla="*/ 0 h 692183"/>
              <a:gd name="connsiteX13" fmla="*/ 7144747 w 7144747"/>
              <a:gd name="connsiteY13" fmla="*/ 325326 h 692183"/>
              <a:gd name="connsiteX14" fmla="*/ 7144747 w 7144747"/>
              <a:gd name="connsiteY14" fmla="*/ 692183 h 692183"/>
              <a:gd name="connsiteX15" fmla="*/ 6477904 w 7144747"/>
              <a:gd name="connsiteY15" fmla="*/ 692183 h 692183"/>
              <a:gd name="connsiteX16" fmla="*/ 5953956 w 7144747"/>
              <a:gd name="connsiteY16" fmla="*/ 692183 h 692183"/>
              <a:gd name="connsiteX17" fmla="*/ 5572903 w 7144747"/>
              <a:gd name="connsiteY17" fmla="*/ 692183 h 692183"/>
              <a:gd name="connsiteX18" fmla="*/ 5048955 w 7144747"/>
              <a:gd name="connsiteY18" fmla="*/ 692183 h 692183"/>
              <a:gd name="connsiteX19" fmla="*/ 4525006 w 7144747"/>
              <a:gd name="connsiteY19" fmla="*/ 692183 h 692183"/>
              <a:gd name="connsiteX20" fmla="*/ 3858163 w 7144747"/>
              <a:gd name="connsiteY20" fmla="*/ 692183 h 692183"/>
              <a:gd name="connsiteX21" fmla="*/ 3191320 w 7144747"/>
              <a:gd name="connsiteY21" fmla="*/ 692183 h 692183"/>
              <a:gd name="connsiteX22" fmla="*/ 2524477 w 7144747"/>
              <a:gd name="connsiteY22" fmla="*/ 692183 h 692183"/>
              <a:gd name="connsiteX23" fmla="*/ 1929082 w 7144747"/>
              <a:gd name="connsiteY23" fmla="*/ 692183 h 692183"/>
              <a:gd name="connsiteX24" fmla="*/ 1262239 w 7144747"/>
              <a:gd name="connsiteY24" fmla="*/ 692183 h 692183"/>
              <a:gd name="connsiteX25" fmla="*/ 595396 w 7144747"/>
              <a:gd name="connsiteY25" fmla="*/ 692183 h 692183"/>
              <a:gd name="connsiteX26" fmla="*/ 0 w 7144747"/>
              <a:gd name="connsiteY26" fmla="*/ 692183 h 692183"/>
              <a:gd name="connsiteX27" fmla="*/ 0 w 7144747"/>
              <a:gd name="connsiteY27" fmla="*/ 332248 h 692183"/>
              <a:gd name="connsiteX28" fmla="*/ 0 w 7144747"/>
              <a:gd name="connsiteY28" fmla="*/ 0 h 69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144747" h="692183" fill="none" extrusionOk="0">
                <a:moveTo>
                  <a:pt x="0" y="0"/>
                </a:moveTo>
                <a:cubicBezTo>
                  <a:pt x="129019" y="-17345"/>
                  <a:pt x="244874" y="37682"/>
                  <a:pt x="381053" y="0"/>
                </a:cubicBezTo>
                <a:cubicBezTo>
                  <a:pt x="517232" y="-37682"/>
                  <a:pt x="813866" y="59131"/>
                  <a:pt x="1047896" y="0"/>
                </a:cubicBezTo>
                <a:cubicBezTo>
                  <a:pt x="1281926" y="-59131"/>
                  <a:pt x="1357401" y="5354"/>
                  <a:pt x="1571844" y="0"/>
                </a:cubicBezTo>
                <a:cubicBezTo>
                  <a:pt x="1786287" y="-5354"/>
                  <a:pt x="1931742" y="7338"/>
                  <a:pt x="2167240" y="0"/>
                </a:cubicBezTo>
                <a:cubicBezTo>
                  <a:pt x="2402738" y="-7338"/>
                  <a:pt x="2670687" y="73814"/>
                  <a:pt x="2834083" y="0"/>
                </a:cubicBezTo>
                <a:cubicBezTo>
                  <a:pt x="2997479" y="-73814"/>
                  <a:pt x="3241776" y="64946"/>
                  <a:pt x="3572374" y="0"/>
                </a:cubicBezTo>
                <a:cubicBezTo>
                  <a:pt x="3902972" y="-64946"/>
                  <a:pt x="3842898" y="36735"/>
                  <a:pt x="4024874" y="0"/>
                </a:cubicBezTo>
                <a:cubicBezTo>
                  <a:pt x="4206850" y="-36735"/>
                  <a:pt x="4576458" y="68533"/>
                  <a:pt x="4763165" y="0"/>
                </a:cubicBezTo>
                <a:cubicBezTo>
                  <a:pt x="4949872" y="-68533"/>
                  <a:pt x="4963916" y="1062"/>
                  <a:pt x="5144218" y="0"/>
                </a:cubicBezTo>
                <a:cubicBezTo>
                  <a:pt x="5324520" y="-1062"/>
                  <a:pt x="5499033" y="35759"/>
                  <a:pt x="5668166" y="0"/>
                </a:cubicBezTo>
                <a:cubicBezTo>
                  <a:pt x="5837299" y="-35759"/>
                  <a:pt x="6011540" y="7236"/>
                  <a:pt x="6192114" y="0"/>
                </a:cubicBezTo>
                <a:cubicBezTo>
                  <a:pt x="6372688" y="-7236"/>
                  <a:pt x="6834030" y="106863"/>
                  <a:pt x="7144747" y="0"/>
                </a:cubicBezTo>
                <a:cubicBezTo>
                  <a:pt x="7152667" y="116021"/>
                  <a:pt x="7109730" y="229755"/>
                  <a:pt x="7144747" y="325326"/>
                </a:cubicBezTo>
                <a:cubicBezTo>
                  <a:pt x="7179764" y="420897"/>
                  <a:pt x="7131062" y="567433"/>
                  <a:pt x="7144747" y="692183"/>
                </a:cubicBezTo>
                <a:cubicBezTo>
                  <a:pt x="6887894" y="763333"/>
                  <a:pt x="6775073" y="647910"/>
                  <a:pt x="6477904" y="692183"/>
                </a:cubicBezTo>
                <a:cubicBezTo>
                  <a:pt x="6180735" y="736456"/>
                  <a:pt x="6098570" y="669135"/>
                  <a:pt x="5953956" y="692183"/>
                </a:cubicBezTo>
                <a:cubicBezTo>
                  <a:pt x="5809342" y="715231"/>
                  <a:pt x="5746415" y="660060"/>
                  <a:pt x="5572903" y="692183"/>
                </a:cubicBezTo>
                <a:cubicBezTo>
                  <a:pt x="5399391" y="724306"/>
                  <a:pt x="5261690" y="649763"/>
                  <a:pt x="5048955" y="692183"/>
                </a:cubicBezTo>
                <a:cubicBezTo>
                  <a:pt x="4836220" y="734603"/>
                  <a:pt x="4645983" y="647387"/>
                  <a:pt x="4525006" y="692183"/>
                </a:cubicBezTo>
                <a:cubicBezTo>
                  <a:pt x="4404029" y="736979"/>
                  <a:pt x="4165513" y="618188"/>
                  <a:pt x="3858163" y="692183"/>
                </a:cubicBezTo>
                <a:cubicBezTo>
                  <a:pt x="3550813" y="766178"/>
                  <a:pt x="3336408" y="616704"/>
                  <a:pt x="3191320" y="692183"/>
                </a:cubicBezTo>
                <a:cubicBezTo>
                  <a:pt x="3046232" y="767662"/>
                  <a:pt x="2705650" y="663557"/>
                  <a:pt x="2524477" y="692183"/>
                </a:cubicBezTo>
                <a:cubicBezTo>
                  <a:pt x="2343304" y="720809"/>
                  <a:pt x="2137778" y="680427"/>
                  <a:pt x="1929082" y="692183"/>
                </a:cubicBezTo>
                <a:cubicBezTo>
                  <a:pt x="1720387" y="703939"/>
                  <a:pt x="1497992" y="635228"/>
                  <a:pt x="1262239" y="692183"/>
                </a:cubicBezTo>
                <a:cubicBezTo>
                  <a:pt x="1026486" y="749138"/>
                  <a:pt x="919609" y="681743"/>
                  <a:pt x="595396" y="692183"/>
                </a:cubicBezTo>
                <a:cubicBezTo>
                  <a:pt x="271183" y="702623"/>
                  <a:pt x="246596" y="629896"/>
                  <a:pt x="0" y="692183"/>
                </a:cubicBezTo>
                <a:cubicBezTo>
                  <a:pt x="-10868" y="579284"/>
                  <a:pt x="6683" y="433062"/>
                  <a:pt x="0" y="332248"/>
                </a:cubicBezTo>
                <a:cubicBezTo>
                  <a:pt x="-6683" y="231435"/>
                  <a:pt x="25173" y="120955"/>
                  <a:pt x="0" y="0"/>
                </a:cubicBezTo>
                <a:close/>
              </a:path>
              <a:path w="7144747" h="692183" stroke="0" extrusionOk="0">
                <a:moveTo>
                  <a:pt x="0" y="0"/>
                </a:moveTo>
                <a:cubicBezTo>
                  <a:pt x="106001" y="-13259"/>
                  <a:pt x="398281" y="4096"/>
                  <a:pt x="523948" y="0"/>
                </a:cubicBezTo>
                <a:cubicBezTo>
                  <a:pt x="649615" y="-4096"/>
                  <a:pt x="950401" y="67450"/>
                  <a:pt x="1119344" y="0"/>
                </a:cubicBezTo>
                <a:cubicBezTo>
                  <a:pt x="1288287" y="-67450"/>
                  <a:pt x="1659811" y="319"/>
                  <a:pt x="1857634" y="0"/>
                </a:cubicBezTo>
                <a:cubicBezTo>
                  <a:pt x="2055457" y="-319"/>
                  <a:pt x="2163652" y="1957"/>
                  <a:pt x="2310135" y="0"/>
                </a:cubicBezTo>
                <a:cubicBezTo>
                  <a:pt x="2456618" y="-1957"/>
                  <a:pt x="2644583" y="11571"/>
                  <a:pt x="2976978" y="0"/>
                </a:cubicBezTo>
                <a:cubicBezTo>
                  <a:pt x="3309373" y="-11571"/>
                  <a:pt x="3267559" y="23788"/>
                  <a:pt x="3358031" y="0"/>
                </a:cubicBezTo>
                <a:cubicBezTo>
                  <a:pt x="3448503" y="-23788"/>
                  <a:pt x="3662553" y="62279"/>
                  <a:pt x="3881979" y="0"/>
                </a:cubicBezTo>
                <a:cubicBezTo>
                  <a:pt x="4101405" y="-62279"/>
                  <a:pt x="4363704" y="33377"/>
                  <a:pt x="4548822" y="0"/>
                </a:cubicBezTo>
                <a:cubicBezTo>
                  <a:pt x="4733940" y="-33377"/>
                  <a:pt x="5117234" y="66194"/>
                  <a:pt x="5287113" y="0"/>
                </a:cubicBezTo>
                <a:cubicBezTo>
                  <a:pt x="5456992" y="-66194"/>
                  <a:pt x="5800784" y="25099"/>
                  <a:pt x="6025403" y="0"/>
                </a:cubicBezTo>
                <a:cubicBezTo>
                  <a:pt x="6250022" y="-25099"/>
                  <a:pt x="6282860" y="30792"/>
                  <a:pt x="6477904" y="0"/>
                </a:cubicBezTo>
                <a:cubicBezTo>
                  <a:pt x="6672948" y="-30792"/>
                  <a:pt x="7002533" y="62261"/>
                  <a:pt x="7144747" y="0"/>
                </a:cubicBezTo>
                <a:cubicBezTo>
                  <a:pt x="7156829" y="93484"/>
                  <a:pt x="7108739" y="230396"/>
                  <a:pt x="7144747" y="325326"/>
                </a:cubicBezTo>
                <a:cubicBezTo>
                  <a:pt x="7180755" y="420256"/>
                  <a:pt x="7105813" y="529644"/>
                  <a:pt x="7144747" y="692183"/>
                </a:cubicBezTo>
                <a:cubicBezTo>
                  <a:pt x="6990071" y="752557"/>
                  <a:pt x="6837415" y="673455"/>
                  <a:pt x="6620799" y="692183"/>
                </a:cubicBezTo>
                <a:cubicBezTo>
                  <a:pt x="6404183" y="710911"/>
                  <a:pt x="6330860" y="679597"/>
                  <a:pt x="6239746" y="692183"/>
                </a:cubicBezTo>
                <a:cubicBezTo>
                  <a:pt x="6148632" y="704769"/>
                  <a:pt x="5776981" y="632443"/>
                  <a:pt x="5501455" y="692183"/>
                </a:cubicBezTo>
                <a:cubicBezTo>
                  <a:pt x="5225929" y="751923"/>
                  <a:pt x="4975370" y="658881"/>
                  <a:pt x="4834612" y="692183"/>
                </a:cubicBezTo>
                <a:cubicBezTo>
                  <a:pt x="4693854" y="725485"/>
                  <a:pt x="4346323" y="638429"/>
                  <a:pt x="4096322" y="692183"/>
                </a:cubicBezTo>
                <a:cubicBezTo>
                  <a:pt x="3846321" y="745937"/>
                  <a:pt x="3695823" y="648820"/>
                  <a:pt x="3429479" y="692183"/>
                </a:cubicBezTo>
                <a:cubicBezTo>
                  <a:pt x="3163135" y="735546"/>
                  <a:pt x="3055882" y="678683"/>
                  <a:pt x="2905530" y="692183"/>
                </a:cubicBezTo>
                <a:cubicBezTo>
                  <a:pt x="2755178" y="705683"/>
                  <a:pt x="2695845" y="690150"/>
                  <a:pt x="2524477" y="692183"/>
                </a:cubicBezTo>
                <a:cubicBezTo>
                  <a:pt x="2353109" y="694216"/>
                  <a:pt x="2056457" y="644142"/>
                  <a:pt x="1929082" y="692183"/>
                </a:cubicBezTo>
                <a:cubicBezTo>
                  <a:pt x="1801707" y="740224"/>
                  <a:pt x="1659710" y="688921"/>
                  <a:pt x="1548029" y="692183"/>
                </a:cubicBezTo>
                <a:cubicBezTo>
                  <a:pt x="1436348" y="695445"/>
                  <a:pt x="1106872" y="682020"/>
                  <a:pt x="881185" y="692183"/>
                </a:cubicBezTo>
                <a:cubicBezTo>
                  <a:pt x="655498" y="702346"/>
                  <a:pt x="221770" y="654513"/>
                  <a:pt x="0" y="692183"/>
                </a:cubicBezTo>
                <a:cubicBezTo>
                  <a:pt x="-14468" y="583923"/>
                  <a:pt x="8945" y="488499"/>
                  <a:pt x="0" y="353013"/>
                </a:cubicBezTo>
                <a:cubicBezTo>
                  <a:pt x="-8945" y="217527"/>
                  <a:pt x="28527" y="72447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75932927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00FB096-75F2-4AC5-9D91-E2C2DD4640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4480" y="995680"/>
            <a:ext cx="9977120" cy="5269061"/>
          </a:xfrm>
          <a:custGeom>
            <a:avLst/>
            <a:gdLst>
              <a:gd name="connsiteX0" fmla="*/ 0 w 9977120"/>
              <a:gd name="connsiteY0" fmla="*/ 0 h 5269061"/>
              <a:gd name="connsiteX1" fmla="*/ 365828 w 9977120"/>
              <a:gd name="connsiteY1" fmla="*/ 0 h 5269061"/>
              <a:gd name="connsiteX2" fmla="*/ 931198 w 9977120"/>
              <a:gd name="connsiteY2" fmla="*/ 0 h 5269061"/>
              <a:gd name="connsiteX3" fmla="*/ 1396797 w 9977120"/>
              <a:gd name="connsiteY3" fmla="*/ 0 h 5269061"/>
              <a:gd name="connsiteX4" fmla="*/ 1962167 w 9977120"/>
              <a:gd name="connsiteY4" fmla="*/ 0 h 5269061"/>
              <a:gd name="connsiteX5" fmla="*/ 2427766 w 9977120"/>
              <a:gd name="connsiteY5" fmla="*/ 0 h 5269061"/>
              <a:gd name="connsiteX6" fmla="*/ 3092907 w 9977120"/>
              <a:gd name="connsiteY6" fmla="*/ 0 h 5269061"/>
              <a:gd name="connsiteX7" fmla="*/ 3758049 w 9977120"/>
              <a:gd name="connsiteY7" fmla="*/ 0 h 5269061"/>
              <a:gd name="connsiteX8" fmla="*/ 4223647 w 9977120"/>
              <a:gd name="connsiteY8" fmla="*/ 0 h 5269061"/>
              <a:gd name="connsiteX9" fmla="*/ 4789018 w 9977120"/>
              <a:gd name="connsiteY9" fmla="*/ 0 h 5269061"/>
              <a:gd name="connsiteX10" fmla="*/ 5454159 w 9977120"/>
              <a:gd name="connsiteY10" fmla="*/ 0 h 5269061"/>
              <a:gd name="connsiteX11" fmla="*/ 5919758 w 9977120"/>
              <a:gd name="connsiteY11" fmla="*/ 0 h 5269061"/>
              <a:gd name="connsiteX12" fmla="*/ 6584899 w 9977120"/>
              <a:gd name="connsiteY12" fmla="*/ 0 h 5269061"/>
              <a:gd name="connsiteX13" fmla="*/ 7449583 w 9977120"/>
              <a:gd name="connsiteY13" fmla="*/ 0 h 5269061"/>
              <a:gd name="connsiteX14" fmla="*/ 8214495 w 9977120"/>
              <a:gd name="connsiteY14" fmla="*/ 0 h 5269061"/>
              <a:gd name="connsiteX15" fmla="*/ 8779866 w 9977120"/>
              <a:gd name="connsiteY15" fmla="*/ 0 h 5269061"/>
              <a:gd name="connsiteX16" fmla="*/ 9977120 w 9977120"/>
              <a:gd name="connsiteY16" fmla="*/ 0 h 5269061"/>
              <a:gd name="connsiteX17" fmla="*/ 9977120 w 9977120"/>
              <a:gd name="connsiteY17" fmla="*/ 658633 h 5269061"/>
              <a:gd name="connsiteX18" fmla="*/ 9977120 w 9977120"/>
              <a:gd name="connsiteY18" fmla="*/ 1369956 h 5269061"/>
              <a:gd name="connsiteX19" fmla="*/ 9977120 w 9977120"/>
              <a:gd name="connsiteY19" fmla="*/ 1870517 h 5269061"/>
              <a:gd name="connsiteX20" fmla="*/ 9977120 w 9977120"/>
              <a:gd name="connsiteY20" fmla="*/ 2371077 h 5269061"/>
              <a:gd name="connsiteX21" fmla="*/ 9977120 w 9977120"/>
              <a:gd name="connsiteY21" fmla="*/ 2977019 h 5269061"/>
              <a:gd name="connsiteX22" fmla="*/ 9977120 w 9977120"/>
              <a:gd name="connsiteY22" fmla="*/ 3741033 h 5269061"/>
              <a:gd name="connsiteX23" fmla="*/ 9977120 w 9977120"/>
              <a:gd name="connsiteY23" fmla="*/ 4505047 h 5269061"/>
              <a:gd name="connsiteX24" fmla="*/ 9977120 w 9977120"/>
              <a:gd name="connsiteY24" fmla="*/ 5269061 h 5269061"/>
              <a:gd name="connsiteX25" fmla="*/ 9611292 w 9977120"/>
              <a:gd name="connsiteY25" fmla="*/ 5269061 h 5269061"/>
              <a:gd name="connsiteX26" fmla="*/ 8746609 w 9977120"/>
              <a:gd name="connsiteY26" fmla="*/ 5269061 h 5269061"/>
              <a:gd name="connsiteX27" fmla="*/ 7981696 w 9977120"/>
              <a:gd name="connsiteY27" fmla="*/ 5269061 h 5269061"/>
              <a:gd name="connsiteX28" fmla="*/ 7117012 w 9977120"/>
              <a:gd name="connsiteY28" fmla="*/ 5269061 h 5269061"/>
              <a:gd name="connsiteX29" fmla="*/ 6751185 w 9977120"/>
              <a:gd name="connsiteY29" fmla="*/ 5269061 h 5269061"/>
              <a:gd name="connsiteX30" fmla="*/ 6285586 w 9977120"/>
              <a:gd name="connsiteY30" fmla="*/ 5269061 h 5269061"/>
              <a:gd name="connsiteX31" fmla="*/ 5720215 w 9977120"/>
              <a:gd name="connsiteY31" fmla="*/ 5269061 h 5269061"/>
              <a:gd name="connsiteX32" fmla="*/ 5055074 w 9977120"/>
              <a:gd name="connsiteY32" fmla="*/ 5269061 h 5269061"/>
              <a:gd name="connsiteX33" fmla="*/ 4589475 w 9977120"/>
              <a:gd name="connsiteY33" fmla="*/ 5269061 h 5269061"/>
              <a:gd name="connsiteX34" fmla="*/ 3824563 w 9977120"/>
              <a:gd name="connsiteY34" fmla="*/ 5269061 h 5269061"/>
              <a:gd name="connsiteX35" fmla="*/ 3059650 w 9977120"/>
              <a:gd name="connsiteY35" fmla="*/ 5269061 h 5269061"/>
              <a:gd name="connsiteX36" fmla="*/ 2693822 w 9977120"/>
              <a:gd name="connsiteY36" fmla="*/ 5269061 h 5269061"/>
              <a:gd name="connsiteX37" fmla="*/ 2327995 w 9977120"/>
              <a:gd name="connsiteY37" fmla="*/ 5269061 h 5269061"/>
              <a:gd name="connsiteX38" fmla="*/ 1962167 w 9977120"/>
              <a:gd name="connsiteY38" fmla="*/ 5269061 h 5269061"/>
              <a:gd name="connsiteX39" fmla="*/ 1496568 w 9977120"/>
              <a:gd name="connsiteY39" fmla="*/ 5269061 h 5269061"/>
              <a:gd name="connsiteX40" fmla="*/ 1130740 w 9977120"/>
              <a:gd name="connsiteY40" fmla="*/ 5269061 h 5269061"/>
              <a:gd name="connsiteX41" fmla="*/ 0 w 9977120"/>
              <a:gd name="connsiteY41" fmla="*/ 5269061 h 5269061"/>
              <a:gd name="connsiteX42" fmla="*/ 0 w 9977120"/>
              <a:gd name="connsiteY42" fmla="*/ 4715810 h 5269061"/>
              <a:gd name="connsiteX43" fmla="*/ 0 w 9977120"/>
              <a:gd name="connsiteY43" fmla="*/ 4057177 h 5269061"/>
              <a:gd name="connsiteX44" fmla="*/ 0 w 9977120"/>
              <a:gd name="connsiteY44" fmla="*/ 3556616 h 5269061"/>
              <a:gd name="connsiteX45" fmla="*/ 0 w 9977120"/>
              <a:gd name="connsiteY45" fmla="*/ 3056055 h 5269061"/>
              <a:gd name="connsiteX46" fmla="*/ 0 w 9977120"/>
              <a:gd name="connsiteY46" fmla="*/ 2450113 h 5269061"/>
              <a:gd name="connsiteX47" fmla="*/ 0 w 9977120"/>
              <a:gd name="connsiteY47" fmla="*/ 1686100 h 5269061"/>
              <a:gd name="connsiteX48" fmla="*/ 0 w 9977120"/>
              <a:gd name="connsiteY48" fmla="*/ 1185539 h 5269061"/>
              <a:gd name="connsiteX49" fmla="*/ 0 w 9977120"/>
              <a:gd name="connsiteY49" fmla="*/ 0 h 5269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9977120" h="5269061" fill="none" extrusionOk="0">
                <a:moveTo>
                  <a:pt x="0" y="0"/>
                </a:moveTo>
                <a:cubicBezTo>
                  <a:pt x="145160" y="-16164"/>
                  <a:pt x="226447" y="-18123"/>
                  <a:pt x="365828" y="0"/>
                </a:cubicBezTo>
                <a:cubicBezTo>
                  <a:pt x="505209" y="18123"/>
                  <a:pt x="720452" y="-24975"/>
                  <a:pt x="931198" y="0"/>
                </a:cubicBezTo>
                <a:cubicBezTo>
                  <a:pt x="1141944" y="24975"/>
                  <a:pt x="1204094" y="-14493"/>
                  <a:pt x="1396797" y="0"/>
                </a:cubicBezTo>
                <a:cubicBezTo>
                  <a:pt x="1589500" y="14493"/>
                  <a:pt x="1797218" y="19150"/>
                  <a:pt x="1962167" y="0"/>
                </a:cubicBezTo>
                <a:cubicBezTo>
                  <a:pt x="2127116" y="-19150"/>
                  <a:pt x="2310943" y="10633"/>
                  <a:pt x="2427766" y="0"/>
                </a:cubicBezTo>
                <a:cubicBezTo>
                  <a:pt x="2544589" y="-10633"/>
                  <a:pt x="2844742" y="20444"/>
                  <a:pt x="3092907" y="0"/>
                </a:cubicBezTo>
                <a:cubicBezTo>
                  <a:pt x="3341072" y="-20444"/>
                  <a:pt x="3561134" y="-28890"/>
                  <a:pt x="3758049" y="0"/>
                </a:cubicBezTo>
                <a:cubicBezTo>
                  <a:pt x="3954964" y="28890"/>
                  <a:pt x="4066912" y="-4026"/>
                  <a:pt x="4223647" y="0"/>
                </a:cubicBezTo>
                <a:cubicBezTo>
                  <a:pt x="4380382" y="4026"/>
                  <a:pt x="4545373" y="27838"/>
                  <a:pt x="4789018" y="0"/>
                </a:cubicBezTo>
                <a:cubicBezTo>
                  <a:pt x="5032663" y="-27838"/>
                  <a:pt x="5155165" y="20743"/>
                  <a:pt x="5454159" y="0"/>
                </a:cubicBezTo>
                <a:cubicBezTo>
                  <a:pt x="5753153" y="-20743"/>
                  <a:pt x="5799552" y="11711"/>
                  <a:pt x="5919758" y="0"/>
                </a:cubicBezTo>
                <a:cubicBezTo>
                  <a:pt x="6039964" y="-11711"/>
                  <a:pt x="6330743" y="28834"/>
                  <a:pt x="6584899" y="0"/>
                </a:cubicBezTo>
                <a:cubicBezTo>
                  <a:pt x="6839055" y="-28834"/>
                  <a:pt x="7274036" y="33682"/>
                  <a:pt x="7449583" y="0"/>
                </a:cubicBezTo>
                <a:cubicBezTo>
                  <a:pt x="7625130" y="-33682"/>
                  <a:pt x="8025939" y="25472"/>
                  <a:pt x="8214495" y="0"/>
                </a:cubicBezTo>
                <a:cubicBezTo>
                  <a:pt x="8403051" y="-25472"/>
                  <a:pt x="8609567" y="19108"/>
                  <a:pt x="8779866" y="0"/>
                </a:cubicBezTo>
                <a:cubicBezTo>
                  <a:pt x="8950165" y="-19108"/>
                  <a:pt x="9392223" y="-444"/>
                  <a:pt x="9977120" y="0"/>
                </a:cubicBezTo>
                <a:cubicBezTo>
                  <a:pt x="9963459" y="151976"/>
                  <a:pt x="9997428" y="392435"/>
                  <a:pt x="9977120" y="658633"/>
                </a:cubicBezTo>
                <a:cubicBezTo>
                  <a:pt x="9956812" y="924831"/>
                  <a:pt x="10004082" y="1190140"/>
                  <a:pt x="9977120" y="1369956"/>
                </a:cubicBezTo>
                <a:cubicBezTo>
                  <a:pt x="9950158" y="1549772"/>
                  <a:pt x="9955127" y="1666633"/>
                  <a:pt x="9977120" y="1870517"/>
                </a:cubicBezTo>
                <a:cubicBezTo>
                  <a:pt x="9999113" y="2074401"/>
                  <a:pt x="9976863" y="2220034"/>
                  <a:pt x="9977120" y="2371077"/>
                </a:cubicBezTo>
                <a:cubicBezTo>
                  <a:pt x="9977377" y="2522120"/>
                  <a:pt x="9966626" y="2846046"/>
                  <a:pt x="9977120" y="2977019"/>
                </a:cubicBezTo>
                <a:cubicBezTo>
                  <a:pt x="9987614" y="3107992"/>
                  <a:pt x="9953111" y="3535343"/>
                  <a:pt x="9977120" y="3741033"/>
                </a:cubicBezTo>
                <a:cubicBezTo>
                  <a:pt x="10001129" y="3946723"/>
                  <a:pt x="9965478" y="4302139"/>
                  <a:pt x="9977120" y="4505047"/>
                </a:cubicBezTo>
                <a:cubicBezTo>
                  <a:pt x="9988762" y="4707955"/>
                  <a:pt x="9944389" y="5047399"/>
                  <a:pt x="9977120" y="5269061"/>
                </a:cubicBezTo>
                <a:cubicBezTo>
                  <a:pt x="9839140" y="5251058"/>
                  <a:pt x="9757884" y="5284778"/>
                  <a:pt x="9611292" y="5269061"/>
                </a:cubicBezTo>
                <a:cubicBezTo>
                  <a:pt x="9464700" y="5253344"/>
                  <a:pt x="8958538" y="5229280"/>
                  <a:pt x="8746609" y="5269061"/>
                </a:cubicBezTo>
                <a:cubicBezTo>
                  <a:pt x="8534680" y="5308842"/>
                  <a:pt x="8183900" y="5232123"/>
                  <a:pt x="7981696" y="5269061"/>
                </a:cubicBezTo>
                <a:cubicBezTo>
                  <a:pt x="7779492" y="5305999"/>
                  <a:pt x="7330960" y="5284141"/>
                  <a:pt x="7117012" y="5269061"/>
                </a:cubicBezTo>
                <a:cubicBezTo>
                  <a:pt x="6903064" y="5253981"/>
                  <a:pt x="6890826" y="5273216"/>
                  <a:pt x="6751185" y="5269061"/>
                </a:cubicBezTo>
                <a:cubicBezTo>
                  <a:pt x="6611544" y="5264906"/>
                  <a:pt x="6404018" y="5260887"/>
                  <a:pt x="6285586" y="5269061"/>
                </a:cubicBezTo>
                <a:cubicBezTo>
                  <a:pt x="6167154" y="5277235"/>
                  <a:pt x="5986388" y="5282176"/>
                  <a:pt x="5720215" y="5269061"/>
                </a:cubicBezTo>
                <a:cubicBezTo>
                  <a:pt x="5454042" y="5255946"/>
                  <a:pt x="5206741" y="5245833"/>
                  <a:pt x="5055074" y="5269061"/>
                </a:cubicBezTo>
                <a:cubicBezTo>
                  <a:pt x="4903407" y="5292289"/>
                  <a:pt x="4796777" y="5259131"/>
                  <a:pt x="4589475" y="5269061"/>
                </a:cubicBezTo>
                <a:cubicBezTo>
                  <a:pt x="4382173" y="5278991"/>
                  <a:pt x="4145068" y="5279567"/>
                  <a:pt x="3824563" y="5269061"/>
                </a:cubicBezTo>
                <a:cubicBezTo>
                  <a:pt x="3504058" y="5258555"/>
                  <a:pt x="3238312" y="5261063"/>
                  <a:pt x="3059650" y="5269061"/>
                </a:cubicBezTo>
                <a:cubicBezTo>
                  <a:pt x="2880988" y="5277059"/>
                  <a:pt x="2772294" y="5254361"/>
                  <a:pt x="2693822" y="5269061"/>
                </a:cubicBezTo>
                <a:cubicBezTo>
                  <a:pt x="2615350" y="5283761"/>
                  <a:pt x="2449634" y="5262537"/>
                  <a:pt x="2327995" y="5269061"/>
                </a:cubicBezTo>
                <a:cubicBezTo>
                  <a:pt x="2206356" y="5275585"/>
                  <a:pt x="2072933" y="5253645"/>
                  <a:pt x="1962167" y="5269061"/>
                </a:cubicBezTo>
                <a:cubicBezTo>
                  <a:pt x="1851401" y="5284477"/>
                  <a:pt x="1609328" y="5281031"/>
                  <a:pt x="1496568" y="5269061"/>
                </a:cubicBezTo>
                <a:cubicBezTo>
                  <a:pt x="1383808" y="5257091"/>
                  <a:pt x="1299685" y="5276166"/>
                  <a:pt x="1130740" y="5269061"/>
                </a:cubicBezTo>
                <a:cubicBezTo>
                  <a:pt x="961795" y="5261956"/>
                  <a:pt x="301432" y="5268698"/>
                  <a:pt x="0" y="5269061"/>
                </a:cubicBezTo>
                <a:cubicBezTo>
                  <a:pt x="-11136" y="5120078"/>
                  <a:pt x="-7606" y="4834217"/>
                  <a:pt x="0" y="4715810"/>
                </a:cubicBezTo>
                <a:cubicBezTo>
                  <a:pt x="7606" y="4597403"/>
                  <a:pt x="-3596" y="4385154"/>
                  <a:pt x="0" y="4057177"/>
                </a:cubicBezTo>
                <a:cubicBezTo>
                  <a:pt x="3596" y="3729200"/>
                  <a:pt x="21980" y="3798826"/>
                  <a:pt x="0" y="3556616"/>
                </a:cubicBezTo>
                <a:cubicBezTo>
                  <a:pt x="-21980" y="3314406"/>
                  <a:pt x="17601" y="3242652"/>
                  <a:pt x="0" y="3056055"/>
                </a:cubicBezTo>
                <a:cubicBezTo>
                  <a:pt x="-17601" y="2869458"/>
                  <a:pt x="13578" y="2668769"/>
                  <a:pt x="0" y="2450113"/>
                </a:cubicBezTo>
                <a:cubicBezTo>
                  <a:pt x="-13578" y="2231457"/>
                  <a:pt x="-24330" y="1939419"/>
                  <a:pt x="0" y="1686100"/>
                </a:cubicBezTo>
                <a:cubicBezTo>
                  <a:pt x="24330" y="1432781"/>
                  <a:pt x="-17707" y="1365774"/>
                  <a:pt x="0" y="1185539"/>
                </a:cubicBezTo>
                <a:cubicBezTo>
                  <a:pt x="17707" y="1005304"/>
                  <a:pt x="49310" y="314427"/>
                  <a:pt x="0" y="0"/>
                </a:cubicBezTo>
                <a:close/>
              </a:path>
              <a:path w="9977120" h="5269061" stroke="0" extrusionOk="0">
                <a:moveTo>
                  <a:pt x="0" y="0"/>
                </a:moveTo>
                <a:cubicBezTo>
                  <a:pt x="308578" y="4969"/>
                  <a:pt x="333069" y="16266"/>
                  <a:pt x="665141" y="0"/>
                </a:cubicBezTo>
                <a:cubicBezTo>
                  <a:pt x="997213" y="-16266"/>
                  <a:pt x="1310094" y="4168"/>
                  <a:pt x="1529825" y="0"/>
                </a:cubicBezTo>
                <a:cubicBezTo>
                  <a:pt x="1749556" y="-4168"/>
                  <a:pt x="1876764" y="991"/>
                  <a:pt x="2095195" y="0"/>
                </a:cubicBezTo>
                <a:cubicBezTo>
                  <a:pt x="2313626" y="-991"/>
                  <a:pt x="2366526" y="8397"/>
                  <a:pt x="2560794" y="0"/>
                </a:cubicBezTo>
                <a:cubicBezTo>
                  <a:pt x="2755062" y="-8397"/>
                  <a:pt x="3013800" y="-26470"/>
                  <a:pt x="3225935" y="0"/>
                </a:cubicBezTo>
                <a:cubicBezTo>
                  <a:pt x="3438070" y="26470"/>
                  <a:pt x="3543733" y="19583"/>
                  <a:pt x="3691534" y="0"/>
                </a:cubicBezTo>
                <a:cubicBezTo>
                  <a:pt x="3839335" y="-19583"/>
                  <a:pt x="4339980" y="32581"/>
                  <a:pt x="4556218" y="0"/>
                </a:cubicBezTo>
                <a:cubicBezTo>
                  <a:pt x="4772456" y="-32581"/>
                  <a:pt x="5174629" y="-19218"/>
                  <a:pt x="5420902" y="0"/>
                </a:cubicBezTo>
                <a:cubicBezTo>
                  <a:pt x="5667175" y="19218"/>
                  <a:pt x="5739929" y="11856"/>
                  <a:pt x="5986272" y="0"/>
                </a:cubicBezTo>
                <a:cubicBezTo>
                  <a:pt x="6232615" y="-11856"/>
                  <a:pt x="6536749" y="-32804"/>
                  <a:pt x="6751185" y="0"/>
                </a:cubicBezTo>
                <a:cubicBezTo>
                  <a:pt x="6965621" y="32804"/>
                  <a:pt x="7304992" y="-37374"/>
                  <a:pt x="7516097" y="0"/>
                </a:cubicBezTo>
                <a:cubicBezTo>
                  <a:pt x="7727202" y="37374"/>
                  <a:pt x="7915992" y="10066"/>
                  <a:pt x="8081467" y="0"/>
                </a:cubicBezTo>
                <a:cubicBezTo>
                  <a:pt x="8246942" y="-10066"/>
                  <a:pt x="8657088" y="15558"/>
                  <a:pt x="8946151" y="0"/>
                </a:cubicBezTo>
                <a:cubicBezTo>
                  <a:pt x="9235214" y="-15558"/>
                  <a:pt x="9656770" y="16817"/>
                  <a:pt x="9977120" y="0"/>
                </a:cubicBezTo>
                <a:cubicBezTo>
                  <a:pt x="9986124" y="199962"/>
                  <a:pt x="9963612" y="408248"/>
                  <a:pt x="9977120" y="764014"/>
                </a:cubicBezTo>
                <a:cubicBezTo>
                  <a:pt x="9990628" y="1119780"/>
                  <a:pt x="9997572" y="1120946"/>
                  <a:pt x="9977120" y="1422646"/>
                </a:cubicBezTo>
                <a:cubicBezTo>
                  <a:pt x="9956668" y="1724346"/>
                  <a:pt x="9999454" y="1830148"/>
                  <a:pt x="9977120" y="2081279"/>
                </a:cubicBezTo>
                <a:cubicBezTo>
                  <a:pt x="9954786" y="2332410"/>
                  <a:pt x="9998303" y="2547284"/>
                  <a:pt x="9977120" y="2687221"/>
                </a:cubicBezTo>
                <a:cubicBezTo>
                  <a:pt x="9955937" y="2827158"/>
                  <a:pt x="9990880" y="3261657"/>
                  <a:pt x="9977120" y="3451235"/>
                </a:cubicBezTo>
                <a:cubicBezTo>
                  <a:pt x="9963360" y="3640813"/>
                  <a:pt x="9996329" y="3708213"/>
                  <a:pt x="9977120" y="3951796"/>
                </a:cubicBezTo>
                <a:cubicBezTo>
                  <a:pt x="9957911" y="4195379"/>
                  <a:pt x="9987727" y="4349761"/>
                  <a:pt x="9977120" y="4505047"/>
                </a:cubicBezTo>
                <a:cubicBezTo>
                  <a:pt x="9966513" y="4660333"/>
                  <a:pt x="9970705" y="4960464"/>
                  <a:pt x="9977120" y="5269061"/>
                </a:cubicBezTo>
                <a:cubicBezTo>
                  <a:pt x="9819055" y="5265936"/>
                  <a:pt x="9773804" y="5281525"/>
                  <a:pt x="9611292" y="5269061"/>
                </a:cubicBezTo>
                <a:cubicBezTo>
                  <a:pt x="9448780" y="5256597"/>
                  <a:pt x="9201802" y="5299002"/>
                  <a:pt x="8846380" y="5269061"/>
                </a:cubicBezTo>
                <a:cubicBezTo>
                  <a:pt x="8490958" y="5239120"/>
                  <a:pt x="8157870" y="5293505"/>
                  <a:pt x="7981696" y="5269061"/>
                </a:cubicBezTo>
                <a:cubicBezTo>
                  <a:pt x="7805522" y="5244617"/>
                  <a:pt x="7547446" y="5259918"/>
                  <a:pt x="7416326" y="5269061"/>
                </a:cubicBezTo>
                <a:cubicBezTo>
                  <a:pt x="7285206" y="5278205"/>
                  <a:pt x="6928131" y="5252955"/>
                  <a:pt x="6751185" y="5269061"/>
                </a:cubicBezTo>
                <a:cubicBezTo>
                  <a:pt x="6574239" y="5285167"/>
                  <a:pt x="6380647" y="5277958"/>
                  <a:pt x="6285586" y="5269061"/>
                </a:cubicBezTo>
                <a:cubicBezTo>
                  <a:pt x="6190525" y="5260164"/>
                  <a:pt x="5930793" y="5296932"/>
                  <a:pt x="5720215" y="5269061"/>
                </a:cubicBezTo>
                <a:cubicBezTo>
                  <a:pt x="5509637" y="5241190"/>
                  <a:pt x="5276637" y="5276190"/>
                  <a:pt x="5055074" y="5269061"/>
                </a:cubicBezTo>
                <a:cubicBezTo>
                  <a:pt x="4833511" y="5261932"/>
                  <a:pt x="4796621" y="5273911"/>
                  <a:pt x="4589475" y="5269061"/>
                </a:cubicBezTo>
                <a:cubicBezTo>
                  <a:pt x="4382329" y="5264211"/>
                  <a:pt x="4348088" y="5269285"/>
                  <a:pt x="4123876" y="5269061"/>
                </a:cubicBezTo>
                <a:cubicBezTo>
                  <a:pt x="3899664" y="5268837"/>
                  <a:pt x="3536285" y="5309830"/>
                  <a:pt x="3259193" y="5269061"/>
                </a:cubicBezTo>
                <a:cubicBezTo>
                  <a:pt x="2982101" y="5228292"/>
                  <a:pt x="2866383" y="5290372"/>
                  <a:pt x="2494280" y="5269061"/>
                </a:cubicBezTo>
                <a:cubicBezTo>
                  <a:pt x="2122177" y="5247750"/>
                  <a:pt x="1856383" y="5257390"/>
                  <a:pt x="1629596" y="5269061"/>
                </a:cubicBezTo>
                <a:cubicBezTo>
                  <a:pt x="1402809" y="5280732"/>
                  <a:pt x="1305902" y="5269235"/>
                  <a:pt x="1064226" y="5269061"/>
                </a:cubicBezTo>
                <a:cubicBezTo>
                  <a:pt x="822550" y="5268888"/>
                  <a:pt x="464718" y="5280981"/>
                  <a:pt x="0" y="5269061"/>
                </a:cubicBezTo>
                <a:cubicBezTo>
                  <a:pt x="-4470" y="5055920"/>
                  <a:pt x="8538" y="4862232"/>
                  <a:pt x="0" y="4610428"/>
                </a:cubicBezTo>
                <a:cubicBezTo>
                  <a:pt x="-8538" y="4358624"/>
                  <a:pt x="17102" y="4133666"/>
                  <a:pt x="0" y="4004486"/>
                </a:cubicBezTo>
                <a:cubicBezTo>
                  <a:pt x="-17102" y="3875306"/>
                  <a:pt x="-14565" y="3574417"/>
                  <a:pt x="0" y="3345854"/>
                </a:cubicBezTo>
                <a:cubicBezTo>
                  <a:pt x="14565" y="3117291"/>
                  <a:pt x="12993" y="2972627"/>
                  <a:pt x="0" y="2634531"/>
                </a:cubicBezTo>
                <a:cubicBezTo>
                  <a:pt x="-12993" y="2296435"/>
                  <a:pt x="28360" y="2197458"/>
                  <a:pt x="0" y="1923207"/>
                </a:cubicBezTo>
                <a:cubicBezTo>
                  <a:pt x="-28360" y="1648956"/>
                  <a:pt x="11572" y="1500604"/>
                  <a:pt x="0" y="1159193"/>
                </a:cubicBezTo>
                <a:cubicBezTo>
                  <a:pt x="-11572" y="817782"/>
                  <a:pt x="-12277" y="881184"/>
                  <a:pt x="0" y="658633"/>
                </a:cubicBezTo>
                <a:cubicBezTo>
                  <a:pt x="12277" y="436082"/>
                  <a:pt x="-653" y="182582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400488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053616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97" y="820409"/>
            <a:ext cx="11919934" cy="5991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4D30A64-F592-4D15-86A5-025BA54DD9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9280" y="117953"/>
            <a:ext cx="3740054" cy="662866"/>
          </a:xfrm>
          <a:custGeom>
            <a:avLst/>
            <a:gdLst>
              <a:gd name="connsiteX0" fmla="*/ 0 w 3740054"/>
              <a:gd name="connsiteY0" fmla="*/ 0 h 662866"/>
              <a:gd name="connsiteX1" fmla="*/ 422092 w 3740054"/>
              <a:gd name="connsiteY1" fmla="*/ 0 h 662866"/>
              <a:gd name="connsiteX2" fmla="*/ 993786 w 3740054"/>
              <a:gd name="connsiteY2" fmla="*/ 0 h 662866"/>
              <a:gd name="connsiteX3" fmla="*/ 1565480 w 3740054"/>
              <a:gd name="connsiteY3" fmla="*/ 0 h 662866"/>
              <a:gd name="connsiteX4" fmla="*/ 2062373 w 3740054"/>
              <a:gd name="connsiteY4" fmla="*/ 0 h 662866"/>
              <a:gd name="connsiteX5" fmla="*/ 2484464 w 3740054"/>
              <a:gd name="connsiteY5" fmla="*/ 0 h 662866"/>
              <a:gd name="connsiteX6" fmla="*/ 3093559 w 3740054"/>
              <a:gd name="connsiteY6" fmla="*/ 0 h 662866"/>
              <a:gd name="connsiteX7" fmla="*/ 3740054 w 3740054"/>
              <a:gd name="connsiteY7" fmla="*/ 0 h 662866"/>
              <a:gd name="connsiteX8" fmla="*/ 3740054 w 3740054"/>
              <a:gd name="connsiteY8" fmla="*/ 311547 h 662866"/>
              <a:gd name="connsiteX9" fmla="*/ 3740054 w 3740054"/>
              <a:gd name="connsiteY9" fmla="*/ 662866 h 662866"/>
              <a:gd name="connsiteX10" fmla="*/ 3205761 w 3740054"/>
              <a:gd name="connsiteY10" fmla="*/ 662866 h 662866"/>
              <a:gd name="connsiteX11" fmla="*/ 2634067 w 3740054"/>
              <a:gd name="connsiteY11" fmla="*/ 662866 h 662866"/>
              <a:gd name="connsiteX12" fmla="*/ 2137174 w 3740054"/>
              <a:gd name="connsiteY12" fmla="*/ 662866 h 662866"/>
              <a:gd name="connsiteX13" fmla="*/ 1565480 w 3740054"/>
              <a:gd name="connsiteY13" fmla="*/ 662866 h 662866"/>
              <a:gd name="connsiteX14" fmla="*/ 1031186 w 3740054"/>
              <a:gd name="connsiteY14" fmla="*/ 662866 h 662866"/>
              <a:gd name="connsiteX15" fmla="*/ 571694 w 3740054"/>
              <a:gd name="connsiteY15" fmla="*/ 662866 h 662866"/>
              <a:gd name="connsiteX16" fmla="*/ 0 w 3740054"/>
              <a:gd name="connsiteY16" fmla="*/ 662866 h 662866"/>
              <a:gd name="connsiteX17" fmla="*/ 0 w 3740054"/>
              <a:gd name="connsiteY17" fmla="*/ 324804 h 662866"/>
              <a:gd name="connsiteX18" fmla="*/ 0 w 3740054"/>
              <a:gd name="connsiteY18" fmla="*/ 0 h 66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740054" h="662866" fill="none" extrusionOk="0">
                <a:moveTo>
                  <a:pt x="0" y="0"/>
                </a:moveTo>
                <a:cubicBezTo>
                  <a:pt x="166558" y="-40563"/>
                  <a:pt x="253075" y="35868"/>
                  <a:pt x="422092" y="0"/>
                </a:cubicBezTo>
                <a:cubicBezTo>
                  <a:pt x="591109" y="-35868"/>
                  <a:pt x="733014" y="47675"/>
                  <a:pt x="993786" y="0"/>
                </a:cubicBezTo>
                <a:cubicBezTo>
                  <a:pt x="1254558" y="-47675"/>
                  <a:pt x="1347755" y="26829"/>
                  <a:pt x="1565480" y="0"/>
                </a:cubicBezTo>
                <a:cubicBezTo>
                  <a:pt x="1783205" y="-26829"/>
                  <a:pt x="1929048" y="46248"/>
                  <a:pt x="2062373" y="0"/>
                </a:cubicBezTo>
                <a:cubicBezTo>
                  <a:pt x="2195698" y="-46248"/>
                  <a:pt x="2284178" y="50052"/>
                  <a:pt x="2484464" y="0"/>
                </a:cubicBezTo>
                <a:cubicBezTo>
                  <a:pt x="2684750" y="-50052"/>
                  <a:pt x="2789623" y="9496"/>
                  <a:pt x="3093559" y="0"/>
                </a:cubicBezTo>
                <a:cubicBezTo>
                  <a:pt x="3397495" y="-9496"/>
                  <a:pt x="3440186" y="63214"/>
                  <a:pt x="3740054" y="0"/>
                </a:cubicBezTo>
                <a:cubicBezTo>
                  <a:pt x="3751234" y="116423"/>
                  <a:pt x="3734304" y="238960"/>
                  <a:pt x="3740054" y="311547"/>
                </a:cubicBezTo>
                <a:cubicBezTo>
                  <a:pt x="3745804" y="384134"/>
                  <a:pt x="3726490" y="567700"/>
                  <a:pt x="3740054" y="662866"/>
                </a:cubicBezTo>
                <a:cubicBezTo>
                  <a:pt x="3594345" y="712968"/>
                  <a:pt x="3445912" y="639644"/>
                  <a:pt x="3205761" y="662866"/>
                </a:cubicBezTo>
                <a:cubicBezTo>
                  <a:pt x="2965610" y="686088"/>
                  <a:pt x="2796243" y="637793"/>
                  <a:pt x="2634067" y="662866"/>
                </a:cubicBezTo>
                <a:cubicBezTo>
                  <a:pt x="2471891" y="687939"/>
                  <a:pt x="2307501" y="632301"/>
                  <a:pt x="2137174" y="662866"/>
                </a:cubicBezTo>
                <a:cubicBezTo>
                  <a:pt x="1966847" y="693431"/>
                  <a:pt x="1720155" y="661281"/>
                  <a:pt x="1565480" y="662866"/>
                </a:cubicBezTo>
                <a:cubicBezTo>
                  <a:pt x="1410805" y="664451"/>
                  <a:pt x="1221105" y="646275"/>
                  <a:pt x="1031186" y="662866"/>
                </a:cubicBezTo>
                <a:cubicBezTo>
                  <a:pt x="841267" y="679457"/>
                  <a:pt x="733212" y="639777"/>
                  <a:pt x="571694" y="662866"/>
                </a:cubicBezTo>
                <a:cubicBezTo>
                  <a:pt x="410176" y="685955"/>
                  <a:pt x="268003" y="616934"/>
                  <a:pt x="0" y="662866"/>
                </a:cubicBezTo>
                <a:cubicBezTo>
                  <a:pt x="-40057" y="541413"/>
                  <a:pt x="38717" y="430017"/>
                  <a:pt x="0" y="324804"/>
                </a:cubicBezTo>
                <a:cubicBezTo>
                  <a:pt x="-38717" y="219591"/>
                  <a:pt x="34143" y="160632"/>
                  <a:pt x="0" y="0"/>
                </a:cubicBezTo>
                <a:close/>
              </a:path>
              <a:path w="3740054" h="662866" stroke="0" extrusionOk="0">
                <a:moveTo>
                  <a:pt x="0" y="0"/>
                </a:moveTo>
                <a:cubicBezTo>
                  <a:pt x="136517" y="-29260"/>
                  <a:pt x="311205" y="6511"/>
                  <a:pt x="609095" y="0"/>
                </a:cubicBezTo>
                <a:cubicBezTo>
                  <a:pt x="906985" y="-6511"/>
                  <a:pt x="885336" y="34235"/>
                  <a:pt x="1105987" y="0"/>
                </a:cubicBezTo>
                <a:cubicBezTo>
                  <a:pt x="1326638" y="-34235"/>
                  <a:pt x="1406584" y="30670"/>
                  <a:pt x="1677681" y="0"/>
                </a:cubicBezTo>
                <a:cubicBezTo>
                  <a:pt x="1948778" y="-30670"/>
                  <a:pt x="1962598" y="20306"/>
                  <a:pt x="2099773" y="0"/>
                </a:cubicBezTo>
                <a:cubicBezTo>
                  <a:pt x="2236948" y="-20306"/>
                  <a:pt x="2373479" y="29081"/>
                  <a:pt x="2596666" y="0"/>
                </a:cubicBezTo>
                <a:cubicBezTo>
                  <a:pt x="2819853" y="-29081"/>
                  <a:pt x="3078409" y="64352"/>
                  <a:pt x="3205761" y="0"/>
                </a:cubicBezTo>
                <a:cubicBezTo>
                  <a:pt x="3333113" y="-64352"/>
                  <a:pt x="3561833" y="27066"/>
                  <a:pt x="3740054" y="0"/>
                </a:cubicBezTo>
                <a:cubicBezTo>
                  <a:pt x="3764479" y="139542"/>
                  <a:pt x="3715760" y="210749"/>
                  <a:pt x="3740054" y="338062"/>
                </a:cubicBezTo>
                <a:cubicBezTo>
                  <a:pt x="3764348" y="465375"/>
                  <a:pt x="3714965" y="514338"/>
                  <a:pt x="3740054" y="662866"/>
                </a:cubicBezTo>
                <a:cubicBezTo>
                  <a:pt x="3602855" y="671364"/>
                  <a:pt x="3328005" y="655513"/>
                  <a:pt x="3205761" y="662866"/>
                </a:cubicBezTo>
                <a:cubicBezTo>
                  <a:pt x="3083517" y="670219"/>
                  <a:pt x="2934420" y="656314"/>
                  <a:pt x="2783669" y="662866"/>
                </a:cubicBezTo>
                <a:cubicBezTo>
                  <a:pt x="2632918" y="669418"/>
                  <a:pt x="2500414" y="633100"/>
                  <a:pt x="2249375" y="662866"/>
                </a:cubicBezTo>
                <a:cubicBezTo>
                  <a:pt x="1998336" y="692632"/>
                  <a:pt x="1891342" y="652879"/>
                  <a:pt x="1677681" y="662866"/>
                </a:cubicBezTo>
                <a:cubicBezTo>
                  <a:pt x="1464020" y="672853"/>
                  <a:pt x="1366934" y="644108"/>
                  <a:pt x="1255590" y="662866"/>
                </a:cubicBezTo>
                <a:cubicBezTo>
                  <a:pt x="1144246" y="681624"/>
                  <a:pt x="972453" y="630402"/>
                  <a:pt x="758697" y="662866"/>
                </a:cubicBezTo>
                <a:cubicBezTo>
                  <a:pt x="544941" y="695330"/>
                  <a:pt x="155810" y="598717"/>
                  <a:pt x="0" y="662866"/>
                </a:cubicBezTo>
                <a:cubicBezTo>
                  <a:pt x="-21008" y="557761"/>
                  <a:pt x="34511" y="437294"/>
                  <a:pt x="0" y="318176"/>
                </a:cubicBezTo>
                <a:cubicBezTo>
                  <a:pt x="-34511" y="199058"/>
                  <a:pt x="33693" y="64685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5838564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3D5E950-45FE-4179-99AD-41DD6B43E7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4885" y="173122"/>
            <a:ext cx="2511898" cy="552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4" name="مجموعة 13">
            <a:extLst>
              <a:ext uri="{FF2B5EF4-FFF2-40B4-BE49-F238E27FC236}">
                <a16:creationId xmlns:a16="http://schemas.microsoft.com/office/drawing/2014/main" id="{B5A64D99-6231-4555-A096-4E5FDAB82393}"/>
              </a:ext>
            </a:extLst>
          </p:cNvPr>
          <p:cNvGrpSpPr/>
          <p:nvPr/>
        </p:nvGrpSpPr>
        <p:grpSpPr>
          <a:xfrm>
            <a:off x="4288332" y="952077"/>
            <a:ext cx="7558228" cy="1558344"/>
            <a:chOff x="4156252" y="1621155"/>
            <a:chExt cx="7558228" cy="1558344"/>
          </a:xfrm>
        </p:grpSpPr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199CE3AE-64E7-49C1-95AC-9E961075B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263912" y="1621155"/>
              <a:ext cx="7450568" cy="1357057"/>
            </a:xfrm>
            <a:prstGeom prst="rect">
              <a:avLst/>
            </a:prstGeom>
          </p:spPr>
        </p:pic>
        <p:pic>
          <p:nvPicPr>
            <p:cNvPr id="12" name="صورة 11">
              <a:extLst>
                <a:ext uri="{FF2B5EF4-FFF2-40B4-BE49-F238E27FC236}">
                  <a16:creationId xmlns:a16="http://schemas.microsoft.com/office/drawing/2014/main" id="{2E7ECC68-D4C0-4CD7-881B-8109AD3DF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156252" y="2398340"/>
              <a:ext cx="2010056" cy="781159"/>
            </a:xfrm>
            <a:prstGeom prst="rect">
              <a:avLst/>
            </a:prstGeom>
          </p:spPr>
        </p:pic>
      </p:grpSp>
      <p:pic>
        <p:nvPicPr>
          <p:cNvPr id="18" name="صورة 17">
            <a:extLst>
              <a:ext uri="{FF2B5EF4-FFF2-40B4-BE49-F238E27FC236}">
                <a16:creationId xmlns:a16="http://schemas.microsoft.com/office/drawing/2014/main" id="{20796521-E6BF-4347-AB0B-400DDF28BC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59513" y="191070"/>
            <a:ext cx="742223" cy="49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3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97" y="725649"/>
            <a:ext cx="11919934" cy="6085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4D30A64-F592-4D15-86A5-025BA54DD9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9280" y="117953"/>
            <a:ext cx="3740054" cy="662866"/>
          </a:xfrm>
          <a:custGeom>
            <a:avLst/>
            <a:gdLst>
              <a:gd name="connsiteX0" fmla="*/ 0 w 3740054"/>
              <a:gd name="connsiteY0" fmla="*/ 0 h 662866"/>
              <a:gd name="connsiteX1" fmla="*/ 422092 w 3740054"/>
              <a:gd name="connsiteY1" fmla="*/ 0 h 662866"/>
              <a:gd name="connsiteX2" fmla="*/ 993786 w 3740054"/>
              <a:gd name="connsiteY2" fmla="*/ 0 h 662866"/>
              <a:gd name="connsiteX3" fmla="*/ 1565480 w 3740054"/>
              <a:gd name="connsiteY3" fmla="*/ 0 h 662866"/>
              <a:gd name="connsiteX4" fmla="*/ 2062373 w 3740054"/>
              <a:gd name="connsiteY4" fmla="*/ 0 h 662866"/>
              <a:gd name="connsiteX5" fmla="*/ 2484464 w 3740054"/>
              <a:gd name="connsiteY5" fmla="*/ 0 h 662866"/>
              <a:gd name="connsiteX6" fmla="*/ 3093559 w 3740054"/>
              <a:gd name="connsiteY6" fmla="*/ 0 h 662866"/>
              <a:gd name="connsiteX7" fmla="*/ 3740054 w 3740054"/>
              <a:gd name="connsiteY7" fmla="*/ 0 h 662866"/>
              <a:gd name="connsiteX8" fmla="*/ 3740054 w 3740054"/>
              <a:gd name="connsiteY8" fmla="*/ 311547 h 662866"/>
              <a:gd name="connsiteX9" fmla="*/ 3740054 w 3740054"/>
              <a:gd name="connsiteY9" fmla="*/ 662866 h 662866"/>
              <a:gd name="connsiteX10" fmla="*/ 3205761 w 3740054"/>
              <a:gd name="connsiteY10" fmla="*/ 662866 h 662866"/>
              <a:gd name="connsiteX11" fmla="*/ 2634067 w 3740054"/>
              <a:gd name="connsiteY11" fmla="*/ 662866 h 662866"/>
              <a:gd name="connsiteX12" fmla="*/ 2137174 w 3740054"/>
              <a:gd name="connsiteY12" fmla="*/ 662866 h 662866"/>
              <a:gd name="connsiteX13" fmla="*/ 1565480 w 3740054"/>
              <a:gd name="connsiteY13" fmla="*/ 662866 h 662866"/>
              <a:gd name="connsiteX14" fmla="*/ 1031186 w 3740054"/>
              <a:gd name="connsiteY14" fmla="*/ 662866 h 662866"/>
              <a:gd name="connsiteX15" fmla="*/ 571694 w 3740054"/>
              <a:gd name="connsiteY15" fmla="*/ 662866 h 662866"/>
              <a:gd name="connsiteX16" fmla="*/ 0 w 3740054"/>
              <a:gd name="connsiteY16" fmla="*/ 662866 h 662866"/>
              <a:gd name="connsiteX17" fmla="*/ 0 w 3740054"/>
              <a:gd name="connsiteY17" fmla="*/ 324804 h 662866"/>
              <a:gd name="connsiteX18" fmla="*/ 0 w 3740054"/>
              <a:gd name="connsiteY18" fmla="*/ 0 h 66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740054" h="662866" fill="none" extrusionOk="0">
                <a:moveTo>
                  <a:pt x="0" y="0"/>
                </a:moveTo>
                <a:cubicBezTo>
                  <a:pt x="166558" y="-40563"/>
                  <a:pt x="253075" y="35868"/>
                  <a:pt x="422092" y="0"/>
                </a:cubicBezTo>
                <a:cubicBezTo>
                  <a:pt x="591109" y="-35868"/>
                  <a:pt x="733014" y="47675"/>
                  <a:pt x="993786" y="0"/>
                </a:cubicBezTo>
                <a:cubicBezTo>
                  <a:pt x="1254558" y="-47675"/>
                  <a:pt x="1347755" y="26829"/>
                  <a:pt x="1565480" y="0"/>
                </a:cubicBezTo>
                <a:cubicBezTo>
                  <a:pt x="1783205" y="-26829"/>
                  <a:pt x="1929048" y="46248"/>
                  <a:pt x="2062373" y="0"/>
                </a:cubicBezTo>
                <a:cubicBezTo>
                  <a:pt x="2195698" y="-46248"/>
                  <a:pt x="2284178" y="50052"/>
                  <a:pt x="2484464" y="0"/>
                </a:cubicBezTo>
                <a:cubicBezTo>
                  <a:pt x="2684750" y="-50052"/>
                  <a:pt x="2789623" y="9496"/>
                  <a:pt x="3093559" y="0"/>
                </a:cubicBezTo>
                <a:cubicBezTo>
                  <a:pt x="3397495" y="-9496"/>
                  <a:pt x="3440186" y="63214"/>
                  <a:pt x="3740054" y="0"/>
                </a:cubicBezTo>
                <a:cubicBezTo>
                  <a:pt x="3751234" y="116423"/>
                  <a:pt x="3734304" y="238960"/>
                  <a:pt x="3740054" y="311547"/>
                </a:cubicBezTo>
                <a:cubicBezTo>
                  <a:pt x="3745804" y="384134"/>
                  <a:pt x="3726490" y="567700"/>
                  <a:pt x="3740054" y="662866"/>
                </a:cubicBezTo>
                <a:cubicBezTo>
                  <a:pt x="3594345" y="712968"/>
                  <a:pt x="3445912" y="639644"/>
                  <a:pt x="3205761" y="662866"/>
                </a:cubicBezTo>
                <a:cubicBezTo>
                  <a:pt x="2965610" y="686088"/>
                  <a:pt x="2796243" y="637793"/>
                  <a:pt x="2634067" y="662866"/>
                </a:cubicBezTo>
                <a:cubicBezTo>
                  <a:pt x="2471891" y="687939"/>
                  <a:pt x="2307501" y="632301"/>
                  <a:pt x="2137174" y="662866"/>
                </a:cubicBezTo>
                <a:cubicBezTo>
                  <a:pt x="1966847" y="693431"/>
                  <a:pt x="1720155" y="661281"/>
                  <a:pt x="1565480" y="662866"/>
                </a:cubicBezTo>
                <a:cubicBezTo>
                  <a:pt x="1410805" y="664451"/>
                  <a:pt x="1221105" y="646275"/>
                  <a:pt x="1031186" y="662866"/>
                </a:cubicBezTo>
                <a:cubicBezTo>
                  <a:pt x="841267" y="679457"/>
                  <a:pt x="733212" y="639777"/>
                  <a:pt x="571694" y="662866"/>
                </a:cubicBezTo>
                <a:cubicBezTo>
                  <a:pt x="410176" y="685955"/>
                  <a:pt x="268003" y="616934"/>
                  <a:pt x="0" y="662866"/>
                </a:cubicBezTo>
                <a:cubicBezTo>
                  <a:pt x="-40057" y="541413"/>
                  <a:pt x="38717" y="430017"/>
                  <a:pt x="0" y="324804"/>
                </a:cubicBezTo>
                <a:cubicBezTo>
                  <a:pt x="-38717" y="219591"/>
                  <a:pt x="34143" y="160632"/>
                  <a:pt x="0" y="0"/>
                </a:cubicBezTo>
                <a:close/>
              </a:path>
              <a:path w="3740054" h="662866" stroke="0" extrusionOk="0">
                <a:moveTo>
                  <a:pt x="0" y="0"/>
                </a:moveTo>
                <a:cubicBezTo>
                  <a:pt x="136517" y="-29260"/>
                  <a:pt x="311205" y="6511"/>
                  <a:pt x="609095" y="0"/>
                </a:cubicBezTo>
                <a:cubicBezTo>
                  <a:pt x="906985" y="-6511"/>
                  <a:pt x="885336" y="34235"/>
                  <a:pt x="1105987" y="0"/>
                </a:cubicBezTo>
                <a:cubicBezTo>
                  <a:pt x="1326638" y="-34235"/>
                  <a:pt x="1406584" y="30670"/>
                  <a:pt x="1677681" y="0"/>
                </a:cubicBezTo>
                <a:cubicBezTo>
                  <a:pt x="1948778" y="-30670"/>
                  <a:pt x="1962598" y="20306"/>
                  <a:pt x="2099773" y="0"/>
                </a:cubicBezTo>
                <a:cubicBezTo>
                  <a:pt x="2236948" y="-20306"/>
                  <a:pt x="2373479" y="29081"/>
                  <a:pt x="2596666" y="0"/>
                </a:cubicBezTo>
                <a:cubicBezTo>
                  <a:pt x="2819853" y="-29081"/>
                  <a:pt x="3078409" y="64352"/>
                  <a:pt x="3205761" y="0"/>
                </a:cubicBezTo>
                <a:cubicBezTo>
                  <a:pt x="3333113" y="-64352"/>
                  <a:pt x="3561833" y="27066"/>
                  <a:pt x="3740054" y="0"/>
                </a:cubicBezTo>
                <a:cubicBezTo>
                  <a:pt x="3764479" y="139542"/>
                  <a:pt x="3715760" y="210749"/>
                  <a:pt x="3740054" y="338062"/>
                </a:cubicBezTo>
                <a:cubicBezTo>
                  <a:pt x="3764348" y="465375"/>
                  <a:pt x="3714965" y="514338"/>
                  <a:pt x="3740054" y="662866"/>
                </a:cubicBezTo>
                <a:cubicBezTo>
                  <a:pt x="3602855" y="671364"/>
                  <a:pt x="3328005" y="655513"/>
                  <a:pt x="3205761" y="662866"/>
                </a:cubicBezTo>
                <a:cubicBezTo>
                  <a:pt x="3083517" y="670219"/>
                  <a:pt x="2934420" y="656314"/>
                  <a:pt x="2783669" y="662866"/>
                </a:cubicBezTo>
                <a:cubicBezTo>
                  <a:pt x="2632918" y="669418"/>
                  <a:pt x="2500414" y="633100"/>
                  <a:pt x="2249375" y="662866"/>
                </a:cubicBezTo>
                <a:cubicBezTo>
                  <a:pt x="1998336" y="692632"/>
                  <a:pt x="1891342" y="652879"/>
                  <a:pt x="1677681" y="662866"/>
                </a:cubicBezTo>
                <a:cubicBezTo>
                  <a:pt x="1464020" y="672853"/>
                  <a:pt x="1366934" y="644108"/>
                  <a:pt x="1255590" y="662866"/>
                </a:cubicBezTo>
                <a:cubicBezTo>
                  <a:pt x="1144246" y="681624"/>
                  <a:pt x="972453" y="630402"/>
                  <a:pt x="758697" y="662866"/>
                </a:cubicBezTo>
                <a:cubicBezTo>
                  <a:pt x="544941" y="695330"/>
                  <a:pt x="155810" y="598717"/>
                  <a:pt x="0" y="662866"/>
                </a:cubicBezTo>
                <a:cubicBezTo>
                  <a:pt x="-21008" y="557761"/>
                  <a:pt x="34511" y="437294"/>
                  <a:pt x="0" y="318176"/>
                </a:cubicBezTo>
                <a:cubicBezTo>
                  <a:pt x="-34511" y="199058"/>
                  <a:pt x="33693" y="64685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5838564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3D5E950-45FE-4179-99AD-41DD6B43E7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4885" y="173122"/>
            <a:ext cx="2511898" cy="552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6B7BED9-4B3C-4353-8D4F-552C928662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17236" y="820409"/>
            <a:ext cx="7032098" cy="282932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7D87C14-D1E5-4C1C-A6FF-710EBC11E2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27507" y="232879"/>
            <a:ext cx="564881" cy="49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97" y="861049"/>
            <a:ext cx="11919934" cy="5991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0A1929E6-904F-4B04-AED9-F3282D2D9C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1526" y="86882"/>
            <a:ext cx="4677428" cy="733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1286A51-966D-4181-8171-E77F6FE17D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63768" y="207260"/>
            <a:ext cx="564881" cy="49277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BD8705D-DFCC-481E-8CBC-687102DD0B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43600" y="1096899"/>
            <a:ext cx="5775286" cy="107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78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431C0D1-189F-4F33-B9F1-429273E74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0" y="924494"/>
            <a:ext cx="1638137" cy="447609"/>
          </a:xfrm>
          <a:custGeom>
            <a:avLst/>
            <a:gdLst>
              <a:gd name="connsiteX0" fmla="*/ 0 w 1638137"/>
              <a:gd name="connsiteY0" fmla="*/ 0 h 447609"/>
              <a:gd name="connsiteX1" fmla="*/ 578808 w 1638137"/>
              <a:gd name="connsiteY1" fmla="*/ 0 h 447609"/>
              <a:gd name="connsiteX2" fmla="*/ 1124854 w 1638137"/>
              <a:gd name="connsiteY2" fmla="*/ 0 h 447609"/>
              <a:gd name="connsiteX3" fmla="*/ 1638137 w 1638137"/>
              <a:gd name="connsiteY3" fmla="*/ 0 h 447609"/>
              <a:gd name="connsiteX4" fmla="*/ 1638137 w 1638137"/>
              <a:gd name="connsiteY4" fmla="*/ 447609 h 447609"/>
              <a:gd name="connsiteX5" fmla="*/ 1124854 w 1638137"/>
              <a:gd name="connsiteY5" fmla="*/ 447609 h 447609"/>
              <a:gd name="connsiteX6" fmla="*/ 546046 w 1638137"/>
              <a:gd name="connsiteY6" fmla="*/ 447609 h 447609"/>
              <a:gd name="connsiteX7" fmla="*/ 0 w 1638137"/>
              <a:gd name="connsiteY7" fmla="*/ 447609 h 447609"/>
              <a:gd name="connsiteX8" fmla="*/ 0 w 1638137"/>
              <a:gd name="connsiteY8" fmla="*/ 0 h 44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8137" h="447609" fill="none" extrusionOk="0">
                <a:moveTo>
                  <a:pt x="0" y="0"/>
                </a:moveTo>
                <a:cubicBezTo>
                  <a:pt x="236410" y="-46313"/>
                  <a:pt x="366494" y="1173"/>
                  <a:pt x="578808" y="0"/>
                </a:cubicBezTo>
                <a:cubicBezTo>
                  <a:pt x="791122" y="-1173"/>
                  <a:pt x="980038" y="18991"/>
                  <a:pt x="1124854" y="0"/>
                </a:cubicBezTo>
                <a:cubicBezTo>
                  <a:pt x="1269670" y="-18991"/>
                  <a:pt x="1390935" y="35527"/>
                  <a:pt x="1638137" y="0"/>
                </a:cubicBezTo>
                <a:cubicBezTo>
                  <a:pt x="1658637" y="97953"/>
                  <a:pt x="1611501" y="285684"/>
                  <a:pt x="1638137" y="447609"/>
                </a:cubicBezTo>
                <a:cubicBezTo>
                  <a:pt x="1484346" y="493655"/>
                  <a:pt x="1322344" y="410280"/>
                  <a:pt x="1124854" y="447609"/>
                </a:cubicBezTo>
                <a:cubicBezTo>
                  <a:pt x="927364" y="484938"/>
                  <a:pt x="819689" y="389219"/>
                  <a:pt x="546046" y="447609"/>
                </a:cubicBezTo>
                <a:cubicBezTo>
                  <a:pt x="272403" y="505999"/>
                  <a:pt x="263251" y="430105"/>
                  <a:pt x="0" y="447609"/>
                </a:cubicBezTo>
                <a:cubicBezTo>
                  <a:pt x="-24094" y="238294"/>
                  <a:pt x="29683" y="217864"/>
                  <a:pt x="0" y="0"/>
                </a:cubicBezTo>
                <a:close/>
              </a:path>
              <a:path w="1638137" h="447609" stroke="0" extrusionOk="0">
                <a:moveTo>
                  <a:pt x="0" y="0"/>
                </a:moveTo>
                <a:cubicBezTo>
                  <a:pt x="277468" y="-30676"/>
                  <a:pt x="389455" y="53005"/>
                  <a:pt x="578808" y="0"/>
                </a:cubicBezTo>
                <a:cubicBezTo>
                  <a:pt x="768161" y="-53005"/>
                  <a:pt x="915207" y="61291"/>
                  <a:pt x="1141235" y="0"/>
                </a:cubicBezTo>
                <a:cubicBezTo>
                  <a:pt x="1367263" y="-61291"/>
                  <a:pt x="1400148" y="29439"/>
                  <a:pt x="1638137" y="0"/>
                </a:cubicBezTo>
                <a:cubicBezTo>
                  <a:pt x="1682312" y="98222"/>
                  <a:pt x="1633762" y="264231"/>
                  <a:pt x="1638137" y="447609"/>
                </a:cubicBezTo>
                <a:cubicBezTo>
                  <a:pt x="1487379" y="501080"/>
                  <a:pt x="1231471" y="444522"/>
                  <a:pt x="1092091" y="447609"/>
                </a:cubicBezTo>
                <a:cubicBezTo>
                  <a:pt x="952711" y="450696"/>
                  <a:pt x="808695" y="434430"/>
                  <a:pt x="578808" y="447609"/>
                </a:cubicBezTo>
                <a:cubicBezTo>
                  <a:pt x="348921" y="460788"/>
                  <a:pt x="157581" y="407792"/>
                  <a:pt x="0" y="447609"/>
                </a:cubicBezTo>
                <a:cubicBezTo>
                  <a:pt x="-16437" y="305307"/>
                  <a:pt x="48377" y="91045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8628159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6E6391FF-1C87-4A8B-A558-C05A72233B5A}"/>
              </a:ext>
            </a:extLst>
          </p:cNvPr>
          <p:cNvSpPr/>
          <p:nvPr/>
        </p:nvSpPr>
        <p:spPr>
          <a:xfrm>
            <a:off x="3831833" y="4461352"/>
            <a:ext cx="5939959" cy="618648"/>
          </a:xfrm>
          <a:custGeom>
            <a:avLst/>
            <a:gdLst>
              <a:gd name="connsiteX0" fmla="*/ 0 w 5939959"/>
              <a:gd name="connsiteY0" fmla="*/ 0 h 618648"/>
              <a:gd name="connsiteX1" fmla="*/ 659995 w 5939959"/>
              <a:gd name="connsiteY1" fmla="*/ 0 h 618648"/>
              <a:gd name="connsiteX2" fmla="*/ 1201192 w 5939959"/>
              <a:gd name="connsiteY2" fmla="*/ 0 h 618648"/>
              <a:gd name="connsiteX3" fmla="*/ 1979986 w 5939959"/>
              <a:gd name="connsiteY3" fmla="*/ 0 h 618648"/>
              <a:gd name="connsiteX4" fmla="*/ 2639982 w 5939959"/>
              <a:gd name="connsiteY4" fmla="*/ 0 h 618648"/>
              <a:gd name="connsiteX5" fmla="*/ 3240578 w 5939959"/>
              <a:gd name="connsiteY5" fmla="*/ 0 h 618648"/>
              <a:gd name="connsiteX6" fmla="*/ 3900573 w 5939959"/>
              <a:gd name="connsiteY6" fmla="*/ 0 h 618648"/>
              <a:gd name="connsiteX7" fmla="*/ 4560569 w 5939959"/>
              <a:gd name="connsiteY7" fmla="*/ 0 h 618648"/>
              <a:gd name="connsiteX8" fmla="*/ 5161164 w 5939959"/>
              <a:gd name="connsiteY8" fmla="*/ 0 h 618648"/>
              <a:gd name="connsiteX9" fmla="*/ 5939959 w 5939959"/>
              <a:gd name="connsiteY9" fmla="*/ 0 h 618648"/>
              <a:gd name="connsiteX10" fmla="*/ 5939959 w 5939959"/>
              <a:gd name="connsiteY10" fmla="*/ 618648 h 618648"/>
              <a:gd name="connsiteX11" fmla="*/ 5458162 w 5939959"/>
              <a:gd name="connsiteY11" fmla="*/ 618648 h 618648"/>
              <a:gd name="connsiteX12" fmla="*/ 4857566 w 5939959"/>
              <a:gd name="connsiteY12" fmla="*/ 618648 h 618648"/>
              <a:gd name="connsiteX13" fmla="*/ 4256971 w 5939959"/>
              <a:gd name="connsiteY13" fmla="*/ 618648 h 618648"/>
              <a:gd name="connsiteX14" fmla="*/ 3478176 w 5939959"/>
              <a:gd name="connsiteY14" fmla="*/ 618648 h 618648"/>
              <a:gd name="connsiteX15" fmla="*/ 2818181 w 5939959"/>
              <a:gd name="connsiteY15" fmla="*/ 618648 h 618648"/>
              <a:gd name="connsiteX16" fmla="*/ 2098786 w 5939959"/>
              <a:gd name="connsiteY16" fmla="*/ 618648 h 618648"/>
              <a:gd name="connsiteX17" fmla="*/ 1616989 w 5939959"/>
              <a:gd name="connsiteY17" fmla="*/ 618648 h 618648"/>
              <a:gd name="connsiteX18" fmla="*/ 1135192 w 5939959"/>
              <a:gd name="connsiteY18" fmla="*/ 618648 h 618648"/>
              <a:gd name="connsiteX19" fmla="*/ 593996 w 5939959"/>
              <a:gd name="connsiteY19" fmla="*/ 618648 h 618648"/>
              <a:gd name="connsiteX20" fmla="*/ 0 w 5939959"/>
              <a:gd name="connsiteY20" fmla="*/ 618648 h 618648"/>
              <a:gd name="connsiteX21" fmla="*/ 0 w 5939959"/>
              <a:gd name="connsiteY21" fmla="*/ 0 h 61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9959" h="618648" fill="none" extrusionOk="0">
                <a:moveTo>
                  <a:pt x="0" y="0"/>
                </a:moveTo>
                <a:cubicBezTo>
                  <a:pt x="225373" y="24694"/>
                  <a:pt x="400718" y="17148"/>
                  <a:pt x="659995" y="0"/>
                </a:cubicBezTo>
                <a:cubicBezTo>
                  <a:pt x="919272" y="-17148"/>
                  <a:pt x="944356" y="11510"/>
                  <a:pt x="1201192" y="0"/>
                </a:cubicBezTo>
                <a:cubicBezTo>
                  <a:pt x="1458028" y="-11510"/>
                  <a:pt x="1792306" y="-34893"/>
                  <a:pt x="1979986" y="0"/>
                </a:cubicBezTo>
                <a:cubicBezTo>
                  <a:pt x="2167666" y="34893"/>
                  <a:pt x="2444133" y="-31270"/>
                  <a:pt x="2639982" y="0"/>
                </a:cubicBezTo>
                <a:cubicBezTo>
                  <a:pt x="2835831" y="31270"/>
                  <a:pt x="3058707" y="13252"/>
                  <a:pt x="3240578" y="0"/>
                </a:cubicBezTo>
                <a:cubicBezTo>
                  <a:pt x="3422449" y="-13252"/>
                  <a:pt x="3585217" y="-25757"/>
                  <a:pt x="3900573" y="0"/>
                </a:cubicBezTo>
                <a:cubicBezTo>
                  <a:pt x="4215930" y="25757"/>
                  <a:pt x="4281763" y="-12806"/>
                  <a:pt x="4560569" y="0"/>
                </a:cubicBezTo>
                <a:cubicBezTo>
                  <a:pt x="4839375" y="12806"/>
                  <a:pt x="4993823" y="2347"/>
                  <a:pt x="5161164" y="0"/>
                </a:cubicBezTo>
                <a:cubicBezTo>
                  <a:pt x="5328506" y="-2347"/>
                  <a:pt x="5671397" y="-19473"/>
                  <a:pt x="5939959" y="0"/>
                </a:cubicBezTo>
                <a:cubicBezTo>
                  <a:pt x="5944846" y="224007"/>
                  <a:pt x="5935849" y="420525"/>
                  <a:pt x="5939959" y="618648"/>
                </a:cubicBezTo>
                <a:cubicBezTo>
                  <a:pt x="5808623" y="612432"/>
                  <a:pt x="5613841" y="635483"/>
                  <a:pt x="5458162" y="618648"/>
                </a:cubicBezTo>
                <a:cubicBezTo>
                  <a:pt x="5302483" y="601813"/>
                  <a:pt x="5035725" y="634739"/>
                  <a:pt x="4857566" y="618648"/>
                </a:cubicBezTo>
                <a:cubicBezTo>
                  <a:pt x="4679407" y="602557"/>
                  <a:pt x="4500209" y="643786"/>
                  <a:pt x="4256971" y="618648"/>
                </a:cubicBezTo>
                <a:cubicBezTo>
                  <a:pt x="4013733" y="593510"/>
                  <a:pt x="3698689" y="633610"/>
                  <a:pt x="3478176" y="618648"/>
                </a:cubicBezTo>
                <a:cubicBezTo>
                  <a:pt x="3257663" y="603686"/>
                  <a:pt x="3062407" y="637105"/>
                  <a:pt x="2818181" y="618648"/>
                </a:cubicBezTo>
                <a:cubicBezTo>
                  <a:pt x="2573955" y="600191"/>
                  <a:pt x="2317203" y="648141"/>
                  <a:pt x="2098786" y="618648"/>
                </a:cubicBezTo>
                <a:cubicBezTo>
                  <a:pt x="1880369" y="589155"/>
                  <a:pt x="1757448" y="633019"/>
                  <a:pt x="1616989" y="618648"/>
                </a:cubicBezTo>
                <a:cubicBezTo>
                  <a:pt x="1476530" y="604277"/>
                  <a:pt x="1290907" y="597910"/>
                  <a:pt x="1135192" y="618648"/>
                </a:cubicBezTo>
                <a:cubicBezTo>
                  <a:pt x="979477" y="639386"/>
                  <a:pt x="843463" y="603757"/>
                  <a:pt x="593996" y="618648"/>
                </a:cubicBezTo>
                <a:cubicBezTo>
                  <a:pt x="344529" y="633539"/>
                  <a:pt x="227551" y="590384"/>
                  <a:pt x="0" y="618648"/>
                </a:cubicBezTo>
                <a:cubicBezTo>
                  <a:pt x="-7976" y="403552"/>
                  <a:pt x="29618" y="296997"/>
                  <a:pt x="0" y="0"/>
                </a:cubicBezTo>
                <a:close/>
              </a:path>
              <a:path w="5939959" h="618648" stroke="0" extrusionOk="0">
                <a:moveTo>
                  <a:pt x="0" y="0"/>
                </a:moveTo>
                <a:cubicBezTo>
                  <a:pt x="257260" y="13730"/>
                  <a:pt x="565407" y="-18508"/>
                  <a:pt x="778795" y="0"/>
                </a:cubicBezTo>
                <a:cubicBezTo>
                  <a:pt x="992183" y="18508"/>
                  <a:pt x="1119002" y="19105"/>
                  <a:pt x="1319991" y="0"/>
                </a:cubicBezTo>
                <a:cubicBezTo>
                  <a:pt x="1520980" y="-19105"/>
                  <a:pt x="1759723" y="-12494"/>
                  <a:pt x="2098786" y="0"/>
                </a:cubicBezTo>
                <a:cubicBezTo>
                  <a:pt x="2437849" y="12494"/>
                  <a:pt x="2681375" y="20186"/>
                  <a:pt x="2877580" y="0"/>
                </a:cubicBezTo>
                <a:cubicBezTo>
                  <a:pt x="3073785" y="-20186"/>
                  <a:pt x="3381395" y="10223"/>
                  <a:pt x="3596975" y="0"/>
                </a:cubicBezTo>
                <a:cubicBezTo>
                  <a:pt x="3812556" y="-10223"/>
                  <a:pt x="4078710" y="6671"/>
                  <a:pt x="4375770" y="0"/>
                </a:cubicBezTo>
                <a:cubicBezTo>
                  <a:pt x="4672831" y="-6671"/>
                  <a:pt x="4748094" y="-11021"/>
                  <a:pt x="4976366" y="0"/>
                </a:cubicBezTo>
                <a:cubicBezTo>
                  <a:pt x="5204638" y="11021"/>
                  <a:pt x="5664606" y="23005"/>
                  <a:pt x="5939959" y="0"/>
                </a:cubicBezTo>
                <a:cubicBezTo>
                  <a:pt x="5945302" y="179063"/>
                  <a:pt x="5920463" y="412812"/>
                  <a:pt x="5939959" y="618648"/>
                </a:cubicBezTo>
                <a:cubicBezTo>
                  <a:pt x="5610439" y="604278"/>
                  <a:pt x="5574075" y="607521"/>
                  <a:pt x="5279964" y="618648"/>
                </a:cubicBezTo>
                <a:cubicBezTo>
                  <a:pt x="4985853" y="629775"/>
                  <a:pt x="4794318" y="637045"/>
                  <a:pt x="4501169" y="618648"/>
                </a:cubicBezTo>
                <a:cubicBezTo>
                  <a:pt x="4208020" y="600251"/>
                  <a:pt x="4124615" y="592002"/>
                  <a:pt x="3959973" y="618648"/>
                </a:cubicBezTo>
                <a:cubicBezTo>
                  <a:pt x="3795331" y="645294"/>
                  <a:pt x="3476267" y="632609"/>
                  <a:pt x="3299977" y="618648"/>
                </a:cubicBezTo>
                <a:cubicBezTo>
                  <a:pt x="3123687" y="604687"/>
                  <a:pt x="2849239" y="634690"/>
                  <a:pt x="2639982" y="618648"/>
                </a:cubicBezTo>
                <a:cubicBezTo>
                  <a:pt x="2430725" y="602606"/>
                  <a:pt x="2275799" y="589347"/>
                  <a:pt x="1920587" y="618648"/>
                </a:cubicBezTo>
                <a:cubicBezTo>
                  <a:pt x="1565376" y="647949"/>
                  <a:pt x="1541106" y="614753"/>
                  <a:pt x="1319991" y="618648"/>
                </a:cubicBezTo>
                <a:cubicBezTo>
                  <a:pt x="1098876" y="622543"/>
                  <a:pt x="936202" y="635922"/>
                  <a:pt x="838194" y="618648"/>
                </a:cubicBezTo>
                <a:cubicBezTo>
                  <a:pt x="740186" y="601374"/>
                  <a:pt x="280409" y="655990"/>
                  <a:pt x="0" y="618648"/>
                </a:cubicBezTo>
                <a:cubicBezTo>
                  <a:pt x="5361" y="423032"/>
                  <a:pt x="-18744" y="1337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الواجب : ص15 ( 3 – 4 – 5 -6 )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F3945404-04E2-44EC-977A-2F971E8A040C}"/>
              </a:ext>
            </a:extLst>
          </p:cNvPr>
          <p:cNvSpPr/>
          <p:nvPr/>
        </p:nvSpPr>
        <p:spPr>
          <a:xfrm>
            <a:off x="1522571" y="6007511"/>
            <a:ext cx="1882457" cy="460688"/>
          </a:xfrm>
          <a:custGeom>
            <a:avLst/>
            <a:gdLst>
              <a:gd name="connsiteX0" fmla="*/ 0 w 1882457"/>
              <a:gd name="connsiteY0" fmla="*/ 0 h 460688"/>
              <a:gd name="connsiteX1" fmla="*/ 508263 w 1882457"/>
              <a:gd name="connsiteY1" fmla="*/ 0 h 460688"/>
              <a:gd name="connsiteX2" fmla="*/ 922404 w 1882457"/>
              <a:gd name="connsiteY2" fmla="*/ 0 h 460688"/>
              <a:gd name="connsiteX3" fmla="*/ 1374194 w 1882457"/>
              <a:gd name="connsiteY3" fmla="*/ 0 h 460688"/>
              <a:gd name="connsiteX4" fmla="*/ 1882457 w 1882457"/>
              <a:gd name="connsiteY4" fmla="*/ 0 h 460688"/>
              <a:gd name="connsiteX5" fmla="*/ 1882457 w 1882457"/>
              <a:gd name="connsiteY5" fmla="*/ 460688 h 460688"/>
              <a:gd name="connsiteX6" fmla="*/ 1411843 w 1882457"/>
              <a:gd name="connsiteY6" fmla="*/ 460688 h 460688"/>
              <a:gd name="connsiteX7" fmla="*/ 978878 w 1882457"/>
              <a:gd name="connsiteY7" fmla="*/ 460688 h 460688"/>
              <a:gd name="connsiteX8" fmla="*/ 564737 w 1882457"/>
              <a:gd name="connsiteY8" fmla="*/ 460688 h 460688"/>
              <a:gd name="connsiteX9" fmla="*/ 0 w 1882457"/>
              <a:gd name="connsiteY9" fmla="*/ 460688 h 460688"/>
              <a:gd name="connsiteX10" fmla="*/ 0 w 1882457"/>
              <a:gd name="connsiteY10" fmla="*/ 0 h 46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2457" h="460688" fill="none" extrusionOk="0">
                <a:moveTo>
                  <a:pt x="0" y="0"/>
                </a:moveTo>
                <a:cubicBezTo>
                  <a:pt x="106297" y="-54151"/>
                  <a:pt x="258620" y="27788"/>
                  <a:pt x="508263" y="0"/>
                </a:cubicBezTo>
                <a:cubicBezTo>
                  <a:pt x="757906" y="-27788"/>
                  <a:pt x="779869" y="15493"/>
                  <a:pt x="922404" y="0"/>
                </a:cubicBezTo>
                <a:cubicBezTo>
                  <a:pt x="1064939" y="-15493"/>
                  <a:pt x="1207186" y="49076"/>
                  <a:pt x="1374194" y="0"/>
                </a:cubicBezTo>
                <a:cubicBezTo>
                  <a:pt x="1541202" y="-49076"/>
                  <a:pt x="1683472" y="9630"/>
                  <a:pt x="1882457" y="0"/>
                </a:cubicBezTo>
                <a:cubicBezTo>
                  <a:pt x="1903193" y="141315"/>
                  <a:pt x="1833294" y="235790"/>
                  <a:pt x="1882457" y="460688"/>
                </a:cubicBezTo>
                <a:cubicBezTo>
                  <a:pt x="1761789" y="508781"/>
                  <a:pt x="1626334" y="404892"/>
                  <a:pt x="1411843" y="460688"/>
                </a:cubicBezTo>
                <a:cubicBezTo>
                  <a:pt x="1197352" y="516484"/>
                  <a:pt x="1189264" y="439067"/>
                  <a:pt x="978878" y="460688"/>
                </a:cubicBezTo>
                <a:cubicBezTo>
                  <a:pt x="768492" y="482309"/>
                  <a:pt x="699768" y="426144"/>
                  <a:pt x="564737" y="460688"/>
                </a:cubicBezTo>
                <a:cubicBezTo>
                  <a:pt x="429706" y="495232"/>
                  <a:pt x="239945" y="402168"/>
                  <a:pt x="0" y="460688"/>
                </a:cubicBezTo>
                <a:cubicBezTo>
                  <a:pt x="-42930" y="335261"/>
                  <a:pt x="24795" y="110004"/>
                  <a:pt x="0" y="0"/>
                </a:cubicBezTo>
                <a:close/>
              </a:path>
              <a:path w="1882457" h="460688" stroke="0" extrusionOk="0">
                <a:moveTo>
                  <a:pt x="0" y="0"/>
                </a:moveTo>
                <a:cubicBezTo>
                  <a:pt x="152151" y="-14878"/>
                  <a:pt x="338085" y="16430"/>
                  <a:pt x="432965" y="0"/>
                </a:cubicBezTo>
                <a:cubicBezTo>
                  <a:pt x="527845" y="-16430"/>
                  <a:pt x="729634" y="35860"/>
                  <a:pt x="865930" y="0"/>
                </a:cubicBezTo>
                <a:cubicBezTo>
                  <a:pt x="1002227" y="-35860"/>
                  <a:pt x="1136956" y="46699"/>
                  <a:pt x="1280071" y="0"/>
                </a:cubicBezTo>
                <a:cubicBezTo>
                  <a:pt x="1423186" y="-46699"/>
                  <a:pt x="1625520" y="3779"/>
                  <a:pt x="1882457" y="0"/>
                </a:cubicBezTo>
                <a:cubicBezTo>
                  <a:pt x="1891338" y="208209"/>
                  <a:pt x="1861149" y="330714"/>
                  <a:pt x="1882457" y="460688"/>
                </a:cubicBezTo>
                <a:cubicBezTo>
                  <a:pt x="1696359" y="472708"/>
                  <a:pt x="1642148" y="425360"/>
                  <a:pt x="1468316" y="460688"/>
                </a:cubicBezTo>
                <a:cubicBezTo>
                  <a:pt x="1294484" y="496016"/>
                  <a:pt x="1213885" y="447314"/>
                  <a:pt x="978878" y="460688"/>
                </a:cubicBezTo>
                <a:cubicBezTo>
                  <a:pt x="743871" y="474062"/>
                  <a:pt x="750984" y="417934"/>
                  <a:pt x="527088" y="460688"/>
                </a:cubicBezTo>
                <a:cubicBezTo>
                  <a:pt x="303192" y="503442"/>
                  <a:pt x="242753" y="418694"/>
                  <a:pt x="0" y="460688"/>
                </a:cubicBezTo>
                <a:cubicBezTo>
                  <a:pt x="-26027" y="343501"/>
                  <a:pt x="3560" y="165826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13743088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/>
                </a:solidFill>
              </a:rPr>
              <a:t>معلمة المادة : غزيل المطرفي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6F49A0D2-2D06-42EE-BA0E-C1266E9D2D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196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2A5C7F6-718A-476F-A5D6-CDFA700B91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8240" y="2283704"/>
            <a:ext cx="10148883" cy="1950720"/>
          </a:xfrm>
          <a:custGeom>
            <a:avLst/>
            <a:gdLst>
              <a:gd name="connsiteX0" fmla="*/ 0 w 10148883"/>
              <a:gd name="connsiteY0" fmla="*/ 0 h 1950720"/>
              <a:gd name="connsiteX1" fmla="*/ 292527 w 10148883"/>
              <a:gd name="connsiteY1" fmla="*/ 0 h 1950720"/>
              <a:gd name="connsiteX2" fmla="*/ 788031 w 10148883"/>
              <a:gd name="connsiteY2" fmla="*/ 0 h 1950720"/>
              <a:gd name="connsiteX3" fmla="*/ 1385024 w 10148883"/>
              <a:gd name="connsiteY3" fmla="*/ 0 h 1950720"/>
              <a:gd name="connsiteX4" fmla="*/ 1779039 w 10148883"/>
              <a:gd name="connsiteY4" fmla="*/ 0 h 1950720"/>
              <a:gd name="connsiteX5" fmla="*/ 2173055 w 10148883"/>
              <a:gd name="connsiteY5" fmla="*/ 0 h 1950720"/>
              <a:gd name="connsiteX6" fmla="*/ 2567070 w 10148883"/>
              <a:gd name="connsiteY6" fmla="*/ 0 h 1950720"/>
              <a:gd name="connsiteX7" fmla="*/ 3062575 w 10148883"/>
              <a:gd name="connsiteY7" fmla="*/ 0 h 1950720"/>
              <a:gd name="connsiteX8" fmla="*/ 3558079 w 10148883"/>
              <a:gd name="connsiteY8" fmla="*/ 0 h 1950720"/>
              <a:gd name="connsiteX9" fmla="*/ 3850606 w 10148883"/>
              <a:gd name="connsiteY9" fmla="*/ 0 h 1950720"/>
              <a:gd name="connsiteX10" fmla="*/ 4549088 w 10148883"/>
              <a:gd name="connsiteY10" fmla="*/ 0 h 1950720"/>
              <a:gd name="connsiteX11" fmla="*/ 4943103 w 10148883"/>
              <a:gd name="connsiteY11" fmla="*/ 0 h 1950720"/>
              <a:gd name="connsiteX12" fmla="*/ 5743074 w 10148883"/>
              <a:gd name="connsiteY12" fmla="*/ 0 h 1950720"/>
              <a:gd name="connsiteX13" fmla="*/ 6543045 w 10148883"/>
              <a:gd name="connsiteY13" fmla="*/ 0 h 1950720"/>
              <a:gd name="connsiteX14" fmla="*/ 7140038 w 10148883"/>
              <a:gd name="connsiteY14" fmla="*/ 0 h 1950720"/>
              <a:gd name="connsiteX15" fmla="*/ 7940008 w 10148883"/>
              <a:gd name="connsiteY15" fmla="*/ 0 h 1950720"/>
              <a:gd name="connsiteX16" fmla="*/ 8638490 w 10148883"/>
              <a:gd name="connsiteY16" fmla="*/ 0 h 1950720"/>
              <a:gd name="connsiteX17" fmla="*/ 9032506 w 10148883"/>
              <a:gd name="connsiteY17" fmla="*/ 0 h 1950720"/>
              <a:gd name="connsiteX18" fmla="*/ 9528010 w 10148883"/>
              <a:gd name="connsiteY18" fmla="*/ 0 h 1950720"/>
              <a:gd name="connsiteX19" fmla="*/ 10148883 w 10148883"/>
              <a:gd name="connsiteY19" fmla="*/ 0 h 1950720"/>
              <a:gd name="connsiteX20" fmla="*/ 10148883 w 10148883"/>
              <a:gd name="connsiteY20" fmla="*/ 468173 h 1950720"/>
              <a:gd name="connsiteX21" fmla="*/ 10148883 w 10148883"/>
              <a:gd name="connsiteY21" fmla="*/ 975360 h 1950720"/>
              <a:gd name="connsiteX22" fmla="*/ 10148883 w 10148883"/>
              <a:gd name="connsiteY22" fmla="*/ 1424026 h 1950720"/>
              <a:gd name="connsiteX23" fmla="*/ 10148883 w 10148883"/>
              <a:gd name="connsiteY23" fmla="*/ 1950720 h 1950720"/>
              <a:gd name="connsiteX24" fmla="*/ 9348912 w 10148883"/>
              <a:gd name="connsiteY24" fmla="*/ 1950720 h 1950720"/>
              <a:gd name="connsiteX25" fmla="*/ 8954897 w 10148883"/>
              <a:gd name="connsiteY25" fmla="*/ 1950720 h 1950720"/>
              <a:gd name="connsiteX26" fmla="*/ 8357904 w 10148883"/>
              <a:gd name="connsiteY26" fmla="*/ 1950720 h 1950720"/>
              <a:gd name="connsiteX27" fmla="*/ 7557933 w 10148883"/>
              <a:gd name="connsiteY27" fmla="*/ 1950720 h 1950720"/>
              <a:gd name="connsiteX28" fmla="*/ 6859451 w 10148883"/>
              <a:gd name="connsiteY28" fmla="*/ 1950720 h 1950720"/>
              <a:gd name="connsiteX29" fmla="*/ 6363947 w 10148883"/>
              <a:gd name="connsiteY29" fmla="*/ 1950720 h 1950720"/>
              <a:gd name="connsiteX30" fmla="*/ 6071420 w 10148883"/>
              <a:gd name="connsiteY30" fmla="*/ 1950720 h 1950720"/>
              <a:gd name="connsiteX31" fmla="*/ 5474427 w 10148883"/>
              <a:gd name="connsiteY31" fmla="*/ 1950720 h 1950720"/>
              <a:gd name="connsiteX32" fmla="*/ 4877434 w 10148883"/>
              <a:gd name="connsiteY32" fmla="*/ 1950720 h 1950720"/>
              <a:gd name="connsiteX33" fmla="*/ 4280441 w 10148883"/>
              <a:gd name="connsiteY33" fmla="*/ 1950720 h 1950720"/>
              <a:gd name="connsiteX34" fmla="*/ 3784936 w 10148883"/>
              <a:gd name="connsiteY34" fmla="*/ 1950720 h 1950720"/>
              <a:gd name="connsiteX35" fmla="*/ 2984966 w 10148883"/>
              <a:gd name="connsiteY35" fmla="*/ 1950720 h 1950720"/>
              <a:gd name="connsiteX36" fmla="*/ 2489461 w 10148883"/>
              <a:gd name="connsiteY36" fmla="*/ 1950720 h 1950720"/>
              <a:gd name="connsiteX37" fmla="*/ 1993957 w 10148883"/>
              <a:gd name="connsiteY37" fmla="*/ 1950720 h 1950720"/>
              <a:gd name="connsiteX38" fmla="*/ 1193986 w 10148883"/>
              <a:gd name="connsiteY38" fmla="*/ 1950720 h 1950720"/>
              <a:gd name="connsiteX39" fmla="*/ 0 w 10148883"/>
              <a:gd name="connsiteY39" fmla="*/ 1950720 h 1950720"/>
              <a:gd name="connsiteX40" fmla="*/ 0 w 10148883"/>
              <a:gd name="connsiteY40" fmla="*/ 1502054 h 1950720"/>
              <a:gd name="connsiteX41" fmla="*/ 0 w 10148883"/>
              <a:gd name="connsiteY41" fmla="*/ 1033882 h 1950720"/>
              <a:gd name="connsiteX42" fmla="*/ 0 w 10148883"/>
              <a:gd name="connsiteY42" fmla="*/ 604723 h 1950720"/>
              <a:gd name="connsiteX43" fmla="*/ 0 w 10148883"/>
              <a:gd name="connsiteY43" fmla="*/ 0 h 195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148883" h="1950720" fill="none" extrusionOk="0">
                <a:moveTo>
                  <a:pt x="0" y="0"/>
                </a:moveTo>
                <a:cubicBezTo>
                  <a:pt x="61009" y="-12203"/>
                  <a:pt x="195241" y="145"/>
                  <a:pt x="292527" y="0"/>
                </a:cubicBezTo>
                <a:cubicBezTo>
                  <a:pt x="389813" y="-145"/>
                  <a:pt x="559972" y="51942"/>
                  <a:pt x="788031" y="0"/>
                </a:cubicBezTo>
                <a:cubicBezTo>
                  <a:pt x="1016090" y="-51942"/>
                  <a:pt x="1208637" y="34477"/>
                  <a:pt x="1385024" y="0"/>
                </a:cubicBezTo>
                <a:cubicBezTo>
                  <a:pt x="1561411" y="-34477"/>
                  <a:pt x="1673619" y="4140"/>
                  <a:pt x="1779039" y="0"/>
                </a:cubicBezTo>
                <a:cubicBezTo>
                  <a:pt x="1884459" y="-4140"/>
                  <a:pt x="1993131" y="45635"/>
                  <a:pt x="2173055" y="0"/>
                </a:cubicBezTo>
                <a:cubicBezTo>
                  <a:pt x="2352979" y="-45635"/>
                  <a:pt x="2417361" y="19243"/>
                  <a:pt x="2567070" y="0"/>
                </a:cubicBezTo>
                <a:cubicBezTo>
                  <a:pt x="2716779" y="-19243"/>
                  <a:pt x="2962860" y="37110"/>
                  <a:pt x="3062575" y="0"/>
                </a:cubicBezTo>
                <a:cubicBezTo>
                  <a:pt x="3162290" y="-37110"/>
                  <a:pt x="3368252" y="9567"/>
                  <a:pt x="3558079" y="0"/>
                </a:cubicBezTo>
                <a:cubicBezTo>
                  <a:pt x="3747906" y="-9567"/>
                  <a:pt x="3778052" y="6415"/>
                  <a:pt x="3850606" y="0"/>
                </a:cubicBezTo>
                <a:cubicBezTo>
                  <a:pt x="3923160" y="-6415"/>
                  <a:pt x="4249944" y="13445"/>
                  <a:pt x="4549088" y="0"/>
                </a:cubicBezTo>
                <a:cubicBezTo>
                  <a:pt x="4848232" y="-13445"/>
                  <a:pt x="4812353" y="22501"/>
                  <a:pt x="4943103" y="0"/>
                </a:cubicBezTo>
                <a:cubicBezTo>
                  <a:pt x="5073854" y="-22501"/>
                  <a:pt x="5509025" y="48443"/>
                  <a:pt x="5743074" y="0"/>
                </a:cubicBezTo>
                <a:cubicBezTo>
                  <a:pt x="5977123" y="-48443"/>
                  <a:pt x="6159610" y="61842"/>
                  <a:pt x="6543045" y="0"/>
                </a:cubicBezTo>
                <a:cubicBezTo>
                  <a:pt x="6926480" y="-61842"/>
                  <a:pt x="6887849" y="65689"/>
                  <a:pt x="7140038" y="0"/>
                </a:cubicBezTo>
                <a:cubicBezTo>
                  <a:pt x="7392227" y="-65689"/>
                  <a:pt x="7717371" y="45616"/>
                  <a:pt x="7940008" y="0"/>
                </a:cubicBezTo>
                <a:cubicBezTo>
                  <a:pt x="8162645" y="-45616"/>
                  <a:pt x="8379062" y="59074"/>
                  <a:pt x="8638490" y="0"/>
                </a:cubicBezTo>
                <a:cubicBezTo>
                  <a:pt x="8897918" y="-59074"/>
                  <a:pt x="8931394" y="14896"/>
                  <a:pt x="9032506" y="0"/>
                </a:cubicBezTo>
                <a:cubicBezTo>
                  <a:pt x="9133618" y="-14896"/>
                  <a:pt x="9403747" y="43197"/>
                  <a:pt x="9528010" y="0"/>
                </a:cubicBezTo>
                <a:cubicBezTo>
                  <a:pt x="9652273" y="-43197"/>
                  <a:pt x="9854123" y="39849"/>
                  <a:pt x="10148883" y="0"/>
                </a:cubicBezTo>
                <a:cubicBezTo>
                  <a:pt x="10186093" y="152187"/>
                  <a:pt x="10134249" y="300213"/>
                  <a:pt x="10148883" y="468173"/>
                </a:cubicBezTo>
                <a:cubicBezTo>
                  <a:pt x="10163517" y="636133"/>
                  <a:pt x="10132271" y="745641"/>
                  <a:pt x="10148883" y="975360"/>
                </a:cubicBezTo>
                <a:cubicBezTo>
                  <a:pt x="10165495" y="1205079"/>
                  <a:pt x="10118225" y="1300809"/>
                  <a:pt x="10148883" y="1424026"/>
                </a:cubicBezTo>
                <a:cubicBezTo>
                  <a:pt x="10179541" y="1547243"/>
                  <a:pt x="10145119" y="1832863"/>
                  <a:pt x="10148883" y="1950720"/>
                </a:cubicBezTo>
                <a:cubicBezTo>
                  <a:pt x="9977672" y="2005165"/>
                  <a:pt x="9707508" y="1948220"/>
                  <a:pt x="9348912" y="1950720"/>
                </a:cubicBezTo>
                <a:cubicBezTo>
                  <a:pt x="8990316" y="1953220"/>
                  <a:pt x="9053930" y="1910147"/>
                  <a:pt x="8954897" y="1950720"/>
                </a:cubicBezTo>
                <a:cubicBezTo>
                  <a:pt x="8855864" y="1991293"/>
                  <a:pt x="8537471" y="1935780"/>
                  <a:pt x="8357904" y="1950720"/>
                </a:cubicBezTo>
                <a:cubicBezTo>
                  <a:pt x="8178337" y="1965660"/>
                  <a:pt x="7805410" y="1936093"/>
                  <a:pt x="7557933" y="1950720"/>
                </a:cubicBezTo>
                <a:cubicBezTo>
                  <a:pt x="7310456" y="1965347"/>
                  <a:pt x="7043089" y="1934470"/>
                  <a:pt x="6859451" y="1950720"/>
                </a:cubicBezTo>
                <a:cubicBezTo>
                  <a:pt x="6675813" y="1966970"/>
                  <a:pt x="6508155" y="1926423"/>
                  <a:pt x="6363947" y="1950720"/>
                </a:cubicBezTo>
                <a:cubicBezTo>
                  <a:pt x="6219739" y="1975017"/>
                  <a:pt x="6150436" y="1939175"/>
                  <a:pt x="6071420" y="1950720"/>
                </a:cubicBezTo>
                <a:cubicBezTo>
                  <a:pt x="5992404" y="1962265"/>
                  <a:pt x="5709394" y="1899816"/>
                  <a:pt x="5474427" y="1950720"/>
                </a:cubicBezTo>
                <a:cubicBezTo>
                  <a:pt x="5239460" y="2001624"/>
                  <a:pt x="5092832" y="1887744"/>
                  <a:pt x="4877434" y="1950720"/>
                </a:cubicBezTo>
                <a:cubicBezTo>
                  <a:pt x="4662036" y="2013696"/>
                  <a:pt x="4420456" y="1890230"/>
                  <a:pt x="4280441" y="1950720"/>
                </a:cubicBezTo>
                <a:cubicBezTo>
                  <a:pt x="4140426" y="2011210"/>
                  <a:pt x="4026516" y="1900644"/>
                  <a:pt x="3784936" y="1950720"/>
                </a:cubicBezTo>
                <a:cubicBezTo>
                  <a:pt x="3543357" y="2000796"/>
                  <a:pt x="3205197" y="1872314"/>
                  <a:pt x="2984966" y="1950720"/>
                </a:cubicBezTo>
                <a:cubicBezTo>
                  <a:pt x="2764735" y="2029126"/>
                  <a:pt x="2666476" y="1907160"/>
                  <a:pt x="2489461" y="1950720"/>
                </a:cubicBezTo>
                <a:cubicBezTo>
                  <a:pt x="2312446" y="1994280"/>
                  <a:pt x="2194823" y="1907781"/>
                  <a:pt x="1993957" y="1950720"/>
                </a:cubicBezTo>
                <a:cubicBezTo>
                  <a:pt x="1793091" y="1993659"/>
                  <a:pt x="1590715" y="1950584"/>
                  <a:pt x="1193986" y="1950720"/>
                </a:cubicBezTo>
                <a:cubicBezTo>
                  <a:pt x="797257" y="1950856"/>
                  <a:pt x="425338" y="1859892"/>
                  <a:pt x="0" y="1950720"/>
                </a:cubicBezTo>
                <a:cubicBezTo>
                  <a:pt x="-34210" y="1830594"/>
                  <a:pt x="20967" y="1655436"/>
                  <a:pt x="0" y="1502054"/>
                </a:cubicBezTo>
                <a:cubicBezTo>
                  <a:pt x="-20967" y="1348672"/>
                  <a:pt x="55526" y="1242206"/>
                  <a:pt x="0" y="1033882"/>
                </a:cubicBezTo>
                <a:cubicBezTo>
                  <a:pt x="-55526" y="825558"/>
                  <a:pt x="51426" y="708723"/>
                  <a:pt x="0" y="604723"/>
                </a:cubicBezTo>
                <a:cubicBezTo>
                  <a:pt x="-51426" y="500723"/>
                  <a:pt x="18016" y="178632"/>
                  <a:pt x="0" y="0"/>
                </a:cubicBezTo>
                <a:close/>
              </a:path>
              <a:path w="10148883" h="1950720" stroke="0" extrusionOk="0">
                <a:moveTo>
                  <a:pt x="0" y="0"/>
                </a:moveTo>
                <a:cubicBezTo>
                  <a:pt x="256360" y="-36492"/>
                  <a:pt x="443638" y="54522"/>
                  <a:pt x="596993" y="0"/>
                </a:cubicBezTo>
                <a:cubicBezTo>
                  <a:pt x="750348" y="-54522"/>
                  <a:pt x="817820" y="25862"/>
                  <a:pt x="889520" y="0"/>
                </a:cubicBezTo>
                <a:cubicBezTo>
                  <a:pt x="961220" y="-25862"/>
                  <a:pt x="1259711" y="10440"/>
                  <a:pt x="1385024" y="0"/>
                </a:cubicBezTo>
                <a:cubicBezTo>
                  <a:pt x="1510337" y="-10440"/>
                  <a:pt x="1747763" y="60841"/>
                  <a:pt x="1982017" y="0"/>
                </a:cubicBezTo>
                <a:cubicBezTo>
                  <a:pt x="2216271" y="-60841"/>
                  <a:pt x="2197440" y="44630"/>
                  <a:pt x="2376033" y="0"/>
                </a:cubicBezTo>
                <a:cubicBezTo>
                  <a:pt x="2554626" y="-44630"/>
                  <a:pt x="2533929" y="10823"/>
                  <a:pt x="2668559" y="0"/>
                </a:cubicBezTo>
                <a:cubicBezTo>
                  <a:pt x="2803189" y="-10823"/>
                  <a:pt x="3306379" y="24828"/>
                  <a:pt x="3468530" y="0"/>
                </a:cubicBezTo>
                <a:cubicBezTo>
                  <a:pt x="3630681" y="-24828"/>
                  <a:pt x="3709210" y="35433"/>
                  <a:pt x="3862545" y="0"/>
                </a:cubicBezTo>
                <a:cubicBezTo>
                  <a:pt x="4015881" y="-35433"/>
                  <a:pt x="4468091" y="37723"/>
                  <a:pt x="4662516" y="0"/>
                </a:cubicBezTo>
                <a:cubicBezTo>
                  <a:pt x="4856941" y="-37723"/>
                  <a:pt x="5242831" y="72670"/>
                  <a:pt x="5462487" y="0"/>
                </a:cubicBezTo>
                <a:cubicBezTo>
                  <a:pt x="5682143" y="-72670"/>
                  <a:pt x="5662834" y="4628"/>
                  <a:pt x="5755014" y="0"/>
                </a:cubicBezTo>
                <a:cubicBezTo>
                  <a:pt x="5847194" y="-4628"/>
                  <a:pt x="5965670" y="28471"/>
                  <a:pt x="6047540" y="0"/>
                </a:cubicBezTo>
                <a:cubicBezTo>
                  <a:pt x="6129410" y="-28471"/>
                  <a:pt x="6493830" y="68563"/>
                  <a:pt x="6847511" y="0"/>
                </a:cubicBezTo>
                <a:cubicBezTo>
                  <a:pt x="7201192" y="-68563"/>
                  <a:pt x="7257690" y="60071"/>
                  <a:pt x="7647482" y="0"/>
                </a:cubicBezTo>
                <a:cubicBezTo>
                  <a:pt x="8037274" y="-60071"/>
                  <a:pt x="7804800" y="12956"/>
                  <a:pt x="7940008" y="0"/>
                </a:cubicBezTo>
                <a:cubicBezTo>
                  <a:pt x="8075216" y="-12956"/>
                  <a:pt x="8313115" y="22228"/>
                  <a:pt x="8435513" y="0"/>
                </a:cubicBezTo>
                <a:cubicBezTo>
                  <a:pt x="8557912" y="-22228"/>
                  <a:pt x="8869671" y="37937"/>
                  <a:pt x="9235484" y="0"/>
                </a:cubicBezTo>
                <a:cubicBezTo>
                  <a:pt x="9601297" y="-37937"/>
                  <a:pt x="9781353" y="108552"/>
                  <a:pt x="10148883" y="0"/>
                </a:cubicBezTo>
                <a:cubicBezTo>
                  <a:pt x="10189088" y="205164"/>
                  <a:pt x="10136149" y="316294"/>
                  <a:pt x="10148883" y="429158"/>
                </a:cubicBezTo>
                <a:cubicBezTo>
                  <a:pt x="10161617" y="542022"/>
                  <a:pt x="10114163" y="752684"/>
                  <a:pt x="10148883" y="916838"/>
                </a:cubicBezTo>
                <a:cubicBezTo>
                  <a:pt x="10183603" y="1080992"/>
                  <a:pt x="10113491" y="1271288"/>
                  <a:pt x="10148883" y="1424026"/>
                </a:cubicBezTo>
                <a:cubicBezTo>
                  <a:pt x="10184275" y="1576764"/>
                  <a:pt x="10114957" y="1708064"/>
                  <a:pt x="10148883" y="1950720"/>
                </a:cubicBezTo>
                <a:cubicBezTo>
                  <a:pt x="10041126" y="1955006"/>
                  <a:pt x="9923882" y="1937754"/>
                  <a:pt x="9856356" y="1950720"/>
                </a:cubicBezTo>
                <a:cubicBezTo>
                  <a:pt x="9788830" y="1963686"/>
                  <a:pt x="9677381" y="1949350"/>
                  <a:pt x="9563830" y="1950720"/>
                </a:cubicBezTo>
                <a:cubicBezTo>
                  <a:pt x="9450279" y="1952090"/>
                  <a:pt x="9241414" y="1946408"/>
                  <a:pt x="9068325" y="1950720"/>
                </a:cubicBezTo>
                <a:cubicBezTo>
                  <a:pt x="8895236" y="1955032"/>
                  <a:pt x="8766789" y="1922610"/>
                  <a:pt x="8572821" y="1950720"/>
                </a:cubicBezTo>
                <a:cubicBezTo>
                  <a:pt x="8378853" y="1978830"/>
                  <a:pt x="8236716" y="1947796"/>
                  <a:pt x="8077317" y="1950720"/>
                </a:cubicBezTo>
                <a:cubicBezTo>
                  <a:pt x="7917918" y="1953644"/>
                  <a:pt x="7494002" y="1933377"/>
                  <a:pt x="7277346" y="1950720"/>
                </a:cubicBezTo>
                <a:cubicBezTo>
                  <a:pt x="7060690" y="1968063"/>
                  <a:pt x="7106707" y="1932177"/>
                  <a:pt x="6984819" y="1950720"/>
                </a:cubicBezTo>
                <a:cubicBezTo>
                  <a:pt x="6862931" y="1969263"/>
                  <a:pt x="6835097" y="1944577"/>
                  <a:pt x="6692293" y="1950720"/>
                </a:cubicBezTo>
                <a:cubicBezTo>
                  <a:pt x="6549489" y="1956863"/>
                  <a:pt x="6431464" y="1930221"/>
                  <a:pt x="6298277" y="1950720"/>
                </a:cubicBezTo>
                <a:cubicBezTo>
                  <a:pt x="6165090" y="1971219"/>
                  <a:pt x="6085191" y="1936638"/>
                  <a:pt x="5904262" y="1950720"/>
                </a:cubicBezTo>
                <a:cubicBezTo>
                  <a:pt x="5723333" y="1964802"/>
                  <a:pt x="5335069" y="1946336"/>
                  <a:pt x="5104291" y="1950720"/>
                </a:cubicBezTo>
                <a:cubicBezTo>
                  <a:pt x="4873513" y="1955104"/>
                  <a:pt x="4916423" y="1928136"/>
                  <a:pt x="4811765" y="1950720"/>
                </a:cubicBezTo>
                <a:cubicBezTo>
                  <a:pt x="4707107" y="1973304"/>
                  <a:pt x="4233283" y="1934982"/>
                  <a:pt x="4011794" y="1950720"/>
                </a:cubicBezTo>
                <a:cubicBezTo>
                  <a:pt x="3790305" y="1966458"/>
                  <a:pt x="3839611" y="1948763"/>
                  <a:pt x="3719267" y="1950720"/>
                </a:cubicBezTo>
                <a:cubicBezTo>
                  <a:pt x="3598923" y="1952677"/>
                  <a:pt x="3191556" y="1920256"/>
                  <a:pt x="3020785" y="1950720"/>
                </a:cubicBezTo>
                <a:cubicBezTo>
                  <a:pt x="2850014" y="1981184"/>
                  <a:pt x="2832759" y="1937068"/>
                  <a:pt x="2728259" y="1950720"/>
                </a:cubicBezTo>
                <a:cubicBezTo>
                  <a:pt x="2623759" y="1964372"/>
                  <a:pt x="2367986" y="1943337"/>
                  <a:pt x="2131265" y="1950720"/>
                </a:cubicBezTo>
                <a:cubicBezTo>
                  <a:pt x="1894544" y="1958103"/>
                  <a:pt x="1917891" y="1931898"/>
                  <a:pt x="1838739" y="1950720"/>
                </a:cubicBezTo>
                <a:cubicBezTo>
                  <a:pt x="1759587" y="1969542"/>
                  <a:pt x="1381696" y="1894561"/>
                  <a:pt x="1038768" y="1950720"/>
                </a:cubicBezTo>
                <a:cubicBezTo>
                  <a:pt x="695840" y="2006879"/>
                  <a:pt x="427653" y="1861908"/>
                  <a:pt x="0" y="1950720"/>
                </a:cubicBezTo>
                <a:cubicBezTo>
                  <a:pt x="-32154" y="1826991"/>
                  <a:pt x="8421" y="1698417"/>
                  <a:pt x="0" y="1521562"/>
                </a:cubicBezTo>
                <a:cubicBezTo>
                  <a:pt x="-8421" y="1344707"/>
                  <a:pt x="2295" y="1118965"/>
                  <a:pt x="0" y="1014374"/>
                </a:cubicBezTo>
                <a:cubicBezTo>
                  <a:pt x="-2295" y="909783"/>
                  <a:pt x="34278" y="678816"/>
                  <a:pt x="0" y="487680"/>
                </a:cubicBezTo>
                <a:cubicBezTo>
                  <a:pt x="-34278" y="296544"/>
                  <a:pt x="57555" y="21221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14976695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1295A9D7-9E59-473A-903B-FBF1479700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1306" y="141041"/>
            <a:ext cx="7144747" cy="692183"/>
          </a:xfrm>
          <a:custGeom>
            <a:avLst/>
            <a:gdLst>
              <a:gd name="connsiteX0" fmla="*/ 0 w 7144747"/>
              <a:gd name="connsiteY0" fmla="*/ 0 h 692183"/>
              <a:gd name="connsiteX1" fmla="*/ 381053 w 7144747"/>
              <a:gd name="connsiteY1" fmla="*/ 0 h 692183"/>
              <a:gd name="connsiteX2" fmla="*/ 1047896 w 7144747"/>
              <a:gd name="connsiteY2" fmla="*/ 0 h 692183"/>
              <a:gd name="connsiteX3" fmla="*/ 1571844 w 7144747"/>
              <a:gd name="connsiteY3" fmla="*/ 0 h 692183"/>
              <a:gd name="connsiteX4" fmla="*/ 2167240 w 7144747"/>
              <a:gd name="connsiteY4" fmla="*/ 0 h 692183"/>
              <a:gd name="connsiteX5" fmla="*/ 2834083 w 7144747"/>
              <a:gd name="connsiteY5" fmla="*/ 0 h 692183"/>
              <a:gd name="connsiteX6" fmla="*/ 3572374 w 7144747"/>
              <a:gd name="connsiteY6" fmla="*/ 0 h 692183"/>
              <a:gd name="connsiteX7" fmla="*/ 4024874 w 7144747"/>
              <a:gd name="connsiteY7" fmla="*/ 0 h 692183"/>
              <a:gd name="connsiteX8" fmla="*/ 4763165 w 7144747"/>
              <a:gd name="connsiteY8" fmla="*/ 0 h 692183"/>
              <a:gd name="connsiteX9" fmla="*/ 5144218 w 7144747"/>
              <a:gd name="connsiteY9" fmla="*/ 0 h 692183"/>
              <a:gd name="connsiteX10" fmla="*/ 5668166 w 7144747"/>
              <a:gd name="connsiteY10" fmla="*/ 0 h 692183"/>
              <a:gd name="connsiteX11" fmla="*/ 6192114 w 7144747"/>
              <a:gd name="connsiteY11" fmla="*/ 0 h 692183"/>
              <a:gd name="connsiteX12" fmla="*/ 7144747 w 7144747"/>
              <a:gd name="connsiteY12" fmla="*/ 0 h 692183"/>
              <a:gd name="connsiteX13" fmla="*/ 7144747 w 7144747"/>
              <a:gd name="connsiteY13" fmla="*/ 325326 h 692183"/>
              <a:gd name="connsiteX14" fmla="*/ 7144747 w 7144747"/>
              <a:gd name="connsiteY14" fmla="*/ 692183 h 692183"/>
              <a:gd name="connsiteX15" fmla="*/ 6477904 w 7144747"/>
              <a:gd name="connsiteY15" fmla="*/ 692183 h 692183"/>
              <a:gd name="connsiteX16" fmla="*/ 5953956 w 7144747"/>
              <a:gd name="connsiteY16" fmla="*/ 692183 h 692183"/>
              <a:gd name="connsiteX17" fmla="*/ 5572903 w 7144747"/>
              <a:gd name="connsiteY17" fmla="*/ 692183 h 692183"/>
              <a:gd name="connsiteX18" fmla="*/ 5048955 w 7144747"/>
              <a:gd name="connsiteY18" fmla="*/ 692183 h 692183"/>
              <a:gd name="connsiteX19" fmla="*/ 4525006 w 7144747"/>
              <a:gd name="connsiteY19" fmla="*/ 692183 h 692183"/>
              <a:gd name="connsiteX20" fmla="*/ 3858163 w 7144747"/>
              <a:gd name="connsiteY20" fmla="*/ 692183 h 692183"/>
              <a:gd name="connsiteX21" fmla="*/ 3191320 w 7144747"/>
              <a:gd name="connsiteY21" fmla="*/ 692183 h 692183"/>
              <a:gd name="connsiteX22" fmla="*/ 2524477 w 7144747"/>
              <a:gd name="connsiteY22" fmla="*/ 692183 h 692183"/>
              <a:gd name="connsiteX23" fmla="*/ 1929082 w 7144747"/>
              <a:gd name="connsiteY23" fmla="*/ 692183 h 692183"/>
              <a:gd name="connsiteX24" fmla="*/ 1262239 w 7144747"/>
              <a:gd name="connsiteY24" fmla="*/ 692183 h 692183"/>
              <a:gd name="connsiteX25" fmla="*/ 595396 w 7144747"/>
              <a:gd name="connsiteY25" fmla="*/ 692183 h 692183"/>
              <a:gd name="connsiteX26" fmla="*/ 0 w 7144747"/>
              <a:gd name="connsiteY26" fmla="*/ 692183 h 692183"/>
              <a:gd name="connsiteX27" fmla="*/ 0 w 7144747"/>
              <a:gd name="connsiteY27" fmla="*/ 332248 h 692183"/>
              <a:gd name="connsiteX28" fmla="*/ 0 w 7144747"/>
              <a:gd name="connsiteY28" fmla="*/ 0 h 69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144747" h="692183" fill="none" extrusionOk="0">
                <a:moveTo>
                  <a:pt x="0" y="0"/>
                </a:moveTo>
                <a:cubicBezTo>
                  <a:pt x="129019" y="-17345"/>
                  <a:pt x="244874" y="37682"/>
                  <a:pt x="381053" y="0"/>
                </a:cubicBezTo>
                <a:cubicBezTo>
                  <a:pt x="517232" y="-37682"/>
                  <a:pt x="813866" y="59131"/>
                  <a:pt x="1047896" y="0"/>
                </a:cubicBezTo>
                <a:cubicBezTo>
                  <a:pt x="1281926" y="-59131"/>
                  <a:pt x="1357401" y="5354"/>
                  <a:pt x="1571844" y="0"/>
                </a:cubicBezTo>
                <a:cubicBezTo>
                  <a:pt x="1786287" y="-5354"/>
                  <a:pt x="1931742" y="7338"/>
                  <a:pt x="2167240" y="0"/>
                </a:cubicBezTo>
                <a:cubicBezTo>
                  <a:pt x="2402738" y="-7338"/>
                  <a:pt x="2670687" y="73814"/>
                  <a:pt x="2834083" y="0"/>
                </a:cubicBezTo>
                <a:cubicBezTo>
                  <a:pt x="2997479" y="-73814"/>
                  <a:pt x="3241776" y="64946"/>
                  <a:pt x="3572374" y="0"/>
                </a:cubicBezTo>
                <a:cubicBezTo>
                  <a:pt x="3902972" y="-64946"/>
                  <a:pt x="3842898" y="36735"/>
                  <a:pt x="4024874" y="0"/>
                </a:cubicBezTo>
                <a:cubicBezTo>
                  <a:pt x="4206850" y="-36735"/>
                  <a:pt x="4576458" y="68533"/>
                  <a:pt x="4763165" y="0"/>
                </a:cubicBezTo>
                <a:cubicBezTo>
                  <a:pt x="4949872" y="-68533"/>
                  <a:pt x="4963916" y="1062"/>
                  <a:pt x="5144218" y="0"/>
                </a:cubicBezTo>
                <a:cubicBezTo>
                  <a:pt x="5324520" y="-1062"/>
                  <a:pt x="5499033" y="35759"/>
                  <a:pt x="5668166" y="0"/>
                </a:cubicBezTo>
                <a:cubicBezTo>
                  <a:pt x="5837299" y="-35759"/>
                  <a:pt x="6011540" y="7236"/>
                  <a:pt x="6192114" y="0"/>
                </a:cubicBezTo>
                <a:cubicBezTo>
                  <a:pt x="6372688" y="-7236"/>
                  <a:pt x="6834030" y="106863"/>
                  <a:pt x="7144747" y="0"/>
                </a:cubicBezTo>
                <a:cubicBezTo>
                  <a:pt x="7152667" y="116021"/>
                  <a:pt x="7109730" y="229755"/>
                  <a:pt x="7144747" y="325326"/>
                </a:cubicBezTo>
                <a:cubicBezTo>
                  <a:pt x="7179764" y="420897"/>
                  <a:pt x="7131062" y="567433"/>
                  <a:pt x="7144747" y="692183"/>
                </a:cubicBezTo>
                <a:cubicBezTo>
                  <a:pt x="6887894" y="763333"/>
                  <a:pt x="6775073" y="647910"/>
                  <a:pt x="6477904" y="692183"/>
                </a:cubicBezTo>
                <a:cubicBezTo>
                  <a:pt x="6180735" y="736456"/>
                  <a:pt x="6098570" y="669135"/>
                  <a:pt x="5953956" y="692183"/>
                </a:cubicBezTo>
                <a:cubicBezTo>
                  <a:pt x="5809342" y="715231"/>
                  <a:pt x="5746415" y="660060"/>
                  <a:pt x="5572903" y="692183"/>
                </a:cubicBezTo>
                <a:cubicBezTo>
                  <a:pt x="5399391" y="724306"/>
                  <a:pt x="5261690" y="649763"/>
                  <a:pt x="5048955" y="692183"/>
                </a:cubicBezTo>
                <a:cubicBezTo>
                  <a:pt x="4836220" y="734603"/>
                  <a:pt x="4645983" y="647387"/>
                  <a:pt x="4525006" y="692183"/>
                </a:cubicBezTo>
                <a:cubicBezTo>
                  <a:pt x="4404029" y="736979"/>
                  <a:pt x="4165513" y="618188"/>
                  <a:pt x="3858163" y="692183"/>
                </a:cubicBezTo>
                <a:cubicBezTo>
                  <a:pt x="3550813" y="766178"/>
                  <a:pt x="3336408" y="616704"/>
                  <a:pt x="3191320" y="692183"/>
                </a:cubicBezTo>
                <a:cubicBezTo>
                  <a:pt x="3046232" y="767662"/>
                  <a:pt x="2705650" y="663557"/>
                  <a:pt x="2524477" y="692183"/>
                </a:cubicBezTo>
                <a:cubicBezTo>
                  <a:pt x="2343304" y="720809"/>
                  <a:pt x="2137778" y="680427"/>
                  <a:pt x="1929082" y="692183"/>
                </a:cubicBezTo>
                <a:cubicBezTo>
                  <a:pt x="1720387" y="703939"/>
                  <a:pt x="1497992" y="635228"/>
                  <a:pt x="1262239" y="692183"/>
                </a:cubicBezTo>
                <a:cubicBezTo>
                  <a:pt x="1026486" y="749138"/>
                  <a:pt x="919609" y="681743"/>
                  <a:pt x="595396" y="692183"/>
                </a:cubicBezTo>
                <a:cubicBezTo>
                  <a:pt x="271183" y="702623"/>
                  <a:pt x="246596" y="629896"/>
                  <a:pt x="0" y="692183"/>
                </a:cubicBezTo>
                <a:cubicBezTo>
                  <a:pt x="-10868" y="579284"/>
                  <a:pt x="6683" y="433062"/>
                  <a:pt x="0" y="332248"/>
                </a:cubicBezTo>
                <a:cubicBezTo>
                  <a:pt x="-6683" y="231435"/>
                  <a:pt x="25173" y="120955"/>
                  <a:pt x="0" y="0"/>
                </a:cubicBezTo>
                <a:close/>
              </a:path>
              <a:path w="7144747" h="692183" stroke="0" extrusionOk="0">
                <a:moveTo>
                  <a:pt x="0" y="0"/>
                </a:moveTo>
                <a:cubicBezTo>
                  <a:pt x="106001" y="-13259"/>
                  <a:pt x="398281" y="4096"/>
                  <a:pt x="523948" y="0"/>
                </a:cubicBezTo>
                <a:cubicBezTo>
                  <a:pt x="649615" y="-4096"/>
                  <a:pt x="950401" y="67450"/>
                  <a:pt x="1119344" y="0"/>
                </a:cubicBezTo>
                <a:cubicBezTo>
                  <a:pt x="1288287" y="-67450"/>
                  <a:pt x="1659811" y="319"/>
                  <a:pt x="1857634" y="0"/>
                </a:cubicBezTo>
                <a:cubicBezTo>
                  <a:pt x="2055457" y="-319"/>
                  <a:pt x="2163652" y="1957"/>
                  <a:pt x="2310135" y="0"/>
                </a:cubicBezTo>
                <a:cubicBezTo>
                  <a:pt x="2456618" y="-1957"/>
                  <a:pt x="2644583" y="11571"/>
                  <a:pt x="2976978" y="0"/>
                </a:cubicBezTo>
                <a:cubicBezTo>
                  <a:pt x="3309373" y="-11571"/>
                  <a:pt x="3267559" y="23788"/>
                  <a:pt x="3358031" y="0"/>
                </a:cubicBezTo>
                <a:cubicBezTo>
                  <a:pt x="3448503" y="-23788"/>
                  <a:pt x="3662553" y="62279"/>
                  <a:pt x="3881979" y="0"/>
                </a:cubicBezTo>
                <a:cubicBezTo>
                  <a:pt x="4101405" y="-62279"/>
                  <a:pt x="4363704" y="33377"/>
                  <a:pt x="4548822" y="0"/>
                </a:cubicBezTo>
                <a:cubicBezTo>
                  <a:pt x="4733940" y="-33377"/>
                  <a:pt x="5117234" y="66194"/>
                  <a:pt x="5287113" y="0"/>
                </a:cubicBezTo>
                <a:cubicBezTo>
                  <a:pt x="5456992" y="-66194"/>
                  <a:pt x="5800784" y="25099"/>
                  <a:pt x="6025403" y="0"/>
                </a:cubicBezTo>
                <a:cubicBezTo>
                  <a:pt x="6250022" y="-25099"/>
                  <a:pt x="6282860" y="30792"/>
                  <a:pt x="6477904" y="0"/>
                </a:cubicBezTo>
                <a:cubicBezTo>
                  <a:pt x="6672948" y="-30792"/>
                  <a:pt x="7002533" y="62261"/>
                  <a:pt x="7144747" y="0"/>
                </a:cubicBezTo>
                <a:cubicBezTo>
                  <a:pt x="7156829" y="93484"/>
                  <a:pt x="7108739" y="230396"/>
                  <a:pt x="7144747" y="325326"/>
                </a:cubicBezTo>
                <a:cubicBezTo>
                  <a:pt x="7180755" y="420256"/>
                  <a:pt x="7105813" y="529644"/>
                  <a:pt x="7144747" y="692183"/>
                </a:cubicBezTo>
                <a:cubicBezTo>
                  <a:pt x="6990071" y="752557"/>
                  <a:pt x="6837415" y="673455"/>
                  <a:pt x="6620799" y="692183"/>
                </a:cubicBezTo>
                <a:cubicBezTo>
                  <a:pt x="6404183" y="710911"/>
                  <a:pt x="6330860" y="679597"/>
                  <a:pt x="6239746" y="692183"/>
                </a:cubicBezTo>
                <a:cubicBezTo>
                  <a:pt x="6148632" y="704769"/>
                  <a:pt x="5776981" y="632443"/>
                  <a:pt x="5501455" y="692183"/>
                </a:cubicBezTo>
                <a:cubicBezTo>
                  <a:pt x="5225929" y="751923"/>
                  <a:pt x="4975370" y="658881"/>
                  <a:pt x="4834612" y="692183"/>
                </a:cubicBezTo>
                <a:cubicBezTo>
                  <a:pt x="4693854" y="725485"/>
                  <a:pt x="4346323" y="638429"/>
                  <a:pt x="4096322" y="692183"/>
                </a:cubicBezTo>
                <a:cubicBezTo>
                  <a:pt x="3846321" y="745937"/>
                  <a:pt x="3695823" y="648820"/>
                  <a:pt x="3429479" y="692183"/>
                </a:cubicBezTo>
                <a:cubicBezTo>
                  <a:pt x="3163135" y="735546"/>
                  <a:pt x="3055882" y="678683"/>
                  <a:pt x="2905530" y="692183"/>
                </a:cubicBezTo>
                <a:cubicBezTo>
                  <a:pt x="2755178" y="705683"/>
                  <a:pt x="2695845" y="690150"/>
                  <a:pt x="2524477" y="692183"/>
                </a:cubicBezTo>
                <a:cubicBezTo>
                  <a:pt x="2353109" y="694216"/>
                  <a:pt x="2056457" y="644142"/>
                  <a:pt x="1929082" y="692183"/>
                </a:cubicBezTo>
                <a:cubicBezTo>
                  <a:pt x="1801707" y="740224"/>
                  <a:pt x="1659710" y="688921"/>
                  <a:pt x="1548029" y="692183"/>
                </a:cubicBezTo>
                <a:cubicBezTo>
                  <a:pt x="1436348" y="695445"/>
                  <a:pt x="1106872" y="682020"/>
                  <a:pt x="881185" y="692183"/>
                </a:cubicBezTo>
                <a:cubicBezTo>
                  <a:pt x="655498" y="702346"/>
                  <a:pt x="221770" y="654513"/>
                  <a:pt x="0" y="692183"/>
                </a:cubicBezTo>
                <a:cubicBezTo>
                  <a:pt x="-14468" y="583923"/>
                  <a:pt x="8945" y="488499"/>
                  <a:pt x="0" y="353013"/>
                </a:cubicBezTo>
                <a:cubicBezTo>
                  <a:pt x="-8945" y="217527"/>
                  <a:pt x="28527" y="72447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75932927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02B3A41-024C-463F-8744-B490264DCD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95120" y="1244603"/>
            <a:ext cx="8632359" cy="988986"/>
          </a:xfrm>
          <a:prstGeom prst="rect">
            <a:avLst/>
          </a:prstGeom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CF21EEED-897A-4175-B801-B3BA38F87A5A}"/>
              </a:ext>
            </a:extLst>
          </p:cNvPr>
          <p:cNvSpPr/>
          <p:nvPr/>
        </p:nvSpPr>
        <p:spPr>
          <a:xfrm>
            <a:off x="4167113" y="5392580"/>
            <a:ext cx="5269398" cy="12298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3746867567">
                  <a:custGeom>
                    <a:avLst/>
                    <a:gdLst>
                      <a:gd name="connsiteX0" fmla="*/ 0 w 6546532"/>
                      <a:gd name="connsiteY0" fmla="*/ 0 h 1184998"/>
                      <a:gd name="connsiteX1" fmla="*/ 523723 w 6546532"/>
                      <a:gd name="connsiteY1" fmla="*/ 0 h 1184998"/>
                      <a:gd name="connsiteX2" fmla="*/ 1178376 w 6546532"/>
                      <a:gd name="connsiteY2" fmla="*/ 0 h 1184998"/>
                      <a:gd name="connsiteX3" fmla="*/ 1833029 w 6546532"/>
                      <a:gd name="connsiteY3" fmla="*/ 0 h 1184998"/>
                      <a:gd name="connsiteX4" fmla="*/ 2422217 w 6546532"/>
                      <a:gd name="connsiteY4" fmla="*/ 0 h 1184998"/>
                      <a:gd name="connsiteX5" fmla="*/ 2945939 w 6546532"/>
                      <a:gd name="connsiteY5" fmla="*/ 0 h 1184998"/>
                      <a:gd name="connsiteX6" fmla="*/ 3404197 w 6546532"/>
                      <a:gd name="connsiteY6" fmla="*/ 0 h 1184998"/>
                      <a:gd name="connsiteX7" fmla="*/ 4189780 w 6546532"/>
                      <a:gd name="connsiteY7" fmla="*/ 0 h 1184998"/>
                      <a:gd name="connsiteX8" fmla="*/ 4778968 w 6546532"/>
                      <a:gd name="connsiteY8" fmla="*/ 0 h 1184998"/>
                      <a:gd name="connsiteX9" fmla="*/ 5564552 w 6546532"/>
                      <a:gd name="connsiteY9" fmla="*/ 0 h 1184998"/>
                      <a:gd name="connsiteX10" fmla="*/ 6546532 w 6546532"/>
                      <a:gd name="connsiteY10" fmla="*/ 0 h 1184998"/>
                      <a:gd name="connsiteX11" fmla="*/ 6546532 w 6546532"/>
                      <a:gd name="connsiteY11" fmla="*/ 604349 h 1184998"/>
                      <a:gd name="connsiteX12" fmla="*/ 6546532 w 6546532"/>
                      <a:gd name="connsiteY12" fmla="*/ 1184998 h 1184998"/>
                      <a:gd name="connsiteX13" fmla="*/ 5891879 w 6546532"/>
                      <a:gd name="connsiteY13" fmla="*/ 1184998 h 1184998"/>
                      <a:gd name="connsiteX14" fmla="*/ 5433622 w 6546532"/>
                      <a:gd name="connsiteY14" fmla="*/ 1184998 h 1184998"/>
                      <a:gd name="connsiteX15" fmla="*/ 4909899 w 6546532"/>
                      <a:gd name="connsiteY15" fmla="*/ 1184998 h 1184998"/>
                      <a:gd name="connsiteX16" fmla="*/ 4451642 w 6546532"/>
                      <a:gd name="connsiteY16" fmla="*/ 1184998 h 1184998"/>
                      <a:gd name="connsiteX17" fmla="*/ 3666058 w 6546532"/>
                      <a:gd name="connsiteY17" fmla="*/ 1184998 h 1184998"/>
                      <a:gd name="connsiteX18" fmla="*/ 2880474 w 6546532"/>
                      <a:gd name="connsiteY18" fmla="*/ 1184998 h 1184998"/>
                      <a:gd name="connsiteX19" fmla="*/ 2094890 w 6546532"/>
                      <a:gd name="connsiteY19" fmla="*/ 1184998 h 1184998"/>
                      <a:gd name="connsiteX20" fmla="*/ 1571168 w 6546532"/>
                      <a:gd name="connsiteY20" fmla="*/ 1184998 h 1184998"/>
                      <a:gd name="connsiteX21" fmla="*/ 851049 w 6546532"/>
                      <a:gd name="connsiteY21" fmla="*/ 1184998 h 1184998"/>
                      <a:gd name="connsiteX22" fmla="*/ 0 w 6546532"/>
                      <a:gd name="connsiteY22" fmla="*/ 1184998 h 1184998"/>
                      <a:gd name="connsiteX23" fmla="*/ 0 w 6546532"/>
                      <a:gd name="connsiteY23" fmla="*/ 628049 h 1184998"/>
                      <a:gd name="connsiteX24" fmla="*/ 0 w 6546532"/>
                      <a:gd name="connsiteY24" fmla="*/ 0 h 11849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6546532" h="1184998" fill="none" extrusionOk="0">
                        <a:moveTo>
                          <a:pt x="0" y="0"/>
                        </a:moveTo>
                        <a:cubicBezTo>
                          <a:pt x="243469" y="-19154"/>
                          <a:pt x="270207" y="10975"/>
                          <a:pt x="523723" y="0"/>
                        </a:cubicBezTo>
                        <a:cubicBezTo>
                          <a:pt x="777239" y="-10975"/>
                          <a:pt x="928043" y="15541"/>
                          <a:pt x="1178376" y="0"/>
                        </a:cubicBezTo>
                        <a:cubicBezTo>
                          <a:pt x="1428709" y="-15541"/>
                          <a:pt x="1526646" y="10686"/>
                          <a:pt x="1833029" y="0"/>
                        </a:cubicBezTo>
                        <a:cubicBezTo>
                          <a:pt x="2139412" y="-10686"/>
                          <a:pt x="2233617" y="-5805"/>
                          <a:pt x="2422217" y="0"/>
                        </a:cubicBezTo>
                        <a:cubicBezTo>
                          <a:pt x="2610817" y="5805"/>
                          <a:pt x="2757107" y="-11423"/>
                          <a:pt x="2945939" y="0"/>
                        </a:cubicBezTo>
                        <a:cubicBezTo>
                          <a:pt x="3134771" y="11423"/>
                          <a:pt x="3194687" y="-6825"/>
                          <a:pt x="3404197" y="0"/>
                        </a:cubicBezTo>
                        <a:cubicBezTo>
                          <a:pt x="3613707" y="6825"/>
                          <a:pt x="3919308" y="-18641"/>
                          <a:pt x="4189780" y="0"/>
                        </a:cubicBezTo>
                        <a:cubicBezTo>
                          <a:pt x="4460252" y="18641"/>
                          <a:pt x="4640726" y="-8321"/>
                          <a:pt x="4778968" y="0"/>
                        </a:cubicBezTo>
                        <a:cubicBezTo>
                          <a:pt x="4917210" y="8321"/>
                          <a:pt x="5312694" y="25807"/>
                          <a:pt x="5564552" y="0"/>
                        </a:cubicBezTo>
                        <a:cubicBezTo>
                          <a:pt x="5816410" y="-25807"/>
                          <a:pt x="6179800" y="48190"/>
                          <a:pt x="6546532" y="0"/>
                        </a:cubicBezTo>
                        <a:cubicBezTo>
                          <a:pt x="6571108" y="299390"/>
                          <a:pt x="6541811" y="332494"/>
                          <a:pt x="6546532" y="604349"/>
                        </a:cubicBezTo>
                        <a:cubicBezTo>
                          <a:pt x="6551253" y="876204"/>
                          <a:pt x="6568510" y="1065347"/>
                          <a:pt x="6546532" y="1184998"/>
                        </a:cubicBezTo>
                        <a:cubicBezTo>
                          <a:pt x="6401765" y="1184228"/>
                          <a:pt x="6206830" y="1213365"/>
                          <a:pt x="5891879" y="1184998"/>
                        </a:cubicBezTo>
                        <a:cubicBezTo>
                          <a:pt x="5576928" y="1156631"/>
                          <a:pt x="5546612" y="1166212"/>
                          <a:pt x="5433622" y="1184998"/>
                        </a:cubicBezTo>
                        <a:cubicBezTo>
                          <a:pt x="5320632" y="1203784"/>
                          <a:pt x="5163983" y="1184575"/>
                          <a:pt x="4909899" y="1184998"/>
                        </a:cubicBezTo>
                        <a:cubicBezTo>
                          <a:pt x="4655815" y="1185421"/>
                          <a:pt x="4618377" y="1172772"/>
                          <a:pt x="4451642" y="1184998"/>
                        </a:cubicBezTo>
                        <a:cubicBezTo>
                          <a:pt x="4284907" y="1197224"/>
                          <a:pt x="3833584" y="1165391"/>
                          <a:pt x="3666058" y="1184998"/>
                        </a:cubicBezTo>
                        <a:cubicBezTo>
                          <a:pt x="3498532" y="1204605"/>
                          <a:pt x="3060360" y="1160717"/>
                          <a:pt x="2880474" y="1184998"/>
                        </a:cubicBezTo>
                        <a:cubicBezTo>
                          <a:pt x="2700588" y="1209279"/>
                          <a:pt x="2471728" y="1201253"/>
                          <a:pt x="2094890" y="1184998"/>
                        </a:cubicBezTo>
                        <a:cubicBezTo>
                          <a:pt x="1718052" y="1168743"/>
                          <a:pt x="1704470" y="1174960"/>
                          <a:pt x="1571168" y="1184998"/>
                        </a:cubicBezTo>
                        <a:cubicBezTo>
                          <a:pt x="1437866" y="1195036"/>
                          <a:pt x="1062385" y="1166106"/>
                          <a:pt x="851049" y="1184998"/>
                        </a:cubicBezTo>
                        <a:cubicBezTo>
                          <a:pt x="639713" y="1203890"/>
                          <a:pt x="265596" y="1188613"/>
                          <a:pt x="0" y="1184998"/>
                        </a:cubicBezTo>
                        <a:cubicBezTo>
                          <a:pt x="19631" y="1050376"/>
                          <a:pt x="-7401" y="781480"/>
                          <a:pt x="0" y="628049"/>
                        </a:cubicBezTo>
                        <a:cubicBezTo>
                          <a:pt x="7401" y="474618"/>
                          <a:pt x="13149" y="213923"/>
                          <a:pt x="0" y="0"/>
                        </a:cubicBezTo>
                        <a:close/>
                      </a:path>
                      <a:path w="6546532" h="1184998" stroke="0" extrusionOk="0">
                        <a:moveTo>
                          <a:pt x="0" y="0"/>
                        </a:moveTo>
                        <a:cubicBezTo>
                          <a:pt x="266579" y="4846"/>
                          <a:pt x="569715" y="14511"/>
                          <a:pt x="785584" y="0"/>
                        </a:cubicBezTo>
                        <a:cubicBezTo>
                          <a:pt x="1001453" y="-14511"/>
                          <a:pt x="1151951" y="25537"/>
                          <a:pt x="1309306" y="0"/>
                        </a:cubicBezTo>
                        <a:cubicBezTo>
                          <a:pt x="1466661" y="-25537"/>
                          <a:pt x="1856394" y="39138"/>
                          <a:pt x="2094890" y="0"/>
                        </a:cubicBezTo>
                        <a:cubicBezTo>
                          <a:pt x="2333386" y="-39138"/>
                          <a:pt x="2642461" y="12163"/>
                          <a:pt x="2880474" y="0"/>
                        </a:cubicBezTo>
                        <a:cubicBezTo>
                          <a:pt x="3118487" y="-12163"/>
                          <a:pt x="3244295" y="5593"/>
                          <a:pt x="3600593" y="0"/>
                        </a:cubicBezTo>
                        <a:cubicBezTo>
                          <a:pt x="3956891" y="-5593"/>
                          <a:pt x="4114869" y="27432"/>
                          <a:pt x="4386176" y="0"/>
                        </a:cubicBezTo>
                        <a:cubicBezTo>
                          <a:pt x="4657483" y="-27432"/>
                          <a:pt x="4843551" y="-20111"/>
                          <a:pt x="4975364" y="0"/>
                        </a:cubicBezTo>
                        <a:cubicBezTo>
                          <a:pt x="5107177" y="20111"/>
                          <a:pt x="5431753" y="32777"/>
                          <a:pt x="5760948" y="0"/>
                        </a:cubicBezTo>
                        <a:cubicBezTo>
                          <a:pt x="6090143" y="-32777"/>
                          <a:pt x="6259505" y="-13288"/>
                          <a:pt x="6546532" y="0"/>
                        </a:cubicBezTo>
                        <a:cubicBezTo>
                          <a:pt x="6541686" y="302898"/>
                          <a:pt x="6545814" y="491204"/>
                          <a:pt x="6546532" y="616199"/>
                        </a:cubicBezTo>
                        <a:cubicBezTo>
                          <a:pt x="6547250" y="741194"/>
                          <a:pt x="6544514" y="1014255"/>
                          <a:pt x="6546532" y="1184998"/>
                        </a:cubicBezTo>
                        <a:cubicBezTo>
                          <a:pt x="6316569" y="1214517"/>
                          <a:pt x="5995092" y="1213309"/>
                          <a:pt x="5760948" y="1184998"/>
                        </a:cubicBezTo>
                        <a:cubicBezTo>
                          <a:pt x="5526804" y="1156687"/>
                          <a:pt x="5362257" y="1187444"/>
                          <a:pt x="5106295" y="1184998"/>
                        </a:cubicBezTo>
                        <a:cubicBezTo>
                          <a:pt x="4850333" y="1182552"/>
                          <a:pt x="4763130" y="1152968"/>
                          <a:pt x="4451642" y="1184998"/>
                        </a:cubicBezTo>
                        <a:cubicBezTo>
                          <a:pt x="4140154" y="1217028"/>
                          <a:pt x="4026199" y="1161449"/>
                          <a:pt x="3731523" y="1184998"/>
                        </a:cubicBezTo>
                        <a:cubicBezTo>
                          <a:pt x="3436847" y="1208547"/>
                          <a:pt x="3379720" y="1192051"/>
                          <a:pt x="3142335" y="1184998"/>
                        </a:cubicBezTo>
                        <a:cubicBezTo>
                          <a:pt x="2904950" y="1177945"/>
                          <a:pt x="2883890" y="1176140"/>
                          <a:pt x="2684078" y="1184998"/>
                        </a:cubicBezTo>
                        <a:cubicBezTo>
                          <a:pt x="2484266" y="1193856"/>
                          <a:pt x="2192945" y="1170228"/>
                          <a:pt x="1898494" y="1184998"/>
                        </a:cubicBezTo>
                        <a:cubicBezTo>
                          <a:pt x="1604043" y="1199768"/>
                          <a:pt x="1622306" y="1202902"/>
                          <a:pt x="1374772" y="1184998"/>
                        </a:cubicBezTo>
                        <a:cubicBezTo>
                          <a:pt x="1127238" y="1167094"/>
                          <a:pt x="1053117" y="1162904"/>
                          <a:pt x="785584" y="1184998"/>
                        </a:cubicBezTo>
                        <a:cubicBezTo>
                          <a:pt x="518051" y="1207092"/>
                          <a:pt x="330212" y="1221382"/>
                          <a:pt x="0" y="1184998"/>
                        </a:cubicBezTo>
                        <a:cubicBezTo>
                          <a:pt x="6487" y="964559"/>
                          <a:pt x="18303" y="863574"/>
                          <a:pt x="0" y="616199"/>
                        </a:cubicBezTo>
                        <a:cubicBezTo>
                          <a:pt x="-18303" y="368824"/>
                          <a:pt x="5742" y="19357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defTabSz="914400" rtl="1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((التشويقة)) </a:t>
            </a:r>
          </a:p>
          <a:p>
            <a:pPr>
              <a:defRPr/>
            </a:pPr>
            <a:r>
              <a:rPr lang="ar-SA" sz="2400" b="1" dirty="0">
                <a:solidFill>
                  <a:schemeClr val="tx1"/>
                </a:solidFill>
                <a:latin typeface="Aldhabi" panose="01000000000000000000" pitchFamily="2" charset="-78"/>
                <a:cs typeface="Akhbar MT" pitchFamily="2" charset="-78"/>
              </a:rPr>
              <a:t>((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ورقة عمل تفاعلية ))</a:t>
            </a:r>
          </a:p>
        </p:txBody>
      </p:sp>
      <p:pic>
        <p:nvPicPr>
          <p:cNvPr id="5" name="صورة 4" descr="صورة تحتوي على نص&#10;&#10;تم إنشاء الوصف تلقائياً">
            <a:hlinkClick r:id="rId8"/>
            <a:extLst>
              <a:ext uri="{FF2B5EF4-FFF2-40B4-BE49-F238E27FC236}">
                <a16:creationId xmlns:a16="http://schemas.microsoft.com/office/drawing/2014/main" id="{8580AB8A-59A9-40CA-991C-49CB9452977F}"/>
              </a:ext>
            </a:extLst>
          </p:cNvPr>
          <p:cNvPicPr preferRelativeResize="0"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239" y="5521960"/>
            <a:ext cx="900000" cy="900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444278D-8D8B-4B73-9BFF-EAECF51FEA58}"/>
              </a:ext>
            </a:extLst>
          </p:cNvPr>
          <p:cNvPicPr preferRelativeResize="0">
            <a:picLocks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167" y="5521960"/>
            <a:ext cx="900000" cy="900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6074333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25</Words>
  <Application>Microsoft Office PowerPoint</Application>
  <PresentationFormat>شاشة عريضة</PresentationFormat>
  <Paragraphs>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Aldhabi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هشام المطرفي</dc:creator>
  <cp:lastModifiedBy>ام هشام المطرفي</cp:lastModifiedBy>
  <cp:revision>25</cp:revision>
  <dcterms:created xsi:type="dcterms:W3CDTF">2021-02-03T15:34:33Z</dcterms:created>
  <dcterms:modified xsi:type="dcterms:W3CDTF">2021-11-14T19:46:25Z</dcterms:modified>
</cp:coreProperties>
</file>