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1"/>
  </p:notesMasterIdLst>
  <p:sldIdLst>
    <p:sldId id="317" r:id="rId2"/>
    <p:sldId id="334" r:id="rId3"/>
    <p:sldId id="316" r:id="rId4"/>
    <p:sldId id="335" r:id="rId5"/>
    <p:sldId id="321" r:id="rId6"/>
    <p:sldId id="337" r:id="rId7"/>
    <p:sldId id="338" r:id="rId8"/>
    <p:sldId id="318" r:id="rId9"/>
    <p:sldId id="339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63" autoAdjust="0"/>
    <p:restoredTop sz="94648"/>
  </p:normalViewPr>
  <p:slideViewPr>
    <p:cSldViewPr snapToGrid="0" snapToObjects="1">
      <p:cViewPr varScale="1">
        <p:scale>
          <a:sx n="76" d="100"/>
          <a:sy n="76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32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1455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269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0208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254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" name="Google Shape;146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4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8DB1478-EA8A-5D47-99AE-9A627E09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62" y="317972"/>
            <a:ext cx="4399676" cy="119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50BCDC05-E557-1348-9570-61A9AA8E4EC0}"/>
              </a:ext>
            </a:extLst>
          </p:cNvPr>
          <p:cNvSpPr/>
          <p:nvPr/>
        </p:nvSpPr>
        <p:spPr>
          <a:xfrm>
            <a:off x="3594775" y="2090316"/>
            <a:ext cx="500244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القوى والأسس</a:t>
            </a:r>
            <a:endParaRPr lang="ar-SA" sz="6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5" name="مربع نص 5">
            <a:extLst>
              <a:ext uri="{FF2B5EF4-FFF2-40B4-BE49-F238E27FC236}">
                <a16:creationId xmlns:a16="http://schemas.microsoft.com/office/drawing/2014/main" id="{5128DC38-73F4-F64D-811B-EC3574CD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372" y="1389202"/>
            <a:ext cx="305128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000" dirty="0">
                <a:solidFill>
                  <a:srgbClr val="C00000"/>
                </a:solidFill>
              </a:rPr>
              <a:t>التاريخ   </a:t>
            </a:r>
            <a:r>
              <a:rPr lang="ar-SA" altLang="ar-SA" sz="2000" dirty="0">
                <a:solidFill>
                  <a:srgbClr val="002060"/>
                </a:solidFill>
              </a:rPr>
              <a:t>/  /    ١٤٤هـ</a:t>
            </a: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61B7B74-1B9A-5142-A59F-E46BF9E6A22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310831" y="101083"/>
            <a:ext cx="1843720" cy="1848342"/>
          </a:xfrm>
          <a:prstGeom prst="rect">
            <a:avLst/>
          </a:prstGeom>
          <a:ln>
            <a:noFill/>
          </a:ln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6E1D1B3-B0AE-44F4-ADBF-84D579129695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1E8CC2A-4F08-471F-B55A-279F5E688C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50" b="96328" l="1536" r="89060">
                        <a14:foregroundMark x1="76775" y1="45763" x2="76775" y2="45763"/>
                        <a14:foregroundMark x1="63148" y1="11299" x2="63148" y2="11299"/>
                        <a14:foregroundMark x1="57774" y1="19774" x2="57774" y2="19774"/>
                        <a14:foregroundMark x1="57774" y1="19774" x2="68714" y2="12147"/>
                        <a14:foregroundMark x1="68714" y1="12147" x2="57006" y2="20339"/>
                        <a14:foregroundMark x1="57006" y1="20339" x2="57006" y2="29661"/>
                        <a14:foregroundMark x1="8061" y1="20904" x2="8061" y2="20904"/>
                        <a14:foregroundMark x1="8061" y1="10169" x2="8061" y2="10169"/>
                        <a14:foregroundMark x1="8061" y1="10169" x2="19386" y2="10169"/>
                        <a14:foregroundMark x1="19386" y1="10169" x2="7486" y2="17797"/>
                        <a14:foregroundMark x1="7486" y1="17797" x2="6526" y2="24294"/>
                        <a14:foregroundMark x1="1536" y1="15537" x2="4223" y2="23164"/>
                        <a14:foregroundMark x1="34741" y1="49153" x2="34741" y2="49153"/>
                        <a14:foregroundMark x1="34741" y1="49153" x2="29367" y2="53390"/>
                        <a14:foregroundMark x1="17274" y1="94633" x2="22073" y2="88136"/>
                        <a14:foregroundMark x1="41075" y1="87006" x2="52399" y2="96610"/>
                        <a14:foregroundMark x1="52399" y1="96610" x2="41075" y2="87006"/>
                        <a14:foregroundMark x1="41075" y1="87006" x2="52207" y2="92655"/>
                        <a14:foregroundMark x1="52207" y1="92655" x2="40691" y2="92373"/>
                        <a14:foregroundMark x1="40691" y1="92373" x2="44530" y2="82486"/>
                        <a14:foregroundMark x1="23225" y1="12147" x2="23225" y2="12147"/>
                        <a14:foregroundMark x1="23225" y1="12147" x2="23225" y2="14407"/>
                        <a14:foregroundMark x1="79846" y1="40395" x2="79846" y2="40395"/>
                        <a14:foregroundMark x1="79846" y1="40395" x2="79079" y2="59887"/>
                        <a14:foregroundMark x1="63916" y1="5650" x2="63916" y2="5650"/>
                        <a14:foregroundMark x1="63916" y1="5650" x2="57390" y2="5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4455" y="3324752"/>
            <a:ext cx="5657097" cy="2698192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61A18E62-9C3A-4496-BFF6-0CA9A66EBA8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24" y="5919648"/>
            <a:ext cx="1617543" cy="657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" name="Google Shape;1465;p59"/>
          <p:cNvPicPr preferRelativeResize="0"/>
          <p:nvPr/>
        </p:nvPicPr>
        <p:blipFill rotWithShape="1">
          <a:blip r:embed="rId3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761B7B74-1B9A-5142-A59F-E46BF9E6A2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10831" y="101083"/>
            <a:ext cx="1843720" cy="1848342"/>
          </a:xfrm>
          <a:prstGeom prst="rect">
            <a:avLst/>
          </a:prstGeom>
          <a:ln>
            <a:noFill/>
          </a:ln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6E1D1B3-B0AE-44F4-ADBF-84D579129695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89EC945-9578-47F3-8F25-21114E9128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56" b="94737" l="1067" r="99467">
                        <a14:foregroundMark x1="35556" y1="30742" x2="35556" y2="30742"/>
                        <a14:foregroundMark x1="35556" y1="30742" x2="32800" y2="38876"/>
                        <a14:foregroundMark x1="32800" y1="38876" x2="32444" y2="59091"/>
                        <a14:foregroundMark x1="32444" y1="59091" x2="38756" y2="64234"/>
                        <a14:foregroundMark x1="38756" y1="64234" x2="45244" y2="56459"/>
                        <a14:foregroundMark x1="45244" y1="56459" x2="47378" y2="42344"/>
                        <a14:foregroundMark x1="47378" y1="42344" x2="45333" y2="33014"/>
                        <a14:foregroundMark x1="45333" y1="33014" x2="39556" y2="32177"/>
                        <a14:foregroundMark x1="39556" y1="32177" x2="37511" y2="32895"/>
                        <a14:foregroundMark x1="20000" y1="31579" x2="13244" y2="36483"/>
                        <a14:foregroundMark x1="13244" y1="36483" x2="9067" y2="47129"/>
                        <a14:foregroundMark x1="9067" y1="47129" x2="13333" y2="77033"/>
                        <a14:foregroundMark x1="13333" y1="77033" x2="17956" y2="81220"/>
                        <a14:foregroundMark x1="17956" y1="81220" x2="20444" y2="74043"/>
                        <a14:foregroundMark x1="20444" y1="74043" x2="20800" y2="64474"/>
                        <a14:foregroundMark x1="20800" y1="64474" x2="16178" y2="47488"/>
                        <a14:foregroundMark x1="16178" y1="47488" x2="10933" y2="42105"/>
                        <a14:foregroundMark x1="10933" y1="42105" x2="5422" y2="41627"/>
                        <a14:foregroundMark x1="5422" y1="41627" x2="4800" y2="41029"/>
                        <a14:foregroundMark x1="4800" y1="85167" x2="44178" y2="81340"/>
                        <a14:foregroundMark x1="44178" y1="81340" x2="70044" y2="85766"/>
                        <a14:foregroundMark x1="70044" y1="85766" x2="82933" y2="83732"/>
                        <a14:foregroundMark x1="82933" y1="83732" x2="88267" y2="79665"/>
                        <a14:foregroundMark x1="88267" y1="79665" x2="90756" y2="70455"/>
                        <a14:foregroundMark x1="90756" y1="70455" x2="90044" y2="36842"/>
                        <a14:foregroundMark x1="90044" y1="36842" x2="88533" y2="30981"/>
                        <a14:foregroundMark x1="5156" y1="91029" x2="31733" y2="87679"/>
                        <a14:foregroundMark x1="31733" y1="87679" x2="57511" y2="95813"/>
                        <a14:foregroundMark x1="57511" y1="95813" x2="72000" y2="94976"/>
                        <a14:foregroundMark x1="72000" y1="94976" x2="77689" y2="95335"/>
                        <a14:foregroundMark x1="77689" y1="95335" x2="82400" y2="89115"/>
                        <a14:foregroundMark x1="82400" y1="89115" x2="88356" y2="86124"/>
                        <a14:foregroundMark x1="88356" y1="86124" x2="93067" y2="77990"/>
                        <a14:foregroundMark x1="93067" y1="77990" x2="90933" y2="53469"/>
                        <a14:foregroundMark x1="94311" y1="31340" x2="79556" y2="28230"/>
                        <a14:foregroundMark x1="79556" y1="28230" x2="90756" y2="25120"/>
                        <a14:foregroundMark x1="90756" y1="25120" x2="98002" y2="40394"/>
                        <a14:foregroundMark x1="98397" y1="41902" x2="99822" y2="48565"/>
                        <a14:foregroundMark x1="99387" y1="58014" x2="99200" y2="62081"/>
                        <a14:foregroundMark x1="99822" y1="48565" x2="99695" y2="51316"/>
                        <a14:foregroundMark x1="99200" y1="62081" x2="96444" y2="70813"/>
                        <a14:foregroundMark x1="96444" y1="70813" x2="96444" y2="80383"/>
                        <a14:foregroundMark x1="96444" y1="80383" x2="95200" y2="83493"/>
                        <a14:foregroundMark x1="86756" y1="94976" x2="56000" y2="90431"/>
                        <a14:foregroundMark x1="56000" y1="90431" x2="37333" y2="94976"/>
                        <a14:foregroundMark x1="37333" y1="94976" x2="11200" y2="94378"/>
                        <a14:foregroundMark x1="8533" y1="91866" x2="2933" y2="92703"/>
                        <a14:foregroundMark x1="2933" y1="92703" x2="1067" y2="74043"/>
                        <a14:foregroundMark x1="1067" y1="74043" x2="1244" y2="60526"/>
                        <a14:foregroundMark x1="35022" y1="13995" x2="47556" y2="15431"/>
                        <a14:foregroundMark x1="47556" y1="15431" x2="59467" y2="13756"/>
                        <a14:foregroundMark x1="59467" y1="13756" x2="61778" y2="13756"/>
                        <a14:foregroundMark x1="29600" y1="14593" x2="34578" y2="9928"/>
                        <a14:foregroundMark x1="34578" y1="9928" x2="51644" y2="8254"/>
                        <a14:foregroundMark x1="51644" y1="8254" x2="57156" y2="8732"/>
                        <a14:foregroundMark x1="57156" y1="8732" x2="61511" y2="14115"/>
                        <a14:foregroundMark x1="61511" y1="14115" x2="62844" y2="14833"/>
                        <a14:foregroundMark x1="29956" y1="18780" x2="31289" y2="10526"/>
                        <a14:foregroundMark x1="31289" y1="10526" x2="34844" y2="4545"/>
                        <a14:foregroundMark x1="34844" y1="4545" x2="39467" y2="9928"/>
                        <a14:foregroundMark x1="39467" y1="9928" x2="50756" y2="7656"/>
                        <a14:foregroundMark x1="50756" y1="7656" x2="61067" y2="13756"/>
                        <a14:foregroundMark x1="50489" y1="17344" x2="62400" y2="15191"/>
                        <a14:foregroundMark x1="62400" y1="15191" x2="60711" y2="17703"/>
                        <a14:foregroundMark x1="63556" y1="17703" x2="63556" y2="17703"/>
                        <a14:foregroundMark x1="63378" y1="18182" x2="57689" y2="16507"/>
                        <a14:foregroundMark x1="57689" y1="16507" x2="63022" y2="16268"/>
                        <a14:foregroundMark x1="63022" y1="16268" x2="63911" y2="17943"/>
                        <a14:foregroundMark x1="51378" y1="17943" x2="47289" y2="16268"/>
                        <a14:foregroundMark x1="70933" y1="29904" x2="58578" y2="33254"/>
                        <a14:foregroundMark x1="58578" y1="33254" x2="53778" y2="32416"/>
                        <a14:foregroundMark x1="78044" y1="29067" x2="82489" y2="24282"/>
                        <a14:foregroundMark x1="82489" y1="24282" x2="87822" y2="25957"/>
                        <a14:foregroundMark x1="87822" y1="25957" x2="69422" y2="29665"/>
                        <a14:foregroundMark x1="97837" y1="27940" x2="87378" y2="26077"/>
                        <a14:foregroundMark x1="87378" y1="26077" x2="75467" y2="28469"/>
                        <a14:foregroundMark x1="75467" y1="28469" x2="56800" y2="26316"/>
                        <a14:foregroundMark x1="56800" y1="26316" x2="45333" y2="32656"/>
                        <a14:foregroundMark x1="29422" y1="16866" x2="34844" y2="16866"/>
                        <a14:foregroundMark x1="34844" y1="16866" x2="40089" y2="16507"/>
                        <a14:foregroundMark x1="40089" y1="16507" x2="45511" y2="16507"/>
                        <a14:foregroundMark x1="45511" y1="16507" x2="51289" y2="16268"/>
                        <a14:foregroundMark x1="51289" y1="16268" x2="62489" y2="16268"/>
                        <a14:foregroundMark x1="62489" y1="16268" x2="33956" y2="20694"/>
                        <a14:foregroundMark x1="33956" y1="20694" x2="28800" y2="19498"/>
                        <a14:foregroundMark x1="28800" y1="19498" x2="28711" y2="19019"/>
                        <a14:foregroundMark x1="25689" y1="81579" x2="25867" y2="36244"/>
                        <a14:foregroundMark x1="25867" y1="36244" x2="26222" y2="34569"/>
                        <a14:foregroundMark x1="25333" y1="31340" x2="21956" y2="24402"/>
                        <a14:foregroundMark x1="21956" y1="24402" x2="5333" y2="26316"/>
                        <a14:foregroundMark x1="5333" y1="26316" x2="1422" y2="30981"/>
                        <a14:foregroundMark x1="7289" y1="25957" x2="3200" y2="31100"/>
                        <a14:foregroundMark x1="3200" y1="31100" x2="3200" y2="31340"/>
                        <a14:foregroundMark x1="8533" y1="25120" x2="3200" y2="26794"/>
                        <a14:foregroundMark x1="3200" y1="26794" x2="3200" y2="31340"/>
                        <a14:foregroundMark x1="63200" y1="26316" x2="68356" y2="27273"/>
                        <a14:foregroundMark x1="68356" y1="27273" x2="72178" y2="31579"/>
                        <a14:backgroundMark x1="68889" y1="13756" x2="73244" y2="19019"/>
                        <a14:backgroundMark x1="73244" y1="19019" x2="79644" y2="21053"/>
                        <a14:backgroundMark x1="79644" y1="21053" x2="84889" y2="18780"/>
                        <a14:backgroundMark x1="84889" y1="18780" x2="89333" y2="14593"/>
                        <a14:backgroundMark x1="89333" y1="14593" x2="89333" y2="14354"/>
                        <a14:backgroundMark x1="99467" y1="8254" x2="99911" y2="41866"/>
                        <a14:backgroundMark x1="99911" y1="51316" x2="99911" y2="51316"/>
                        <a14:backgroundMark x1="99911" y1="51316" x2="99911" y2="58014"/>
                      </a14:backgroundRemoval>
                    </a14:imgEffect>
                  </a14:imgLayer>
                </a14:imgProps>
              </a:ext>
            </a:extLst>
          </a:blip>
          <a:srcRect l="1285" t="2458" b="4123"/>
          <a:stretch/>
        </p:blipFill>
        <p:spPr>
          <a:xfrm>
            <a:off x="310832" y="342901"/>
            <a:ext cx="11570338" cy="556804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7350C5A-3EA3-4BB2-9162-A359009071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24" y="5919648"/>
            <a:ext cx="1617543" cy="6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4209" y="169139"/>
            <a:ext cx="1081704" cy="10838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59BA05-34C6-604F-BAE8-ECDBEF8D6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9" b="15949"/>
          <a:stretch/>
        </p:blipFill>
        <p:spPr>
          <a:xfrm>
            <a:off x="1475913" y="145150"/>
            <a:ext cx="10295185" cy="410266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E907821-9D28-324D-B69C-38E1B64E89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523"/>
          <a:stretch/>
        </p:blipFill>
        <p:spPr>
          <a:xfrm>
            <a:off x="6939644" y="2923084"/>
            <a:ext cx="4830580" cy="97944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6E014AF-8BA7-6E48-9DB8-9373BEEBF9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29" b="3621"/>
          <a:stretch/>
        </p:blipFill>
        <p:spPr>
          <a:xfrm>
            <a:off x="7347857" y="4563719"/>
            <a:ext cx="4422367" cy="12982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19CFA7D-E6B7-9F4B-B413-A1E504894EC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913" y="4315865"/>
            <a:ext cx="4422366" cy="1415463"/>
          </a:xfrm>
          <a:prstGeom prst="rect">
            <a:avLst/>
          </a:prstGeom>
        </p:spPr>
      </p:pic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82A9FBF-F0B0-437D-B615-E03AFC3A16C5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1CA7257D-C734-49BB-9B0F-71E471E1C97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24" y="5919648"/>
            <a:ext cx="1617543" cy="6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4209" y="169139"/>
            <a:ext cx="1081704" cy="1083872"/>
          </a:xfrm>
          <a:prstGeom prst="rect">
            <a:avLst/>
          </a:prstGeom>
        </p:spPr>
      </p:pic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82A9FBF-F0B0-437D-B615-E03AFC3A16C5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IMG_0726.jpeg" descr="IMG_0726.jpeg">
            <a:extLst>
              <a:ext uri="{FF2B5EF4-FFF2-40B4-BE49-F238E27FC236}">
                <a16:creationId xmlns:a16="http://schemas.microsoft.com/office/drawing/2014/main" id="{2CCC2228-907E-46D2-B2B0-86321C913B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061" y="561772"/>
            <a:ext cx="10680190" cy="551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F08AE71-78A6-455E-B887-54738A1FDC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24" y="5919648"/>
            <a:ext cx="1617543" cy="6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C11A2552-AA9B-4E30-8DCF-25327BBC7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278" y="4008680"/>
            <a:ext cx="4618611" cy="2619021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46724" y="253286"/>
            <a:ext cx="1081704" cy="1083872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A01C9FC5-F682-054C-AB4B-75DC324E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671" y="3514052"/>
            <a:ext cx="8062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6">
                    <a:lumMod val="50000"/>
                  </a:schemeClr>
                </a:solidFill>
              </a:rPr>
              <a:t>اكتب كل قوة فيما يلي كحاصل ضرب للعامل نفسه</a:t>
            </a:r>
            <a:endParaRPr lang="en-US" altLang="en-US" sz="4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2" name="صورة 81">
            <a:extLst>
              <a:ext uri="{FF2B5EF4-FFF2-40B4-BE49-F238E27FC236}">
                <a16:creationId xmlns:a16="http://schemas.microsoft.com/office/drawing/2014/main" id="{61708AA5-497F-49D8-9A04-88E8A48D5F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638" y="4008680"/>
            <a:ext cx="4618611" cy="2619021"/>
          </a:xfrm>
          <a:prstGeom prst="rect">
            <a:avLst/>
          </a:prstGeom>
        </p:spPr>
      </p:pic>
      <p:sp>
        <p:nvSpPr>
          <p:cNvPr id="9" name="Text Box 133">
            <a:extLst>
              <a:ext uri="{FF2B5EF4-FFF2-40B4-BE49-F238E27FC236}">
                <a16:creationId xmlns:a16="http://schemas.microsoft.com/office/drawing/2014/main" id="{68E4F122-F7DB-224E-9403-FC87D429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479" y="4567108"/>
            <a:ext cx="1077912" cy="5437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400" b="1" baseline="-25000" dirty="0"/>
              <a:t>١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3" name="Text Box 135">
            <a:extLst>
              <a:ext uri="{FF2B5EF4-FFF2-40B4-BE49-F238E27FC236}">
                <a16:creationId xmlns:a16="http://schemas.microsoft.com/office/drawing/2014/main" id="{4DF15DE6-06DE-2E40-9214-E0B7E6F4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5898" y="4601636"/>
            <a:ext cx="1077912" cy="5437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4400" b="1" baseline="-25000" dirty="0"/>
              <a:t>٩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9F1B53B-26AC-4770-92B6-4E9FFD4D099E}"/>
              </a:ext>
            </a:extLst>
          </p:cNvPr>
          <p:cNvSpPr txBox="1"/>
          <p:nvPr/>
        </p:nvSpPr>
        <p:spPr>
          <a:xfrm>
            <a:off x="1938426" y="253286"/>
            <a:ext cx="64798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u="sng" dirty="0">
                <a:solidFill>
                  <a:srgbClr val="C00000"/>
                </a:solidFill>
              </a:rPr>
              <a:t>كتابة ضرب العامل في نفسه </a:t>
            </a: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1B2943-AB2C-46E0-BB56-325444B08602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3" name="صورة 82">
            <a:extLst>
              <a:ext uri="{FF2B5EF4-FFF2-40B4-BE49-F238E27FC236}">
                <a16:creationId xmlns:a16="http://schemas.microsoft.com/office/drawing/2014/main" id="{42B3E000-0F34-4300-A3C7-F279EECD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9" y="4008680"/>
            <a:ext cx="4618611" cy="261902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9691839-837D-4ADD-A3E4-5D65F20A2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740" y="4398158"/>
            <a:ext cx="1133954" cy="96934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B688396-BADD-4D22-800C-4802E5D3FF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02"/>
          <a:stretch/>
        </p:blipFill>
        <p:spPr>
          <a:xfrm>
            <a:off x="9493696" y="3183265"/>
            <a:ext cx="2193162" cy="1055342"/>
          </a:xfrm>
          <a:prstGeom prst="rect">
            <a:avLst/>
          </a:prstGeom>
        </p:spPr>
      </p:pic>
      <p:sp>
        <p:nvSpPr>
          <p:cNvPr id="93" name="مربع نص 92">
            <a:extLst>
              <a:ext uri="{FF2B5EF4-FFF2-40B4-BE49-F238E27FC236}">
                <a16:creationId xmlns:a16="http://schemas.microsoft.com/office/drawing/2014/main" id="{96189377-FDDB-4F30-AF7F-77E0A5BC2BFF}"/>
              </a:ext>
            </a:extLst>
          </p:cNvPr>
          <p:cNvSpPr txBox="1"/>
          <p:nvPr/>
        </p:nvSpPr>
        <p:spPr>
          <a:xfrm>
            <a:off x="8710240" y="3164539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C00000"/>
                </a:solidFill>
                <a:latin typeface="Beirut" pitchFamily="2" charset="-78"/>
              </a:rPr>
              <a:t>تحقق من فهمك 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6AE28C4-A997-4C92-B8C5-29E741E717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07"/>
          <a:stretch/>
        </p:blipFill>
        <p:spPr>
          <a:xfrm>
            <a:off x="887576" y="1229706"/>
            <a:ext cx="10047113" cy="1809194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6E64BAD9-051C-46C5-96BA-85B045F0D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7467" y="733778"/>
            <a:ext cx="1899391" cy="5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C11A2552-AA9B-4E30-8DCF-25327BBC7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278" y="4008680"/>
            <a:ext cx="4618611" cy="2619021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46724" y="253286"/>
            <a:ext cx="1081704" cy="1083872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A01C9FC5-F682-054C-AB4B-75DC324E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168" y="3751005"/>
            <a:ext cx="8062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6">
                    <a:lumMod val="50000"/>
                  </a:schemeClr>
                </a:solidFill>
              </a:rPr>
              <a:t>احسب قيمة كل مما يلي</a:t>
            </a:r>
            <a:endParaRPr lang="en-US" altLang="en-US" sz="4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2" name="صورة 81">
            <a:extLst>
              <a:ext uri="{FF2B5EF4-FFF2-40B4-BE49-F238E27FC236}">
                <a16:creationId xmlns:a16="http://schemas.microsoft.com/office/drawing/2014/main" id="{61708AA5-497F-49D8-9A04-88E8A48D5F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638" y="4008680"/>
            <a:ext cx="4618611" cy="2619021"/>
          </a:xfrm>
          <a:prstGeom prst="rect">
            <a:avLst/>
          </a:prstGeom>
        </p:spPr>
      </p:pic>
      <p:sp>
        <p:nvSpPr>
          <p:cNvPr id="9" name="Text Box 133">
            <a:extLst>
              <a:ext uri="{FF2B5EF4-FFF2-40B4-BE49-F238E27FC236}">
                <a16:creationId xmlns:a16="http://schemas.microsoft.com/office/drawing/2014/main" id="{68E4F122-F7DB-224E-9403-FC87D429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479" y="4567108"/>
            <a:ext cx="1077912" cy="5437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400" b="1" baseline="-25000" dirty="0"/>
              <a:t>١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3" name="Text Box 135">
            <a:extLst>
              <a:ext uri="{FF2B5EF4-FFF2-40B4-BE49-F238E27FC236}">
                <a16:creationId xmlns:a16="http://schemas.microsoft.com/office/drawing/2014/main" id="{4DF15DE6-06DE-2E40-9214-E0B7E6F4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090" y="4670493"/>
            <a:ext cx="107791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400" b="1" baseline="30000" dirty="0"/>
              <a:t>٣</a:t>
            </a:r>
            <a:r>
              <a:rPr lang="ar-SA" altLang="en-US" sz="3600" b="1" dirty="0"/>
              <a:t>٧ =</a:t>
            </a:r>
            <a:endParaRPr lang="en-US" altLang="en-US" sz="3600" b="1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9F1B53B-26AC-4770-92B6-4E9FFD4D099E}"/>
              </a:ext>
            </a:extLst>
          </p:cNvPr>
          <p:cNvSpPr txBox="1"/>
          <p:nvPr/>
        </p:nvSpPr>
        <p:spPr>
          <a:xfrm>
            <a:off x="2518928" y="1179267"/>
            <a:ext cx="64798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u="sng" dirty="0">
                <a:solidFill>
                  <a:srgbClr val="C00000"/>
                </a:solidFill>
              </a:rPr>
              <a:t>كتابة القوى بالصيغة القياسية </a:t>
            </a: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1B2943-AB2C-46E0-BB56-325444B08602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3" name="صورة 82">
            <a:extLst>
              <a:ext uri="{FF2B5EF4-FFF2-40B4-BE49-F238E27FC236}">
                <a16:creationId xmlns:a16="http://schemas.microsoft.com/office/drawing/2014/main" id="{42B3E000-0F34-4300-A3C7-F279EECD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9" y="4008680"/>
            <a:ext cx="4618611" cy="2619021"/>
          </a:xfrm>
          <a:prstGeom prst="rect">
            <a:avLst/>
          </a:prstGeom>
        </p:spPr>
      </p:pic>
      <p:sp>
        <p:nvSpPr>
          <p:cNvPr id="93" name="مربع نص 92">
            <a:extLst>
              <a:ext uri="{FF2B5EF4-FFF2-40B4-BE49-F238E27FC236}">
                <a16:creationId xmlns:a16="http://schemas.microsoft.com/office/drawing/2014/main" id="{96189377-FDDB-4F30-AF7F-77E0A5BC2BFF}"/>
              </a:ext>
            </a:extLst>
          </p:cNvPr>
          <p:cNvSpPr txBox="1"/>
          <p:nvPr/>
        </p:nvSpPr>
        <p:spPr>
          <a:xfrm>
            <a:off x="8682331" y="3813721"/>
            <a:ext cx="20692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C00000"/>
                </a:solidFill>
                <a:latin typeface="Beirut" pitchFamily="2" charset="-78"/>
              </a:rPr>
              <a:t>تحقق من فهمك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4A8D40A-799B-4050-9D1B-3D630B6002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116" y="-75506"/>
            <a:ext cx="9310738" cy="12547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93EE592-2692-4530-B32E-D54A3180AF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564"/>
          <a:stretch/>
        </p:blipFill>
        <p:spPr>
          <a:xfrm>
            <a:off x="2765778" y="1996563"/>
            <a:ext cx="6918753" cy="14202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33DA9D-B8C8-44E5-8DBE-36A4980E6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19" y="1825598"/>
            <a:ext cx="1600423" cy="381053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DCBD94D-DB04-406B-B7F2-445147BAA4DA}"/>
              </a:ext>
            </a:extLst>
          </p:cNvPr>
          <p:cNvSpPr txBox="1"/>
          <p:nvPr/>
        </p:nvSpPr>
        <p:spPr>
          <a:xfrm>
            <a:off x="2848578" y="4732049"/>
            <a:ext cx="1158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200" b="1" baseline="30000" dirty="0"/>
              <a:t>٤</a:t>
            </a:r>
            <a:r>
              <a:rPr lang="ar-SA" altLang="en-US" sz="3200" b="1" dirty="0"/>
              <a:t>٥ =</a:t>
            </a:r>
            <a:endParaRPr lang="en-US" altLang="en-US" sz="3200" b="1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134EB34-067B-40CB-8827-63127BF2932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9546" y="312038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2" grpId="0"/>
      <p:bldP spid="9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46724" y="253286"/>
            <a:ext cx="1081704" cy="108387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9F1B53B-26AC-4770-92B6-4E9FFD4D099E}"/>
              </a:ext>
            </a:extLst>
          </p:cNvPr>
          <p:cNvSpPr txBox="1"/>
          <p:nvPr/>
        </p:nvSpPr>
        <p:spPr>
          <a:xfrm>
            <a:off x="2391589" y="1070072"/>
            <a:ext cx="64798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u="sng" dirty="0">
                <a:solidFill>
                  <a:srgbClr val="C00000"/>
                </a:solidFill>
              </a:rPr>
              <a:t>كتابة القوى بالصيغة الأُسية  </a:t>
            </a: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1B2943-AB2C-46E0-BB56-325444B08602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96189377-FDDB-4F30-AF7F-77E0A5BC2BFF}"/>
              </a:ext>
            </a:extLst>
          </p:cNvPr>
          <p:cNvSpPr txBox="1"/>
          <p:nvPr/>
        </p:nvSpPr>
        <p:spPr>
          <a:xfrm>
            <a:off x="7963004" y="3849732"/>
            <a:ext cx="20692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C00000"/>
                </a:solidFill>
                <a:latin typeface="Beirut" pitchFamily="2" charset="-78"/>
              </a:rPr>
              <a:t>تحقق من فهمك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633DA9D-B8C8-44E5-8DBE-36A4980E6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19" y="1635071"/>
            <a:ext cx="1600423" cy="38105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5D3692-6F3E-437C-8AE2-42FBDB4A98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6890" y="263167"/>
            <a:ext cx="7107641" cy="68826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55B669F-496E-4D04-A816-52B30E666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463" y="2016124"/>
            <a:ext cx="7957074" cy="143213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1ABBCFE-DA60-44B1-BA45-1F97F545950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819" y="4133057"/>
            <a:ext cx="5958200" cy="2580286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0A87A7F-4BD8-47B1-B7EE-C48810CB1346}"/>
              </a:ext>
            </a:extLst>
          </p:cNvPr>
          <p:cNvSpPr txBox="1"/>
          <p:nvPr/>
        </p:nvSpPr>
        <p:spPr>
          <a:xfrm>
            <a:off x="217244" y="3801269"/>
            <a:ext cx="8748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6">
                    <a:lumMod val="50000"/>
                  </a:schemeClr>
                </a:solidFill>
              </a:rPr>
              <a:t>اكتب حاصل الضرب بالصيغة الأسية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2F5BD6E-3C89-4FE6-8BF0-3E7E4A3E45F3}"/>
              </a:ext>
            </a:extLst>
          </p:cNvPr>
          <p:cNvSpPr txBox="1"/>
          <p:nvPr/>
        </p:nvSpPr>
        <p:spPr>
          <a:xfrm>
            <a:off x="141514" y="4956626"/>
            <a:ext cx="874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12 × 12 × 12 × 12   =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1776981-1FD1-430E-B4C2-EF920EE82D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4960272" y="5966511"/>
            <a:ext cx="696179" cy="62832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F053E99-6271-43BC-BFD7-E127C942F28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8978" y="3240824"/>
            <a:ext cx="1696453" cy="2257145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20BBFFA-9F81-4A75-B789-2CEF2F2DE7EA}"/>
              </a:ext>
            </a:extLst>
          </p:cNvPr>
          <p:cNvSpPr txBox="1"/>
          <p:nvPr/>
        </p:nvSpPr>
        <p:spPr>
          <a:xfrm>
            <a:off x="3660164" y="3880337"/>
            <a:ext cx="753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دقيقة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173D6338-F482-46D7-92F1-D56BD4A55A5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9260" y="3138376"/>
            <a:ext cx="1219200" cy="121920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E15EF3C1-32FB-4EB0-87D3-21FB03B066D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24" y="5919648"/>
            <a:ext cx="1617543" cy="6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3" grpId="0"/>
      <p:bldP spid="31" grpId="0"/>
      <p:bldP spid="3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صورة 45">
            <a:extLst>
              <a:ext uri="{FF2B5EF4-FFF2-40B4-BE49-F238E27FC236}">
                <a16:creationId xmlns:a16="http://schemas.microsoft.com/office/drawing/2014/main" id="{DDF4F3EA-DEAE-3749-8C93-123919CABB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46754" y="133051"/>
            <a:ext cx="2190044" cy="1842505"/>
          </a:xfrm>
          <a:prstGeom prst="rect">
            <a:avLst/>
          </a:prstGeom>
          <a:ln>
            <a:noFill/>
          </a:ln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ACC92CAF-5D2B-4602-9521-DA37B54B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24" y="5919648"/>
            <a:ext cx="1617543" cy="65723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EBE7C1B-980F-4814-B0F8-6BF695A91D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" b="54091" l="11321" r="97013">
                        <a14:foregroundMark x1="11792" y1="10455" x2="23742" y2="10455"/>
                        <a14:foregroundMark x1="23742" y1="10455" x2="68868" y2="7727"/>
                        <a14:foregroundMark x1="68868" y1="7727" x2="96069" y2="10455"/>
                        <a14:foregroundMark x1="11321" y1="6364" x2="11321" y2="6364"/>
                        <a14:foregroundMark x1="17138" y1="15455" x2="25000" y2="19091"/>
                        <a14:foregroundMark x1="25000" y1="19091" x2="27987" y2="34091"/>
                        <a14:foregroundMark x1="27987" y1="34091" x2="33019" y2="46364"/>
                        <a14:foregroundMark x1="33019" y1="46364" x2="58176" y2="51818"/>
                        <a14:foregroundMark x1="58176" y1="51818" x2="86006" y2="47273"/>
                        <a14:foregroundMark x1="86006" y1="47273" x2="93239" y2="40000"/>
                        <a14:foregroundMark x1="96226" y1="7727" x2="94654" y2="23182"/>
                        <a14:foregroundMark x1="94654" y1="23182" x2="97013" y2="38182"/>
                        <a14:foregroundMark x1="97013" y1="38182" x2="91352" y2="49091"/>
                        <a14:foregroundMark x1="91352" y1="49091" x2="89465" y2="45909"/>
                        <a14:foregroundMark x1="72170" y1="26818" x2="72170" y2="26818"/>
                        <a14:foregroundMark x1="46855" y1="26818" x2="86006" y2="33182"/>
                        <a14:foregroundMark x1="14465" y1="5909" x2="48899" y2="909"/>
                        <a14:foregroundMark x1="48899" y1="909" x2="76258" y2="13182"/>
                        <a14:foregroundMark x1="76258" y1="13182" x2="93396" y2="6818"/>
                        <a14:foregroundMark x1="93396" y1="6818" x2="88522" y2="18182"/>
                        <a14:foregroundMark x1="88522" y1="18182" x2="42767" y2="16818"/>
                        <a14:foregroundMark x1="42767" y1="16818" x2="37893" y2="28182"/>
                        <a14:foregroundMark x1="22484" y1="17273" x2="23113" y2="33182"/>
                        <a14:foregroundMark x1="23113" y1="33182" x2="28616" y2="44091"/>
                        <a14:foregroundMark x1="28616" y1="44091" x2="59906" y2="50455"/>
                        <a14:foregroundMark x1="59906" y1="50455" x2="33019" y2="50909"/>
                        <a14:foregroundMark x1="33019" y1="50909" x2="52044" y2="51364"/>
                        <a14:foregroundMark x1="52044" y1="51364" x2="70440" y2="50909"/>
                        <a14:foregroundMark x1="70440" y1="50909" x2="90723" y2="53636"/>
                        <a14:foregroundMark x1="90723" y1="53636" x2="94969" y2="53182"/>
                        <a14:foregroundMark x1="34119" y1="21364" x2="39780" y2="28182"/>
                        <a14:foregroundMark x1="52673" y1="43182" x2="52673" y2="43182"/>
                        <a14:foregroundMark x1="12579" y1="10455" x2="18396" y2="10455"/>
                        <a14:foregroundMark x1="14937" y1="15000" x2="14937" y2="15000"/>
                        <a14:foregroundMark x1="15723" y1="15000" x2="15723" y2="15000"/>
                        <a14:foregroundMark x1="16509" y1="16818" x2="16509" y2="16818"/>
                        <a14:foregroundMark x1="13365" y1="14545" x2="13365" y2="14545"/>
                        <a14:foregroundMark x1="14151" y1="15455" x2="14151" y2="15455"/>
                        <a14:foregroundMark x1="12736" y1="8636" x2="12736" y2="8636"/>
                        <a14:foregroundMark x1="12107" y1="6364" x2="12107" y2="6364"/>
                        <a14:foregroundMark x1="12107" y1="9091" x2="12107" y2="9091"/>
                        <a14:foregroundMark x1="11635" y1="8182" x2="11635" y2="8182"/>
                        <a14:foregroundMark x1="11950" y1="13636" x2="11950" y2="13636"/>
                        <a14:foregroundMark x1="71855" y1="5000" x2="71855" y2="5000"/>
                        <a14:foregroundMark x1="74214" y1="5000" x2="74214" y2="5000"/>
                        <a14:foregroundMark x1="78145" y1="5000" x2="78145" y2="5000"/>
                        <a14:foregroundMark x1="81447" y1="4545" x2="81447" y2="4545"/>
                        <a14:foregroundMark x1="85849" y1="4545" x2="85849" y2="4545"/>
                        <a14:foregroundMark x1="89937" y1="5000" x2="89937" y2="5000"/>
                        <a14:foregroundMark x1="88050" y1="3636" x2="88050" y2="3636"/>
                        <a14:foregroundMark x1="94340" y1="6364" x2="94340" y2="6364"/>
                        <a14:foregroundMark x1="96226" y1="10455" x2="96226" y2="10455"/>
                        <a14:foregroundMark x1="94182" y1="14091" x2="94182" y2="14091"/>
                        <a14:foregroundMark x1="94182" y1="5000" x2="94182" y2="5000"/>
                        <a14:foregroundMark x1="88365" y1="27727" x2="88365" y2="27727"/>
                        <a14:foregroundMark x1="81604" y1="29091" x2="81604" y2="29091"/>
                        <a14:foregroundMark x1="60063" y1="11364" x2="60063" y2="11364"/>
                      </a14:backgroundRemoval>
                    </a14:imgEffect>
                  </a14:imgLayer>
                </a14:imgProps>
              </a:ext>
            </a:extLst>
          </a:blip>
          <a:srcRect l="10500" b="39086"/>
          <a:stretch/>
        </p:blipFill>
        <p:spPr>
          <a:xfrm>
            <a:off x="3108886" y="2057400"/>
            <a:ext cx="7061761" cy="27432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B8EDF82-365F-4864-8A3C-C377572147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0249" y="945825"/>
            <a:ext cx="3399846" cy="10297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0B38335-4548-4211-8511-6D5EBB8198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8373" y="836492"/>
            <a:ext cx="1055670" cy="1055670"/>
          </a:xfrm>
          <a:prstGeom prst="rect">
            <a:avLst/>
          </a:prstGeom>
        </p:spPr>
      </p:pic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20F8CF4A-DD24-4FAA-B7DD-00F2DAA6FC37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صورة 45">
            <a:extLst>
              <a:ext uri="{FF2B5EF4-FFF2-40B4-BE49-F238E27FC236}">
                <a16:creationId xmlns:a16="http://schemas.microsoft.com/office/drawing/2014/main" id="{DDF4F3EA-DEAE-3749-8C93-123919CABB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46754" y="133051"/>
            <a:ext cx="4154310" cy="1842505"/>
          </a:xfrm>
          <a:prstGeom prst="rect">
            <a:avLst/>
          </a:prstGeom>
          <a:ln>
            <a:noFill/>
          </a:ln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ACC92CAF-5D2B-4602-9521-DA37B54B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24" y="5919648"/>
            <a:ext cx="1617543" cy="657238"/>
          </a:xfrm>
          <a:prstGeom prst="rect">
            <a:avLst/>
          </a:prstGeom>
        </p:spPr>
      </p:pic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20F8CF4A-DD24-4FAA-B7DD-00F2DAA6FC37}"/>
              </a:ext>
            </a:extLst>
          </p:cNvPr>
          <p:cNvSpPr/>
          <p:nvPr/>
        </p:nvSpPr>
        <p:spPr>
          <a:xfrm>
            <a:off x="146957" y="101083"/>
            <a:ext cx="11903529" cy="6655834"/>
          </a:xfrm>
          <a:prstGeom prst="roundRect">
            <a:avLst>
              <a:gd name="adj" fmla="val 98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87EE128-E90B-4B31-BDAE-DE8FD2A5AE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CFAFF"/>
              </a:clrFrom>
              <a:clrTo>
                <a:srgbClr val="ECFA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0847" t="13013" r="9960" b="9213"/>
          <a:stretch/>
        </p:blipFill>
        <p:spPr>
          <a:xfrm>
            <a:off x="2876681" y="693336"/>
            <a:ext cx="6551526" cy="307977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D00753F-B476-4F97-BEFE-61C4889A0CDB}"/>
              </a:ext>
            </a:extLst>
          </p:cNvPr>
          <p:cNvSpPr txBox="1"/>
          <p:nvPr/>
        </p:nvSpPr>
        <p:spPr>
          <a:xfrm>
            <a:off x="3838222" y="1734747"/>
            <a:ext cx="445911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عزيزتي الطالبة: يمكنك </a:t>
            </a:r>
            <a:r>
              <a:rPr lang="ar-SA" sz="3600" dirty="0" err="1"/>
              <a:t>زياة</a:t>
            </a:r>
            <a:r>
              <a:rPr lang="ar-SA" sz="3600" dirty="0"/>
              <a:t> قناة عين التعليمية للاستفادة </a:t>
            </a:r>
          </a:p>
          <a:p>
            <a:pPr algn="ctr"/>
            <a:r>
              <a:rPr lang="ar-SA" sz="3600" dirty="0"/>
              <a:t>الواجب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DF8EBFB-56F5-4495-98B7-860E3F964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78" y="4046981"/>
            <a:ext cx="5689599" cy="18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84</Words>
  <Application>Microsoft Office PowerPoint</Application>
  <PresentationFormat>شاشة عريضة</PresentationFormat>
  <Paragraphs>27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ابتسام الزهراني</cp:lastModifiedBy>
  <cp:revision>12</cp:revision>
  <dcterms:created xsi:type="dcterms:W3CDTF">2021-08-28T07:17:54Z</dcterms:created>
  <dcterms:modified xsi:type="dcterms:W3CDTF">2021-09-04T19:44:34Z</dcterms:modified>
</cp:coreProperties>
</file>