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69615C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9615C"/>
        </a:fontRef>
        <a:srgbClr val="69615C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rgbClr val="E8E0DD"/>
          </a:solidFill>
        </a:fill>
      </a:tcStyle>
    </a:wholeTbl>
    <a:band2H>
      <a:tcTxStyle b="def" i="def"/>
      <a:tcStyle>
        <a:tcBdr/>
        <a:fill>
          <a:solidFill>
            <a:srgbClr val="F4F0EF"/>
          </a:solidFill>
        </a:fill>
      </a:tcStyle>
    </a:band2H>
    <a:firstCol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381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381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9615C"/>
        </a:fontRef>
        <a:srgbClr val="69615C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rgbClr val="EAE4DE"/>
          </a:solidFill>
        </a:fill>
      </a:tcStyle>
    </a:wholeTbl>
    <a:band2H>
      <a:tcTxStyle b="def" i="def"/>
      <a:tcStyle>
        <a:tcBdr/>
        <a:fill>
          <a:solidFill>
            <a:srgbClr val="F5F2EF"/>
          </a:solidFill>
        </a:fill>
      </a:tcStyle>
    </a:band2H>
    <a:firstCol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381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381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69615C"/>
        </a:fontRef>
        <a:srgbClr val="69615C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rgbClr val="CCCDCB"/>
          </a:solidFill>
        </a:fill>
      </a:tcStyle>
    </a:wholeTbl>
    <a:band2H>
      <a:tcTxStyle b="def" i="def"/>
      <a:tcStyle>
        <a:tcBdr/>
        <a:fill>
          <a:solidFill>
            <a:srgbClr val="E7E8E7"/>
          </a:solidFill>
        </a:fill>
      </a:tcStyle>
    </a:band2H>
    <a:firstCol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381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381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69615C"/>
        </a:fontRef>
        <a:srgbClr val="6961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AE9"/>
          </a:solidFill>
        </a:fill>
      </a:tcStyle>
    </a:wholeTbl>
    <a:band2H>
      <a:tcTxStyle b="def" i="def"/>
      <a:tcStyle>
        <a:tcBdr/>
        <a:fill>
          <a:solidFill>
            <a:srgbClr val="EBE8DF"/>
          </a:solidFill>
        </a:fill>
      </a:tcStyle>
    </a:band2H>
    <a:firstCol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9615C"/>
        </a:fontRef>
        <a:srgbClr val="6961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9615C"/>
              </a:solidFill>
              <a:prstDash val="solid"/>
              <a:round/>
            </a:ln>
          </a:top>
          <a:bottom>
            <a:ln w="25400" cap="flat">
              <a:solidFill>
                <a:srgbClr val="69615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8DF"/>
          </a:solidFill>
        </a:fill>
      </a:tcStyle>
    </a:lastRow>
    <a:fir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9615C"/>
              </a:solidFill>
              <a:prstDash val="solid"/>
              <a:round/>
            </a:ln>
          </a:top>
          <a:bottom>
            <a:ln w="25400" cap="flat">
              <a:solidFill>
                <a:srgbClr val="69615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69615C"/>
        </a:fontRef>
        <a:srgbClr val="69615C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rgbClr val="D3D1D1"/>
          </a:solidFill>
        </a:fill>
      </a:tcStyle>
    </a:wholeTbl>
    <a:band2H>
      <a:tcTxStyle b="def" i="def"/>
      <a:tcStyle>
        <a:tcBdr/>
        <a:fill>
          <a:solidFill>
            <a:srgbClr val="EAEAE9"/>
          </a:solidFill>
        </a:fill>
      </a:tcStyle>
    </a:band2H>
    <a:firstCol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rgbClr val="69615C"/>
          </a:solidFill>
        </a:fill>
      </a:tcStyle>
    </a:firstCol>
    <a:la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38100" cap="flat">
              <a:solidFill>
                <a:srgbClr val="EBE8DF"/>
              </a:solidFill>
              <a:prstDash val="solid"/>
              <a:round/>
            </a:ln>
          </a:top>
          <a:bottom>
            <a:ln w="127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rgbClr val="69615C"/>
          </a:solidFill>
        </a:fill>
      </a:tcStyle>
    </a:lastRow>
    <a:firstRow>
      <a:tcTxStyle b="on" i="off">
        <a:fontRef idx="minor">
          <a:srgbClr val="EBE8DF"/>
        </a:fontRef>
        <a:srgbClr val="EBE8DF"/>
      </a:tcTxStyle>
      <a:tcStyle>
        <a:tcBdr>
          <a:left>
            <a:ln w="12700" cap="flat">
              <a:solidFill>
                <a:srgbClr val="EBE8DF"/>
              </a:solidFill>
              <a:prstDash val="solid"/>
              <a:round/>
            </a:ln>
          </a:left>
          <a:right>
            <a:ln w="12700" cap="flat">
              <a:solidFill>
                <a:srgbClr val="EBE8DF"/>
              </a:solidFill>
              <a:prstDash val="solid"/>
              <a:round/>
            </a:ln>
          </a:right>
          <a:top>
            <a:ln w="12700" cap="flat">
              <a:solidFill>
                <a:srgbClr val="EBE8DF"/>
              </a:solidFill>
              <a:prstDash val="solid"/>
              <a:round/>
            </a:ln>
          </a:top>
          <a:bottom>
            <a:ln w="38100" cap="flat">
              <a:solidFill>
                <a:srgbClr val="EBE8DF"/>
              </a:solidFill>
              <a:prstDash val="solid"/>
              <a:round/>
            </a:ln>
          </a:bottom>
          <a:insideH>
            <a:ln w="12700" cap="flat">
              <a:solidFill>
                <a:srgbClr val="EBE8DF"/>
              </a:solidFill>
              <a:prstDash val="solid"/>
              <a:round/>
            </a:ln>
          </a:insideH>
          <a:insideV>
            <a:ln w="12700" cap="flat">
              <a:solidFill>
                <a:srgbClr val="EBE8DF"/>
              </a:solidFill>
              <a:prstDash val="solid"/>
              <a:round/>
            </a:ln>
          </a:insideV>
        </a:tcBdr>
        <a:fill>
          <a:solidFill>
            <a:srgbClr val="69615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9615C"/>
        </a:fontRef>
        <a:srgbClr val="69615C"/>
      </a:tcTxStyle>
      <a:tcStyle>
        <a:tcBdr>
          <a:left>
            <a:ln w="12700" cap="flat">
              <a:solidFill>
                <a:srgbClr val="69615C"/>
              </a:solidFill>
              <a:prstDash val="solid"/>
              <a:round/>
            </a:ln>
          </a:left>
          <a:right>
            <a:ln w="12700" cap="flat">
              <a:solidFill>
                <a:srgbClr val="69615C"/>
              </a:solidFill>
              <a:prstDash val="solid"/>
              <a:round/>
            </a:ln>
          </a:right>
          <a:top>
            <a:ln w="12700" cap="flat">
              <a:solidFill>
                <a:srgbClr val="69615C"/>
              </a:solidFill>
              <a:prstDash val="solid"/>
              <a:round/>
            </a:ln>
          </a:top>
          <a:bottom>
            <a:ln w="12700" cap="flat">
              <a:solidFill>
                <a:srgbClr val="69615C"/>
              </a:solidFill>
              <a:prstDash val="solid"/>
              <a:round/>
            </a:ln>
          </a:bottom>
          <a:insideH>
            <a:ln w="12700" cap="flat">
              <a:solidFill>
                <a:srgbClr val="69615C"/>
              </a:solidFill>
              <a:prstDash val="solid"/>
              <a:round/>
            </a:ln>
          </a:insideH>
          <a:insideV>
            <a:ln w="12700" cap="flat">
              <a:solidFill>
                <a:srgbClr val="69615C"/>
              </a:solidFill>
              <a:prstDash val="solid"/>
              <a:round/>
            </a:ln>
          </a:insideV>
        </a:tcBdr>
        <a:fill>
          <a:solidFill>
            <a:srgbClr val="69615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69615C"/>
        </a:fontRef>
        <a:srgbClr val="69615C"/>
      </a:tcTxStyle>
      <a:tcStyle>
        <a:tcBdr>
          <a:left>
            <a:ln w="12700" cap="flat">
              <a:solidFill>
                <a:srgbClr val="69615C"/>
              </a:solidFill>
              <a:prstDash val="solid"/>
              <a:round/>
            </a:ln>
          </a:left>
          <a:right>
            <a:ln w="12700" cap="flat">
              <a:solidFill>
                <a:srgbClr val="69615C"/>
              </a:solidFill>
              <a:prstDash val="solid"/>
              <a:round/>
            </a:ln>
          </a:right>
          <a:top>
            <a:ln w="12700" cap="flat">
              <a:solidFill>
                <a:srgbClr val="69615C"/>
              </a:solidFill>
              <a:prstDash val="solid"/>
              <a:round/>
            </a:ln>
          </a:top>
          <a:bottom>
            <a:ln w="12700" cap="flat">
              <a:solidFill>
                <a:srgbClr val="69615C"/>
              </a:solidFill>
              <a:prstDash val="solid"/>
              <a:round/>
            </a:ln>
          </a:bottom>
          <a:insideH>
            <a:ln w="12700" cap="flat">
              <a:solidFill>
                <a:srgbClr val="69615C"/>
              </a:solidFill>
              <a:prstDash val="solid"/>
              <a:round/>
            </a:ln>
          </a:insideH>
          <a:insideV>
            <a:ln w="12700" cap="flat">
              <a:solidFill>
                <a:srgbClr val="69615C"/>
              </a:solidFill>
              <a:prstDash val="solid"/>
              <a:round/>
            </a:ln>
          </a:insideV>
        </a:tcBdr>
        <a:fill>
          <a:solidFill>
            <a:srgbClr val="69615C">
              <a:alpha val="20000"/>
            </a:srgbClr>
          </a:solidFill>
        </a:fill>
      </a:tcStyle>
    </a:firstCol>
    <a:lastRow>
      <a:tcTxStyle b="on" i="off">
        <a:fontRef idx="minor">
          <a:srgbClr val="69615C"/>
        </a:fontRef>
        <a:srgbClr val="69615C"/>
      </a:tcTxStyle>
      <a:tcStyle>
        <a:tcBdr>
          <a:left>
            <a:ln w="12700" cap="flat">
              <a:solidFill>
                <a:srgbClr val="69615C"/>
              </a:solidFill>
              <a:prstDash val="solid"/>
              <a:round/>
            </a:ln>
          </a:left>
          <a:right>
            <a:ln w="12700" cap="flat">
              <a:solidFill>
                <a:srgbClr val="69615C"/>
              </a:solidFill>
              <a:prstDash val="solid"/>
              <a:round/>
            </a:ln>
          </a:right>
          <a:top>
            <a:ln w="50800" cap="flat">
              <a:solidFill>
                <a:srgbClr val="69615C"/>
              </a:solidFill>
              <a:prstDash val="solid"/>
              <a:round/>
            </a:ln>
          </a:top>
          <a:bottom>
            <a:ln w="12700" cap="flat">
              <a:solidFill>
                <a:srgbClr val="69615C"/>
              </a:solidFill>
              <a:prstDash val="solid"/>
              <a:round/>
            </a:ln>
          </a:bottom>
          <a:insideH>
            <a:ln w="12700" cap="flat">
              <a:solidFill>
                <a:srgbClr val="69615C"/>
              </a:solidFill>
              <a:prstDash val="solid"/>
              <a:round/>
            </a:ln>
          </a:insideH>
          <a:insideV>
            <a:ln w="12700" cap="flat">
              <a:solidFill>
                <a:srgbClr val="69615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69615C"/>
        </a:fontRef>
        <a:srgbClr val="69615C"/>
      </a:tcTxStyle>
      <a:tcStyle>
        <a:tcBdr>
          <a:left>
            <a:ln w="12700" cap="flat">
              <a:solidFill>
                <a:srgbClr val="69615C"/>
              </a:solidFill>
              <a:prstDash val="solid"/>
              <a:round/>
            </a:ln>
          </a:left>
          <a:right>
            <a:ln w="12700" cap="flat">
              <a:solidFill>
                <a:srgbClr val="69615C"/>
              </a:solidFill>
              <a:prstDash val="solid"/>
              <a:round/>
            </a:ln>
          </a:right>
          <a:top>
            <a:ln w="12700" cap="flat">
              <a:solidFill>
                <a:srgbClr val="69615C"/>
              </a:solidFill>
              <a:prstDash val="solid"/>
              <a:round/>
            </a:ln>
          </a:top>
          <a:bottom>
            <a:ln w="25400" cap="flat">
              <a:solidFill>
                <a:srgbClr val="69615C"/>
              </a:solidFill>
              <a:prstDash val="solid"/>
              <a:round/>
            </a:ln>
          </a:bottom>
          <a:insideH>
            <a:ln w="12700" cap="flat">
              <a:solidFill>
                <a:srgbClr val="69615C"/>
              </a:solidFill>
              <a:prstDash val="solid"/>
              <a:round/>
            </a:ln>
          </a:insideH>
          <a:insideV>
            <a:ln w="12700" cap="flat">
              <a:solidFill>
                <a:srgbClr val="69615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hape 3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" name="نص العنوان"/>
          <p:cNvSpPr txBox="1"/>
          <p:nvPr>
            <p:ph type="title"/>
          </p:nvPr>
        </p:nvSpPr>
        <p:spPr>
          <a:xfrm>
            <a:off x="415600" y="2574580"/>
            <a:ext cx="11360701" cy="1230601"/>
          </a:xfrm>
          <a:prstGeom prst="rect">
            <a:avLst/>
          </a:prstGeom>
        </p:spPr>
        <p:txBody>
          <a:bodyPr/>
          <a:lstStyle>
            <a:lvl1pPr algn="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sz="quarter" idx="1"/>
          </p:nvPr>
        </p:nvSpPr>
        <p:spPr>
          <a:xfrm>
            <a:off x="432799" y="6096299"/>
            <a:ext cx="11379901" cy="717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9250" indent="-241300" algn="r">
              <a:buClrTx/>
              <a:buSzTx/>
              <a:buFontTx/>
              <a:buNone/>
            </a:lvl1pPr>
            <a:lvl2pPr marL="349250" indent="215900" algn="r">
              <a:buClrTx/>
              <a:buSzTx/>
              <a:buFontTx/>
              <a:buNone/>
            </a:lvl2pPr>
            <a:lvl3pPr marL="349250" indent="673100" algn="r">
              <a:buClrTx/>
              <a:buSzTx/>
              <a:buFontTx/>
              <a:buNone/>
            </a:lvl3pPr>
            <a:lvl4pPr marL="349250" indent="1130300" algn="r">
              <a:buClrTx/>
              <a:buSzTx/>
              <a:buFontTx/>
              <a:buNone/>
            </a:lvl4pPr>
            <a:lvl5pPr marL="349250" indent="1587500" algn="r"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Google Shape;13;p2"/>
          <p:cNvSpPr/>
          <p:nvPr/>
        </p:nvSpPr>
        <p:spPr>
          <a:xfrm>
            <a:off x="-1" y="-1"/>
            <a:ext cx="4406402" cy="53553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" name="Google Shape;14;p2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" name="Google Shape;15;p2"/>
          <p:cNvSpPr/>
          <p:nvPr/>
        </p:nvSpPr>
        <p:spPr>
          <a:xfrm>
            <a:off x="276674" y="242799"/>
            <a:ext cx="4406402" cy="5355302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" name="Google Shape;16;p2"/>
          <p:cNvSpPr/>
          <p:nvPr/>
        </p:nvSpPr>
        <p:spPr>
          <a:xfrm>
            <a:off x="0" y="6256099"/>
            <a:ext cx="601800" cy="6018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Google Shape;17;p2"/>
          <p:cNvSpPr/>
          <p:nvPr/>
        </p:nvSpPr>
        <p:spPr>
          <a:xfrm>
            <a:off x="10858824" y="914400"/>
            <a:ext cx="418801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3" name="Google Shape;18;p2" descr="Google Shape;18;p2"/>
          <p:cNvPicPr>
            <a:picLocks noChangeAspect="1"/>
          </p:cNvPicPr>
          <p:nvPr/>
        </p:nvPicPr>
        <p:blipFill>
          <a:blip r:embed="rId2">
            <a:alphaModFix amt="21000"/>
            <a:extLst/>
          </a:blip>
          <a:srcRect l="0" t="0" r="0" b="24997"/>
          <a:stretch>
            <a:fillRect/>
          </a:stretch>
        </p:blipFill>
        <p:spPr>
          <a:xfrm>
            <a:off x="0" y="317150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Google Shape;19;p2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5" name="صورة 2" descr="صورة 2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4502872" y="1120892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6" name="Google Shape;96;p11"/>
          <p:cNvSpPr/>
          <p:nvPr/>
        </p:nvSpPr>
        <p:spPr>
          <a:xfrm>
            <a:off x="381000" y="1729975"/>
            <a:ext cx="10896600" cy="4213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57" name="Google Shape;97;p11" descr="Google Shape;97;p11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 flipH="1" rot="10800000">
            <a:off x="5810250" y="1"/>
            <a:ext cx="6381752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98;p11"/>
          <p:cNvSpPr/>
          <p:nvPr/>
        </p:nvSpPr>
        <p:spPr>
          <a:xfrm rot="5400000">
            <a:off x="11277588" y="5943587"/>
            <a:ext cx="914401" cy="914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9" name="Google Shape;105;p11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60" name="صورة 13" descr="صورة 13"/>
          <p:cNvPicPr>
            <a:picLocks noChangeAspect="1"/>
          </p:cNvPicPr>
          <p:nvPr/>
        </p:nvPicPr>
        <p:blipFill>
          <a:blip r:embed="rId3">
            <a:alphaModFix amt="18000"/>
            <a:extLst/>
          </a:blip>
          <a:srcRect l="14478" t="20750" r="9766" b="14280"/>
          <a:stretch>
            <a:fillRect/>
          </a:stretch>
        </p:blipFill>
        <p:spPr>
          <a:xfrm>
            <a:off x="405207" y="1702628"/>
            <a:ext cx="5195582" cy="4478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رقم الشريحة"/>
          <p:cNvSpPr txBox="1"/>
          <p:nvPr>
            <p:ph type="sldNum" sz="quarter" idx="2"/>
          </p:nvPr>
        </p:nvSpPr>
        <p:spPr>
          <a:xfrm>
            <a:off x="5892800" y="6141900"/>
            <a:ext cx="2844800" cy="428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07B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70" name="مستوى النص الأول…"/>
          <p:cNvSpPr txBox="1"/>
          <p:nvPr>
            <p:ph type="body" sz="quarter" idx="1"/>
          </p:nvPr>
        </p:nvSpPr>
        <p:spPr>
          <a:xfrm>
            <a:off x="1189052" y="4020675"/>
            <a:ext cx="2658900" cy="606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9250" indent="-241300">
              <a:buClrTx/>
              <a:buSzTx/>
              <a:buFontTx/>
              <a:buNone/>
              <a:defRPr b="1" sz="2100"/>
            </a:lvl1pPr>
            <a:lvl2pPr marL="349250" indent="215900">
              <a:buClrTx/>
              <a:buSzTx/>
              <a:buFontTx/>
              <a:buNone/>
              <a:defRPr b="1" sz="2100"/>
            </a:lvl2pPr>
            <a:lvl3pPr marL="349250" indent="673100">
              <a:buClrTx/>
              <a:buSzTx/>
              <a:buFontTx/>
              <a:buNone/>
              <a:defRPr b="1" sz="2100"/>
            </a:lvl3pPr>
            <a:lvl4pPr marL="349250" indent="1130300">
              <a:buClrTx/>
              <a:buSzTx/>
              <a:buFontTx/>
              <a:buNone/>
              <a:defRPr b="1" sz="2100"/>
            </a:lvl4pPr>
            <a:lvl5pPr marL="349250" indent="1587500">
              <a:buClrTx/>
              <a:buSzTx/>
              <a:buFontTx/>
              <a:buNone/>
              <a:defRPr b="1" sz="21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1" name="نص العنوان"/>
          <p:cNvSpPr txBox="1"/>
          <p:nvPr>
            <p:ph type="title"/>
          </p:nvPr>
        </p:nvSpPr>
        <p:spPr>
          <a:xfrm>
            <a:off x="1189049" y="669575"/>
            <a:ext cx="9707401" cy="763501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72" name="Google Shape;112;p12"/>
          <p:cNvSpPr txBox="1"/>
          <p:nvPr>
            <p:ph type="body" sz="quarter" idx="21"/>
          </p:nvPr>
        </p:nvSpPr>
        <p:spPr>
          <a:xfrm>
            <a:off x="1189050" y="4458625"/>
            <a:ext cx="2658900" cy="925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36550" rtl="0">
              <a:buSzPts val="1700"/>
              <a:defRPr sz="1700"/>
            </a:pPr>
          </a:p>
        </p:txBody>
      </p:sp>
      <p:sp>
        <p:nvSpPr>
          <p:cNvPr id="173" name="Google Shape;114;p12"/>
          <p:cNvSpPr txBox="1"/>
          <p:nvPr>
            <p:ph type="body" sz="quarter" idx="22"/>
          </p:nvPr>
        </p:nvSpPr>
        <p:spPr>
          <a:xfrm>
            <a:off x="8237549" y="4433966"/>
            <a:ext cx="2658901" cy="923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36550" rtl="0">
              <a:buSzPts val="1700"/>
              <a:defRPr sz="1700"/>
            </a:pPr>
          </a:p>
        </p:txBody>
      </p:sp>
      <p:pic>
        <p:nvPicPr>
          <p:cNvPr id="174" name="Google Shape;115;p12" descr="Google Shape;115;p12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3" t="21458" r="0" b="3540"/>
          <a:stretch>
            <a:fillRect/>
          </a:stretch>
        </p:blipFill>
        <p:spPr>
          <a:xfrm rot="10800000">
            <a:off x="1" y="-76199"/>
            <a:ext cx="4476749" cy="481082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Google Shape;116;p12"/>
          <p:cNvSpPr/>
          <p:nvPr/>
        </p:nvSpPr>
        <p:spPr>
          <a:xfrm flipH="1" rot="16200000">
            <a:off x="-12" y="5943587"/>
            <a:ext cx="914401" cy="914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6" name="Google Shape;117;p12"/>
          <p:cNvSpPr/>
          <p:nvPr/>
        </p:nvSpPr>
        <p:spPr>
          <a:xfrm flipH="1" rot="16200000">
            <a:off x="914387" y="5524813"/>
            <a:ext cx="418802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7" name="Google Shape;118;p12"/>
          <p:cNvSpPr/>
          <p:nvPr/>
        </p:nvSpPr>
        <p:spPr>
          <a:xfrm flipH="1">
            <a:off x="11105999" y="0"/>
            <a:ext cx="1086001" cy="108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8" name="Google Shape;119;p12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9" name="صورة 14" descr="صورة 14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4058099" y="1270336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xfrm>
            <a:off x="411274" y="1727000"/>
            <a:ext cx="4458301" cy="2377201"/>
          </a:xfrm>
          <a:prstGeom prst="rect">
            <a:avLst/>
          </a:prstGeom>
        </p:spPr>
        <p:txBody>
          <a:bodyPr anchor="ctr"/>
          <a:lstStyle>
            <a:lvl1pPr algn="l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0" name="مستوى النص الأول…"/>
          <p:cNvSpPr txBox="1"/>
          <p:nvPr>
            <p:ph type="body" sz="quarter" idx="1"/>
          </p:nvPr>
        </p:nvSpPr>
        <p:spPr>
          <a:xfrm>
            <a:off x="411274" y="5029775"/>
            <a:ext cx="4458301" cy="717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9250" indent="-241300">
              <a:buClrTx/>
              <a:buSzTx/>
              <a:buFontTx/>
              <a:buNone/>
              <a:defRPr sz="1800"/>
            </a:lvl1pPr>
            <a:lvl2pPr marL="349250" indent="215900">
              <a:buClrTx/>
              <a:buSzTx/>
              <a:buFontTx/>
              <a:buNone/>
              <a:defRPr sz="1800"/>
            </a:lvl2pPr>
            <a:lvl3pPr marL="349250" indent="673100">
              <a:buClrTx/>
              <a:buSzTx/>
              <a:buFontTx/>
              <a:buNone/>
              <a:defRPr sz="1800"/>
            </a:lvl3pPr>
            <a:lvl4pPr marL="349250" indent="1130300">
              <a:buClrTx/>
              <a:buSzTx/>
              <a:buFontTx/>
              <a:buNone/>
              <a:defRPr sz="1800"/>
            </a:lvl4pPr>
            <a:lvl5pPr marL="349250" indent="1587500"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1" name="Google Shape;124;p13" descr="Google Shape;124;p13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3" t="21458" r="0" b="3540"/>
          <a:stretch>
            <a:fillRect/>
          </a:stretch>
        </p:blipFill>
        <p:spPr>
          <a:xfrm rot="10800000">
            <a:off x="0" y="27583"/>
            <a:ext cx="4476749" cy="481082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Google Shape;125;p13"/>
          <p:cNvSpPr/>
          <p:nvPr/>
        </p:nvSpPr>
        <p:spPr>
          <a:xfrm flipH="1" rot="16200000">
            <a:off x="-12" y="5943587"/>
            <a:ext cx="914401" cy="914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3" name="Google Shape;126;p13"/>
          <p:cNvSpPr/>
          <p:nvPr/>
        </p:nvSpPr>
        <p:spPr>
          <a:xfrm flipH="1" rot="16200000">
            <a:off x="914387" y="5524813"/>
            <a:ext cx="418802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4" name="Google Shape;127;p13"/>
          <p:cNvSpPr/>
          <p:nvPr/>
        </p:nvSpPr>
        <p:spPr>
          <a:xfrm flipH="1">
            <a:off x="11105999" y="0"/>
            <a:ext cx="1086001" cy="108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5" name="Google Shape;128;p13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96" name="صورة 9" descr="صورة 9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4502872" y="1120892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06" name="Google Shape;131;p14" descr="Google Shape;131;p14"/>
          <p:cNvPicPr>
            <a:picLocks noChangeAspect="1"/>
          </p:cNvPicPr>
          <p:nvPr/>
        </p:nvPicPr>
        <p:blipFill>
          <a:blip r:embed="rId2">
            <a:alphaModFix amt="21000"/>
            <a:extLst/>
          </a:blip>
          <a:srcRect l="0" t="0" r="0" b="24997"/>
          <a:stretch>
            <a:fillRect/>
          </a:stretch>
        </p:blipFill>
        <p:spPr>
          <a:xfrm>
            <a:off x="26749" y="0"/>
            <a:ext cx="12192001" cy="685800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نص العنوان"/>
          <p:cNvSpPr txBox="1"/>
          <p:nvPr>
            <p:ph type="title"/>
          </p:nvPr>
        </p:nvSpPr>
        <p:spPr>
          <a:xfrm>
            <a:off x="7223375" y="2088000"/>
            <a:ext cx="4458301" cy="2377201"/>
          </a:xfrm>
          <a:prstGeom prst="rect">
            <a:avLst/>
          </a:prstGeom>
        </p:spPr>
        <p:txBody>
          <a:bodyPr anchor="ctr"/>
          <a:lstStyle>
            <a:lvl1pPr algn="r">
              <a:defRPr sz="6000">
                <a:solidFill>
                  <a:schemeClr val="accent2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8" name="Google Shape;133;p14"/>
          <p:cNvSpPr/>
          <p:nvPr/>
        </p:nvSpPr>
        <p:spPr>
          <a:xfrm rot="16200000">
            <a:off x="-12" y="-12"/>
            <a:ext cx="914401" cy="914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9" name="Google Shape;134;p14"/>
          <p:cNvSpPr/>
          <p:nvPr/>
        </p:nvSpPr>
        <p:spPr>
          <a:xfrm rot="16200000">
            <a:off x="914387" y="914362"/>
            <a:ext cx="418802" cy="41880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10" name="صورة 6" descr="صورة 6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4779644" y="1504714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رقم الشريحة"/>
          <p:cNvSpPr txBox="1"/>
          <p:nvPr>
            <p:ph type="sldNum" sz="quarter" idx="2"/>
          </p:nvPr>
        </p:nvSpPr>
        <p:spPr>
          <a:xfrm>
            <a:off x="5892800" y="6141900"/>
            <a:ext cx="2844800" cy="428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07B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20" name="Google Shape;137;p15"/>
          <p:cNvSpPr/>
          <p:nvPr/>
        </p:nvSpPr>
        <p:spPr>
          <a:xfrm>
            <a:off x="3923224" y="-1"/>
            <a:ext cx="4134601" cy="64446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21" name="Google Shape;138;p15" descr="Google Shape;138;p15"/>
          <p:cNvPicPr>
            <a:picLocks noChangeAspect="1"/>
          </p:cNvPicPr>
          <p:nvPr/>
        </p:nvPicPr>
        <p:blipFill>
          <a:blip r:embed="rId2">
            <a:alphaModFix amt="21000"/>
            <a:extLst/>
          </a:blip>
          <a:srcRect l="0" t="0" r="0" b="24997"/>
          <a:stretch>
            <a:fillRect/>
          </a:stretch>
        </p:blipFill>
        <p:spPr>
          <a:xfrm flipH="1">
            <a:off x="26749" y="0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Google Shape;146;p15"/>
          <p:cNvSpPr/>
          <p:nvPr/>
        </p:nvSpPr>
        <p:spPr>
          <a:xfrm rot="10800000">
            <a:off x="-1" y="5943600"/>
            <a:ext cx="914401" cy="914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3" name="Google Shape;147;p15"/>
          <p:cNvSpPr/>
          <p:nvPr/>
        </p:nvSpPr>
        <p:spPr>
          <a:xfrm rot="10800000">
            <a:off x="914375" y="5524799"/>
            <a:ext cx="418801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4" name="Google Shape;148;p1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5" name="Google Shape;149;p15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26" name="صورة 15" descr="صورة 15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6" b="14280"/>
          <a:stretch>
            <a:fillRect/>
          </a:stretch>
        </p:blipFill>
        <p:spPr>
          <a:xfrm>
            <a:off x="-76201" y="150942"/>
            <a:ext cx="3598335" cy="3101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رقم الشريحة"/>
          <p:cNvSpPr txBox="1"/>
          <p:nvPr>
            <p:ph type="sldNum" sz="quarter" idx="2"/>
          </p:nvPr>
        </p:nvSpPr>
        <p:spPr>
          <a:xfrm>
            <a:off x="5892800" y="6141900"/>
            <a:ext cx="2844800" cy="428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07B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36" name="Google Shape;173;p17"/>
          <p:cNvSpPr/>
          <p:nvPr/>
        </p:nvSpPr>
        <p:spPr>
          <a:xfrm>
            <a:off x="381000" y="22624"/>
            <a:ext cx="7315200" cy="63246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7" name="Google Shape;174;p17"/>
          <p:cNvSpPr/>
          <p:nvPr/>
        </p:nvSpPr>
        <p:spPr>
          <a:xfrm>
            <a:off x="863250" y="584849"/>
            <a:ext cx="7480800" cy="5078102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8" name="مستوى النص الأول…"/>
          <p:cNvSpPr txBox="1"/>
          <p:nvPr>
            <p:ph type="body" sz="quarter" idx="1"/>
          </p:nvPr>
        </p:nvSpPr>
        <p:spPr>
          <a:xfrm>
            <a:off x="8378500" y="1882375"/>
            <a:ext cx="3397801" cy="606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9250" indent="-241300">
              <a:buClrTx/>
              <a:buSzTx/>
              <a:buFontTx/>
              <a:buNone/>
              <a:defRPr b="1" sz="1800"/>
            </a:lvl1pPr>
            <a:lvl2pPr marL="349250" indent="215900">
              <a:buClrTx/>
              <a:buSzTx/>
              <a:buFontTx/>
              <a:buNone/>
              <a:defRPr b="1" sz="1800"/>
            </a:lvl2pPr>
            <a:lvl3pPr marL="349250" indent="673100">
              <a:buClrTx/>
              <a:buSzTx/>
              <a:buFontTx/>
              <a:buNone/>
              <a:defRPr b="1" sz="1800"/>
            </a:lvl3pPr>
            <a:lvl4pPr marL="349250" indent="1130300">
              <a:buClrTx/>
              <a:buSzTx/>
              <a:buFontTx/>
              <a:buNone/>
              <a:defRPr b="1" sz="1800"/>
            </a:lvl4pPr>
            <a:lvl5pPr marL="349250" indent="1587500">
              <a:buClrTx/>
              <a:buSzTx/>
              <a:buFontTx/>
              <a:buNone/>
              <a:defRPr b="1"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9" name="Google Shape;178;p17"/>
          <p:cNvSpPr txBox="1"/>
          <p:nvPr>
            <p:ph type="body" sz="quarter" idx="21"/>
          </p:nvPr>
        </p:nvSpPr>
        <p:spPr>
          <a:xfrm>
            <a:off x="8378500" y="2318374"/>
            <a:ext cx="3397801" cy="1553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17500" rtl="0">
              <a:lnSpc>
                <a:spcPct val="100000"/>
              </a:lnSpc>
              <a:buSzPts val="1400"/>
              <a:defRPr sz="1400"/>
            </a:pPr>
          </a:p>
        </p:txBody>
      </p:sp>
      <p:sp>
        <p:nvSpPr>
          <p:cNvPr id="240" name="Google Shape;181;p17"/>
          <p:cNvSpPr/>
          <p:nvPr/>
        </p:nvSpPr>
        <p:spPr>
          <a:xfrm rot="5400000">
            <a:off x="11277588" y="5943587"/>
            <a:ext cx="914401" cy="914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1" name="Google Shape;182;p17"/>
          <p:cNvSpPr/>
          <p:nvPr/>
        </p:nvSpPr>
        <p:spPr>
          <a:xfrm rot="5400000">
            <a:off x="10858788" y="5524813"/>
            <a:ext cx="418801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42" name="صورة 12" descr="صورة 12"/>
          <p:cNvPicPr>
            <a:picLocks noChangeAspect="1"/>
          </p:cNvPicPr>
          <p:nvPr/>
        </p:nvPicPr>
        <p:blipFill>
          <a:blip r:embed="rId2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8022704" y="1561550"/>
            <a:ext cx="4333131" cy="373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honto 2.png" descr="phonto 2.png"/>
          <p:cNvPicPr>
            <a:picLocks noChangeAspect="1"/>
          </p:cNvPicPr>
          <p:nvPr/>
        </p:nvPicPr>
        <p:blipFill>
          <a:blip r:embed="rId3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رقم الشريحة"/>
          <p:cNvSpPr txBox="1"/>
          <p:nvPr>
            <p:ph type="sldNum" sz="quarter" idx="2"/>
          </p:nvPr>
        </p:nvSpPr>
        <p:spPr>
          <a:xfrm>
            <a:off x="5892800" y="6141900"/>
            <a:ext cx="2844800" cy="428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07B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52" name="Google Shape;203;p19" descr="Google Shape;203;p19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 flipH="1">
            <a:off x="0" y="2"/>
            <a:ext cx="6381752" cy="6857998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نص العنوان"/>
          <p:cNvSpPr txBox="1"/>
          <p:nvPr>
            <p:ph type="title"/>
          </p:nvPr>
        </p:nvSpPr>
        <p:spPr>
          <a:xfrm>
            <a:off x="644200" y="974375"/>
            <a:ext cx="5581501" cy="763501"/>
          </a:xfrm>
          <a:prstGeom prst="rect">
            <a:avLst/>
          </a:prstGeom>
        </p:spPr>
        <p:txBody>
          <a:bodyPr/>
          <a:lstStyle>
            <a:lvl1pPr algn="r"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4" name="مستوى النص الأول…"/>
          <p:cNvSpPr txBox="1"/>
          <p:nvPr>
            <p:ph type="body" sz="half" idx="1"/>
          </p:nvPr>
        </p:nvSpPr>
        <p:spPr>
          <a:xfrm>
            <a:off x="644049" y="2097700"/>
            <a:ext cx="5581501" cy="3565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/>
            <a:lvl2pPr algn="r"/>
            <a:lvl3pPr algn="r"/>
            <a:lvl4pPr algn="r"/>
            <a:lvl5pPr algn="r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5" name="Google Shape;206;p19"/>
          <p:cNvSpPr/>
          <p:nvPr/>
        </p:nvSpPr>
        <p:spPr>
          <a:xfrm>
            <a:off x="7166371" y="0"/>
            <a:ext cx="4134601" cy="6324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Google Shape;207;p19"/>
          <p:cNvSpPr/>
          <p:nvPr/>
        </p:nvSpPr>
        <p:spPr>
          <a:xfrm>
            <a:off x="6705600" y="593374"/>
            <a:ext cx="5070901" cy="5069702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7" name="Google Shape;208;p19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8" name="Google Shape;209;p19"/>
          <p:cNvSpPr/>
          <p:nvPr/>
        </p:nvSpPr>
        <p:spPr>
          <a:xfrm flipH="1">
            <a:off x="914375" y="914400"/>
            <a:ext cx="418801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9" name="Google Shape;210;p19"/>
          <p:cNvSpPr/>
          <p:nvPr/>
        </p:nvSpPr>
        <p:spPr>
          <a:xfrm>
            <a:off x="0" y="5943500"/>
            <a:ext cx="914400" cy="914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0" name="Google Shape;211;p19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61" name="صورة 11" descr="صورة 11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6" b="14281"/>
          <a:stretch>
            <a:fillRect/>
          </a:stretch>
        </p:blipFill>
        <p:spPr>
          <a:xfrm>
            <a:off x="891027" y="1475292"/>
            <a:ext cx="5160418" cy="4447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71" name="Google Shape;214;p20" descr="Google Shape;214;p20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>
            <a:off x="5810248" y="2"/>
            <a:ext cx="6381752" cy="685799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نص العنوان"/>
          <p:cNvSpPr txBox="1"/>
          <p:nvPr>
            <p:ph type="title"/>
          </p:nvPr>
        </p:nvSpPr>
        <p:spPr>
          <a:xfrm>
            <a:off x="5978199" y="974375"/>
            <a:ext cx="5581501" cy="763501"/>
          </a:xfrm>
          <a:prstGeom prst="rect">
            <a:avLst/>
          </a:prstGeom>
        </p:spPr>
        <p:txBody>
          <a:bodyPr/>
          <a:lstStyle>
            <a:lvl1pPr algn="l"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3" name="مستوى النص الأول…"/>
          <p:cNvSpPr txBox="1"/>
          <p:nvPr>
            <p:ph type="body" sz="half" idx="1"/>
          </p:nvPr>
        </p:nvSpPr>
        <p:spPr>
          <a:xfrm>
            <a:off x="6012800" y="2508474"/>
            <a:ext cx="5581501" cy="3106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>
                <a:srgbClr val="69615C"/>
              </a:buClr>
              <a:defRPr>
                <a:solidFill>
                  <a:srgbClr val="69615C"/>
                </a:solidFill>
              </a:defRPr>
            </a:lvl1pPr>
            <a:lvl2pPr>
              <a:buClr>
                <a:srgbClr val="69615C"/>
              </a:buClr>
              <a:defRPr>
                <a:solidFill>
                  <a:srgbClr val="69615C"/>
                </a:solidFill>
              </a:defRPr>
            </a:lvl2pPr>
            <a:lvl3pPr>
              <a:buClr>
                <a:srgbClr val="69615C"/>
              </a:buClr>
              <a:defRPr>
                <a:solidFill>
                  <a:srgbClr val="69615C"/>
                </a:solidFill>
              </a:defRPr>
            </a:lvl3pPr>
            <a:lvl4pPr>
              <a:buClr>
                <a:srgbClr val="69615C"/>
              </a:buClr>
              <a:defRPr>
                <a:solidFill>
                  <a:srgbClr val="69615C"/>
                </a:solidFill>
              </a:defRPr>
            </a:lvl4pPr>
            <a:lvl5pPr>
              <a:buClr>
                <a:srgbClr val="69615C"/>
              </a:buClr>
              <a:defRPr>
                <a:solidFill>
                  <a:srgbClr val="69615C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Google Shape;217;p20"/>
          <p:cNvSpPr/>
          <p:nvPr/>
        </p:nvSpPr>
        <p:spPr>
          <a:xfrm flipH="1">
            <a:off x="856528" y="0"/>
            <a:ext cx="4134601" cy="6324600"/>
          </a:xfrm>
          <a:prstGeom prst="rect">
            <a:avLst/>
          </a:prstGeom>
          <a:solidFill>
            <a:srgbClr val="EBE8D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5" name="Google Shape;218;p20"/>
          <p:cNvSpPr/>
          <p:nvPr/>
        </p:nvSpPr>
        <p:spPr>
          <a:xfrm flipH="1">
            <a:off x="381000" y="593374"/>
            <a:ext cx="5070901" cy="5069702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6" name="Google Shape;219;p20"/>
          <p:cNvSpPr/>
          <p:nvPr/>
        </p:nvSpPr>
        <p:spPr>
          <a:xfrm>
            <a:off x="11277600" y="49"/>
            <a:ext cx="914400" cy="914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7" name="Google Shape;220;p20"/>
          <p:cNvSpPr/>
          <p:nvPr/>
        </p:nvSpPr>
        <p:spPr>
          <a:xfrm>
            <a:off x="10858824" y="914449"/>
            <a:ext cx="418801" cy="41880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8" name="Google Shape;221;p20"/>
          <p:cNvSpPr/>
          <p:nvPr/>
        </p:nvSpPr>
        <p:spPr>
          <a:xfrm flipH="1">
            <a:off x="11277600" y="5943550"/>
            <a:ext cx="914400" cy="914401"/>
          </a:xfrm>
          <a:prstGeom prst="rect">
            <a:avLst/>
          </a:prstGeom>
          <a:solidFill>
            <a:srgbClr val="EBE8D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79" name="صورة 10" descr="صورة 10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49" r="9767" b="14281"/>
          <a:stretch>
            <a:fillRect/>
          </a:stretch>
        </p:blipFill>
        <p:spPr>
          <a:xfrm>
            <a:off x="1061200" y="2148695"/>
            <a:ext cx="3929929" cy="338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89" name="مستوى النص الأول…"/>
          <p:cNvSpPr txBox="1"/>
          <p:nvPr>
            <p:ph type="body" sz="quarter" idx="1"/>
          </p:nvPr>
        </p:nvSpPr>
        <p:spPr>
          <a:xfrm>
            <a:off x="6130599" y="2516825"/>
            <a:ext cx="5581501" cy="717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9250" indent="-241300">
              <a:buClrTx/>
              <a:buSzTx/>
              <a:buFontTx/>
              <a:buNone/>
              <a:defRPr b="1" sz="2100"/>
            </a:lvl1pPr>
            <a:lvl2pPr marL="349250" indent="215900">
              <a:buClrTx/>
              <a:buSzTx/>
              <a:buFontTx/>
              <a:buNone/>
              <a:defRPr b="1" sz="2100"/>
            </a:lvl2pPr>
            <a:lvl3pPr marL="349250" indent="673100">
              <a:buClrTx/>
              <a:buSzTx/>
              <a:buFontTx/>
              <a:buNone/>
              <a:defRPr b="1" sz="2100"/>
            </a:lvl3pPr>
            <a:lvl4pPr marL="349250" indent="1130300">
              <a:buClrTx/>
              <a:buSzTx/>
              <a:buFontTx/>
              <a:buNone/>
              <a:defRPr b="1" sz="2100"/>
            </a:lvl4pPr>
            <a:lvl5pPr marL="349250" indent="1587500">
              <a:buClrTx/>
              <a:buSzTx/>
              <a:buFontTx/>
              <a:buNone/>
              <a:defRPr b="1" sz="21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0" name="نص العنوان"/>
          <p:cNvSpPr txBox="1"/>
          <p:nvPr>
            <p:ph type="title"/>
          </p:nvPr>
        </p:nvSpPr>
        <p:spPr>
          <a:xfrm>
            <a:off x="6130599" y="1583975"/>
            <a:ext cx="5581501" cy="763501"/>
          </a:xfrm>
          <a:prstGeom prst="rect">
            <a:avLst/>
          </a:prstGeom>
        </p:spPr>
        <p:txBody>
          <a:bodyPr anchor="b"/>
          <a:lstStyle>
            <a:lvl1pPr algn="l">
              <a:defRPr sz="7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91" name="Google Shape;226;p21"/>
          <p:cNvSpPr txBox="1"/>
          <p:nvPr>
            <p:ph type="body" sz="quarter" idx="21"/>
          </p:nvPr>
        </p:nvSpPr>
        <p:spPr>
          <a:xfrm>
            <a:off x="6130649" y="3381624"/>
            <a:ext cx="5581501" cy="1341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lnSpc>
                <a:spcPct val="100000"/>
              </a:lnSpc>
              <a:defRPr/>
            </a:pPr>
          </a:p>
        </p:txBody>
      </p:sp>
      <p:pic>
        <p:nvPicPr>
          <p:cNvPr id="292" name="Google Shape;227;p21" descr="Google Shape;227;p21"/>
          <p:cNvPicPr>
            <a:picLocks noChangeAspect="1"/>
          </p:cNvPicPr>
          <p:nvPr/>
        </p:nvPicPr>
        <p:blipFill>
          <a:blip r:embed="rId2">
            <a:alphaModFix amt="21000"/>
            <a:extLst/>
          </a:blip>
          <a:srcRect l="0" t="0" r="0" b="24997"/>
          <a:stretch>
            <a:fillRect/>
          </a:stretch>
        </p:blipFill>
        <p:spPr>
          <a:xfrm flipH="1">
            <a:off x="26749" y="0"/>
            <a:ext cx="12192001" cy="6858003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Google Shape;228;p21"/>
          <p:cNvSpPr/>
          <p:nvPr/>
        </p:nvSpPr>
        <p:spPr>
          <a:xfrm rot="5400000">
            <a:off x="11277588" y="5943587"/>
            <a:ext cx="914401" cy="914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4" name="Google Shape;229;p21"/>
          <p:cNvSpPr/>
          <p:nvPr/>
        </p:nvSpPr>
        <p:spPr>
          <a:xfrm rot="5400000">
            <a:off x="10858788" y="5524813"/>
            <a:ext cx="418801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95" name="صورة 8" descr="صورة 8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6" b="14280"/>
          <a:stretch>
            <a:fillRect/>
          </a:stretch>
        </p:blipFill>
        <p:spPr>
          <a:xfrm>
            <a:off x="-1" y="-17070"/>
            <a:ext cx="3714979" cy="320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رقم الشريحة"/>
          <p:cNvSpPr txBox="1"/>
          <p:nvPr>
            <p:ph type="sldNum" sz="quarter" idx="2"/>
          </p:nvPr>
        </p:nvSpPr>
        <p:spPr>
          <a:xfrm>
            <a:off x="5892800" y="6141900"/>
            <a:ext cx="2844800" cy="428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07B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3" name="Google Shape;26;p4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" name="Google Shape;27;p4"/>
          <p:cNvSpPr/>
          <p:nvPr/>
        </p:nvSpPr>
        <p:spPr>
          <a:xfrm>
            <a:off x="0" y="6256099"/>
            <a:ext cx="601800" cy="601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" name="Google Shape;28;p4"/>
          <p:cNvSpPr/>
          <p:nvPr/>
        </p:nvSpPr>
        <p:spPr>
          <a:xfrm>
            <a:off x="11391900" y="6066239"/>
            <a:ext cx="800100" cy="7917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" name="Google Shape;29;p4"/>
          <p:cNvSpPr/>
          <p:nvPr/>
        </p:nvSpPr>
        <p:spPr>
          <a:xfrm rot="10800000">
            <a:off x="4781550" y="-1"/>
            <a:ext cx="2933700" cy="28863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7" name="Google Shape;30;p4" descr="Google Shape;30;p4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 flipH="1" rot="10800000">
            <a:off x="5810248" y="1"/>
            <a:ext cx="6381752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نص العنوان"/>
          <p:cNvSpPr txBox="1"/>
          <p:nvPr>
            <p:ph type="title"/>
          </p:nvPr>
        </p:nvSpPr>
        <p:spPr>
          <a:xfrm>
            <a:off x="6903770" y="1583975"/>
            <a:ext cx="4491601" cy="13248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نص العنوان</a:t>
            </a: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6903749" y="2988274"/>
            <a:ext cx="4491601" cy="2235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/>
            <a:lvl2pPr algn="r"/>
            <a:lvl3pPr algn="r"/>
            <a:lvl4pPr algn="r"/>
            <a:lvl5pPr algn="r"/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Google Shape;33;p4"/>
          <p:cNvSpPr/>
          <p:nvPr/>
        </p:nvSpPr>
        <p:spPr>
          <a:xfrm>
            <a:off x="10858824" y="914400"/>
            <a:ext cx="418801" cy="418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" name="Google Shape;34;p4"/>
          <p:cNvSpPr/>
          <p:nvPr/>
        </p:nvSpPr>
        <p:spPr>
          <a:xfrm>
            <a:off x="7867650" y="6452499"/>
            <a:ext cx="3539700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Google Shape;35;p4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3" name="صورة 12" descr="صورة 12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6" b="14280"/>
          <a:stretch>
            <a:fillRect/>
          </a:stretch>
        </p:blipFill>
        <p:spPr>
          <a:xfrm>
            <a:off x="304797" y="1822692"/>
            <a:ext cx="5200954" cy="4482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8D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63" name="Google Shape;38;p5"/>
          <p:cNvSpPr/>
          <p:nvPr/>
        </p:nvSpPr>
        <p:spPr>
          <a:xfrm>
            <a:off x="4228074" y="0"/>
            <a:ext cx="6821101" cy="63246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4" name="Google Shape;39;p5"/>
          <p:cNvSpPr/>
          <p:nvPr/>
        </p:nvSpPr>
        <p:spPr>
          <a:xfrm>
            <a:off x="3559149" y="1924050"/>
            <a:ext cx="8217301" cy="4043701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5" name="Google Shape;40;p5" descr="Google Shape;40;p5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 flipH="1">
            <a:off x="0" y="2"/>
            <a:ext cx="6381752" cy="685799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Google Shape;41;p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" name="Google Shape;42;p5"/>
          <p:cNvSpPr/>
          <p:nvPr/>
        </p:nvSpPr>
        <p:spPr>
          <a:xfrm>
            <a:off x="10858824" y="914400"/>
            <a:ext cx="418801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" name="Google Shape;43;p5"/>
          <p:cNvSpPr/>
          <p:nvPr/>
        </p:nvSpPr>
        <p:spPr>
          <a:xfrm>
            <a:off x="0" y="5524400"/>
            <a:ext cx="1333500" cy="1333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" name="Google Shape;46;p5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0" name="صورة 11" descr="صورة 11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279855" y="890250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0" name="Google Shape;49;p6"/>
          <p:cNvSpPr/>
          <p:nvPr/>
        </p:nvSpPr>
        <p:spPr>
          <a:xfrm>
            <a:off x="381000" y="22624"/>
            <a:ext cx="7315200" cy="63246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81" name="Google Shape;50;p6" descr="Google Shape;50;p6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 flipH="1" rot="10800000">
            <a:off x="5810250" y="1"/>
            <a:ext cx="6381752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Google Shape;51;p6"/>
          <p:cNvSpPr/>
          <p:nvPr/>
        </p:nvSpPr>
        <p:spPr>
          <a:xfrm>
            <a:off x="863250" y="584849"/>
            <a:ext cx="7480800" cy="5078102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" name="Google Shape;52;p6"/>
          <p:cNvSpPr/>
          <p:nvPr/>
        </p:nvSpPr>
        <p:spPr>
          <a:xfrm rot="5400000">
            <a:off x="11277588" y="5943587"/>
            <a:ext cx="914401" cy="9144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4" name="Google Shape;53;p6"/>
          <p:cNvSpPr/>
          <p:nvPr/>
        </p:nvSpPr>
        <p:spPr>
          <a:xfrm rot="5400000">
            <a:off x="10858788" y="5524813"/>
            <a:ext cx="418801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5" name="مستوى النص الأول…"/>
          <p:cNvSpPr txBox="1"/>
          <p:nvPr>
            <p:ph type="body" sz="quarter" idx="1"/>
          </p:nvPr>
        </p:nvSpPr>
        <p:spPr>
          <a:xfrm>
            <a:off x="1206524" y="3213274"/>
            <a:ext cx="6356401" cy="20751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6" name="نص العنوان"/>
          <p:cNvSpPr txBox="1"/>
          <p:nvPr>
            <p:ph type="title"/>
          </p:nvPr>
        </p:nvSpPr>
        <p:spPr>
          <a:xfrm>
            <a:off x="1206524" y="2288825"/>
            <a:ext cx="6356401" cy="763501"/>
          </a:xfrm>
          <a:prstGeom prst="rect">
            <a:avLst/>
          </a:prstGeom>
        </p:spPr>
        <p:txBody>
          <a:bodyPr/>
          <a:lstStyle>
            <a:lvl1pPr algn="l">
              <a:defRPr sz="35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87" name="صورة 10" descr="صورة 10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1"/>
          <a:stretch>
            <a:fillRect/>
          </a:stretch>
        </p:blipFill>
        <p:spPr>
          <a:xfrm>
            <a:off x="1330764" y="552594"/>
            <a:ext cx="6107921" cy="5264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8D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97" name="مستوى النص الأول…"/>
          <p:cNvSpPr txBox="1"/>
          <p:nvPr>
            <p:ph type="body" sz="quarter" idx="1"/>
          </p:nvPr>
        </p:nvSpPr>
        <p:spPr>
          <a:xfrm>
            <a:off x="873359" y="1813774"/>
            <a:ext cx="4961101" cy="7179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9250" indent="-241300">
              <a:buClrTx/>
              <a:buSzTx/>
              <a:buFontTx/>
              <a:buNone/>
              <a:defRPr b="1" sz="2100"/>
            </a:lvl1pPr>
            <a:lvl2pPr marL="349250" indent="215900">
              <a:buClrTx/>
              <a:buSzTx/>
              <a:buFontTx/>
              <a:buNone/>
              <a:defRPr b="1" sz="2100"/>
            </a:lvl2pPr>
            <a:lvl3pPr marL="349250" indent="673100">
              <a:buClrTx/>
              <a:buSzTx/>
              <a:buFontTx/>
              <a:buNone/>
              <a:defRPr b="1" sz="2100"/>
            </a:lvl3pPr>
            <a:lvl4pPr marL="349250" indent="1130300">
              <a:buClrTx/>
              <a:buSzTx/>
              <a:buFontTx/>
              <a:buNone/>
              <a:defRPr b="1" sz="2100"/>
            </a:lvl4pPr>
            <a:lvl5pPr marL="349250" indent="1587500">
              <a:buClrTx/>
              <a:buSzTx/>
              <a:buFontTx/>
              <a:buNone/>
              <a:defRPr b="1" sz="21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62;p7"/>
          <p:cNvSpPr txBox="1"/>
          <p:nvPr>
            <p:ph type="body" sz="quarter" idx="21"/>
          </p:nvPr>
        </p:nvSpPr>
        <p:spPr>
          <a:xfrm>
            <a:off x="873349" y="2750799"/>
            <a:ext cx="4960801" cy="3118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99" name="Google Shape;63;p7"/>
          <p:cNvSpPr txBox="1"/>
          <p:nvPr>
            <p:ph type="body" sz="quarter" idx="22"/>
          </p:nvPr>
        </p:nvSpPr>
        <p:spPr>
          <a:xfrm>
            <a:off x="6464146" y="2739050"/>
            <a:ext cx="4961101" cy="3118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rtl="0">
              <a:defRPr/>
            </a:pPr>
          </a:p>
        </p:txBody>
      </p:sp>
      <p:pic>
        <p:nvPicPr>
          <p:cNvPr id="100" name="Google Shape;64;p7" descr="Google Shape;64;p7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 flipH="1">
            <a:off x="0" y="2"/>
            <a:ext cx="638175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65;p7"/>
          <p:cNvSpPr/>
          <p:nvPr/>
        </p:nvSpPr>
        <p:spPr>
          <a:xfrm rot="5400000">
            <a:off x="11277588" y="5943587"/>
            <a:ext cx="914401" cy="914401"/>
          </a:xfrm>
          <a:prstGeom prst="rect">
            <a:avLst/>
          </a:prstGeom>
          <a:solidFill>
            <a:srgbClr val="EBE8D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" name="Google Shape;66;p7"/>
          <p:cNvSpPr/>
          <p:nvPr/>
        </p:nvSpPr>
        <p:spPr>
          <a:xfrm rot="5400000">
            <a:off x="10858788" y="5524813"/>
            <a:ext cx="418801" cy="418801"/>
          </a:xfrm>
          <a:prstGeom prst="rect">
            <a:avLst/>
          </a:prstGeom>
          <a:solidFill>
            <a:srgbClr val="88807B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3" name="صورة 10" descr="صورة 10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rcRect l="14478" t="20750" r="9767" b="14280"/>
          <a:stretch>
            <a:fillRect/>
          </a:stretch>
        </p:blipFill>
        <p:spPr>
          <a:xfrm>
            <a:off x="5419869" y="1298028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72;p8"/>
          <p:cNvSpPr/>
          <p:nvPr/>
        </p:nvSpPr>
        <p:spPr>
          <a:xfrm>
            <a:off x="7166371" y="0"/>
            <a:ext cx="4134601" cy="63246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Google Shape;73;p8"/>
          <p:cNvSpPr/>
          <p:nvPr/>
        </p:nvSpPr>
        <p:spPr>
          <a:xfrm>
            <a:off x="6705600" y="593374"/>
            <a:ext cx="5070901" cy="5069702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15" name="Google Shape;74;p8" descr="Google Shape;74;p8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>
            <a:off x="5810250" y="2"/>
            <a:ext cx="6381752" cy="685799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Google Shape;75;p8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Google Shape;76;p8"/>
          <p:cNvSpPr/>
          <p:nvPr/>
        </p:nvSpPr>
        <p:spPr>
          <a:xfrm flipH="1">
            <a:off x="914375" y="914400"/>
            <a:ext cx="418801" cy="4188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" name="Google Shape;77;p8"/>
          <p:cNvSpPr/>
          <p:nvPr/>
        </p:nvSpPr>
        <p:spPr>
          <a:xfrm>
            <a:off x="0" y="5943500"/>
            <a:ext cx="914400" cy="9144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9" name="Google Shape;78;p8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0" name="صورة 12" descr="صورة 12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511571" y="868142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30" name="Google Shape;83;p9" descr="Google Shape;83;p9"/>
          <p:cNvPicPr>
            <a:picLocks noChangeAspect="1"/>
          </p:cNvPicPr>
          <p:nvPr/>
        </p:nvPicPr>
        <p:blipFill>
          <a:blip r:embed="rId2">
            <a:alphaModFix amt="19000"/>
            <a:extLst/>
          </a:blip>
          <a:srcRect l="47654" t="21458" r="0" b="3539"/>
          <a:stretch>
            <a:fillRect/>
          </a:stretch>
        </p:blipFill>
        <p:spPr>
          <a:xfrm rot="10800000">
            <a:off x="0" y="1"/>
            <a:ext cx="6381752" cy="6857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صورة 5" descr="صورة 5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5439850" y="816092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رقم الشريحة"/>
          <p:cNvSpPr txBox="1"/>
          <p:nvPr>
            <p:ph type="sldNum" sz="quarter" idx="2"/>
          </p:nvPr>
        </p:nvSpPr>
        <p:spPr>
          <a:xfrm>
            <a:off x="5892800" y="6141900"/>
            <a:ext cx="2844800" cy="4289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88807B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1" name="Google Shape;86;p10" descr="Google Shape;86;p10"/>
          <p:cNvPicPr>
            <a:picLocks noChangeAspect="1"/>
          </p:cNvPicPr>
          <p:nvPr/>
        </p:nvPicPr>
        <p:blipFill>
          <a:blip r:embed="rId2">
            <a:alphaModFix amt="21000"/>
            <a:extLst/>
          </a:blip>
          <a:srcRect l="0" t="0" r="0" b="24997"/>
          <a:stretch>
            <a:fillRect/>
          </a:stretch>
        </p:blipFill>
        <p:spPr>
          <a:xfrm>
            <a:off x="26749" y="0"/>
            <a:ext cx="12192001" cy="685800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Google Shape;87;p10"/>
          <p:cNvSpPr/>
          <p:nvPr/>
        </p:nvSpPr>
        <p:spPr>
          <a:xfrm rot="5400000">
            <a:off x="11277588" y="5943587"/>
            <a:ext cx="914401" cy="914401"/>
          </a:xfrm>
          <a:prstGeom prst="rect">
            <a:avLst/>
          </a:prstGeom>
          <a:solidFill>
            <a:srgbClr val="EBE8D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3" name="Google Shape;88;p10"/>
          <p:cNvSpPr/>
          <p:nvPr/>
        </p:nvSpPr>
        <p:spPr>
          <a:xfrm rot="5400000">
            <a:off x="10858788" y="5524813"/>
            <a:ext cx="418801" cy="4188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4" name="Google Shape;89;p10"/>
          <p:cNvSpPr/>
          <p:nvPr/>
        </p:nvSpPr>
        <p:spPr>
          <a:xfrm rot="16200000">
            <a:off x="-12" y="-12"/>
            <a:ext cx="914401" cy="914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5" name="Google Shape;90;p10"/>
          <p:cNvSpPr/>
          <p:nvPr/>
        </p:nvSpPr>
        <p:spPr>
          <a:xfrm rot="16200000">
            <a:off x="914387" y="914362"/>
            <a:ext cx="418802" cy="418802"/>
          </a:xfrm>
          <a:prstGeom prst="rect">
            <a:avLst/>
          </a:prstGeom>
          <a:solidFill>
            <a:srgbClr val="EBE8D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6" name="صورة 9" descr="صورة 9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6" b="14281"/>
          <a:stretch>
            <a:fillRect/>
          </a:stretch>
        </p:blipFill>
        <p:spPr>
          <a:xfrm>
            <a:off x="9131319" y="0"/>
            <a:ext cx="3252595" cy="2803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honto 2.png" descr="phonto 2.png"/>
          <p:cNvPicPr>
            <a:picLocks noChangeAspect="1"/>
          </p:cNvPicPr>
          <p:nvPr/>
        </p:nvPicPr>
        <p:blipFill>
          <a:blip r:embed="rId4">
            <a:alphaModFix amt="50456"/>
            <a:extLst/>
          </a:blip>
          <a:srcRect l="22562" t="24850" r="16749" b="16571"/>
          <a:stretch>
            <a:fillRect/>
          </a:stretch>
        </p:blipFill>
        <p:spPr>
          <a:xfrm>
            <a:off x="-444456" y="5981332"/>
            <a:ext cx="2703502" cy="115137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B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1"/>
          <p:cNvSpPr txBox="1"/>
          <p:nvPr/>
        </p:nvSpPr>
        <p:spPr>
          <a:xfrm rot="5400000">
            <a:off x="-799926" y="6077924"/>
            <a:ext cx="1579801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415650" y="421105"/>
            <a:ext cx="11360701" cy="123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4" name="Google Shape;23;p3" descr="Google Shape;23;p3"/>
          <p:cNvPicPr>
            <a:picLocks noChangeAspect="1"/>
          </p:cNvPicPr>
          <p:nvPr/>
        </p:nvPicPr>
        <p:blipFill>
          <a:blip r:embed="rId2">
            <a:alphaModFix amt="21000"/>
            <a:extLst/>
          </a:blip>
          <a:srcRect l="0" t="0" r="0" b="24997"/>
          <a:stretch>
            <a:fillRect/>
          </a:stretch>
        </p:blipFill>
        <p:spPr>
          <a:xfrm>
            <a:off x="26749" y="0"/>
            <a:ext cx="1219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8" descr="صورة 8"/>
          <p:cNvPicPr>
            <a:picLocks noChangeAspect="1"/>
          </p:cNvPicPr>
          <p:nvPr/>
        </p:nvPicPr>
        <p:blipFill>
          <a:blip r:embed="rId3">
            <a:alphaModFix amt="15000"/>
            <a:extLst/>
          </a:blip>
          <a:srcRect l="14478" t="20750" r="9767" b="14280"/>
          <a:stretch>
            <a:fillRect/>
          </a:stretch>
        </p:blipFill>
        <p:spPr>
          <a:xfrm>
            <a:off x="4502872" y="1120892"/>
            <a:ext cx="6400801" cy="551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9" descr="صورة 9"/>
          <p:cNvPicPr>
            <a:picLocks noChangeAspect="1"/>
          </p:cNvPicPr>
          <p:nvPr/>
        </p:nvPicPr>
        <p:blipFill>
          <a:blip r:embed="rId4">
            <a:extLst/>
          </a:blip>
          <a:srcRect l="35254" t="31934" r="35809" b="35630"/>
          <a:stretch>
            <a:fillRect/>
          </a:stretch>
        </p:blipFill>
        <p:spPr>
          <a:xfrm>
            <a:off x="77073" y="6137869"/>
            <a:ext cx="1369390" cy="67726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مستوى النص الأول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" name="رقم الشريحة"/>
          <p:cNvSpPr txBox="1"/>
          <p:nvPr>
            <p:ph type="sldNum" sz="quarter" idx="2"/>
          </p:nvPr>
        </p:nvSpPr>
        <p:spPr>
          <a:xfrm>
            <a:off x="11482185" y="6180733"/>
            <a:ext cx="429960" cy="450010"/>
          </a:xfrm>
          <a:prstGeom prst="rect">
            <a:avLst/>
          </a:prstGeom>
          <a:ln w="12700">
            <a:miter lim="400000"/>
          </a:ln>
        </p:spPr>
        <p:txBody>
          <a:bodyPr wrap="none" lIns="121899" tIns="121899" rIns="121899" bIns="121899">
            <a:spAutoFit/>
          </a:bodyPr>
          <a:lstStyle>
            <a:lvl1pPr algn="r">
              <a:defRPr sz="13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69615C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1pPr>
      <a:lvl2pPr marL="9144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○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2pPr>
      <a:lvl3pPr marL="13716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■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3pPr>
      <a:lvl4pPr marL="18288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4pPr>
      <a:lvl5pPr marL="22860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○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5pPr>
      <a:lvl6pPr marL="27432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■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6pPr>
      <a:lvl7pPr marL="32004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7pPr>
      <a:lvl8pPr marL="36576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○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8pPr>
      <a:lvl9pPr marL="4114800" marR="0" indent="-34925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88807B"/>
        </a:buClr>
        <a:buSzPts val="1900"/>
        <a:buFont typeface="Helvetica"/>
        <a:buChar char="■"/>
        <a:tabLst/>
        <a:defRPr b="0" baseline="0" cap="none" i="0" spc="0" strike="noStrike" sz="1900" u="none">
          <a:solidFill>
            <a:srgbClr val="88807B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.jpeg"/><Relationship Id="rId4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slide" Target="slide12.xml"/><Relationship Id="rId4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3" Type="http://schemas.openxmlformats.org/officeDocument/2006/relationships/slide" Target="slide1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3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3" Type="http://schemas.openxmlformats.org/officeDocument/2006/relationships/slide" Target="slide16.xml"/><Relationship Id="rId4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Relationship Id="rId3" Type="http://schemas.openxmlformats.org/officeDocument/2006/relationships/image" Target="../media/image1.jpeg"/><Relationship Id="rId4" Type="http://schemas.openxmlformats.org/officeDocument/2006/relationships/image" Target="../media/image2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slide" Target="slide8.xml"/><Relationship Id="rId4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.jpe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slide" Target="slide10.xml"/><Relationship Id="rId4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247;p23"/>
          <p:cNvSpPr/>
          <p:nvPr/>
        </p:nvSpPr>
        <p:spPr>
          <a:xfrm flipH="1" flipV="1">
            <a:off x="4960049" y="3300345"/>
            <a:ext cx="3060001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7" name="Google Shape;251;p23"/>
          <p:cNvSpPr/>
          <p:nvPr/>
        </p:nvSpPr>
        <p:spPr>
          <a:xfrm flipH="1">
            <a:off x="9264474" y="4079945"/>
            <a:ext cx="1434901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8" name="عوداً حميداً…"/>
          <p:cNvSpPr txBox="1"/>
          <p:nvPr/>
        </p:nvSpPr>
        <p:spPr>
          <a:xfrm>
            <a:off x="4959937" y="2352924"/>
            <a:ext cx="5486671" cy="189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4900">
                <a:solidFill>
                  <a:srgbClr val="E63B7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عوداً حميداً </a:t>
            </a:r>
          </a:p>
          <a:p>
            <a:pPr algn="ctr" rtl="0">
              <a:defRPr sz="4900">
                <a:solidFill>
                  <a:srgbClr val="E63B7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 عاماً دراسياً حافلاً  بالتميز والعطاء</a:t>
            </a:r>
          </a:p>
        </p:txBody>
      </p:sp>
      <p:sp>
        <p:nvSpPr>
          <p:cNvPr id="309" name="عزيزاتي الطالبات"/>
          <p:cNvSpPr txBox="1"/>
          <p:nvPr/>
        </p:nvSpPr>
        <p:spPr>
          <a:xfrm>
            <a:off x="8033786" y="665330"/>
            <a:ext cx="266807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500">
                <a:solidFill>
                  <a:srgbClr val="64645C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عزيزاتي الطالبات </a:t>
            </a:r>
          </a:p>
        </p:txBody>
      </p:sp>
      <p:pic>
        <p:nvPicPr>
          <p:cNvPr id="310" name="IMG_2437.png" descr="IMG_24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1630" y="235093"/>
            <a:ext cx="1863629" cy="177741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311" name="IMG_3574.png" descr="IMG_357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531" y="914400"/>
            <a:ext cx="4285342" cy="4285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2"/>
      <p:bldP build="whole" bldLvl="1" animBg="1" rev="0" advAuto="0" spid="308" grpId="3"/>
      <p:bldP build="whole" bldLvl="1" animBg="1" rev="0" advAuto="0" spid="30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IMG_0614.png" descr="IMG_0614.png"/>
          <p:cNvPicPr>
            <a:picLocks noChangeAspect="1"/>
          </p:cNvPicPr>
          <p:nvPr/>
        </p:nvPicPr>
        <p:blipFill>
          <a:blip r:embed="rId2">
            <a:extLst/>
          </a:blip>
          <a:srcRect l="1232" t="6247" r="53196" b="0"/>
          <a:stretch>
            <a:fillRect/>
          </a:stretch>
        </p:blipFill>
        <p:spPr>
          <a:xfrm>
            <a:off x="1124035" y="224312"/>
            <a:ext cx="4774468" cy="3023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0614.png" descr="IMG_0614.png"/>
          <p:cNvPicPr>
            <a:picLocks noChangeAspect="1"/>
          </p:cNvPicPr>
          <p:nvPr/>
        </p:nvPicPr>
        <p:blipFill>
          <a:blip r:embed="rId2">
            <a:extLst/>
          </a:blip>
          <a:srcRect l="70988" t="4997" r="2323" b="79484"/>
          <a:stretch>
            <a:fillRect/>
          </a:stretch>
        </p:blipFill>
        <p:spPr>
          <a:xfrm>
            <a:off x="6434259" y="1319687"/>
            <a:ext cx="4652993" cy="832697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Google Shape;260;p24"/>
          <p:cNvSpPr/>
          <p:nvPr/>
        </p:nvSpPr>
        <p:spPr>
          <a:xfrm>
            <a:off x="1028740" y="188640"/>
            <a:ext cx="4964998" cy="3094740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54" name="تجميع"/>
          <p:cNvGrpSpPr/>
          <p:nvPr/>
        </p:nvGrpSpPr>
        <p:grpSpPr>
          <a:xfrm>
            <a:off x="8046464" y="2065143"/>
            <a:ext cx="3254170" cy="3936096"/>
            <a:chOff x="0" y="0"/>
            <a:chExt cx="3254169" cy="3936094"/>
          </a:xfrm>
        </p:grpSpPr>
        <p:pic>
          <p:nvPicPr>
            <p:cNvPr id="448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4016" t="21213" r="2019" b="66265"/>
            <a:stretch>
              <a:fillRect/>
            </a:stretch>
          </p:blipFill>
          <p:spPr>
            <a:xfrm>
              <a:off x="707249" y="0"/>
              <a:ext cx="2418657" cy="667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9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0836" t="21213" r="24437" b="66039"/>
            <a:stretch>
              <a:fillRect/>
            </a:stretch>
          </p:blipFill>
          <p:spPr>
            <a:xfrm>
              <a:off x="478835" y="627412"/>
              <a:ext cx="2550897" cy="679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0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310" t="33389" r="2019" b="53750"/>
            <a:stretch>
              <a:fillRect/>
            </a:stretch>
          </p:blipFill>
          <p:spPr>
            <a:xfrm>
              <a:off x="259562" y="1285745"/>
              <a:ext cx="2887506" cy="685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1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899" t="33727" r="23569" b="53637"/>
            <a:stretch>
              <a:fillRect/>
            </a:stretch>
          </p:blipFill>
          <p:spPr>
            <a:xfrm>
              <a:off x="322467" y="1965728"/>
              <a:ext cx="2863463" cy="6735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2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67" t="46468" r="2019" b="40672"/>
            <a:stretch>
              <a:fillRect/>
            </a:stretch>
          </p:blipFill>
          <p:spPr>
            <a:xfrm>
              <a:off x="289328" y="2591544"/>
              <a:ext cx="2929582" cy="685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3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7608" t="47370" r="23604" b="40446"/>
            <a:stretch>
              <a:fillRect/>
            </a:stretch>
          </p:blipFill>
          <p:spPr>
            <a:xfrm>
              <a:off x="0" y="3286559"/>
              <a:ext cx="3254170" cy="649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1" name="تجميع"/>
          <p:cNvGrpSpPr/>
          <p:nvPr/>
        </p:nvGrpSpPr>
        <p:grpSpPr>
          <a:xfrm>
            <a:off x="6680924" y="2362440"/>
            <a:ext cx="1638456" cy="3413370"/>
            <a:chOff x="0" y="0"/>
            <a:chExt cx="1638454" cy="3413369"/>
          </a:xfrm>
        </p:grpSpPr>
        <p:pic>
          <p:nvPicPr>
            <p:cNvPr id="455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5875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90" y="664893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20381" y="1329787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954" y="1994681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763" y="2659575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572" y="3324469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2" name="عنوان فرعي 2"/>
          <p:cNvSpPr txBox="1"/>
          <p:nvPr>
            <p:ph type="body" sz="quarter" idx="4294967295"/>
          </p:nvPr>
        </p:nvSpPr>
        <p:spPr>
          <a:xfrm>
            <a:off x="6710865" y="1749467"/>
            <a:ext cx="1527774" cy="7947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768095" rtl="0">
              <a:buClrTx/>
              <a:buSzTx/>
              <a:buFontTx/>
              <a:buNone/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٣٦</a:t>
            </a:r>
          </a:p>
        </p:txBody>
      </p:sp>
      <p:sp>
        <p:nvSpPr>
          <p:cNvPr id="463" name="عنوان فرعي 4"/>
          <p:cNvSpPr txBox="1"/>
          <p:nvPr/>
        </p:nvSpPr>
        <p:spPr>
          <a:xfrm>
            <a:off x="6715952" y="2442942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٤٨</a:t>
            </a:r>
          </a:p>
        </p:txBody>
      </p:sp>
      <p:sp>
        <p:nvSpPr>
          <p:cNvPr id="464" name="عنوان فرعي 4"/>
          <p:cNvSpPr txBox="1"/>
          <p:nvPr/>
        </p:nvSpPr>
        <p:spPr>
          <a:xfrm>
            <a:off x="6731757" y="3095119"/>
            <a:ext cx="1527774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٩٤</a:t>
            </a:r>
          </a:p>
        </p:txBody>
      </p:sp>
      <p:sp>
        <p:nvSpPr>
          <p:cNvPr id="465" name="عنوان فرعي 4"/>
          <p:cNvSpPr txBox="1"/>
          <p:nvPr/>
        </p:nvSpPr>
        <p:spPr>
          <a:xfrm>
            <a:off x="6731757" y="3756913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٨٢</a:t>
            </a:r>
          </a:p>
        </p:txBody>
      </p:sp>
      <p:sp>
        <p:nvSpPr>
          <p:cNvPr id="466" name="عنوان فرعي 4"/>
          <p:cNvSpPr txBox="1"/>
          <p:nvPr/>
        </p:nvSpPr>
        <p:spPr>
          <a:xfrm>
            <a:off x="6736265" y="4428071"/>
            <a:ext cx="1527774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٢٦</a:t>
            </a:r>
          </a:p>
        </p:txBody>
      </p:sp>
      <p:sp>
        <p:nvSpPr>
          <p:cNvPr id="467" name="عنوان فرعي 4"/>
          <p:cNvSpPr txBox="1"/>
          <p:nvPr/>
        </p:nvSpPr>
        <p:spPr>
          <a:xfrm>
            <a:off x="6736265" y="5100586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١٠٩</a:t>
            </a:r>
          </a:p>
        </p:txBody>
      </p:sp>
      <p:grpSp>
        <p:nvGrpSpPr>
          <p:cNvPr id="473" name="تجميع"/>
          <p:cNvGrpSpPr/>
          <p:nvPr/>
        </p:nvGrpSpPr>
        <p:grpSpPr>
          <a:xfrm>
            <a:off x="8018153" y="112936"/>
            <a:ext cx="4121800" cy="856833"/>
            <a:chOff x="0" y="0"/>
            <a:chExt cx="4121798" cy="856831"/>
          </a:xfrm>
        </p:grpSpPr>
        <p:sp>
          <p:nvSpPr>
            <p:cNvPr id="468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72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469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470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471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474" name="IMG_3560.png" descr="IMG_356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9056" y="3756913"/>
            <a:ext cx="3162301" cy="316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5"/>
      <p:bldP build="whole" bldLvl="1" animBg="1" rev="0" advAuto="0" spid="463" grpId="2"/>
      <p:bldP build="whole" bldLvl="1" animBg="1" rev="0" advAuto="0" spid="466" grpId="3"/>
      <p:bldP build="whole" bldLvl="1" animBg="1" rev="0" advAuto="0" spid="461" grpId="1"/>
      <p:bldP build="whole" bldLvl="1" animBg="1" rev="0" advAuto="0" spid="467" grpId="4"/>
      <p:bldP build="whole" bldLvl="1" animBg="1" rev="0" advAuto="0" spid="465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G_0614.png" descr="IMG_0614.png"/>
          <p:cNvPicPr>
            <a:picLocks noChangeAspect="1"/>
          </p:cNvPicPr>
          <p:nvPr/>
        </p:nvPicPr>
        <p:blipFill>
          <a:blip r:embed="rId2">
            <a:extLst/>
          </a:blip>
          <a:srcRect l="1232" t="6247" r="53196" b="0"/>
          <a:stretch>
            <a:fillRect/>
          </a:stretch>
        </p:blipFill>
        <p:spPr>
          <a:xfrm>
            <a:off x="1124035" y="224312"/>
            <a:ext cx="4774468" cy="3023271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Google Shape;260;p24"/>
          <p:cNvSpPr/>
          <p:nvPr/>
        </p:nvSpPr>
        <p:spPr>
          <a:xfrm>
            <a:off x="1028740" y="188640"/>
            <a:ext cx="4964998" cy="3094740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78" name="IMG_0614.png" descr="IMG_0614.png"/>
          <p:cNvPicPr>
            <a:picLocks noChangeAspect="1"/>
          </p:cNvPicPr>
          <p:nvPr/>
        </p:nvPicPr>
        <p:blipFill>
          <a:blip r:embed="rId2">
            <a:extLst/>
          </a:blip>
          <a:srcRect l="52448" t="59761" r="2936" b="1467"/>
          <a:stretch>
            <a:fillRect/>
          </a:stretch>
        </p:blipFill>
        <p:spPr>
          <a:xfrm>
            <a:off x="5864482" y="2108362"/>
            <a:ext cx="5935982" cy="15877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1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739078" y="2959542"/>
            <a:ext cx="528852" cy="528913"/>
            <a:chOff x="0" y="0"/>
            <a:chExt cx="528850" cy="528911"/>
          </a:xfrm>
        </p:grpSpPr>
        <p:sp>
          <p:nvSpPr>
            <p:cNvPr id="479" name="علامة ديناري"/>
            <p:cNvSpPr/>
            <p:nvPr/>
          </p:nvSpPr>
          <p:spPr>
            <a:xfrm>
              <a:off x="-1" y="0"/>
              <a:ext cx="528852" cy="52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10594" y="0"/>
                  </a:moveTo>
                  <a:cubicBezTo>
                    <a:pt x="10025" y="0"/>
                    <a:pt x="9490" y="226"/>
                    <a:pt x="9088" y="636"/>
                  </a:cubicBezTo>
                  <a:lnTo>
                    <a:pt x="623" y="9265"/>
                  </a:lnTo>
                  <a:cubicBezTo>
                    <a:pt x="-207" y="10112"/>
                    <a:pt x="-207" y="11488"/>
                    <a:pt x="623" y="12335"/>
                  </a:cubicBezTo>
                  <a:lnTo>
                    <a:pt x="9088" y="20964"/>
                  </a:lnTo>
                  <a:cubicBezTo>
                    <a:pt x="9490" y="21374"/>
                    <a:pt x="10025" y="21600"/>
                    <a:pt x="10594" y="21600"/>
                  </a:cubicBezTo>
                  <a:cubicBezTo>
                    <a:pt x="11162" y="21600"/>
                    <a:pt x="11696" y="21374"/>
                    <a:pt x="12098" y="20964"/>
                  </a:cubicBezTo>
                  <a:lnTo>
                    <a:pt x="20563" y="12335"/>
                  </a:lnTo>
                  <a:cubicBezTo>
                    <a:pt x="21393" y="11488"/>
                    <a:pt x="21393" y="10112"/>
                    <a:pt x="20563" y="9265"/>
                  </a:cubicBezTo>
                  <a:lnTo>
                    <a:pt x="12098" y="636"/>
                  </a:lnTo>
                  <a:cubicBezTo>
                    <a:pt x="11696" y="226"/>
                    <a:pt x="11162" y="0"/>
                    <a:pt x="10594" y="0"/>
                  </a:cubicBezTo>
                  <a:close/>
                  <a:moveTo>
                    <a:pt x="10594" y="754"/>
                  </a:moveTo>
                  <a:cubicBezTo>
                    <a:pt x="10965" y="754"/>
                    <a:pt x="11314" y="902"/>
                    <a:pt x="11576" y="1170"/>
                  </a:cubicBezTo>
                  <a:lnTo>
                    <a:pt x="20041" y="9798"/>
                  </a:lnTo>
                  <a:cubicBezTo>
                    <a:pt x="20582" y="10350"/>
                    <a:pt x="20582" y="11248"/>
                    <a:pt x="20041" y="11800"/>
                  </a:cubicBezTo>
                  <a:lnTo>
                    <a:pt x="11576" y="20430"/>
                  </a:lnTo>
                  <a:cubicBezTo>
                    <a:pt x="11314" y="20698"/>
                    <a:pt x="10965" y="20846"/>
                    <a:pt x="10594" y="20846"/>
                  </a:cubicBezTo>
                  <a:cubicBezTo>
                    <a:pt x="10223" y="20846"/>
                    <a:pt x="9874" y="20698"/>
                    <a:pt x="9612" y="20430"/>
                  </a:cubicBezTo>
                  <a:lnTo>
                    <a:pt x="1147" y="11800"/>
                  </a:lnTo>
                  <a:cubicBezTo>
                    <a:pt x="885" y="11533"/>
                    <a:pt x="741" y="11177"/>
                    <a:pt x="741" y="10799"/>
                  </a:cubicBezTo>
                  <a:cubicBezTo>
                    <a:pt x="741" y="10421"/>
                    <a:pt x="885" y="10065"/>
                    <a:pt x="1147" y="9798"/>
                  </a:cubicBezTo>
                  <a:lnTo>
                    <a:pt x="9612" y="1170"/>
                  </a:lnTo>
                  <a:cubicBezTo>
                    <a:pt x="9874" y="902"/>
                    <a:pt x="10223" y="754"/>
                    <a:pt x="10594" y="754"/>
                  </a:cubicBezTo>
                  <a:close/>
                  <a:moveTo>
                    <a:pt x="10594" y="1382"/>
                  </a:moveTo>
                  <a:cubicBezTo>
                    <a:pt x="10387" y="1382"/>
                    <a:pt x="10193" y="1463"/>
                    <a:pt x="10047" y="1612"/>
                  </a:cubicBezTo>
                  <a:lnTo>
                    <a:pt x="1582" y="10242"/>
                  </a:lnTo>
                  <a:cubicBezTo>
                    <a:pt x="1281" y="10549"/>
                    <a:pt x="1281" y="11049"/>
                    <a:pt x="1582" y="11357"/>
                  </a:cubicBezTo>
                  <a:lnTo>
                    <a:pt x="10047" y="19986"/>
                  </a:lnTo>
                  <a:cubicBezTo>
                    <a:pt x="10193" y="20135"/>
                    <a:pt x="10387" y="20218"/>
                    <a:pt x="10594" y="20218"/>
                  </a:cubicBezTo>
                  <a:cubicBezTo>
                    <a:pt x="10800" y="20218"/>
                    <a:pt x="10995" y="20135"/>
                    <a:pt x="11141" y="19986"/>
                  </a:cubicBezTo>
                  <a:lnTo>
                    <a:pt x="19605" y="11357"/>
                  </a:lnTo>
                  <a:cubicBezTo>
                    <a:pt x="19907" y="11049"/>
                    <a:pt x="19907" y="10549"/>
                    <a:pt x="19605" y="10242"/>
                  </a:cubicBezTo>
                  <a:lnTo>
                    <a:pt x="11141" y="1612"/>
                  </a:lnTo>
                  <a:cubicBezTo>
                    <a:pt x="10995" y="1463"/>
                    <a:pt x="10800" y="1382"/>
                    <a:pt x="10594" y="13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0" name="الحل"/>
            <p:cNvSpPr txBox="1"/>
            <p:nvPr/>
          </p:nvSpPr>
          <p:spPr>
            <a:xfrm>
              <a:off x="50345" y="70645"/>
              <a:ext cx="379133" cy="418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 defTabSz="429768">
                <a:lnSpc>
                  <a:spcPct val="90000"/>
                </a:lnSpc>
                <a:defRPr sz="1692">
                  <a:solidFill>
                    <a:srgbClr val="E22400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487" name="تجميع"/>
          <p:cNvGrpSpPr/>
          <p:nvPr/>
        </p:nvGrpSpPr>
        <p:grpSpPr>
          <a:xfrm>
            <a:off x="8018153" y="112936"/>
            <a:ext cx="4121800" cy="856833"/>
            <a:chOff x="0" y="0"/>
            <a:chExt cx="4121798" cy="856831"/>
          </a:xfrm>
        </p:grpSpPr>
        <p:sp>
          <p:nvSpPr>
            <p:cNvPr id="482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86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483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484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485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488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61998" y="3429000"/>
            <a:ext cx="3634002" cy="3634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2"/>
      <p:bldP build="whole" bldLvl="1" animBg="1" rev="0" advAuto="0" spid="478" grpId="3"/>
      <p:bldP build="whole" bldLvl="1" animBg="1" rev="0" advAuto="0" spid="481" grpId="4"/>
      <p:bldP build="whole" bldLvl="1" animBg="1" rev="0" advAuto="0" spid="4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G_0614.png" descr="IMG_0614.png"/>
          <p:cNvPicPr>
            <a:picLocks noChangeAspect="1"/>
          </p:cNvPicPr>
          <p:nvPr/>
        </p:nvPicPr>
        <p:blipFill>
          <a:blip r:embed="rId2">
            <a:extLst/>
          </a:blip>
          <a:srcRect l="1232" t="6247" r="53196" b="0"/>
          <a:stretch>
            <a:fillRect/>
          </a:stretch>
        </p:blipFill>
        <p:spPr>
          <a:xfrm>
            <a:off x="1124035" y="224312"/>
            <a:ext cx="4774468" cy="3023271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Google Shape;260;p24"/>
          <p:cNvSpPr/>
          <p:nvPr/>
        </p:nvSpPr>
        <p:spPr>
          <a:xfrm>
            <a:off x="1028740" y="188640"/>
            <a:ext cx="4964998" cy="3094740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92" name="IMG_0614.png" descr="IMG_0614.png"/>
          <p:cNvPicPr>
            <a:picLocks noChangeAspect="1"/>
          </p:cNvPicPr>
          <p:nvPr/>
        </p:nvPicPr>
        <p:blipFill>
          <a:blip r:embed="rId2">
            <a:extLst/>
          </a:blip>
          <a:srcRect l="52448" t="59761" r="2936" b="1467"/>
          <a:stretch>
            <a:fillRect/>
          </a:stretch>
        </p:blipFill>
        <p:spPr>
          <a:xfrm>
            <a:off x="5864482" y="2108362"/>
            <a:ext cx="5935982" cy="1587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G_0619.png" descr="IMG_0619.png"/>
          <p:cNvPicPr>
            <a:picLocks noChangeAspect="1"/>
          </p:cNvPicPr>
          <p:nvPr/>
        </p:nvPicPr>
        <p:blipFill>
          <a:blip r:embed="rId3">
            <a:extLst/>
          </a:blip>
          <a:srcRect l="0" t="0" r="6540" b="77959"/>
          <a:stretch>
            <a:fillRect/>
          </a:stretch>
        </p:blipFill>
        <p:spPr>
          <a:xfrm>
            <a:off x="4665761" y="3657599"/>
            <a:ext cx="6493975" cy="808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G_0619.png" descr="IMG_0619.png"/>
          <p:cNvPicPr>
            <a:picLocks noChangeAspect="1"/>
          </p:cNvPicPr>
          <p:nvPr/>
        </p:nvPicPr>
        <p:blipFill>
          <a:blip r:embed="rId3">
            <a:extLst/>
          </a:blip>
          <a:srcRect l="29272" t="19286" r="6862" b="45679"/>
          <a:stretch>
            <a:fillRect/>
          </a:stretch>
        </p:blipFill>
        <p:spPr>
          <a:xfrm>
            <a:off x="6501906" y="4529784"/>
            <a:ext cx="4373659" cy="126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G_0619.png" descr="IMG_0619.png"/>
          <p:cNvPicPr>
            <a:picLocks noChangeAspect="1"/>
          </p:cNvPicPr>
          <p:nvPr/>
        </p:nvPicPr>
        <p:blipFill>
          <a:blip r:embed="rId3">
            <a:extLst/>
          </a:blip>
          <a:srcRect l="22302" t="57860" r="6111" b="5786"/>
          <a:stretch>
            <a:fillRect/>
          </a:stretch>
        </p:blipFill>
        <p:spPr>
          <a:xfrm>
            <a:off x="2011774" y="4692788"/>
            <a:ext cx="4584040" cy="12294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1" name="تجميع"/>
          <p:cNvGrpSpPr/>
          <p:nvPr/>
        </p:nvGrpSpPr>
        <p:grpSpPr>
          <a:xfrm>
            <a:off x="8018153" y="112936"/>
            <a:ext cx="4121800" cy="856833"/>
            <a:chOff x="0" y="0"/>
            <a:chExt cx="4121798" cy="856831"/>
          </a:xfrm>
        </p:grpSpPr>
        <p:sp>
          <p:nvSpPr>
            <p:cNvPr id="496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00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497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498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499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3" grpId="1"/>
      <p:bldP build="whole" bldLvl="1" animBg="1" rev="0" advAuto="0" spid="495" grpId="3"/>
      <p:bldP build="whole" bldLvl="1" animBg="1" rev="0" advAuto="0" spid="49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727;p43"/>
          <p:cNvSpPr/>
          <p:nvPr/>
        </p:nvSpPr>
        <p:spPr>
          <a:xfrm>
            <a:off x="533275" y="1238250"/>
            <a:ext cx="4248001" cy="3960005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4" name="Google Shape;728;p43"/>
          <p:cNvSpPr/>
          <p:nvPr/>
        </p:nvSpPr>
        <p:spPr>
          <a:xfrm flipH="1" flipV="1">
            <a:off x="9452078" y="1075307"/>
            <a:ext cx="1644301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05" name="IMG_0617.png" descr="IMG_0617.png"/>
          <p:cNvPicPr>
            <a:picLocks noChangeAspect="1"/>
          </p:cNvPicPr>
          <p:nvPr/>
        </p:nvPicPr>
        <p:blipFill>
          <a:blip r:embed="rId2">
            <a:extLst/>
          </a:blip>
          <a:srcRect l="1218" t="7531" r="58624" b="2077"/>
          <a:stretch>
            <a:fillRect/>
          </a:stretch>
        </p:blipFill>
        <p:spPr>
          <a:xfrm>
            <a:off x="532229" y="1592503"/>
            <a:ext cx="4446559" cy="2762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G_0617.png" descr="IMG_0617.png"/>
          <p:cNvPicPr>
            <a:picLocks noChangeAspect="1"/>
          </p:cNvPicPr>
          <p:nvPr/>
        </p:nvPicPr>
        <p:blipFill>
          <a:blip r:embed="rId2">
            <a:extLst/>
          </a:blip>
          <a:srcRect l="69159" t="7531" r="0" b="73495"/>
          <a:stretch>
            <a:fillRect/>
          </a:stretch>
        </p:blipFill>
        <p:spPr>
          <a:xfrm>
            <a:off x="7832694" y="1156813"/>
            <a:ext cx="4240241" cy="7198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9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4429762" y="4846960"/>
            <a:ext cx="528852" cy="528913"/>
            <a:chOff x="0" y="0"/>
            <a:chExt cx="528850" cy="528911"/>
          </a:xfrm>
        </p:grpSpPr>
        <p:sp>
          <p:nvSpPr>
            <p:cNvPr id="507" name="علامة ديناري"/>
            <p:cNvSpPr/>
            <p:nvPr/>
          </p:nvSpPr>
          <p:spPr>
            <a:xfrm>
              <a:off x="-1" y="0"/>
              <a:ext cx="528852" cy="52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10594" y="0"/>
                  </a:moveTo>
                  <a:cubicBezTo>
                    <a:pt x="10025" y="0"/>
                    <a:pt x="9490" y="226"/>
                    <a:pt x="9088" y="636"/>
                  </a:cubicBezTo>
                  <a:lnTo>
                    <a:pt x="623" y="9265"/>
                  </a:lnTo>
                  <a:cubicBezTo>
                    <a:pt x="-207" y="10112"/>
                    <a:pt x="-207" y="11488"/>
                    <a:pt x="623" y="12335"/>
                  </a:cubicBezTo>
                  <a:lnTo>
                    <a:pt x="9088" y="20964"/>
                  </a:lnTo>
                  <a:cubicBezTo>
                    <a:pt x="9490" y="21374"/>
                    <a:pt x="10025" y="21600"/>
                    <a:pt x="10594" y="21600"/>
                  </a:cubicBezTo>
                  <a:cubicBezTo>
                    <a:pt x="11162" y="21600"/>
                    <a:pt x="11696" y="21374"/>
                    <a:pt x="12098" y="20964"/>
                  </a:cubicBezTo>
                  <a:lnTo>
                    <a:pt x="20563" y="12335"/>
                  </a:lnTo>
                  <a:cubicBezTo>
                    <a:pt x="21393" y="11488"/>
                    <a:pt x="21393" y="10112"/>
                    <a:pt x="20563" y="9265"/>
                  </a:cubicBezTo>
                  <a:lnTo>
                    <a:pt x="12098" y="636"/>
                  </a:lnTo>
                  <a:cubicBezTo>
                    <a:pt x="11696" y="226"/>
                    <a:pt x="11162" y="0"/>
                    <a:pt x="10594" y="0"/>
                  </a:cubicBezTo>
                  <a:close/>
                  <a:moveTo>
                    <a:pt x="10594" y="754"/>
                  </a:moveTo>
                  <a:cubicBezTo>
                    <a:pt x="10965" y="754"/>
                    <a:pt x="11314" y="902"/>
                    <a:pt x="11576" y="1170"/>
                  </a:cubicBezTo>
                  <a:lnTo>
                    <a:pt x="20041" y="9798"/>
                  </a:lnTo>
                  <a:cubicBezTo>
                    <a:pt x="20582" y="10350"/>
                    <a:pt x="20582" y="11248"/>
                    <a:pt x="20041" y="11800"/>
                  </a:cubicBezTo>
                  <a:lnTo>
                    <a:pt x="11576" y="20430"/>
                  </a:lnTo>
                  <a:cubicBezTo>
                    <a:pt x="11314" y="20698"/>
                    <a:pt x="10965" y="20846"/>
                    <a:pt x="10594" y="20846"/>
                  </a:cubicBezTo>
                  <a:cubicBezTo>
                    <a:pt x="10223" y="20846"/>
                    <a:pt x="9874" y="20698"/>
                    <a:pt x="9612" y="20430"/>
                  </a:cubicBezTo>
                  <a:lnTo>
                    <a:pt x="1147" y="11800"/>
                  </a:lnTo>
                  <a:cubicBezTo>
                    <a:pt x="885" y="11533"/>
                    <a:pt x="741" y="11177"/>
                    <a:pt x="741" y="10799"/>
                  </a:cubicBezTo>
                  <a:cubicBezTo>
                    <a:pt x="741" y="10421"/>
                    <a:pt x="885" y="10065"/>
                    <a:pt x="1147" y="9798"/>
                  </a:cubicBezTo>
                  <a:lnTo>
                    <a:pt x="9612" y="1170"/>
                  </a:lnTo>
                  <a:cubicBezTo>
                    <a:pt x="9874" y="902"/>
                    <a:pt x="10223" y="754"/>
                    <a:pt x="10594" y="754"/>
                  </a:cubicBezTo>
                  <a:close/>
                  <a:moveTo>
                    <a:pt x="10594" y="1382"/>
                  </a:moveTo>
                  <a:cubicBezTo>
                    <a:pt x="10387" y="1382"/>
                    <a:pt x="10193" y="1463"/>
                    <a:pt x="10047" y="1612"/>
                  </a:cubicBezTo>
                  <a:lnTo>
                    <a:pt x="1582" y="10242"/>
                  </a:lnTo>
                  <a:cubicBezTo>
                    <a:pt x="1281" y="10549"/>
                    <a:pt x="1281" y="11049"/>
                    <a:pt x="1582" y="11357"/>
                  </a:cubicBezTo>
                  <a:lnTo>
                    <a:pt x="10047" y="19986"/>
                  </a:lnTo>
                  <a:cubicBezTo>
                    <a:pt x="10193" y="20135"/>
                    <a:pt x="10387" y="20218"/>
                    <a:pt x="10594" y="20218"/>
                  </a:cubicBezTo>
                  <a:cubicBezTo>
                    <a:pt x="10800" y="20218"/>
                    <a:pt x="10995" y="20135"/>
                    <a:pt x="11141" y="19986"/>
                  </a:cubicBezTo>
                  <a:lnTo>
                    <a:pt x="19605" y="11357"/>
                  </a:lnTo>
                  <a:cubicBezTo>
                    <a:pt x="19907" y="11049"/>
                    <a:pt x="19907" y="10549"/>
                    <a:pt x="19605" y="10242"/>
                  </a:cubicBezTo>
                  <a:lnTo>
                    <a:pt x="11141" y="1612"/>
                  </a:lnTo>
                  <a:cubicBezTo>
                    <a:pt x="10995" y="1463"/>
                    <a:pt x="10800" y="1382"/>
                    <a:pt x="10594" y="13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8" name="الحل"/>
            <p:cNvSpPr txBox="1"/>
            <p:nvPr/>
          </p:nvSpPr>
          <p:spPr>
            <a:xfrm>
              <a:off x="50345" y="70645"/>
              <a:ext cx="379133" cy="418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 defTabSz="429768">
                <a:lnSpc>
                  <a:spcPct val="90000"/>
                </a:lnSpc>
                <a:defRPr sz="1692">
                  <a:solidFill>
                    <a:srgbClr val="E22400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516" name="تجميع"/>
          <p:cNvGrpSpPr/>
          <p:nvPr/>
        </p:nvGrpSpPr>
        <p:grpSpPr>
          <a:xfrm>
            <a:off x="7606575" y="1943963"/>
            <a:ext cx="3005255" cy="3910492"/>
            <a:chOff x="0" y="0"/>
            <a:chExt cx="3005254" cy="3910490"/>
          </a:xfrm>
        </p:grpSpPr>
        <p:pic>
          <p:nvPicPr>
            <p:cNvPr id="510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597" t="26489" r="0" b="54679"/>
            <a:stretch>
              <a:fillRect/>
            </a:stretch>
          </p:blipFill>
          <p:spPr>
            <a:xfrm>
              <a:off x="552699" y="0"/>
              <a:ext cx="2144999" cy="679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1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3536" t="26489" r="25142" b="54346"/>
            <a:stretch>
              <a:fillRect/>
            </a:stretch>
          </p:blipFill>
          <p:spPr>
            <a:xfrm>
              <a:off x="0" y="617189"/>
              <a:ext cx="2788163" cy="691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2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632" t="45644" r="0" b="38023"/>
            <a:stretch>
              <a:fillRect/>
            </a:stretch>
          </p:blipFill>
          <p:spPr>
            <a:xfrm>
              <a:off x="464197" y="1291325"/>
              <a:ext cx="2271226" cy="589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3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845" t="44978" r="23947" b="36816"/>
            <a:stretch>
              <a:fillRect/>
            </a:stretch>
          </p:blipFill>
          <p:spPr>
            <a:xfrm>
              <a:off x="462805" y="1903219"/>
              <a:ext cx="2511662" cy="657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4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781" t="62633" r="0" b="19035"/>
            <a:stretch>
              <a:fillRect/>
            </a:stretch>
          </p:blipFill>
          <p:spPr>
            <a:xfrm>
              <a:off x="632866" y="2575353"/>
              <a:ext cx="2120955" cy="661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5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385" t="65132" r="23855" b="18035"/>
            <a:stretch>
              <a:fillRect/>
            </a:stretch>
          </p:blipFill>
          <p:spPr>
            <a:xfrm>
              <a:off x="421461" y="3303049"/>
              <a:ext cx="2583794" cy="607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2" name="تجميع"/>
          <p:cNvGrpSpPr/>
          <p:nvPr/>
        </p:nvGrpSpPr>
        <p:grpSpPr>
          <a:xfrm>
            <a:off x="8018153" y="112936"/>
            <a:ext cx="4121800" cy="856833"/>
            <a:chOff x="0" y="0"/>
            <a:chExt cx="4121798" cy="856831"/>
          </a:xfrm>
        </p:grpSpPr>
        <p:sp>
          <p:nvSpPr>
            <p:cNvPr id="517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21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518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519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520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5" grpId="2"/>
      <p:bldP build="whole" bldLvl="1" animBg="1" rev="0" advAuto="0" spid="503" grpId="1"/>
      <p:bldP build="whole" bldLvl="1" animBg="1" rev="0" advAuto="0" spid="506" grpId="3"/>
      <p:bldP build="whole" bldLvl="1" animBg="1" rev="0" advAuto="0" spid="516" grpId="4"/>
      <p:bldP build="whole" bldLvl="1" animBg="1" rev="0" advAuto="0" spid="509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727;p43"/>
          <p:cNvSpPr/>
          <p:nvPr/>
        </p:nvSpPr>
        <p:spPr>
          <a:xfrm>
            <a:off x="533275" y="1238250"/>
            <a:ext cx="4248001" cy="3960005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5" name="Google Shape;728;p43"/>
          <p:cNvSpPr/>
          <p:nvPr/>
        </p:nvSpPr>
        <p:spPr>
          <a:xfrm flipH="1" flipV="1">
            <a:off x="9452078" y="1075307"/>
            <a:ext cx="1644301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26" name="IMG_0617.png" descr="IMG_0617.png"/>
          <p:cNvPicPr>
            <a:picLocks noChangeAspect="1"/>
          </p:cNvPicPr>
          <p:nvPr/>
        </p:nvPicPr>
        <p:blipFill>
          <a:blip r:embed="rId2">
            <a:extLst/>
          </a:blip>
          <a:srcRect l="1218" t="7531" r="58624" b="2077"/>
          <a:stretch>
            <a:fillRect/>
          </a:stretch>
        </p:blipFill>
        <p:spPr>
          <a:xfrm>
            <a:off x="532229" y="1592503"/>
            <a:ext cx="4446559" cy="2762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G_0617.png" descr="IMG_0617.png"/>
          <p:cNvPicPr>
            <a:picLocks noChangeAspect="1"/>
          </p:cNvPicPr>
          <p:nvPr/>
        </p:nvPicPr>
        <p:blipFill>
          <a:blip r:embed="rId2">
            <a:extLst/>
          </a:blip>
          <a:srcRect l="69159" t="7531" r="0" b="73495"/>
          <a:stretch>
            <a:fillRect/>
          </a:stretch>
        </p:blipFill>
        <p:spPr>
          <a:xfrm>
            <a:off x="7832694" y="1156813"/>
            <a:ext cx="4240241" cy="7198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4" name="تجميع"/>
          <p:cNvGrpSpPr/>
          <p:nvPr/>
        </p:nvGrpSpPr>
        <p:grpSpPr>
          <a:xfrm>
            <a:off x="7606575" y="1943963"/>
            <a:ext cx="3005255" cy="3910492"/>
            <a:chOff x="0" y="0"/>
            <a:chExt cx="3005254" cy="3910490"/>
          </a:xfrm>
        </p:grpSpPr>
        <p:pic>
          <p:nvPicPr>
            <p:cNvPr id="528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597" t="26489" r="0" b="54679"/>
            <a:stretch>
              <a:fillRect/>
            </a:stretch>
          </p:blipFill>
          <p:spPr>
            <a:xfrm>
              <a:off x="552699" y="0"/>
              <a:ext cx="2144999" cy="679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9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3536" t="26489" r="25142" b="54346"/>
            <a:stretch>
              <a:fillRect/>
            </a:stretch>
          </p:blipFill>
          <p:spPr>
            <a:xfrm>
              <a:off x="0" y="617189"/>
              <a:ext cx="2788163" cy="691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0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632" t="45644" r="0" b="38023"/>
            <a:stretch>
              <a:fillRect/>
            </a:stretch>
          </p:blipFill>
          <p:spPr>
            <a:xfrm>
              <a:off x="464197" y="1291325"/>
              <a:ext cx="2271226" cy="589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845" t="44978" r="23947" b="36816"/>
            <a:stretch>
              <a:fillRect/>
            </a:stretch>
          </p:blipFill>
          <p:spPr>
            <a:xfrm>
              <a:off x="462805" y="1903219"/>
              <a:ext cx="2511662" cy="657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2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781" t="62633" r="0" b="19035"/>
            <a:stretch>
              <a:fillRect/>
            </a:stretch>
          </p:blipFill>
          <p:spPr>
            <a:xfrm>
              <a:off x="632866" y="2575353"/>
              <a:ext cx="2120955" cy="661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3" name="IMG_0617.png" descr="IMG_061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385" t="65132" r="23855" b="18035"/>
            <a:stretch>
              <a:fillRect/>
            </a:stretch>
          </p:blipFill>
          <p:spPr>
            <a:xfrm>
              <a:off x="421461" y="3303049"/>
              <a:ext cx="2583794" cy="6074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5" name="٣٠٠"/>
          <p:cNvSpPr txBox="1"/>
          <p:nvPr>
            <p:ph type="body" sz="quarter" idx="1"/>
          </p:nvPr>
        </p:nvSpPr>
        <p:spPr>
          <a:xfrm>
            <a:off x="6448421" y="1695944"/>
            <a:ext cx="1527774" cy="794761"/>
          </a:xfrm>
          <a:prstGeom prst="rect">
            <a:avLst/>
          </a:prstGeom>
        </p:spPr>
        <p:txBody>
          <a:bodyPr/>
          <a:lstStyle>
            <a:lvl1pPr marL="0" indent="0" algn="ctr" defTabSz="768095" rtl="0">
              <a:defRPr b="0"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٣٠٠</a:t>
            </a:r>
          </a:p>
        </p:txBody>
      </p:sp>
      <p:grpSp>
        <p:nvGrpSpPr>
          <p:cNvPr id="542" name="تجميع"/>
          <p:cNvGrpSpPr/>
          <p:nvPr/>
        </p:nvGrpSpPr>
        <p:grpSpPr>
          <a:xfrm>
            <a:off x="6393080" y="2264372"/>
            <a:ext cx="1638455" cy="3331783"/>
            <a:chOff x="0" y="0"/>
            <a:chExt cx="1638454" cy="3331782"/>
          </a:xfrm>
        </p:grpSpPr>
        <p:pic>
          <p:nvPicPr>
            <p:cNvPr id="536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5875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7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32492"/>
              <a:ext cx="15875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8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14" y="1316840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9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954" y="1924987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0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669" y="2609334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1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230" y="3242882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3" name="٥٤٠"/>
          <p:cNvSpPr txBox="1"/>
          <p:nvPr/>
        </p:nvSpPr>
        <p:spPr>
          <a:xfrm>
            <a:off x="6448421" y="2314054"/>
            <a:ext cx="1527774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٥٤٠</a:t>
            </a:r>
          </a:p>
        </p:txBody>
      </p:sp>
      <p:sp>
        <p:nvSpPr>
          <p:cNvPr id="544" name="٦٣٠"/>
          <p:cNvSpPr txBox="1"/>
          <p:nvPr/>
        </p:nvSpPr>
        <p:spPr>
          <a:xfrm>
            <a:off x="6448421" y="2993519"/>
            <a:ext cx="1527774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٦٣٠</a:t>
            </a:r>
          </a:p>
        </p:txBody>
      </p:sp>
      <p:sp>
        <p:nvSpPr>
          <p:cNvPr id="545" name="٩١٨"/>
          <p:cNvSpPr txBox="1"/>
          <p:nvPr/>
        </p:nvSpPr>
        <p:spPr>
          <a:xfrm>
            <a:off x="6423232" y="3611464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٩١٨</a:t>
            </a:r>
          </a:p>
        </p:txBody>
      </p:sp>
      <p:sp>
        <p:nvSpPr>
          <p:cNvPr id="546" name="٨٠٠"/>
          <p:cNvSpPr txBox="1"/>
          <p:nvPr/>
        </p:nvSpPr>
        <p:spPr>
          <a:xfrm>
            <a:off x="6550232" y="4265695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٨٠٠</a:t>
            </a:r>
          </a:p>
        </p:txBody>
      </p:sp>
      <p:sp>
        <p:nvSpPr>
          <p:cNvPr id="547" name="١٠٣٤"/>
          <p:cNvSpPr txBox="1"/>
          <p:nvPr/>
        </p:nvSpPr>
        <p:spPr>
          <a:xfrm>
            <a:off x="6448421" y="4908874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١٠٣٤</a:t>
            </a:r>
          </a:p>
        </p:txBody>
      </p:sp>
      <p:grpSp>
        <p:nvGrpSpPr>
          <p:cNvPr id="553" name="تجميع"/>
          <p:cNvGrpSpPr/>
          <p:nvPr/>
        </p:nvGrpSpPr>
        <p:grpSpPr>
          <a:xfrm>
            <a:off x="8018153" y="112936"/>
            <a:ext cx="4121800" cy="856833"/>
            <a:chOff x="0" y="0"/>
            <a:chExt cx="4121798" cy="856831"/>
          </a:xfrm>
        </p:grpSpPr>
        <p:sp>
          <p:nvSpPr>
            <p:cNvPr id="548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52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549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550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551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3"/>
      <p:bldP build="whole" bldLvl="1" animBg="1" rev="0" advAuto="0" spid="545" grpId="5"/>
      <p:bldP build="whole" bldLvl="1" animBg="1" rev="0" advAuto="0" spid="544" grpId="2"/>
      <p:bldP build="whole" bldLvl="1" animBg="1" rev="0" advAuto="0" spid="546" grpId="6"/>
      <p:bldP build="whole" bldLvl="1" animBg="1" rev="0" advAuto="0" spid="542" grpId="1"/>
      <p:bldP build="whole" bldLvl="1" animBg="1" rev="0" advAuto="0" spid="543" grpId="7"/>
      <p:bldP build="whole" bldLvl="1" animBg="1" rev="0" advAuto="0" spid="547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IMG_0616.png" descr="IMG_0616.png"/>
          <p:cNvPicPr>
            <a:picLocks noChangeAspect="1"/>
          </p:cNvPicPr>
          <p:nvPr/>
        </p:nvPicPr>
        <p:blipFill>
          <a:blip r:embed="rId2">
            <a:extLst/>
          </a:blip>
          <a:srcRect l="2169" t="0" r="56352" b="0"/>
          <a:stretch>
            <a:fillRect/>
          </a:stretch>
        </p:blipFill>
        <p:spPr>
          <a:xfrm>
            <a:off x="866229" y="1100432"/>
            <a:ext cx="4115068" cy="2791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G_0616.png" descr="IMG_0616.png"/>
          <p:cNvPicPr>
            <a:picLocks noChangeAspect="1"/>
          </p:cNvPicPr>
          <p:nvPr/>
        </p:nvPicPr>
        <p:blipFill>
          <a:blip r:embed="rId2">
            <a:extLst/>
          </a:blip>
          <a:srcRect l="71875" t="3886" r="0" b="78745"/>
          <a:stretch>
            <a:fillRect/>
          </a:stretch>
        </p:blipFill>
        <p:spPr>
          <a:xfrm>
            <a:off x="7065638" y="1542442"/>
            <a:ext cx="4707276" cy="818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9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5136262" y="5253611"/>
            <a:ext cx="528852" cy="528913"/>
            <a:chOff x="0" y="0"/>
            <a:chExt cx="528850" cy="528911"/>
          </a:xfrm>
        </p:grpSpPr>
        <p:sp>
          <p:nvSpPr>
            <p:cNvPr id="557" name="علامة ديناري"/>
            <p:cNvSpPr/>
            <p:nvPr/>
          </p:nvSpPr>
          <p:spPr>
            <a:xfrm>
              <a:off x="-1" y="0"/>
              <a:ext cx="528852" cy="52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10594" y="0"/>
                  </a:moveTo>
                  <a:cubicBezTo>
                    <a:pt x="10025" y="0"/>
                    <a:pt x="9490" y="226"/>
                    <a:pt x="9088" y="636"/>
                  </a:cubicBezTo>
                  <a:lnTo>
                    <a:pt x="623" y="9265"/>
                  </a:lnTo>
                  <a:cubicBezTo>
                    <a:pt x="-207" y="10112"/>
                    <a:pt x="-207" y="11488"/>
                    <a:pt x="623" y="12335"/>
                  </a:cubicBezTo>
                  <a:lnTo>
                    <a:pt x="9088" y="20964"/>
                  </a:lnTo>
                  <a:cubicBezTo>
                    <a:pt x="9490" y="21374"/>
                    <a:pt x="10025" y="21600"/>
                    <a:pt x="10594" y="21600"/>
                  </a:cubicBezTo>
                  <a:cubicBezTo>
                    <a:pt x="11162" y="21600"/>
                    <a:pt x="11696" y="21374"/>
                    <a:pt x="12098" y="20964"/>
                  </a:cubicBezTo>
                  <a:lnTo>
                    <a:pt x="20563" y="12335"/>
                  </a:lnTo>
                  <a:cubicBezTo>
                    <a:pt x="21393" y="11488"/>
                    <a:pt x="21393" y="10112"/>
                    <a:pt x="20563" y="9265"/>
                  </a:cubicBezTo>
                  <a:lnTo>
                    <a:pt x="12098" y="636"/>
                  </a:lnTo>
                  <a:cubicBezTo>
                    <a:pt x="11696" y="226"/>
                    <a:pt x="11162" y="0"/>
                    <a:pt x="10594" y="0"/>
                  </a:cubicBezTo>
                  <a:close/>
                  <a:moveTo>
                    <a:pt x="10594" y="754"/>
                  </a:moveTo>
                  <a:cubicBezTo>
                    <a:pt x="10965" y="754"/>
                    <a:pt x="11314" y="902"/>
                    <a:pt x="11576" y="1170"/>
                  </a:cubicBezTo>
                  <a:lnTo>
                    <a:pt x="20041" y="9798"/>
                  </a:lnTo>
                  <a:cubicBezTo>
                    <a:pt x="20582" y="10350"/>
                    <a:pt x="20582" y="11248"/>
                    <a:pt x="20041" y="11800"/>
                  </a:cubicBezTo>
                  <a:lnTo>
                    <a:pt x="11576" y="20430"/>
                  </a:lnTo>
                  <a:cubicBezTo>
                    <a:pt x="11314" y="20698"/>
                    <a:pt x="10965" y="20846"/>
                    <a:pt x="10594" y="20846"/>
                  </a:cubicBezTo>
                  <a:cubicBezTo>
                    <a:pt x="10223" y="20846"/>
                    <a:pt x="9874" y="20698"/>
                    <a:pt x="9612" y="20430"/>
                  </a:cubicBezTo>
                  <a:lnTo>
                    <a:pt x="1147" y="11800"/>
                  </a:lnTo>
                  <a:cubicBezTo>
                    <a:pt x="885" y="11533"/>
                    <a:pt x="741" y="11177"/>
                    <a:pt x="741" y="10799"/>
                  </a:cubicBezTo>
                  <a:cubicBezTo>
                    <a:pt x="741" y="10421"/>
                    <a:pt x="885" y="10065"/>
                    <a:pt x="1147" y="9798"/>
                  </a:cubicBezTo>
                  <a:lnTo>
                    <a:pt x="9612" y="1170"/>
                  </a:lnTo>
                  <a:cubicBezTo>
                    <a:pt x="9874" y="902"/>
                    <a:pt x="10223" y="754"/>
                    <a:pt x="10594" y="754"/>
                  </a:cubicBezTo>
                  <a:close/>
                  <a:moveTo>
                    <a:pt x="10594" y="1382"/>
                  </a:moveTo>
                  <a:cubicBezTo>
                    <a:pt x="10387" y="1382"/>
                    <a:pt x="10193" y="1463"/>
                    <a:pt x="10047" y="1612"/>
                  </a:cubicBezTo>
                  <a:lnTo>
                    <a:pt x="1582" y="10242"/>
                  </a:lnTo>
                  <a:cubicBezTo>
                    <a:pt x="1281" y="10549"/>
                    <a:pt x="1281" y="11049"/>
                    <a:pt x="1582" y="11357"/>
                  </a:cubicBezTo>
                  <a:lnTo>
                    <a:pt x="10047" y="19986"/>
                  </a:lnTo>
                  <a:cubicBezTo>
                    <a:pt x="10193" y="20135"/>
                    <a:pt x="10387" y="20218"/>
                    <a:pt x="10594" y="20218"/>
                  </a:cubicBezTo>
                  <a:cubicBezTo>
                    <a:pt x="10800" y="20218"/>
                    <a:pt x="10995" y="20135"/>
                    <a:pt x="11141" y="19986"/>
                  </a:cubicBezTo>
                  <a:lnTo>
                    <a:pt x="19605" y="11357"/>
                  </a:lnTo>
                  <a:cubicBezTo>
                    <a:pt x="19907" y="11049"/>
                    <a:pt x="19907" y="10549"/>
                    <a:pt x="19605" y="10242"/>
                  </a:cubicBezTo>
                  <a:lnTo>
                    <a:pt x="11141" y="1612"/>
                  </a:lnTo>
                  <a:cubicBezTo>
                    <a:pt x="10995" y="1463"/>
                    <a:pt x="10800" y="1382"/>
                    <a:pt x="10594" y="13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58" name="الحل"/>
            <p:cNvSpPr txBox="1"/>
            <p:nvPr/>
          </p:nvSpPr>
          <p:spPr>
            <a:xfrm>
              <a:off x="50345" y="70645"/>
              <a:ext cx="379133" cy="418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 defTabSz="429768">
                <a:lnSpc>
                  <a:spcPct val="90000"/>
                </a:lnSpc>
                <a:defRPr sz="1692">
                  <a:solidFill>
                    <a:srgbClr val="E22400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566" name="تجميع"/>
          <p:cNvGrpSpPr/>
          <p:nvPr/>
        </p:nvGrpSpPr>
        <p:grpSpPr>
          <a:xfrm>
            <a:off x="8422859" y="2269729"/>
            <a:ext cx="2414865" cy="4084932"/>
            <a:chOff x="0" y="0"/>
            <a:chExt cx="2414863" cy="4084930"/>
          </a:xfrm>
        </p:grpSpPr>
        <p:pic>
          <p:nvPicPr>
            <p:cNvPr id="560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669" t="21798" r="0" b="60997"/>
            <a:stretch>
              <a:fillRect/>
            </a:stretch>
          </p:blipFill>
          <p:spPr>
            <a:xfrm>
              <a:off x="0" y="0"/>
              <a:ext cx="2246210" cy="665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1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0113" t="24502" r="23642" b="60997"/>
            <a:stretch>
              <a:fillRect/>
            </a:stretch>
          </p:blipFill>
          <p:spPr>
            <a:xfrm>
              <a:off x="127585" y="739015"/>
              <a:ext cx="2234188" cy="56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2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188" t="39347" r="0" b="44846"/>
            <a:stretch>
              <a:fillRect/>
            </a:stretch>
          </p:blipFill>
          <p:spPr>
            <a:xfrm>
              <a:off x="37693" y="1358987"/>
              <a:ext cx="2312329" cy="611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3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515" t="38570" r="23467" b="43603"/>
            <a:stretch>
              <a:fillRect/>
            </a:stretch>
          </p:blipFill>
          <p:spPr>
            <a:xfrm>
              <a:off x="74403" y="1943905"/>
              <a:ext cx="2340461" cy="689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013" t="55963" r="0" b="26831"/>
            <a:stretch>
              <a:fillRect/>
            </a:stretch>
          </p:blipFill>
          <p:spPr>
            <a:xfrm>
              <a:off x="5754" y="2611547"/>
              <a:ext cx="2336374" cy="665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196" t="56274" r="24079" b="24502"/>
            <a:stretch>
              <a:fillRect/>
            </a:stretch>
          </p:blipFill>
          <p:spPr>
            <a:xfrm>
              <a:off x="94446" y="3340882"/>
              <a:ext cx="2300308" cy="744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2" name="تجميع"/>
          <p:cNvGrpSpPr/>
          <p:nvPr/>
        </p:nvGrpSpPr>
        <p:grpSpPr>
          <a:xfrm>
            <a:off x="7480491" y="86180"/>
            <a:ext cx="4121800" cy="856832"/>
            <a:chOff x="0" y="0"/>
            <a:chExt cx="4121798" cy="856831"/>
          </a:xfrm>
        </p:grpSpPr>
        <p:sp>
          <p:nvSpPr>
            <p:cNvPr id="567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71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568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569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570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573" name="IMG_3562.png" descr="IMG_356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47704" y="4104779"/>
            <a:ext cx="2386710" cy="2386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9" grpId="4"/>
      <p:bldP build="whole" bldLvl="1" animBg="1" rev="0" advAuto="0" spid="566" grpId="3"/>
      <p:bldP build="whole" bldLvl="1" animBg="1" rev="0" advAuto="0" spid="556" grpId="2"/>
      <p:bldP build="whole" bldLvl="1" animBg="1" rev="0" advAuto="0" spid="55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IMG_0616.png" descr="IMG_0616.png"/>
          <p:cNvPicPr>
            <a:picLocks noChangeAspect="1"/>
          </p:cNvPicPr>
          <p:nvPr/>
        </p:nvPicPr>
        <p:blipFill>
          <a:blip r:embed="rId2">
            <a:extLst/>
          </a:blip>
          <a:srcRect l="2169" t="0" r="56352" b="0"/>
          <a:stretch>
            <a:fillRect/>
          </a:stretch>
        </p:blipFill>
        <p:spPr>
          <a:xfrm>
            <a:off x="866229" y="1100432"/>
            <a:ext cx="4115068" cy="2791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IMG_0616.png" descr="IMG_0616.png"/>
          <p:cNvPicPr>
            <a:picLocks noChangeAspect="1"/>
          </p:cNvPicPr>
          <p:nvPr/>
        </p:nvPicPr>
        <p:blipFill>
          <a:blip r:embed="rId2">
            <a:extLst/>
          </a:blip>
          <a:srcRect l="71875" t="3886" r="0" b="78745"/>
          <a:stretch>
            <a:fillRect/>
          </a:stretch>
        </p:blipFill>
        <p:spPr>
          <a:xfrm>
            <a:off x="7125747" y="1433186"/>
            <a:ext cx="4508917" cy="7835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3" name="تجميع"/>
          <p:cNvGrpSpPr/>
          <p:nvPr/>
        </p:nvGrpSpPr>
        <p:grpSpPr>
          <a:xfrm>
            <a:off x="8422859" y="2269729"/>
            <a:ext cx="2414865" cy="4084932"/>
            <a:chOff x="0" y="0"/>
            <a:chExt cx="2414863" cy="4084930"/>
          </a:xfrm>
        </p:grpSpPr>
        <p:pic>
          <p:nvPicPr>
            <p:cNvPr id="577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669" t="21798" r="0" b="60997"/>
            <a:stretch>
              <a:fillRect/>
            </a:stretch>
          </p:blipFill>
          <p:spPr>
            <a:xfrm>
              <a:off x="0" y="0"/>
              <a:ext cx="2246210" cy="665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8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0113" t="24502" r="23642" b="60997"/>
            <a:stretch>
              <a:fillRect/>
            </a:stretch>
          </p:blipFill>
          <p:spPr>
            <a:xfrm>
              <a:off x="127585" y="739015"/>
              <a:ext cx="2234188" cy="56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9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188" t="39347" r="0" b="44846"/>
            <a:stretch>
              <a:fillRect/>
            </a:stretch>
          </p:blipFill>
          <p:spPr>
            <a:xfrm>
              <a:off x="37693" y="1358987"/>
              <a:ext cx="2312329" cy="611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515" t="38570" r="23467" b="43603"/>
            <a:stretch>
              <a:fillRect/>
            </a:stretch>
          </p:blipFill>
          <p:spPr>
            <a:xfrm>
              <a:off x="74403" y="1943905"/>
              <a:ext cx="2340461" cy="6899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1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013" t="55963" r="0" b="26831"/>
            <a:stretch>
              <a:fillRect/>
            </a:stretch>
          </p:blipFill>
          <p:spPr>
            <a:xfrm>
              <a:off x="5754" y="2611547"/>
              <a:ext cx="2336374" cy="665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2" name="IMG_0616.png" descr="IMG_061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196" t="56274" r="24079" b="24502"/>
            <a:stretch>
              <a:fillRect/>
            </a:stretch>
          </p:blipFill>
          <p:spPr>
            <a:xfrm>
              <a:off x="94446" y="3340882"/>
              <a:ext cx="2300308" cy="744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0" name="تجميع"/>
          <p:cNvGrpSpPr/>
          <p:nvPr/>
        </p:nvGrpSpPr>
        <p:grpSpPr>
          <a:xfrm>
            <a:off x="6837885" y="2569594"/>
            <a:ext cx="1638455" cy="3420684"/>
            <a:chOff x="0" y="0"/>
            <a:chExt cx="1638454" cy="3420682"/>
          </a:xfrm>
        </p:grpSpPr>
        <p:pic>
          <p:nvPicPr>
            <p:cNvPr id="584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5875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5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632492"/>
              <a:ext cx="15875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6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14" y="1316840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7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954" y="1975787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8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669" y="2672834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9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230" y="3331782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1" name="٨"/>
          <p:cNvSpPr txBox="1"/>
          <p:nvPr>
            <p:ph type="body" sz="quarter" idx="1"/>
          </p:nvPr>
        </p:nvSpPr>
        <p:spPr>
          <a:xfrm>
            <a:off x="6893226" y="1951925"/>
            <a:ext cx="1527774" cy="794762"/>
          </a:xfrm>
          <a:prstGeom prst="rect">
            <a:avLst/>
          </a:prstGeom>
        </p:spPr>
        <p:txBody>
          <a:bodyPr/>
          <a:lstStyle>
            <a:lvl1pPr marL="0" indent="0" algn="ctr" defTabSz="768095" rtl="0">
              <a:buClrTx/>
              <a:buSzTx/>
              <a:buFontTx/>
              <a:buNone/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٨</a:t>
            </a:r>
          </a:p>
        </p:txBody>
      </p:sp>
      <p:sp>
        <p:nvSpPr>
          <p:cNvPr id="592" name="١٤"/>
          <p:cNvSpPr txBox="1"/>
          <p:nvPr/>
        </p:nvSpPr>
        <p:spPr>
          <a:xfrm>
            <a:off x="6893226" y="2569594"/>
            <a:ext cx="1527774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١٤</a:t>
            </a:r>
          </a:p>
        </p:txBody>
      </p:sp>
      <p:sp>
        <p:nvSpPr>
          <p:cNvPr id="593" name="٤٢"/>
          <p:cNvSpPr txBox="1"/>
          <p:nvPr/>
        </p:nvSpPr>
        <p:spPr>
          <a:xfrm>
            <a:off x="6893226" y="3272042"/>
            <a:ext cx="1527774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٤٢</a:t>
            </a:r>
          </a:p>
        </p:txBody>
      </p:sp>
      <p:sp>
        <p:nvSpPr>
          <p:cNvPr id="594" name="٧٣"/>
          <p:cNvSpPr txBox="1"/>
          <p:nvPr/>
        </p:nvSpPr>
        <p:spPr>
          <a:xfrm>
            <a:off x="6893226" y="3914814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٧٣</a:t>
            </a:r>
          </a:p>
        </p:txBody>
      </p:sp>
      <p:sp>
        <p:nvSpPr>
          <p:cNvPr id="595" name="٥٢"/>
          <p:cNvSpPr txBox="1"/>
          <p:nvPr/>
        </p:nvSpPr>
        <p:spPr>
          <a:xfrm>
            <a:off x="6893226" y="4621838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٥٢</a:t>
            </a:r>
          </a:p>
        </p:txBody>
      </p:sp>
      <p:sp>
        <p:nvSpPr>
          <p:cNvPr id="596" name="٦٣"/>
          <p:cNvSpPr txBox="1"/>
          <p:nvPr/>
        </p:nvSpPr>
        <p:spPr>
          <a:xfrm>
            <a:off x="6893226" y="5298133"/>
            <a:ext cx="1527774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 rtl="0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٦٣</a:t>
            </a:r>
          </a:p>
        </p:txBody>
      </p:sp>
      <p:grpSp>
        <p:nvGrpSpPr>
          <p:cNvPr id="602" name="تجميع"/>
          <p:cNvGrpSpPr/>
          <p:nvPr/>
        </p:nvGrpSpPr>
        <p:grpSpPr>
          <a:xfrm>
            <a:off x="7493191" y="57618"/>
            <a:ext cx="4121800" cy="856832"/>
            <a:chOff x="0" y="0"/>
            <a:chExt cx="4121798" cy="856831"/>
          </a:xfrm>
        </p:grpSpPr>
        <p:sp>
          <p:nvSpPr>
            <p:cNvPr id="597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01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598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599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600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603" name="IMG_3562.png" descr="IMG_356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47704" y="4104779"/>
            <a:ext cx="2386710" cy="2386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1"/>
      <p:bldP build="whole" bldLvl="1" animBg="1" rev="0" advAuto="0" spid="592" grpId="3"/>
      <p:bldP build="whole" bldLvl="1" animBg="1" rev="0" advAuto="0" spid="595" grpId="6"/>
      <p:bldP build="whole" bldLvl="1" animBg="1" rev="0" advAuto="0" spid="591" grpId="5"/>
      <p:bldP build="whole" bldLvl="1" animBg="1" rev="0" advAuto="0" spid="593" grpId="7"/>
      <p:bldP build="whole" bldLvl="1" animBg="1" rev="0" advAuto="0" spid="594" grpId="4"/>
      <p:bldP build="whole" bldLvl="1" animBg="1" rev="0" advAuto="0" spid="59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وختاماً…"/>
          <p:cNvSpPr txBox="1"/>
          <p:nvPr/>
        </p:nvSpPr>
        <p:spPr>
          <a:xfrm>
            <a:off x="5363191" y="1695253"/>
            <a:ext cx="5817255" cy="256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4500">
                <a:solidFill>
                  <a:srgbClr val="BF345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وختاماً</a:t>
            </a:r>
          </a:p>
          <a:p>
            <a:pPr algn="ctr" rtl="0">
              <a:defRPr sz="4500">
                <a:solidFill>
                  <a:srgbClr val="435B49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أتمنى لكن بداية موفقة مكللة بالتفوق والنجاح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260;p24"/>
          <p:cNvSpPr/>
          <p:nvPr/>
        </p:nvSpPr>
        <p:spPr>
          <a:xfrm>
            <a:off x="986849" y="846149"/>
            <a:ext cx="5827202" cy="4359803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4" name="Google Shape;261;p24"/>
          <p:cNvSpPr/>
          <p:nvPr/>
        </p:nvSpPr>
        <p:spPr>
          <a:xfrm flipH="1">
            <a:off x="7010400" y="2115820"/>
            <a:ext cx="800100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5" name="مادة الرياضيات…"/>
          <p:cNvSpPr txBox="1"/>
          <p:nvPr/>
        </p:nvSpPr>
        <p:spPr>
          <a:xfrm>
            <a:off x="965378" y="1907180"/>
            <a:ext cx="5870144" cy="22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b="1" sz="6400">
                <a:solidFill>
                  <a:srgbClr val="98BBBA"/>
                </a:solidFill>
                <a:latin typeface="Tajawal"/>
                <a:ea typeface="Tajawal"/>
                <a:cs typeface="Tajawal"/>
                <a:sym typeface="Tajawal"/>
              </a:defRPr>
            </a:pPr>
            <a:r>
              <a:rPr>
                <a:solidFill>
                  <a:srgbClr val="595D56"/>
                </a:solidFill>
              </a:rPr>
              <a:t>مادة الرياضيات</a:t>
            </a:r>
            <a:r>
              <a:t> </a:t>
            </a:r>
          </a:p>
          <a:p>
            <a:pPr algn="ctr" rtl="0">
              <a:defRPr sz="6400">
                <a:solidFill>
                  <a:srgbClr val="FD9E66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rPr sz="3100">
                <a:solidFill>
                  <a:srgbClr val="BE8A51"/>
                </a:solidFill>
                <a:latin typeface="29LTAzer"/>
                <a:ea typeface="29LTAzer"/>
                <a:cs typeface="29LTAzer"/>
                <a:sym typeface="29LTAzer"/>
              </a:rPr>
              <a:t>الصف السادس - الفصل الدراسي الأول</a:t>
            </a:r>
            <a:r>
              <a:t> </a:t>
            </a:r>
          </a:p>
        </p:txBody>
      </p:sp>
      <p:pic>
        <p:nvPicPr>
          <p:cNvPr id="316" name="IMG_4068.png" descr="IMG_4068.png"/>
          <p:cNvPicPr>
            <a:picLocks noChangeAspect="1"/>
          </p:cNvPicPr>
          <p:nvPr/>
        </p:nvPicPr>
        <p:blipFill>
          <a:blip r:embed="rId2">
            <a:extLst/>
          </a:blip>
          <a:srcRect l="31901" t="0" r="0" b="67266"/>
          <a:stretch>
            <a:fillRect/>
          </a:stretch>
        </p:blipFill>
        <p:spPr>
          <a:xfrm>
            <a:off x="7335391" y="4014868"/>
            <a:ext cx="3969518" cy="2311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2"/>
      <p:bldP build="whole" bldLvl="1" animBg="1" rev="0" advAuto="0" spid="3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273;p25"/>
          <p:cNvSpPr/>
          <p:nvPr/>
        </p:nvSpPr>
        <p:spPr>
          <a:xfrm>
            <a:off x="5679813" y="3052374"/>
            <a:ext cx="4688100" cy="1"/>
          </a:xfrm>
          <a:prstGeom prst="line">
            <a:avLst/>
          </a:prstGeom>
          <a:ln cap="rnd">
            <a:solidFill>
              <a:srgbClr val="EBE8D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Google Shape;274;p25"/>
          <p:cNvSpPr/>
          <p:nvPr/>
        </p:nvSpPr>
        <p:spPr>
          <a:xfrm>
            <a:off x="5691834" y="3936606"/>
            <a:ext cx="4688101" cy="1"/>
          </a:xfrm>
          <a:prstGeom prst="line">
            <a:avLst/>
          </a:prstGeom>
          <a:ln cap="rnd">
            <a:solidFill>
              <a:srgbClr val="EBE8D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Google Shape;275;p25"/>
          <p:cNvSpPr/>
          <p:nvPr/>
        </p:nvSpPr>
        <p:spPr>
          <a:xfrm>
            <a:off x="5691834" y="4784119"/>
            <a:ext cx="4688101" cy="1"/>
          </a:xfrm>
          <a:prstGeom prst="line">
            <a:avLst/>
          </a:prstGeom>
          <a:ln cap="rnd">
            <a:solidFill>
              <a:srgbClr val="EBE8D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Google Shape;276;p25"/>
          <p:cNvSpPr/>
          <p:nvPr/>
        </p:nvSpPr>
        <p:spPr>
          <a:xfrm>
            <a:off x="5679813" y="5652937"/>
            <a:ext cx="4688100" cy="1"/>
          </a:xfrm>
          <a:prstGeom prst="line">
            <a:avLst/>
          </a:prstGeom>
          <a:ln cap="rnd">
            <a:solidFill>
              <a:srgbClr val="EBE8D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Google Shape;277;p25"/>
          <p:cNvSpPr/>
          <p:nvPr/>
        </p:nvSpPr>
        <p:spPr>
          <a:xfrm flipH="1" flipV="1">
            <a:off x="5208846" y="843526"/>
            <a:ext cx="4151101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3" name="Google Shape;278;p25"/>
          <p:cNvSpPr/>
          <p:nvPr/>
        </p:nvSpPr>
        <p:spPr>
          <a:xfrm flipH="1" flipV="1">
            <a:off x="306658" y="1413269"/>
            <a:ext cx="2977493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4" name="الفصل الأول : الجبر الأنماط العددية و الدوال"/>
          <p:cNvSpPr txBox="1"/>
          <p:nvPr>
            <p:ph type="body" sz="quarter" idx="4294967295"/>
          </p:nvPr>
        </p:nvSpPr>
        <p:spPr>
          <a:xfrm>
            <a:off x="3936578" y="3314079"/>
            <a:ext cx="7462444" cy="1446899"/>
          </a:xfrm>
          <a:prstGeom prst="rect">
            <a:avLst/>
          </a:prstGeom>
        </p:spPr>
        <p:txBody>
          <a:bodyPr lIns="45719" tIns="45719" rIns="45719" bIns="45719" anchor="ctr">
            <a:normAutofit fontScale="100000" lnSpcReduction="0"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3900">
                <a:solidFill>
                  <a:srgbClr val="B92D5D"/>
                </a:solidFill>
                <a:latin typeface="Madani Arabic SemiBold"/>
                <a:ea typeface="Madani Arabic SemiBold"/>
                <a:cs typeface="Madani Arabic SemiBold"/>
                <a:sym typeface="Madani Arabic SemiBold"/>
              </a:defRPr>
            </a:lvl1pPr>
          </a:lstStyle>
          <a:p>
            <a:pPr rtl="0">
              <a:defRPr/>
            </a:pPr>
            <a:r>
              <a:t>الفصل الأول : الجبر الأنماط العددية و الدوال</a:t>
            </a:r>
          </a:p>
        </p:txBody>
      </p:sp>
      <p:sp>
        <p:nvSpPr>
          <p:cNvPr id="325" name="تهيئة"/>
          <p:cNvSpPr txBox="1"/>
          <p:nvPr/>
        </p:nvSpPr>
        <p:spPr>
          <a:xfrm>
            <a:off x="6247763" y="1974240"/>
            <a:ext cx="2840073" cy="144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b="1" sz="5000">
                <a:solidFill>
                  <a:schemeClr val="accent2">
                    <a:lumOff val="-10313"/>
                  </a:schemeClr>
                </a:solidFill>
                <a:latin typeface="Almarai"/>
                <a:ea typeface="Almarai"/>
                <a:cs typeface="Almarai"/>
                <a:sym typeface="Almarai"/>
              </a:defRPr>
            </a:lvl1pPr>
          </a:lstStyle>
          <a:p>
            <a:pPr rtl="0">
              <a:defRPr/>
            </a:pPr>
            <a:r>
              <a:t>تهيئة</a:t>
            </a:r>
          </a:p>
        </p:txBody>
      </p:sp>
      <p:grpSp>
        <p:nvGrpSpPr>
          <p:cNvPr id="331" name="تجميع"/>
          <p:cNvGrpSpPr/>
          <p:nvPr/>
        </p:nvGrpSpPr>
        <p:grpSpPr>
          <a:xfrm>
            <a:off x="7405042" y="28784"/>
            <a:ext cx="4121800" cy="853547"/>
            <a:chOff x="0" y="0"/>
            <a:chExt cx="4121798" cy="853545"/>
          </a:xfrm>
        </p:grpSpPr>
        <p:sp>
          <p:nvSpPr>
            <p:cNvPr id="326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30" name="تجميع"/>
            <p:cNvGrpSpPr/>
            <p:nvPr/>
          </p:nvGrpSpPr>
          <p:grpSpPr>
            <a:xfrm>
              <a:off x="0" y="0"/>
              <a:ext cx="4121799" cy="853546"/>
              <a:chOff x="0" y="0"/>
              <a:chExt cx="4121798" cy="853545"/>
            </a:xfrm>
          </p:grpSpPr>
          <p:sp>
            <p:nvSpPr>
              <p:cNvPr id="327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328" name="١"/>
              <p:cNvSpPr txBox="1"/>
              <p:nvPr/>
            </p:nvSpPr>
            <p:spPr>
              <a:xfrm>
                <a:off x="2897056" y="1233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329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332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638" y="3429000"/>
            <a:ext cx="3543922" cy="3543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1"/>
      <p:bldP build="whole" bldLvl="1" animBg="1" rev="0" advAuto="0" spid="32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285;p26"/>
          <p:cNvSpPr/>
          <p:nvPr/>
        </p:nvSpPr>
        <p:spPr>
          <a:xfrm flipV="1">
            <a:off x="2538369" y="0"/>
            <a:ext cx="1" cy="1306182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35" name="Google Shape;287;p26"/>
          <p:cNvSpPr/>
          <p:nvPr/>
        </p:nvSpPr>
        <p:spPr>
          <a:xfrm>
            <a:off x="2930308" y="4524285"/>
            <a:ext cx="9045300" cy="1"/>
          </a:xfrm>
          <a:prstGeom prst="line">
            <a:avLst/>
          </a:prstGeom>
          <a:ln w="28575" cap="rnd">
            <a:solidFill>
              <a:srgbClr val="88807B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36" name="IMG_0611.png" descr="IMG_0611.png"/>
          <p:cNvPicPr>
            <a:picLocks noChangeAspect="1"/>
          </p:cNvPicPr>
          <p:nvPr/>
        </p:nvPicPr>
        <p:blipFill>
          <a:blip r:embed="rId2">
            <a:extLst/>
          </a:blip>
          <a:srcRect l="58101" t="0" r="9463" b="84515"/>
          <a:stretch>
            <a:fillRect/>
          </a:stretch>
        </p:blipFill>
        <p:spPr>
          <a:xfrm>
            <a:off x="5905401" y="647765"/>
            <a:ext cx="2513278" cy="83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G_0611.png" descr="IMG_0611.png"/>
          <p:cNvPicPr>
            <a:picLocks noChangeAspect="1"/>
          </p:cNvPicPr>
          <p:nvPr/>
        </p:nvPicPr>
        <p:blipFill>
          <a:blip r:embed="rId2">
            <a:extLst/>
          </a:blip>
          <a:srcRect l="51042" t="17435" r="8688" b="66522"/>
          <a:stretch>
            <a:fillRect/>
          </a:stretch>
        </p:blipFill>
        <p:spPr>
          <a:xfrm>
            <a:off x="2231283" y="1521848"/>
            <a:ext cx="5135422" cy="1428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0611.png" descr="IMG_0611.png"/>
          <p:cNvPicPr>
            <a:picLocks noChangeAspect="1"/>
          </p:cNvPicPr>
          <p:nvPr/>
        </p:nvPicPr>
        <p:blipFill>
          <a:blip r:embed="rId2">
            <a:extLst/>
          </a:blip>
          <a:srcRect l="49723" t="33428" r="8377" b="50641"/>
          <a:stretch>
            <a:fillRect/>
          </a:stretch>
        </p:blipFill>
        <p:spPr>
          <a:xfrm>
            <a:off x="2230886" y="3151977"/>
            <a:ext cx="5136274" cy="1364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4" name="تجميع"/>
          <p:cNvGrpSpPr/>
          <p:nvPr/>
        </p:nvGrpSpPr>
        <p:grpSpPr>
          <a:xfrm>
            <a:off x="8198479" y="52827"/>
            <a:ext cx="4121800" cy="856833"/>
            <a:chOff x="0" y="0"/>
            <a:chExt cx="4121798" cy="856831"/>
          </a:xfrm>
        </p:grpSpPr>
        <p:sp>
          <p:nvSpPr>
            <p:cNvPr id="339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43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340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341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342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345" name="IMG_3567.png" descr="IMG_35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0796" y="1320468"/>
            <a:ext cx="3023993" cy="3023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6" grpId="1"/>
      <p:bldP build="whole" bldLvl="1" animBg="1" rev="0" advAuto="0" spid="337" grpId="2"/>
      <p:bldP build="whole" bldLvl="1" animBg="1" rev="0" advAuto="0" spid="33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G_0611.png" descr="IMG_061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9298" y="1047384"/>
            <a:ext cx="3263504" cy="1239839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348" name="IMG_0611.png" descr="IMG_0611.png"/>
          <p:cNvPicPr>
            <a:picLocks noChangeAspect="1"/>
          </p:cNvPicPr>
          <p:nvPr/>
        </p:nvPicPr>
        <p:blipFill>
          <a:blip r:embed="rId3">
            <a:extLst/>
          </a:blip>
          <a:srcRect l="62237" t="59123" r="6438" b="4221"/>
          <a:stretch>
            <a:fillRect/>
          </a:stretch>
        </p:blipFill>
        <p:spPr>
          <a:xfrm>
            <a:off x="2049109" y="1867149"/>
            <a:ext cx="4527597" cy="37007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4" name="تجميع"/>
          <p:cNvGrpSpPr/>
          <p:nvPr/>
        </p:nvGrpSpPr>
        <p:grpSpPr>
          <a:xfrm>
            <a:off x="8234544" y="28784"/>
            <a:ext cx="4121800" cy="856832"/>
            <a:chOff x="0" y="0"/>
            <a:chExt cx="4121798" cy="856831"/>
          </a:xfrm>
        </p:grpSpPr>
        <p:sp>
          <p:nvSpPr>
            <p:cNvPr id="349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53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350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351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352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355" name="IMG_3563.png" descr="IMG_356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1641" y="3128224"/>
            <a:ext cx="3391162" cy="3391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7" grpId="1"/>
      <p:bldP build="whole" bldLvl="1" animBg="1" rev="0" advAuto="0" spid="34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02;p28"/>
          <p:cNvSpPr/>
          <p:nvPr/>
        </p:nvSpPr>
        <p:spPr>
          <a:xfrm>
            <a:off x="440299" y="1505745"/>
            <a:ext cx="11471424" cy="3789756"/>
          </a:xfrm>
          <a:prstGeom prst="rect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 algn="r"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8" name="Google Shape;308;p28"/>
          <p:cNvSpPr/>
          <p:nvPr/>
        </p:nvSpPr>
        <p:spPr>
          <a:xfrm flipH="1" flipV="1">
            <a:off x="1645634" y="1153949"/>
            <a:ext cx="4175273" cy="1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59" name="IMG_0612.png" descr="IMG_0612.png"/>
          <p:cNvPicPr>
            <a:picLocks noChangeAspect="1"/>
          </p:cNvPicPr>
          <p:nvPr/>
        </p:nvPicPr>
        <p:blipFill>
          <a:blip r:embed="rId2">
            <a:extLst/>
          </a:blip>
          <a:srcRect l="65874" t="28134" r="2632" b="58899"/>
          <a:stretch>
            <a:fillRect/>
          </a:stretch>
        </p:blipFill>
        <p:spPr>
          <a:xfrm>
            <a:off x="1289967" y="115573"/>
            <a:ext cx="4037061" cy="1160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0612.png" descr="IMG_0612.png"/>
          <p:cNvPicPr>
            <a:picLocks noChangeAspect="1"/>
          </p:cNvPicPr>
          <p:nvPr/>
        </p:nvPicPr>
        <p:blipFill>
          <a:blip r:embed="rId2">
            <a:extLst/>
          </a:blip>
          <a:srcRect l="3856" t="40580" r="2630" b="22876"/>
          <a:stretch>
            <a:fillRect/>
          </a:stretch>
        </p:blipFill>
        <p:spPr>
          <a:xfrm>
            <a:off x="596634" y="2056442"/>
            <a:ext cx="11383429" cy="3107208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Google Shape;308;p28"/>
          <p:cNvSpPr/>
          <p:nvPr/>
        </p:nvSpPr>
        <p:spPr>
          <a:xfrm flipV="1">
            <a:off x="5276470" y="133010"/>
            <a:ext cx="1" cy="2041878"/>
          </a:xfrm>
          <a:prstGeom prst="line">
            <a:avLst/>
          </a:prstGeom>
          <a:ln w="28575" cap="rnd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367" name="تجميع"/>
          <p:cNvGrpSpPr/>
          <p:nvPr/>
        </p:nvGrpSpPr>
        <p:grpSpPr>
          <a:xfrm>
            <a:off x="8246566" y="100914"/>
            <a:ext cx="4121800" cy="856833"/>
            <a:chOff x="0" y="0"/>
            <a:chExt cx="4121798" cy="856831"/>
          </a:xfrm>
        </p:grpSpPr>
        <p:sp>
          <p:nvSpPr>
            <p:cNvPr id="362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66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363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364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365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368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1346" y="3434888"/>
            <a:ext cx="3457379" cy="3457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1"/>
      <p:bldP build="whole" bldLvl="1" animBg="1" rev="0" advAuto="0" spid="36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15;p29"/>
          <p:cNvSpPr txBox="1"/>
          <p:nvPr/>
        </p:nvSpPr>
        <p:spPr>
          <a:xfrm>
            <a:off x="5725445" y="-730252"/>
            <a:ext cx="1179346" cy="475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300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“</a:t>
            </a:r>
          </a:p>
        </p:txBody>
      </p:sp>
      <p:pic>
        <p:nvPicPr>
          <p:cNvPr id="371" name="IMG_0613.png" descr="IMG_0613.png"/>
          <p:cNvPicPr>
            <a:picLocks noChangeAspect="1"/>
          </p:cNvPicPr>
          <p:nvPr/>
        </p:nvPicPr>
        <p:blipFill>
          <a:blip r:embed="rId2">
            <a:extLst/>
          </a:blip>
          <a:srcRect l="3503" t="55939" r="49646" b="0"/>
          <a:stretch>
            <a:fillRect/>
          </a:stretch>
        </p:blipFill>
        <p:spPr>
          <a:xfrm>
            <a:off x="7284850" y="1083855"/>
            <a:ext cx="4762246" cy="2376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G_0613.png" descr="IMG_0613.png"/>
          <p:cNvPicPr>
            <a:picLocks noChangeAspect="1"/>
          </p:cNvPicPr>
          <p:nvPr/>
        </p:nvPicPr>
        <p:blipFill>
          <a:blip r:embed="rId2">
            <a:extLst/>
          </a:blip>
          <a:srcRect l="73823" t="55939" r="2478" b="36860"/>
          <a:stretch>
            <a:fillRect/>
          </a:stretch>
        </p:blipFill>
        <p:spPr>
          <a:xfrm>
            <a:off x="928605" y="399775"/>
            <a:ext cx="4924686" cy="793884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Google Shape;260;p24"/>
          <p:cNvSpPr/>
          <p:nvPr/>
        </p:nvSpPr>
        <p:spPr>
          <a:xfrm>
            <a:off x="7273566" y="991926"/>
            <a:ext cx="4784672" cy="2529716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80" name="تجميع"/>
          <p:cNvGrpSpPr/>
          <p:nvPr/>
        </p:nvGrpSpPr>
        <p:grpSpPr>
          <a:xfrm>
            <a:off x="3535450" y="1586447"/>
            <a:ext cx="2737448" cy="4227477"/>
            <a:chOff x="0" y="0"/>
            <a:chExt cx="2737447" cy="4227476"/>
          </a:xfrm>
        </p:grpSpPr>
        <p:pic>
          <p:nvPicPr>
            <p:cNvPr id="374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879" t="64102" r="2651" b="28570"/>
            <a:stretch>
              <a:fillRect/>
            </a:stretch>
          </p:blipFill>
          <p:spPr>
            <a:xfrm>
              <a:off x="82151" y="0"/>
              <a:ext cx="2419364" cy="650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5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1743" t="64306" r="22386" b="28502"/>
            <a:stretch>
              <a:fillRect/>
            </a:stretch>
          </p:blipFill>
          <p:spPr>
            <a:xfrm>
              <a:off x="49" y="736240"/>
              <a:ext cx="2653789" cy="6380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6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850" t="70945" r="1429" b="21389"/>
            <a:stretch>
              <a:fillRect/>
            </a:stretch>
          </p:blipFill>
          <p:spPr>
            <a:xfrm>
              <a:off x="276007" y="1397074"/>
              <a:ext cx="2461441" cy="68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7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1743" t="71894" r="22170" b="20711"/>
            <a:stretch>
              <a:fillRect/>
            </a:stretch>
          </p:blipFill>
          <p:spPr>
            <a:xfrm>
              <a:off x="7391" y="2214277"/>
              <a:ext cx="2689855" cy="656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8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383" t="78465" r="1429" b="13326"/>
            <a:stretch>
              <a:fillRect/>
            </a:stretch>
          </p:blipFill>
          <p:spPr>
            <a:xfrm>
              <a:off x="173417" y="2840257"/>
              <a:ext cx="2539582" cy="728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9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1743" t="79346" r="22350" b="13326"/>
            <a:stretch>
              <a:fillRect/>
            </a:stretch>
          </p:blipFill>
          <p:spPr>
            <a:xfrm>
              <a:off x="0" y="3577447"/>
              <a:ext cx="2659799" cy="650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3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7043912" y="3183115"/>
            <a:ext cx="528852" cy="528913"/>
            <a:chOff x="0" y="0"/>
            <a:chExt cx="528850" cy="528911"/>
          </a:xfrm>
        </p:grpSpPr>
        <p:sp>
          <p:nvSpPr>
            <p:cNvPr id="381" name="علامة ديناري"/>
            <p:cNvSpPr/>
            <p:nvPr/>
          </p:nvSpPr>
          <p:spPr>
            <a:xfrm>
              <a:off x="-1" y="0"/>
              <a:ext cx="528852" cy="52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10594" y="0"/>
                  </a:moveTo>
                  <a:cubicBezTo>
                    <a:pt x="10025" y="0"/>
                    <a:pt x="9490" y="226"/>
                    <a:pt x="9088" y="636"/>
                  </a:cubicBezTo>
                  <a:lnTo>
                    <a:pt x="623" y="9265"/>
                  </a:lnTo>
                  <a:cubicBezTo>
                    <a:pt x="-207" y="10112"/>
                    <a:pt x="-207" y="11488"/>
                    <a:pt x="623" y="12335"/>
                  </a:cubicBezTo>
                  <a:lnTo>
                    <a:pt x="9088" y="20964"/>
                  </a:lnTo>
                  <a:cubicBezTo>
                    <a:pt x="9490" y="21374"/>
                    <a:pt x="10025" y="21600"/>
                    <a:pt x="10594" y="21600"/>
                  </a:cubicBezTo>
                  <a:cubicBezTo>
                    <a:pt x="11162" y="21600"/>
                    <a:pt x="11696" y="21374"/>
                    <a:pt x="12098" y="20964"/>
                  </a:cubicBezTo>
                  <a:lnTo>
                    <a:pt x="20563" y="12335"/>
                  </a:lnTo>
                  <a:cubicBezTo>
                    <a:pt x="21393" y="11488"/>
                    <a:pt x="21393" y="10112"/>
                    <a:pt x="20563" y="9265"/>
                  </a:cubicBezTo>
                  <a:lnTo>
                    <a:pt x="12098" y="636"/>
                  </a:lnTo>
                  <a:cubicBezTo>
                    <a:pt x="11696" y="226"/>
                    <a:pt x="11162" y="0"/>
                    <a:pt x="10594" y="0"/>
                  </a:cubicBezTo>
                  <a:close/>
                  <a:moveTo>
                    <a:pt x="10594" y="754"/>
                  </a:moveTo>
                  <a:cubicBezTo>
                    <a:pt x="10965" y="754"/>
                    <a:pt x="11314" y="902"/>
                    <a:pt x="11576" y="1170"/>
                  </a:cubicBezTo>
                  <a:lnTo>
                    <a:pt x="20041" y="9798"/>
                  </a:lnTo>
                  <a:cubicBezTo>
                    <a:pt x="20582" y="10350"/>
                    <a:pt x="20582" y="11248"/>
                    <a:pt x="20041" y="11800"/>
                  </a:cubicBezTo>
                  <a:lnTo>
                    <a:pt x="11576" y="20430"/>
                  </a:lnTo>
                  <a:cubicBezTo>
                    <a:pt x="11314" y="20698"/>
                    <a:pt x="10965" y="20846"/>
                    <a:pt x="10594" y="20846"/>
                  </a:cubicBezTo>
                  <a:cubicBezTo>
                    <a:pt x="10223" y="20846"/>
                    <a:pt x="9874" y="20698"/>
                    <a:pt x="9612" y="20430"/>
                  </a:cubicBezTo>
                  <a:lnTo>
                    <a:pt x="1147" y="11800"/>
                  </a:lnTo>
                  <a:cubicBezTo>
                    <a:pt x="885" y="11533"/>
                    <a:pt x="741" y="11177"/>
                    <a:pt x="741" y="10799"/>
                  </a:cubicBezTo>
                  <a:cubicBezTo>
                    <a:pt x="741" y="10421"/>
                    <a:pt x="885" y="10065"/>
                    <a:pt x="1147" y="9798"/>
                  </a:cubicBezTo>
                  <a:lnTo>
                    <a:pt x="9612" y="1170"/>
                  </a:lnTo>
                  <a:cubicBezTo>
                    <a:pt x="9874" y="902"/>
                    <a:pt x="10223" y="754"/>
                    <a:pt x="10594" y="754"/>
                  </a:cubicBezTo>
                  <a:close/>
                  <a:moveTo>
                    <a:pt x="10594" y="1382"/>
                  </a:moveTo>
                  <a:cubicBezTo>
                    <a:pt x="10387" y="1382"/>
                    <a:pt x="10193" y="1463"/>
                    <a:pt x="10047" y="1612"/>
                  </a:cubicBezTo>
                  <a:lnTo>
                    <a:pt x="1582" y="10242"/>
                  </a:lnTo>
                  <a:cubicBezTo>
                    <a:pt x="1281" y="10549"/>
                    <a:pt x="1281" y="11049"/>
                    <a:pt x="1582" y="11357"/>
                  </a:cubicBezTo>
                  <a:lnTo>
                    <a:pt x="10047" y="19986"/>
                  </a:lnTo>
                  <a:cubicBezTo>
                    <a:pt x="10193" y="20135"/>
                    <a:pt x="10387" y="20218"/>
                    <a:pt x="10594" y="20218"/>
                  </a:cubicBezTo>
                  <a:cubicBezTo>
                    <a:pt x="10800" y="20218"/>
                    <a:pt x="10995" y="20135"/>
                    <a:pt x="11141" y="19986"/>
                  </a:cubicBezTo>
                  <a:lnTo>
                    <a:pt x="19605" y="11357"/>
                  </a:lnTo>
                  <a:cubicBezTo>
                    <a:pt x="19907" y="11049"/>
                    <a:pt x="19907" y="10549"/>
                    <a:pt x="19605" y="10242"/>
                  </a:cubicBezTo>
                  <a:lnTo>
                    <a:pt x="11141" y="1612"/>
                  </a:lnTo>
                  <a:cubicBezTo>
                    <a:pt x="10995" y="1463"/>
                    <a:pt x="10800" y="1382"/>
                    <a:pt x="10594" y="13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2" name="الحل"/>
            <p:cNvSpPr txBox="1"/>
            <p:nvPr/>
          </p:nvSpPr>
          <p:spPr>
            <a:xfrm>
              <a:off x="50345" y="70645"/>
              <a:ext cx="379133" cy="418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 defTabSz="429768">
                <a:lnSpc>
                  <a:spcPct val="90000"/>
                </a:lnSpc>
                <a:defRPr sz="1692">
                  <a:solidFill>
                    <a:srgbClr val="E22400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389" name="تجميع"/>
          <p:cNvGrpSpPr/>
          <p:nvPr/>
        </p:nvGrpSpPr>
        <p:grpSpPr>
          <a:xfrm>
            <a:off x="8018153" y="112936"/>
            <a:ext cx="4121800" cy="856833"/>
            <a:chOff x="0" y="0"/>
            <a:chExt cx="4121798" cy="856831"/>
          </a:xfrm>
        </p:grpSpPr>
        <p:sp>
          <p:nvSpPr>
            <p:cNvPr id="384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88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385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386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387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390" name="IMG_3565.png" descr="IMG_356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03578" y="3183115"/>
            <a:ext cx="3639221" cy="3639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2"/>
      <p:bldP build="whole" bldLvl="1" animBg="1" rev="0" advAuto="0" spid="373" grpId="1"/>
      <p:bldP build="whole" bldLvl="1" animBg="1" rev="0" advAuto="0" spid="380" grpId="4"/>
      <p:bldP build="whole" bldLvl="1" animBg="1" rev="0" advAuto="0" spid="383" grpId="5"/>
      <p:bldP build="whole" bldLvl="1" animBg="1" rev="0" advAuto="0" spid="37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15;p29"/>
          <p:cNvSpPr txBox="1"/>
          <p:nvPr/>
        </p:nvSpPr>
        <p:spPr>
          <a:xfrm>
            <a:off x="5725445" y="-730252"/>
            <a:ext cx="1179346" cy="475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300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“</a:t>
            </a:r>
          </a:p>
        </p:txBody>
      </p:sp>
      <p:pic>
        <p:nvPicPr>
          <p:cNvPr id="393" name="IMG_0613.png" descr="IMG_0613.png"/>
          <p:cNvPicPr>
            <a:picLocks noChangeAspect="1"/>
          </p:cNvPicPr>
          <p:nvPr/>
        </p:nvPicPr>
        <p:blipFill>
          <a:blip r:embed="rId2">
            <a:extLst/>
          </a:blip>
          <a:srcRect l="3503" t="55939" r="49646" b="0"/>
          <a:stretch>
            <a:fillRect/>
          </a:stretch>
        </p:blipFill>
        <p:spPr>
          <a:xfrm>
            <a:off x="7284850" y="1083855"/>
            <a:ext cx="4762246" cy="2376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G_0613.png" descr="IMG_0613.png"/>
          <p:cNvPicPr>
            <a:picLocks noChangeAspect="1"/>
          </p:cNvPicPr>
          <p:nvPr/>
        </p:nvPicPr>
        <p:blipFill>
          <a:blip r:embed="rId2">
            <a:extLst/>
          </a:blip>
          <a:srcRect l="73823" t="55939" r="2478" b="36860"/>
          <a:stretch>
            <a:fillRect/>
          </a:stretch>
        </p:blipFill>
        <p:spPr>
          <a:xfrm>
            <a:off x="928605" y="399775"/>
            <a:ext cx="4924686" cy="793884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Google Shape;260;p24"/>
          <p:cNvSpPr/>
          <p:nvPr/>
        </p:nvSpPr>
        <p:spPr>
          <a:xfrm>
            <a:off x="7273566" y="1007042"/>
            <a:ext cx="4784672" cy="2529717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02" name="تجميع"/>
          <p:cNvGrpSpPr/>
          <p:nvPr/>
        </p:nvGrpSpPr>
        <p:grpSpPr>
          <a:xfrm>
            <a:off x="3535450" y="1586447"/>
            <a:ext cx="2737448" cy="4227477"/>
            <a:chOff x="0" y="0"/>
            <a:chExt cx="2737447" cy="4227476"/>
          </a:xfrm>
        </p:grpSpPr>
        <p:pic>
          <p:nvPicPr>
            <p:cNvPr id="396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879" t="64102" r="2651" b="28570"/>
            <a:stretch>
              <a:fillRect/>
            </a:stretch>
          </p:blipFill>
          <p:spPr>
            <a:xfrm>
              <a:off x="82151" y="0"/>
              <a:ext cx="2419364" cy="6500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1743" t="64306" r="22386" b="28502"/>
            <a:stretch>
              <a:fillRect/>
            </a:stretch>
          </p:blipFill>
          <p:spPr>
            <a:xfrm>
              <a:off x="49" y="736240"/>
              <a:ext cx="2653789" cy="6380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8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850" t="70945" r="1429" b="21389"/>
            <a:stretch>
              <a:fillRect/>
            </a:stretch>
          </p:blipFill>
          <p:spPr>
            <a:xfrm>
              <a:off x="276007" y="1397074"/>
              <a:ext cx="2461441" cy="68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9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1743" t="71894" r="22170" b="20711"/>
            <a:stretch>
              <a:fillRect/>
            </a:stretch>
          </p:blipFill>
          <p:spPr>
            <a:xfrm>
              <a:off x="7391" y="2214277"/>
              <a:ext cx="2689855" cy="6560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0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3383" t="78465" r="1429" b="13326"/>
            <a:stretch>
              <a:fillRect/>
            </a:stretch>
          </p:blipFill>
          <p:spPr>
            <a:xfrm>
              <a:off x="173417" y="2840257"/>
              <a:ext cx="2539582" cy="728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1" name="IMG_0613.png" descr="IMG_06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1743" t="79346" r="22350" b="13326"/>
            <a:stretch>
              <a:fillRect/>
            </a:stretch>
          </p:blipFill>
          <p:spPr>
            <a:xfrm>
              <a:off x="0" y="3577447"/>
              <a:ext cx="2659799" cy="6500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9" name="تجميع"/>
          <p:cNvGrpSpPr/>
          <p:nvPr/>
        </p:nvGrpSpPr>
        <p:grpSpPr>
          <a:xfrm>
            <a:off x="1958618" y="1946253"/>
            <a:ext cx="1672271" cy="3612238"/>
            <a:chOff x="0" y="0"/>
            <a:chExt cx="1672269" cy="3612236"/>
          </a:xfrm>
        </p:grpSpPr>
        <p:pic>
          <p:nvPicPr>
            <p:cNvPr id="403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587500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815" y="697047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230" y="1394094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769" y="2103842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7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485" y="2826289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8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045" y="3523336"/>
              <a:ext cx="1587501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0" name="عنوان فرعي 4"/>
          <p:cNvSpPr txBox="1"/>
          <p:nvPr>
            <p:ph type="body" sz="quarter" idx="4294967295"/>
          </p:nvPr>
        </p:nvSpPr>
        <p:spPr>
          <a:xfrm>
            <a:off x="1980066" y="1376792"/>
            <a:ext cx="1527774" cy="7947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768095">
              <a:buClrTx/>
              <a:buSzTx/>
              <a:buFontTx/>
              <a:buNone/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٢١٢</a:t>
            </a:r>
          </a:p>
        </p:txBody>
      </p:sp>
      <p:sp>
        <p:nvSpPr>
          <p:cNvPr id="411" name="عنوان فرعي 4"/>
          <p:cNvSpPr txBox="1"/>
          <p:nvPr/>
        </p:nvSpPr>
        <p:spPr>
          <a:xfrm>
            <a:off x="1946887" y="2044712"/>
            <a:ext cx="1527775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١٥٥</a:t>
            </a:r>
          </a:p>
        </p:txBody>
      </p:sp>
      <p:sp>
        <p:nvSpPr>
          <p:cNvPr id="412" name="عنوان فرعي 4"/>
          <p:cNvSpPr txBox="1"/>
          <p:nvPr/>
        </p:nvSpPr>
        <p:spPr>
          <a:xfrm>
            <a:off x="1946887" y="2756002"/>
            <a:ext cx="1527775" cy="7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١٠٩</a:t>
            </a:r>
          </a:p>
        </p:txBody>
      </p:sp>
      <p:sp>
        <p:nvSpPr>
          <p:cNvPr id="413" name="عنوان فرعي 4"/>
          <p:cNvSpPr txBox="1"/>
          <p:nvPr/>
        </p:nvSpPr>
        <p:spPr>
          <a:xfrm>
            <a:off x="1992766" y="3456591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١٦٧</a:t>
            </a:r>
          </a:p>
        </p:txBody>
      </p:sp>
      <p:sp>
        <p:nvSpPr>
          <p:cNvPr id="414" name="عنوان فرعي 4"/>
          <p:cNvSpPr txBox="1"/>
          <p:nvPr/>
        </p:nvSpPr>
        <p:spPr>
          <a:xfrm>
            <a:off x="1992766" y="4167984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١٧٥</a:t>
            </a:r>
          </a:p>
        </p:txBody>
      </p:sp>
      <p:sp>
        <p:nvSpPr>
          <p:cNvPr id="415" name="عنوان فرعي 4"/>
          <p:cNvSpPr txBox="1"/>
          <p:nvPr/>
        </p:nvSpPr>
        <p:spPr>
          <a:xfrm>
            <a:off x="1992766" y="4868470"/>
            <a:ext cx="1527774" cy="79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899" tIns="121899" rIns="121899" bIns="121899">
            <a:normAutofit fontScale="100000" lnSpcReduction="0"/>
          </a:bodyPr>
          <a:lstStyle>
            <a:lvl1pPr algn="ctr" defTabSz="768095">
              <a:lnSpc>
                <a:spcPct val="115000"/>
              </a:lnSpc>
              <a:defRPr sz="4200">
                <a:solidFill>
                  <a:srgbClr val="435B49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١٥٢</a:t>
            </a:r>
          </a:p>
        </p:txBody>
      </p:sp>
      <p:grpSp>
        <p:nvGrpSpPr>
          <p:cNvPr id="421" name="تجميع"/>
          <p:cNvGrpSpPr/>
          <p:nvPr/>
        </p:nvGrpSpPr>
        <p:grpSpPr>
          <a:xfrm>
            <a:off x="8018153" y="112936"/>
            <a:ext cx="4121800" cy="856833"/>
            <a:chOff x="0" y="0"/>
            <a:chExt cx="4121798" cy="856831"/>
          </a:xfrm>
        </p:grpSpPr>
        <p:sp>
          <p:nvSpPr>
            <p:cNvPr id="416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20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417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418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419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422" name="IMG_3565.png" descr="IMG_356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03578" y="3183115"/>
            <a:ext cx="3639221" cy="3639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6"/>
      <p:bldP build="whole" bldLvl="1" animBg="1" rev="0" advAuto="0" spid="415" grpId="7"/>
      <p:bldP build="whole" bldLvl="1" animBg="1" rev="0" advAuto="0" spid="412" grpId="4"/>
      <p:bldP build="whole" bldLvl="1" animBg="1" rev="0" advAuto="0" spid="410" grpId="2"/>
      <p:bldP build="whole" bldLvl="1" animBg="1" rev="0" advAuto="0" spid="409" grpId="1"/>
      <p:bldP build="whole" bldLvl="1" animBg="1" rev="0" advAuto="0" spid="411" grpId="3"/>
      <p:bldP build="whole" bldLvl="1" animBg="1" rev="0" advAuto="0" spid="413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IMG_0614.png" descr="IMG_0614.png"/>
          <p:cNvPicPr>
            <a:picLocks noChangeAspect="1"/>
          </p:cNvPicPr>
          <p:nvPr/>
        </p:nvPicPr>
        <p:blipFill>
          <a:blip r:embed="rId2">
            <a:extLst/>
          </a:blip>
          <a:srcRect l="1232" t="6247" r="53196" b="0"/>
          <a:stretch>
            <a:fillRect/>
          </a:stretch>
        </p:blipFill>
        <p:spPr>
          <a:xfrm>
            <a:off x="1124035" y="224312"/>
            <a:ext cx="4774468" cy="3023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G_0614.png" descr="IMG_0614.png"/>
          <p:cNvPicPr>
            <a:picLocks noChangeAspect="1"/>
          </p:cNvPicPr>
          <p:nvPr/>
        </p:nvPicPr>
        <p:blipFill>
          <a:blip r:embed="rId2">
            <a:extLst/>
          </a:blip>
          <a:srcRect l="70988" t="4997" r="2323" b="79484"/>
          <a:stretch>
            <a:fillRect/>
          </a:stretch>
        </p:blipFill>
        <p:spPr>
          <a:xfrm>
            <a:off x="6434259" y="1319687"/>
            <a:ext cx="4652993" cy="83269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Google Shape;260;p24"/>
          <p:cNvSpPr/>
          <p:nvPr/>
        </p:nvSpPr>
        <p:spPr>
          <a:xfrm>
            <a:off x="1028740" y="188640"/>
            <a:ext cx="4964998" cy="3094740"/>
          </a:xfrm>
          <a:prstGeom prst="rect">
            <a:avLst/>
          </a:prstGeom>
          <a:ln w="28575">
            <a:solidFill>
              <a:srgbClr val="69615C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29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739078" y="2959542"/>
            <a:ext cx="528852" cy="528913"/>
            <a:chOff x="0" y="0"/>
            <a:chExt cx="528850" cy="528911"/>
          </a:xfrm>
        </p:grpSpPr>
        <p:sp>
          <p:nvSpPr>
            <p:cNvPr id="427" name="علامة ديناري"/>
            <p:cNvSpPr/>
            <p:nvPr/>
          </p:nvSpPr>
          <p:spPr>
            <a:xfrm>
              <a:off x="-1" y="0"/>
              <a:ext cx="528852" cy="52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10594" y="0"/>
                  </a:moveTo>
                  <a:cubicBezTo>
                    <a:pt x="10025" y="0"/>
                    <a:pt x="9490" y="226"/>
                    <a:pt x="9088" y="636"/>
                  </a:cubicBezTo>
                  <a:lnTo>
                    <a:pt x="623" y="9265"/>
                  </a:lnTo>
                  <a:cubicBezTo>
                    <a:pt x="-207" y="10112"/>
                    <a:pt x="-207" y="11488"/>
                    <a:pt x="623" y="12335"/>
                  </a:cubicBezTo>
                  <a:lnTo>
                    <a:pt x="9088" y="20964"/>
                  </a:lnTo>
                  <a:cubicBezTo>
                    <a:pt x="9490" y="21374"/>
                    <a:pt x="10025" y="21600"/>
                    <a:pt x="10594" y="21600"/>
                  </a:cubicBezTo>
                  <a:cubicBezTo>
                    <a:pt x="11162" y="21600"/>
                    <a:pt x="11696" y="21374"/>
                    <a:pt x="12098" y="20964"/>
                  </a:cubicBezTo>
                  <a:lnTo>
                    <a:pt x="20563" y="12335"/>
                  </a:lnTo>
                  <a:cubicBezTo>
                    <a:pt x="21393" y="11488"/>
                    <a:pt x="21393" y="10112"/>
                    <a:pt x="20563" y="9265"/>
                  </a:cubicBezTo>
                  <a:lnTo>
                    <a:pt x="12098" y="636"/>
                  </a:lnTo>
                  <a:cubicBezTo>
                    <a:pt x="11696" y="226"/>
                    <a:pt x="11162" y="0"/>
                    <a:pt x="10594" y="0"/>
                  </a:cubicBezTo>
                  <a:close/>
                  <a:moveTo>
                    <a:pt x="10594" y="754"/>
                  </a:moveTo>
                  <a:cubicBezTo>
                    <a:pt x="10965" y="754"/>
                    <a:pt x="11314" y="902"/>
                    <a:pt x="11576" y="1170"/>
                  </a:cubicBezTo>
                  <a:lnTo>
                    <a:pt x="20041" y="9798"/>
                  </a:lnTo>
                  <a:cubicBezTo>
                    <a:pt x="20582" y="10350"/>
                    <a:pt x="20582" y="11248"/>
                    <a:pt x="20041" y="11800"/>
                  </a:cubicBezTo>
                  <a:lnTo>
                    <a:pt x="11576" y="20430"/>
                  </a:lnTo>
                  <a:cubicBezTo>
                    <a:pt x="11314" y="20698"/>
                    <a:pt x="10965" y="20846"/>
                    <a:pt x="10594" y="20846"/>
                  </a:cubicBezTo>
                  <a:cubicBezTo>
                    <a:pt x="10223" y="20846"/>
                    <a:pt x="9874" y="20698"/>
                    <a:pt x="9612" y="20430"/>
                  </a:cubicBezTo>
                  <a:lnTo>
                    <a:pt x="1147" y="11800"/>
                  </a:lnTo>
                  <a:cubicBezTo>
                    <a:pt x="885" y="11533"/>
                    <a:pt x="741" y="11177"/>
                    <a:pt x="741" y="10799"/>
                  </a:cubicBezTo>
                  <a:cubicBezTo>
                    <a:pt x="741" y="10421"/>
                    <a:pt x="885" y="10065"/>
                    <a:pt x="1147" y="9798"/>
                  </a:cubicBezTo>
                  <a:lnTo>
                    <a:pt x="9612" y="1170"/>
                  </a:lnTo>
                  <a:cubicBezTo>
                    <a:pt x="9874" y="902"/>
                    <a:pt x="10223" y="754"/>
                    <a:pt x="10594" y="754"/>
                  </a:cubicBezTo>
                  <a:close/>
                  <a:moveTo>
                    <a:pt x="10594" y="1382"/>
                  </a:moveTo>
                  <a:cubicBezTo>
                    <a:pt x="10387" y="1382"/>
                    <a:pt x="10193" y="1463"/>
                    <a:pt x="10047" y="1612"/>
                  </a:cubicBezTo>
                  <a:lnTo>
                    <a:pt x="1582" y="10242"/>
                  </a:lnTo>
                  <a:cubicBezTo>
                    <a:pt x="1281" y="10549"/>
                    <a:pt x="1281" y="11049"/>
                    <a:pt x="1582" y="11357"/>
                  </a:cubicBezTo>
                  <a:lnTo>
                    <a:pt x="10047" y="19986"/>
                  </a:lnTo>
                  <a:cubicBezTo>
                    <a:pt x="10193" y="20135"/>
                    <a:pt x="10387" y="20218"/>
                    <a:pt x="10594" y="20218"/>
                  </a:cubicBezTo>
                  <a:cubicBezTo>
                    <a:pt x="10800" y="20218"/>
                    <a:pt x="10995" y="20135"/>
                    <a:pt x="11141" y="19986"/>
                  </a:cubicBezTo>
                  <a:lnTo>
                    <a:pt x="19605" y="11357"/>
                  </a:lnTo>
                  <a:cubicBezTo>
                    <a:pt x="19907" y="11049"/>
                    <a:pt x="19907" y="10549"/>
                    <a:pt x="19605" y="10242"/>
                  </a:cubicBezTo>
                  <a:lnTo>
                    <a:pt x="11141" y="1612"/>
                  </a:lnTo>
                  <a:cubicBezTo>
                    <a:pt x="10995" y="1463"/>
                    <a:pt x="10800" y="1382"/>
                    <a:pt x="10594" y="13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8" name="الحل"/>
            <p:cNvSpPr txBox="1"/>
            <p:nvPr/>
          </p:nvSpPr>
          <p:spPr>
            <a:xfrm>
              <a:off x="50345" y="70645"/>
              <a:ext cx="379133" cy="4183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>
              <a:lvl1pPr algn="r" defTabSz="429768">
                <a:lnSpc>
                  <a:spcPct val="90000"/>
                </a:lnSpc>
                <a:defRPr sz="1692">
                  <a:solidFill>
                    <a:srgbClr val="E22400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436" name="تجميع"/>
          <p:cNvGrpSpPr/>
          <p:nvPr/>
        </p:nvGrpSpPr>
        <p:grpSpPr>
          <a:xfrm>
            <a:off x="8046464" y="2065143"/>
            <a:ext cx="3254170" cy="3936096"/>
            <a:chOff x="0" y="0"/>
            <a:chExt cx="3254169" cy="3936094"/>
          </a:xfrm>
        </p:grpSpPr>
        <p:pic>
          <p:nvPicPr>
            <p:cNvPr id="430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4016" t="21213" r="2019" b="66265"/>
            <a:stretch>
              <a:fillRect/>
            </a:stretch>
          </p:blipFill>
          <p:spPr>
            <a:xfrm>
              <a:off x="707249" y="0"/>
              <a:ext cx="2418657" cy="667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1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0836" t="21213" r="24437" b="66039"/>
            <a:stretch>
              <a:fillRect/>
            </a:stretch>
          </p:blipFill>
          <p:spPr>
            <a:xfrm>
              <a:off x="478835" y="627412"/>
              <a:ext cx="2550897" cy="679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2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310" t="33389" r="2019" b="53750"/>
            <a:stretch>
              <a:fillRect/>
            </a:stretch>
          </p:blipFill>
          <p:spPr>
            <a:xfrm>
              <a:off x="259562" y="1285745"/>
              <a:ext cx="2887506" cy="685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3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899" t="33727" r="23569" b="53637"/>
            <a:stretch>
              <a:fillRect/>
            </a:stretch>
          </p:blipFill>
          <p:spPr>
            <a:xfrm>
              <a:off x="322467" y="1965728"/>
              <a:ext cx="2863463" cy="6735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4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1067" t="46468" r="2019" b="40672"/>
            <a:stretch>
              <a:fillRect/>
            </a:stretch>
          </p:blipFill>
          <p:spPr>
            <a:xfrm>
              <a:off x="289328" y="2591544"/>
              <a:ext cx="2929582" cy="685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5" name="IMG_0614.png" descr="IMG_061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7608" t="47370" r="23604" b="40446"/>
            <a:stretch>
              <a:fillRect/>
            </a:stretch>
          </p:blipFill>
          <p:spPr>
            <a:xfrm>
              <a:off x="0" y="3286559"/>
              <a:ext cx="3254170" cy="6495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2" name="تجميع"/>
          <p:cNvGrpSpPr/>
          <p:nvPr/>
        </p:nvGrpSpPr>
        <p:grpSpPr>
          <a:xfrm>
            <a:off x="8018153" y="112936"/>
            <a:ext cx="4121800" cy="856833"/>
            <a:chOff x="0" y="0"/>
            <a:chExt cx="4121798" cy="856831"/>
          </a:xfrm>
        </p:grpSpPr>
        <p:sp>
          <p:nvSpPr>
            <p:cNvPr id="437" name="دائرة"/>
            <p:cNvSpPr/>
            <p:nvPr/>
          </p:nvSpPr>
          <p:spPr>
            <a:xfrm>
              <a:off x="3178065" y="299028"/>
              <a:ext cx="459383" cy="459383"/>
            </a:xfrm>
            <a:prstGeom prst="ellipse">
              <a:avLst/>
            </a:prstGeom>
            <a:solidFill>
              <a:srgbClr val="595D56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41" name="تجميع"/>
            <p:cNvGrpSpPr/>
            <p:nvPr/>
          </p:nvGrpSpPr>
          <p:grpSpPr>
            <a:xfrm>
              <a:off x="0" y="0"/>
              <a:ext cx="4121799" cy="856832"/>
              <a:chOff x="0" y="0"/>
              <a:chExt cx="4121798" cy="856831"/>
            </a:xfrm>
          </p:grpSpPr>
          <p:sp>
            <p:nvSpPr>
              <p:cNvPr id="438" name="الفصل"/>
              <p:cNvSpPr txBox="1"/>
              <p:nvPr/>
            </p:nvSpPr>
            <p:spPr>
              <a:xfrm>
                <a:off x="2723181" y="0"/>
                <a:ext cx="1398618" cy="400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439" name="١"/>
              <p:cNvSpPr txBox="1"/>
              <p:nvPr/>
            </p:nvSpPr>
            <p:spPr>
              <a:xfrm>
                <a:off x="2871656" y="148711"/>
                <a:ext cx="1000069" cy="708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5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440" name="الأنماط العددية و الدوال"/>
              <p:cNvSpPr txBox="1"/>
              <p:nvPr/>
            </p:nvSpPr>
            <p:spPr>
              <a:xfrm>
                <a:off x="0" y="151997"/>
                <a:ext cx="3368070" cy="701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rmAutofit fontScale="100000" lnSpcReduction="0"/>
              </a:bodyPr>
              <a:lstStyle>
                <a:lvl1pPr algn="ctr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AF3C64"/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>
                    <a:solidFill>
                      <a:srgbClr val="85A8CE"/>
                    </a:solidFill>
                  </a:defRPr>
                </a:pPr>
                <a:r>
                  <a:rPr>
                    <a:solidFill>
                      <a:srgbClr val="AF3C64"/>
                    </a:solidFill>
                  </a:rPr>
                  <a:t>الأنماط العددية و الدوال</a:t>
                </a:r>
              </a:p>
            </p:txBody>
          </p:sp>
        </p:grpSp>
      </p:grpSp>
      <p:pic>
        <p:nvPicPr>
          <p:cNvPr id="443" name="IMG_3560.png" descr="IMG_356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59056" y="3695700"/>
            <a:ext cx="3162301" cy="3162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1"/>
      <p:bldP build="whole" bldLvl="1" animBg="1" rev="0" advAuto="0" spid="424" grpId="2"/>
      <p:bldP build="whole" bldLvl="1" animBg="1" rev="0" advAuto="0" spid="429" grpId="5"/>
      <p:bldP build="whole" bldLvl="1" animBg="1" rev="0" advAuto="0" spid="425" grpId="3"/>
      <p:bldP build="whole" bldLvl="1" animBg="1" rev="0" advAuto="0" spid="436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69615C"/>
      </a:dk1>
      <a:lt1>
        <a:srgbClr val="EBE8DF"/>
      </a:lt1>
      <a:dk2>
        <a:srgbClr val="A7A7A7"/>
      </a:dk2>
      <a:lt2>
        <a:srgbClr val="535353"/>
      </a:lt2>
      <a:accent1>
        <a:srgbClr val="BEA398"/>
      </a:accent1>
      <a:accent2>
        <a:srgbClr val="838780"/>
      </a:accent2>
      <a:accent3>
        <a:srgbClr val="C6B19D"/>
      </a:accent3>
      <a:accent4>
        <a:srgbClr val="D3C8BC"/>
      </a:accent4>
      <a:accent5>
        <a:srgbClr val="5D615A"/>
      </a:accent5>
      <a:accent6>
        <a:srgbClr val="333F2A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8D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69615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69615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EA398"/>
      </a:accent1>
      <a:accent2>
        <a:srgbClr val="838780"/>
      </a:accent2>
      <a:accent3>
        <a:srgbClr val="C6B19D"/>
      </a:accent3>
      <a:accent4>
        <a:srgbClr val="D3C8BC"/>
      </a:accent4>
      <a:accent5>
        <a:srgbClr val="5D615A"/>
      </a:accent5>
      <a:accent6>
        <a:srgbClr val="333F2A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8D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69615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69615C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