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98" r:id="rId24"/>
    <p:sldId id="278" r:id="rId25"/>
    <p:sldId id="279" r:id="rId26"/>
    <p:sldId id="280" r:id="rId27"/>
    <p:sldId id="281" r:id="rId28"/>
    <p:sldId id="283" r:id="rId29"/>
    <p:sldId id="282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72" d="100"/>
          <a:sy n="72" d="100"/>
        </p:scale>
        <p:origin x="423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086A-D4B2-4F12-9D3E-5DE4CA800FB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C23C6-1418-4B3A-9A01-A366539D4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29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086A-D4B2-4F12-9D3E-5DE4CA800FB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C23C6-1418-4B3A-9A01-A366539D4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086A-D4B2-4F12-9D3E-5DE4CA800FB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C23C6-1418-4B3A-9A01-A366539D4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32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086A-D4B2-4F12-9D3E-5DE4CA800FB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C23C6-1418-4B3A-9A01-A366539D4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11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086A-D4B2-4F12-9D3E-5DE4CA800FB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C23C6-1418-4B3A-9A01-A366539D4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41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086A-D4B2-4F12-9D3E-5DE4CA800FB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C23C6-1418-4B3A-9A01-A366539D4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375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086A-D4B2-4F12-9D3E-5DE4CA800FB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C23C6-1418-4B3A-9A01-A366539D4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4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086A-D4B2-4F12-9D3E-5DE4CA800FB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C23C6-1418-4B3A-9A01-A366539D4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35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086A-D4B2-4F12-9D3E-5DE4CA800FB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C23C6-1418-4B3A-9A01-A366539D4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89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086A-D4B2-4F12-9D3E-5DE4CA800FB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C23C6-1418-4B3A-9A01-A366539D4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6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086A-D4B2-4F12-9D3E-5DE4CA800FB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C23C6-1418-4B3A-9A01-A366539D4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74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3086A-D4B2-4F12-9D3E-5DE4CA800FB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C23C6-1418-4B3A-9A01-A366539D4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4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zogBJpcEWg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12192000" cy="685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02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888" y="66261"/>
            <a:ext cx="12119112" cy="679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39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83" y="112643"/>
            <a:ext cx="12092608" cy="65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18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13" y="0"/>
            <a:ext cx="12059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66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62" y="59635"/>
            <a:ext cx="12125738" cy="66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9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8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765" y="79513"/>
            <a:ext cx="12046226" cy="672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70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6383"/>
            <a:ext cx="12132365" cy="663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13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6383"/>
            <a:ext cx="12158870" cy="676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54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514"/>
            <a:ext cx="12192000" cy="677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66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5374" cy="677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24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35" y="-1"/>
            <a:ext cx="12132366" cy="681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36" y="99392"/>
            <a:ext cx="12085981" cy="665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80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19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اليوم الوطني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9950" y="1825625"/>
            <a:ext cx="7912100" cy="4351338"/>
          </a:xfrm>
        </p:spPr>
      </p:pic>
    </p:spTree>
    <p:extLst>
      <p:ext uri="{BB962C8B-B14F-4D97-AF65-F5344CB8AC3E}">
        <p14:creationId xmlns:p14="http://schemas.microsoft.com/office/powerpoint/2010/main" val="377295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zogBJpcEWg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1791" y="178904"/>
            <a:ext cx="11787809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20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73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82" y="1"/>
            <a:ext cx="12145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17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64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79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14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عنصر نائب للمحتوى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53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83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35" y="0"/>
            <a:ext cx="12132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64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7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12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9392"/>
            <a:ext cx="12191999" cy="69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805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1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51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918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6382"/>
            <a:ext cx="12192000" cy="681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139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305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725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573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46382"/>
            <a:ext cx="12192000" cy="681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700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83" y="0"/>
            <a:ext cx="12145617" cy="679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361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34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269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83" y="1"/>
            <a:ext cx="12145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959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83" y="0"/>
            <a:ext cx="12145617" cy="680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080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913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33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97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81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886" y="66261"/>
            <a:ext cx="12119113" cy="674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20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513"/>
            <a:ext cx="12192000" cy="669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20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33350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شاشة عريضة</PresentationFormat>
  <Paragraphs>0</Paragraphs>
  <Slides>43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A-M</dc:creator>
  <cp:lastModifiedBy>A-M</cp:lastModifiedBy>
  <cp:revision>5</cp:revision>
  <dcterms:created xsi:type="dcterms:W3CDTF">2020-10-27T04:18:53Z</dcterms:created>
  <dcterms:modified xsi:type="dcterms:W3CDTF">2020-10-28T05:27:54Z</dcterms:modified>
</cp:coreProperties>
</file>