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504" r:id="rId2"/>
    <p:sldId id="505" r:id="rId3"/>
    <p:sldId id="506" r:id="rId4"/>
    <p:sldId id="507" r:id="rId5"/>
    <p:sldId id="556" r:id="rId6"/>
    <p:sldId id="508" r:id="rId7"/>
    <p:sldId id="509" r:id="rId8"/>
    <p:sldId id="510" r:id="rId9"/>
    <p:sldId id="512" r:id="rId10"/>
    <p:sldId id="513" r:id="rId11"/>
    <p:sldId id="514" r:id="rId12"/>
    <p:sldId id="515" r:id="rId13"/>
    <p:sldId id="516" r:id="rId14"/>
    <p:sldId id="517" r:id="rId15"/>
    <p:sldId id="518" r:id="rId16"/>
    <p:sldId id="519" r:id="rId17"/>
    <p:sldId id="520" r:id="rId18"/>
    <p:sldId id="521" r:id="rId19"/>
    <p:sldId id="523" r:id="rId20"/>
    <p:sldId id="524" r:id="rId21"/>
    <p:sldId id="525" r:id="rId22"/>
    <p:sldId id="558" r:id="rId23"/>
    <p:sldId id="526" r:id="rId24"/>
    <p:sldId id="527" r:id="rId25"/>
    <p:sldId id="560" r:id="rId26"/>
    <p:sldId id="528" r:id="rId27"/>
    <p:sldId id="529" r:id="rId28"/>
    <p:sldId id="531" r:id="rId29"/>
    <p:sldId id="532" r:id="rId30"/>
    <p:sldId id="533" r:id="rId31"/>
    <p:sldId id="534" r:id="rId32"/>
    <p:sldId id="535" r:id="rId33"/>
    <p:sldId id="536" r:id="rId34"/>
    <p:sldId id="562" r:id="rId35"/>
    <p:sldId id="538" r:id="rId36"/>
    <p:sldId id="539" r:id="rId37"/>
    <p:sldId id="540" r:id="rId38"/>
    <p:sldId id="541" r:id="rId39"/>
    <p:sldId id="542" r:id="rId40"/>
    <p:sldId id="543" r:id="rId41"/>
    <p:sldId id="544" r:id="rId42"/>
    <p:sldId id="545" r:id="rId43"/>
    <p:sldId id="546" r:id="rId44"/>
    <p:sldId id="563" r:id="rId45"/>
    <p:sldId id="547" r:id="rId46"/>
    <p:sldId id="548" r:id="rId47"/>
    <p:sldId id="549" r:id="rId48"/>
    <p:sldId id="550" r:id="rId49"/>
    <p:sldId id="564" r:id="rId50"/>
    <p:sldId id="551" r:id="rId51"/>
    <p:sldId id="552" r:id="rId52"/>
    <p:sldId id="553" r:id="rId53"/>
    <p:sldId id="567" r:id="rId54"/>
    <p:sldId id="566" r:id="rId55"/>
    <p:sldId id="554" r:id="rId56"/>
    <p:sldId id="555" r:id="rId5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YWNTDXY5i9VuR9QFq6IDlw==" hashData="yXXSEVkFzKug871IRTWzzeiFT1RTU2I6zzvW6wOAphMGVCB6dcG/mgRG99qFFBX2yxrC86+p7QF0VCDQJ+3pqg=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5" autoAdjust="0"/>
    <p:restoredTop sz="94660"/>
  </p:normalViewPr>
  <p:slideViewPr>
    <p:cSldViewPr snapToGrid="0">
      <p:cViewPr>
        <p:scale>
          <a:sx n="50" d="100"/>
          <a:sy n="50" d="100"/>
        </p:scale>
        <p:origin x="121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6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2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74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86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16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81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86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52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8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15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47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3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.png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.png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10" Type="http://schemas.microsoft.com/office/2007/relationships/hdphoto" Target="../media/hdphoto4.wdp"/><Relationship Id="rId4" Type="http://schemas.openxmlformats.org/officeDocument/2006/relationships/image" Target="../media/image2.png"/><Relationship Id="rId9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3.png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3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.png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2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44.svg"/><Relationship Id="rId11" Type="http://schemas.openxmlformats.org/officeDocument/2006/relationships/image" Target="../media/image55.png"/><Relationship Id="rId5" Type="http://schemas.openxmlformats.org/officeDocument/2006/relationships/image" Target="../media/image43.png"/><Relationship Id="rId10" Type="http://schemas.openxmlformats.org/officeDocument/2006/relationships/image" Target="../media/image54.png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.png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3.png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1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12.png"/><Relationship Id="rId5" Type="http://schemas.openxmlformats.org/officeDocument/2006/relationships/image" Target="../media/image44.svg"/><Relationship Id="rId10" Type="http://schemas.openxmlformats.org/officeDocument/2006/relationships/image" Target="../media/image54.png"/><Relationship Id="rId4" Type="http://schemas.openxmlformats.org/officeDocument/2006/relationships/image" Target="../media/image43.png"/><Relationship Id="rId9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24" Type="http://schemas.openxmlformats.org/officeDocument/2006/relationships/image" Target="../media/image24.pn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23" Type="http://schemas.openxmlformats.org/officeDocument/2006/relationships/image" Target="../media/image23.sv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3.png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3.png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3.png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1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12.png"/><Relationship Id="rId5" Type="http://schemas.openxmlformats.org/officeDocument/2006/relationships/image" Target="../media/image50.svg"/><Relationship Id="rId10" Type="http://schemas.microsoft.com/office/2007/relationships/hdphoto" Target="../media/hdphoto6.wdp"/><Relationship Id="rId4" Type="http://schemas.openxmlformats.org/officeDocument/2006/relationships/image" Target="../media/image49.png"/><Relationship Id="rId9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3.png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microsoft.com/office/2007/relationships/hdphoto" Target="../media/hdphoto6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.png"/><Relationship Id="rId7" Type="http://schemas.openxmlformats.org/officeDocument/2006/relationships/image" Target="../media/image1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openxmlformats.org/officeDocument/2006/relationships/image" Target="../media/image12.png"/><Relationship Id="rId5" Type="http://schemas.openxmlformats.org/officeDocument/2006/relationships/image" Target="../media/image35.png"/><Relationship Id="rId10" Type="http://schemas.openxmlformats.org/officeDocument/2006/relationships/image" Target="../media/image2.png"/><Relationship Id="rId4" Type="http://schemas.openxmlformats.org/officeDocument/2006/relationships/image" Target="../media/image58.png"/><Relationship Id="rId9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2.png"/><Relationship Id="rId9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.png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1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6" Type="http://schemas.openxmlformats.org/officeDocument/2006/relationships/image" Target="../media/image12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Relationship Id="rId9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3.png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png"/><Relationship Id="rId7" Type="http://schemas.openxmlformats.org/officeDocument/2006/relationships/image" Target="../media/image13.svg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0" Type="http://schemas.openxmlformats.org/officeDocument/2006/relationships/image" Target="../media/image2.png"/><Relationship Id="rId4" Type="http://schemas.openxmlformats.org/officeDocument/2006/relationships/image" Target="../media/image26.png"/><Relationship Id="rId9" Type="http://schemas.openxmlformats.org/officeDocument/2006/relationships/image" Target="../media/image29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3.png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1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6" Type="http://schemas.openxmlformats.org/officeDocument/2006/relationships/image" Target="../media/image12.png"/><Relationship Id="rId5" Type="http://schemas.openxmlformats.org/officeDocument/2006/relationships/image" Target="../media/image50.svg"/><Relationship Id="rId10" Type="http://schemas.microsoft.com/office/2007/relationships/hdphoto" Target="../media/hdphoto7.wdp"/><Relationship Id="rId4" Type="http://schemas.openxmlformats.org/officeDocument/2006/relationships/image" Target="../media/image49.png"/><Relationship Id="rId9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3.png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microsoft.com/office/2007/relationships/hdphoto" Target="../media/hdphoto7.wdp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44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6" Type="http://schemas.openxmlformats.org/officeDocument/2006/relationships/image" Target="../media/image43.png"/><Relationship Id="rId11" Type="http://schemas.openxmlformats.org/officeDocument/2006/relationships/image" Target="../media/image63.png"/><Relationship Id="rId5" Type="http://schemas.openxmlformats.org/officeDocument/2006/relationships/image" Target="../media/image2.png"/><Relationship Id="rId10" Type="http://schemas.openxmlformats.org/officeDocument/2006/relationships/image" Target="../media/image62.png"/><Relationship Id="rId4" Type="http://schemas.openxmlformats.org/officeDocument/2006/relationships/image" Target="../media/image27.png"/><Relationship Id="rId9" Type="http://schemas.openxmlformats.org/officeDocument/2006/relationships/image" Target="../media/image13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3.png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1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6" Type="http://schemas.openxmlformats.org/officeDocument/2006/relationships/image" Target="../media/image12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Relationship Id="rId9" Type="http://schemas.openxmlformats.org/officeDocument/2006/relationships/image" Target="../media/image6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3.png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3.png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1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6" Type="http://schemas.openxmlformats.org/officeDocument/2006/relationships/image" Target="../media/image12.png"/><Relationship Id="rId11" Type="http://schemas.openxmlformats.org/officeDocument/2006/relationships/image" Target="../media/image66.png"/><Relationship Id="rId5" Type="http://schemas.openxmlformats.org/officeDocument/2006/relationships/image" Target="../media/image50.svg"/><Relationship Id="rId10" Type="http://schemas.microsoft.com/office/2007/relationships/hdphoto" Target="../media/hdphoto8.wdp"/><Relationship Id="rId4" Type="http://schemas.openxmlformats.org/officeDocument/2006/relationships/image" Target="../media/image49.png"/><Relationship Id="rId9" Type="http://schemas.openxmlformats.org/officeDocument/2006/relationships/image" Target="../media/image6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3.png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66.png"/><Relationship Id="rId4" Type="http://schemas.openxmlformats.org/officeDocument/2006/relationships/image" Target="../media/image2.png"/><Relationship Id="rId9" Type="http://schemas.microsoft.com/office/2007/relationships/hdphoto" Target="../media/hdphoto8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69.png"/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12" Type="http://schemas.microsoft.com/office/2007/relationships/hdphoto" Target="../media/hdphoto9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Relationship Id="rId6" Type="http://schemas.openxmlformats.org/officeDocument/2006/relationships/image" Target="../media/image44.svg"/><Relationship Id="rId11" Type="http://schemas.openxmlformats.org/officeDocument/2006/relationships/image" Target="../media/image68.png"/><Relationship Id="rId5" Type="http://schemas.openxmlformats.org/officeDocument/2006/relationships/image" Target="../media/image43.png"/><Relationship Id="rId15" Type="http://schemas.openxmlformats.org/officeDocument/2006/relationships/image" Target="../media/image70.png"/><Relationship Id="rId10" Type="http://schemas.openxmlformats.org/officeDocument/2006/relationships/image" Target="../media/image67.png"/><Relationship Id="rId4" Type="http://schemas.openxmlformats.org/officeDocument/2006/relationships/image" Target="../media/image2.png"/><Relationship Id="rId9" Type="http://schemas.openxmlformats.org/officeDocument/2006/relationships/image" Target="../media/image13.svg"/><Relationship Id="rId14" Type="http://schemas.microsoft.com/office/2007/relationships/hdphoto" Target="../media/hdphoto10.wdp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3.png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microsoft.com/office/2007/relationships/hdphoto" Target="../media/hdphoto9.wdp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3.png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Relationship Id="rId6" Type="http://schemas.openxmlformats.org/officeDocument/2006/relationships/image" Target="../media/image13.svg"/><Relationship Id="rId11" Type="http://schemas.microsoft.com/office/2007/relationships/hdphoto" Target="../media/hdphoto10.wdp"/><Relationship Id="rId5" Type="http://schemas.openxmlformats.org/officeDocument/2006/relationships/image" Target="../media/image12.png"/><Relationship Id="rId10" Type="http://schemas.openxmlformats.org/officeDocument/2006/relationships/image" Target="../media/image69.png"/><Relationship Id="rId4" Type="http://schemas.openxmlformats.org/officeDocument/2006/relationships/image" Target="../media/image2.png"/><Relationship Id="rId9" Type="http://schemas.microsoft.com/office/2007/relationships/hdphoto" Target="../media/hdphoto9.wdp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3.png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Relationship Id="rId6" Type="http://schemas.openxmlformats.org/officeDocument/2006/relationships/image" Target="../media/image13.svg"/><Relationship Id="rId11" Type="http://schemas.microsoft.com/office/2007/relationships/hdphoto" Target="../media/hdphoto10.wdp"/><Relationship Id="rId5" Type="http://schemas.openxmlformats.org/officeDocument/2006/relationships/image" Target="../media/image12.png"/><Relationship Id="rId10" Type="http://schemas.openxmlformats.org/officeDocument/2006/relationships/image" Target="../media/image69.png"/><Relationship Id="rId4" Type="http://schemas.openxmlformats.org/officeDocument/2006/relationships/image" Target="../media/image2.png"/><Relationship Id="rId9" Type="http://schemas.microsoft.com/office/2007/relationships/hdphoto" Target="../media/hdphoto9.wdp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3.png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Relationship Id="rId6" Type="http://schemas.openxmlformats.org/officeDocument/2006/relationships/image" Target="../media/image13.svg"/><Relationship Id="rId11" Type="http://schemas.microsoft.com/office/2007/relationships/hdphoto" Target="../media/hdphoto10.wdp"/><Relationship Id="rId5" Type="http://schemas.openxmlformats.org/officeDocument/2006/relationships/image" Target="../media/image12.png"/><Relationship Id="rId10" Type="http://schemas.openxmlformats.org/officeDocument/2006/relationships/image" Target="../media/image69.png"/><Relationship Id="rId4" Type="http://schemas.openxmlformats.org/officeDocument/2006/relationships/image" Target="../media/image2.png"/><Relationship Id="rId9" Type="http://schemas.microsoft.com/office/2007/relationships/hdphoto" Target="../media/hdphoto9.wdp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1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Relationship Id="rId6" Type="http://schemas.openxmlformats.org/officeDocument/2006/relationships/image" Target="../media/image12.png"/><Relationship Id="rId5" Type="http://schemas.openxmlformats.org/officeDocument/2006/relationships/image" Target="../media/image44.svg"/><Relationship Id="rId10" Type="http://schemas.microsoft.com/office/2007/relationships/hdphoto" Target="../media/hdphoto11.wdp"/><Relationship Id="rId4" Type="http://schemas.openxmlformats.org/officeDocument/2006/relationships/image" Target="../media/image43.png"/><Relationship Id="rId9" Type="http://schemas.openxmlformats.org/officeDocument/2006/relationships/image" Target="../media/image7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3.png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6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microsoft.com/office/2007/relationships/hdphoto" Target="../media/hdphoto11.wdp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3.png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microsoft.com/office/2007/relationships/hdphoto" Target="../media/hdphoto11.wdp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3.png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microsoft.com/office/2007/relationships/hdphoto" Target="../media/hdphoto11.wdp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3.png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9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microsoft.com/office/2007/relationships/hdphoto" Target="../media/hdphoto1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.png"/><Relationship Id="rId7" Type="http://schemas.openxmlformats.org/officeDocument/2006/relationships/image" Target="../media/image35.png"/><Relationship Id="rId12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5" Type="http://schemas.openxmlformats.org/officeDocument/2006/relationships/image" Target="../media/image13.svg"/><Relationship Id="rId10" Type="http://schemas.microsoft.com/office/2007/relationships/hdphoto" Target="../media/hdphoto1.wdp"/><Relationship Id="rId4" Type="http://schemas.openxmlformats.org/officeDocument/2006/relationships/image" Target="../media/image12.png"/><Relationship Id="rId9" Type="http://schemas.openxmlformats.org/officeDocument/2006/relationships/image" Target="../media/image37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1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0.xml"/><Relationship Id="rId6" Type="http://schemas.openxmlformats.org/officeDocument/2006/relationships/image" Target="../media/image12.png"/><Relationship Id="rId5" Type="http://schemas.openxmlformats.org/officeDocument/2006/relationships/image" Target="../media/image50.svg"/><Relationship Id="rId10" Type="http://schemas.microsoft.com/office/2007/relationships/hdphoto" Target="../media/hdphoto12.wdp"/><Relationship Id="rId4" Type="http://schemas.openxmlformats.org/officeDocument/2006/relationships/image" Target="../media/image49.png"/><Relationship Id="rId9" Type="http://schemas.openxmlformats.org/officeDocument/2006/relationships/image" Target="../media/image72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3.png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microsoft.com/office/2007/relationships/hdphoto" Target="../media/hdphoto12.wdp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3.png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microsoft.com/office/2007/relationships/hdphoto" Target="../media/hdphoto12.wdp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3.png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3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microsoft.com/office/2007/relationships/hdphoto" Target="../media/hdphoto12.wdp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3.png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4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microsoft.com/office/2007/relationships/hdphoto" Target="../media/hdphoto12.wdp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5.xml"/><Relationship Id="rId6" Type="http://schemas.openxmlformats.org/officeDocument/2006/relationships/image" Target="../media/image2.png"/><Relationship Id="rId11" Type="http://schemas.microsoft.com/office/2007/relationships/hdphoto" Target="../media/hdphoto13.wdp"/><Relationship Id="rId5" Type="http://schemas.openxmlformats.org/officeDocument/2006/relationships/image" Target="../media/image44.svg"/><Relationship Id="rId10" Type="http://schemas.openxmlformats.org/officeDocument/2006/relationships/image" Target="../media/image74.png"/><Relationship Id="rId4" Type="http://schemas.openxmlformats.org/officeDocument/2006/relationships/image" Target="../media/image43.png"/><Relationship Id="rId9" Type="http://schemas.openxmlformats.org/officeDocument/2006/relationships/image" Target="../media/image73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3.png"/><Relationship Id="rId7" Type="http://schemas.openxmlformats.org/officeDocument/2006/relationships/hyperlink" Target="https://www.youtube.com/channel/UCoraIMzqE0-rYg6c7TfL-RA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6.xml"/><Relationship Id="rId6" Type="http://schemas.openxmlformats.org/officeDocument/2006/relationships/hyperlink" Target="https://twitter.com/A_Shark_s?s=09" TargetMode="External"/><Relationship Id="rId5" Type="http://schemas.openxmlformats.org/officeDocument/2006/relationships/image" Target="../media/image76.svg"/><Relationship Id="rId10" Type="http://schemas.openxmlformats.org/officeDocument/2006/relationships/image" Target="../media/image78.png"/><Relationship Id="rId4" Type="http://schemas.openxmlformats.org/officeDocument/2006/relationships/image" Target="../media/image75.png"/><Relationship Id="rId9" Type="http://schemas.openxmlformats.org/officeDocument/2006/relationships/hyperlink" Target="https://t.me/A_Shark_s1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.png"/><Relationship Id="rId7" Type="http://schemas.openxmlformats.org/officeDocument/2006/relationships/image" Target="../media/image39.png"/><Relationship Id="rId12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3.svg"/><Relationship Id="rId11" Type="http://schemas.openxmlformats.org/officeDocument/2006/relationships/image" Target="../media/image41.png"/><Relationship Id="rId5" Type="http://schemas.openxmlformats.org/officeDocument/2006/relationships/image" Target="../media/image12.png"/><Relationship Id="rId10" Type="http://schemas.openxmlformats.org/officeDocument/2006/relationships/image" Target="../media/image27.png"/><Relationship Id="rId4" Type="http://schemas.openxmlformats.org/officeDocument/2006/relationships/image" Target="../media/image35.png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44.svg"/><Relationship Id="rId11" Type="http://schemas.openxmlformats.org/officeDocument/2006/relationships/image" Target="../media/image46.png"/><Relationship Id="rId5" Type="http://schemas.openxmlformats.org/officeDocument/2006/relationships/image" Target="../media/image43.png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.png"/><Relationship Id="rId7" Type="http://schemas.openxmlformats.org/officeDocument/2006/relationships/image" Target="../media/image1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2.png"/><Relationship Id="rId5" Type="http://schemas.openxmlformats.org/officeDocument/2006/relationships/image" Target="../media/image47.png"/><Relationship Id="rId10" Type="http://schemas.openxmlformats.org/officeDocument/2006/relationships/image" Target="../media/image46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2.png"/><Relationship Id="rId11" Type="http://schemas.microsoft.com/office/2007/relationships/hdphoto" Target="../media/hdphoto3.wdp"/><Relationship Id="rId5" Type="http://schemas.openxmlformats.org/officeDocument/2006/relationships/image" Target="../media/image44.svg"/><Relationship Id="rId10" Type="http://schemas.openxmlformats.org/officeDocument/2006/relationships/image" Target="../media/image45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3FCD2C-62DD-49A6-99E9-AF005F457F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8" t="61137" r="48253" b="29302"/>
          <a:stretch/>
        </p:blipFill>
        <p:spPr>
          <a:xfrm>
            <a:off x="5717379" y="4833595"/>
            <a:ext cx="4553671" cy="128562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4707848" y="1865045"/>
            <a:ext cx="6296835" cy="2968550"/>
            <a:chOff x="0" y="104775"/>
            <a:chExt cx="12593671" cy="5937100"/>
          </a:xfrm>
        </p:grpSpPr>
        <p:sp>
          <p:nvSpPr>
            <p:cNvPr id="4" name="TextBox 4"/>
            <p:cNvSpPr txBox="1"/>
            <p:nvPr/>
          </p:nvSpPr>
          <p:spPr>
            <a:xfrm>
              <a:off x="0" y="104775"/>
              <a:ext cx="12593671" cy="45653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8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204295"/>
                  </a:solidFill>
                  <a:effectLst/>
                  <a:uLnTx/>
                  <a:uFillTx/>
                  <a:latin typeface="Andalus" panose="02020603050405020304" pitchFamily="18" charset="-78"/>
                  <a:ea typeface="+mn-ea"/>
                  <a:cs typeface="Andalus" panose="02020603050405020304" pitchFamily="18" charset="-78"/>
                </a:rPr>
                <a:t>الفصل الأول</a:t>
              </a: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204295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endParaRPr>
            </a:p>
            <a:p>
              <a:pPr marL="0" marR="0" lvl="0" indent="0" algn="ctr" defTabSz="609630" rtl="0" eaLnBrk="1" fontAlgn="auto" latinLnBrk="0" hangingPunct="1">
                <a:lnSpc>
                  <a:spcPts val="8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204295"/>
                  </a:solidFill>
                  <a:effectLst/>
                  <a:uLnTx/>
                  <a:uFillTx/>
                  <a:latin typeface="Andalus" panose="02020603050405020304" pitchFamily="18" charset="-78"/>
                  <a:ea typeface="+mn-ea"/>
                  <a:cs typeface="Andalus" panose="02020603050405020304" pitchFamily="18" charset="-78"/>
                </a:rPr>
                <a:t> رياضيات </a:t>
              </a:r>
              <a:r>
                <a:rPr kumimoji="0" lang="ar-SA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204295"/>
                  </a:solidFill>
                  <a:effectLst/>
                  <a:uLnTx/>
                  <a:uFillTx/>
                  <a:latin typeface="Arabic Typesetting" panose="03020402040406030203" pitchFamily="66" charset="-78"/>
                  <a:ea typeface="+mn-ea"/>
                  <a:cs typeface="Times New Roman" panose="02020603050405020304" pitchFamily="18" charset="0"/>
                </a:rPr>
                <a:t>5</a:t>
              </a: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204295"/>
                </a:solidFill>
                <a:effectLst/>
                <a:uLnTx/>
                <a:uFillTx/>
                <a:latin typeface="Arabic Typesetting" panose="03020402040406030203" pitchFamily="66" charset="-78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284494" y="5014671"/>
              <a:ext cx="10576483" cy="10272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39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A9774"/>
                  </a:solidFill>
                  <a:effectLst/>
                  <a:uLnTx/>
                  <a:uFillTx/>
                  <a:latin typeface="Andalus" panose="02020603050405020304" pitchFamily="18" charset="-78"/>
                  <a:ea typeface="+mn-ea"/>
                  <a:cs typeface="Andalus" panose="02020603050405020304" pitchFamily="18" charset="-78"/>
                </a:rPr>
                <a:t>العام الدراسي 1443هـ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A9774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endParaRPr>
            </a:p>
          </p:txBody>
        </p:sp>
      </p:grpSp>
      <p:sp>
        <p:nvSpPr>
          <p:cNvPr id="7" name="TextBox 3">
            <a:extLst>
              <a:ext uri="{FF2B5EF4-FFF2-40B4-BE49-F238E27FC236}">
                <a16:creationId xmlns:a16="http://schemas.microsoft.com/office/drawing/2014/main" id="{4819FDF8-C4CD-4925-8A5C-2D55C5397CCF}"/>
              </a:ext>
            </a:extLst>
          </p:cNvPr>
          <p:cNvSpPr txBox="1"/>
          <p:nvPr/>
        </p:nvSpPr>
        <p:spPr>
          <a:xfrm>
            <a:off x="5108531" y="5139664"/>
            <a:ext cx="5771366" cy="544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إعداد: أ/عبدالعزيز الشريف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FA9FAEEE-AC52-4779-B2EA-B93B2EAD48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4" t="84638"/>
          <a:stretch/>
        </p:blipFill>
        <p:spPr>
          <a:xfrm flipH="1">
            <a:off x="6492111" y="425834"/>
            <a:ext cx="3474184" cy="1589627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A1A4B85-C669-4DDB-BE02-0B482167D95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779117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B72BC837-C3A6-4102-A15A-7D5848C57F02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9CC6502-52A4-4B7E-AEC1-4461D9DAEE12}"/>
              </a:ext>
            </a:extLst>
          </p:cNvPr>
          <p:cNvSpPr txBox="1"/>
          <p:nvPr/>
        </p:nvSpPr>
        <p:spPr>
          <a:xfrm>
            <a:off x="9202201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1A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9AFDF395-1C53-43C7-9747-1836252A1E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r="67962" b="70000"/>
          <a:stretch/>
        </p:blipFill>
        <p:spPr>
          <a:xfrm>
            <a:off x="88705" y="4441746"/>
            <a:ext cx="2036705" cy="2524538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9161BA99-5CED-437E-9F4E-B3109B56BA9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322" t="44827" r="3978" b="25130"/>
          <a:stretch/>
        </p:blipFill>
        <p:spPr>
          <a:xfrm>
            <a:off x="7117955" y="2245894"/>
            <a:ext cx="1928191" cy="569473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54D6A3E7-9159-4ADB-BCE6-6E14B50115C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t="12894" r="25734" b="71676"/>
          <a:stretch/>
        </p:blipFill>
        <p:spPr>
          <a:xfrm>
            <a:off x="2413151" y="654230"/>
            <a:ext cx="5268978" cy="4666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4724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FA9FAEEE-AC52-4779-B2EA-B93B2EAD48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4" t="84638"/>
          <a:stretch/>
        </p:blipFill>
        <p:spPr>
          <a:xfrm flipH="1">
            <a:off x="6492111" y="425834"/>
            <a:ext cx="3474184" cy="1589627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A1A4B85-C669-4DDB-BE02-0B482167D95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779117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B72BC837-C3A6-4102-A15A-7D5848C57F02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9CC6502-52A4-4B7E-AEC1-4461D9DAEE12}"/>
              </a:ext>
            </a:extLst>
          </p:cNvPr>
          <p:cNvSpPr txBox="1"/>
          <p:nvPr/>
        </p:nvSpPr>
        <p:spPr>
          <a:xfrm>
            <a:off x="9202201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1B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9AFDF395-1C53-43C7-9747-1836252A1E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r="67962" b="70000"/>
          <a:stretch/>
        </p:blipFill>
        <p:spPr>
          <a:xfrm>
            <a:off x="88705" y="4441746"/>
            <a:ext cx="2036705" cy="2524538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56EB0491-6B60-4022-B715-A66990FFC91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06" t="43707" r="60385" b="22210"/>
          <a:stretch/>
        </p:blipFill>
        <p:spPr>
          <a:xfrm>
            <a:off x="5925594" y="2268447"/>
            <a:ext cx="3130826" cy="646045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CECE6913-855B-4B84-ADA1-E70791830ED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t="12894" r="25734" b="71676"/>
          <a:stretch/>
        </p:blipFill>
        <p:spPr>
          <a:xfrm>
            <a:off x="2125410" y="672190"/>
            <a:ext cx="5568716" cy="4931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3321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BD56651C-2ABB-45F7-BD3A-2ADA3DD5FA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34" t="76374" r="39270" b="1592"/>
          <a:stretch/>
        </p:blipFill>
        <p:spPr>
          <a:xfrm>
            <a:off x="7256796" y="95371"/>
            <a:ext cx="2393678" cy="2018826"/>
          </a:xfrm>
          <a:prstGeom prst="rect">
            <a:avLst/>
          </a:prstGeom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00B4E214-09D2-46EC-839F-CE7E903162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518451" y="2641360"/>
            <a:ext cx="5984589" cy="1105524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5F0A991-F8E9-415D-89C7-19CBDFA062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sp>
        <p:nvSpPr>
          <p:cNvPr id="13" name="TextBox 15">
            <a:extLst>
              <a:ext uri="{FF2B5EF4-FFF2-40B4-BE49-F238E27FC236}">
                <a16:creationId xmlns:a16="http://schemas.microsoft.com/office/drawing/2014/main" id="{7083F1AF-2E5F-41AC-8DF5-FFDF5F4CFBD0}"/>
              </a:ext>
            </a:extLst>
          </p:cNvPr>
          <p:cNvSpPr txBox="1"/>
          <p:nvPr/>
        </p:nvSpPr>
        <p:spPr>
          <a:xfrm>
            <a:off x="6615252" y="746927"/>
            <a:ext cx="4054404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تدرب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 وحل المسائل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CF1EB3B1-6DCA-4C00-8937-2FAC9051D8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98" r="81299" b="38826"/>
          <a:stretch/>
        </p:blipFill>
        <p:spPr>
          <a:xfrm>
            <a:off x="221598" y="4925683"/>
            <a:ext cx="2280062" cy="1932317"/>
          </a:xfrm>
          <a:prstGeom prst="rect">
            <a:avLst/>
          </a:prstGeom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4AB84B29-F86E-4EA9-AE0B-33CA469145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290918" y="4202779"/>
            <a:ext cx="2722900" cy="67221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85DCB55-D563-49D4-BCBC-37C43F0A2E4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59568" t="57023" r="6334" b="12557"/>
          <a:stretch/>
        </p:blipFill>
        <p:spPr>
          <a:xfrm>
            <a:off x="6455528" y="4274047"/>
            <a:ext cx="2393679" cy="67221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9095B4E-E31C-4112-98E3-BE397B6D954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t="15789" b="45213"/>
          <a:stretch/>
        </p:blipFill>
        <p:spPr>
          <a:xfrm>
            <a:off x="2692055" y="2763235"/>
            <a:ext cx="7019925" cy="8617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7520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9531D6F4-AAAD-47F4-B7D1-724A673D27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4" t="84638"/>
          <a:stretch/>
        </p:blipFill>
        <p:spPr>
          <a:xfrm flipH="1">
            <a:off x="6492111" y="425834"/>
            <a:ext cx="3474184" cy="1589627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6124ADC-7D59-4E6E-9E3F-4DB54D1F62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682308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24703F40-2EA7-4E9E-BD15-176185210442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3FDA268-5A17-484F-8A17-7F238C7C946E}"/>
              </a:ext>
            </a:extLst>
          </p:cNvPr>
          <p:cNvSpPr txBox="1"/>
          <p:nvPr/>
        </p:nvSpPr>
        <p:spPr>
          <a:xfrm>
            <a:off x="9088935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1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25D73A33-5B80-4500-A1C7-0BBA6A6004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r="67962" b="70000"/>
          <a:stretch/>
        </p:blipFill>
        <p:spPr>
          <a:xfrm>
            <a:off x="88705" y="4441746"/>
            <a:ext cx="2036705" cy="25245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8467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25F0A991-F8E9-415D-89C7-19CBDFA062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A73AFCF3-FC99-4CC1-AF2D-37E9118341E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6" b="46977"/>
          <a:stretch/>
        </p:blipFill>
        <p:spPr>
          <a:xfrm>
            <a:off x="-141726" y="4456653"/>
            <a:ext cx="3173978" cy="24630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79A4237-5010-4642-8F30-9D674EC48B2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275" t="8721" r="2676" b="41"/>
          <a:stretch/>
        </p:blipFill>
        <p:spPr>
          <a:xfrm>
            <a:off x="1445263" y="2077279"/>
            <a:ext cx="8994913" cy="4195996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3965D6D3-B8AC-43E0-B70D-B7E2BB451F0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6" t="54663" r="11036" b="25152"/>
          <a:stretch/>
        </p:blipFill>
        <p:spPr>
          <a:xfrm>
            <a:off x="3119273" y="345527"/>
            <a:ext cx="5953453" cy="1384300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FBA3AC95-DF99-4895-819A-574B37CC2CDF}"/>
              </a:ext>
            </a:extLst>
          </p:cNvPr>
          <p:cNvSpPr txBox="1"/>
          <p:nvPr/>
        </p:nvSpPr>
        <p:spPr>
          <a:xfrm>
            <a:off x="3948046" y="784388"/>
            <a:ext cx="3909821" cy="5597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إيجاد الدالة العكسية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5797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18D01331-773E-4BE6-A059-FC36BFAE4B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6" t="54663" r="11036" b="25152"/>
          <a:stretch/>
        </p:blipFill>
        <p:spPr>
          <a:xfrm>
            <a:off x="3119273" y="345527"/>
            <a:ext cx="5953453" cy="1384300"/>
          </a:xfrm>
          <a:prstGeom prst="rect">
            <a:avLst/>
          </a:prstGeom>
        </p:spPr>
      </p:pic>
      <p:sp>
        <p:nvSpPr>
          <p:cNvPr id="26" name="TextBox 3">
            <a:extLst>
              <a:ext uri="{FF2B5EF4-FFF2-40B4-BE49-F238E27FC236}">
                <a16:creationId xmlns:a16="http://schemas.microsoft.com/office/drawing/2014/main" id="{D29FA35C-5703-4C19-8445-6015ECBB70F4}"/>
              </a:ext>
            </a:extLst>
          </p:cNvPr>
          <p:cNvSpPr txBox="1"/>
          <p:nvPr/>
        </p:nvSpPr>
        <p:spPr>
          <a:xfrm>
            <a:off x="3948046" y="784388"/>
            <a:ext cx="3909821" cy="5597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إيجاد الدالة العكسية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pic>
        <p:nvPicPr>
          <p:cNvPr id="41" name="Picture 2">
            <a:extLst>
              <a:ext uri="{FF2B5EF4-FFF2-40B4-BE49-F238E27FC236}">
                <a16:creationId xmlns:a16="http://schemas.microsoft.com/office/drawing/2014/main" id="{4EAA7409-04EA-4AF8-935D-0A315C9C4C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C0754252-8B30-4486-A5D5-10511E31968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" t="75162" r="54022" b="8542"/>
          <a:stretch/>
        </p:blipFill>
        <p:spPr>
          <a:xfrm rot="10800000">
            <a:off x="8549509" y="1667018"/>
            <a:ext cx="2717270" cy="82719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37EBCAA-C3A8-425A-97A6-9BF6C65AA07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84" t="21459" r="8471" b="23643"/>
          <a:stretch/>
        </p:blipFill>
        <p:spPr>
          <a:xfrm>
            <a:off x="1401005" y="2900900"/>
            <a:ext cx="8857485" cy="2316372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  <a:prstDash val="dashDot"/>
          </a:ln>
        </p:spPr>
      </p:pic>
      <p:pic>
        <p:nvPicPr>
          <p:cNvPr id="42" name="صورة 41">
            <a:extLst>
              <a:ext uri="{FF2B5EF4-FFF2-40B4-BE49-F238E27FC236}">
                <a16:creationId xmlns:a16="http://schemas.microsoft.com/office/drawing/2014/main" id="{ED1445FC-2BA5-44F3-9249-A44BF89CF52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67" b="66247"/>
          <a:stretch/>
        </p:blipFill>
        <p:spPr>
          <a:xfrm>
            <a:off x="10283506" y="1717817"/>
            <a:ext cx="571643" cy="573022"/>
          </a:xfrm>
          <a:prstGeom prst="rect">
            <a:avLst/>
          </a:prstGeom>
        </p:spPr>
      </p:pic>
      <p:sp>
        <p:nvSpPr>
          <p:cNvPr id="39" name="TextBox 15">
            <a:extLst>
              <a:ext uri="{FF2B5EF4-FFF2-40B4-BE49-F238E27FC236}">
                <a16:creationId xmlns:a16="http://schemas.microsoft.com/office/drawing/2014/main" id="{6F1D5E2D-066E-4D54-8B93-77C1A1DEFC9E}"/>
              </a:ext>
            </a:extLst>
          </p:cNvPr>
          <p:cNvSpPr txBox="1"/>
          <p:nvPr/>
        </p:nvSpPr>
        <p:spPr>
          <a:xfrm>
            <a:off x="8612670" y="1859952"/>
            <a:ext cx="167083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مفهوم أساسي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8767C15-6DD2-4111-8D20-28B32B8A5A1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19" t="81336" r="3236" b="1084"/>
          <a:stretch/>
        </p:blipFill>
        <p:spPr>
          <a:xfrm>
            <a:off x="2402957" y="5623958"/>
            <a:ext cx="7756444" cy="607999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A764C424-38E3-464A-AF78-AEDE0CA0E1D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09" t="26377" b="50000"/>
          <a:stretch/>
        </p:blipFill>
        <p:spPr>
          <a:xfrm>
            <a:off x="238084" y="4830417"/>
            <a:ext cx="2473635" cy="22073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3914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9A56FAF-E9CB-410A-BBAF-2EF87BD982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30" t="30013" r="16929" b="52660"/>
          <a:stretch/>
        </p:blipFill>
        <p:spPr>
          <a:xfrm>
            <a:off x="4307482" y="978382"/>
            <a:ext cx="1979668" cy="1364470"/>
          </a:xfrm>
          <a:prstGeom prst="rect">
            <a:avLst/>
          </a:prstGeom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57C94647-400D-4EC7-9D6C-A24ACD5E76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096000" y="4316467"/>
            <a:ext cx="2748200" cy="597754"/>
          </a:xfrm>
          <a:prstGeom prst="rect">
            <a:avLst/>
          </a:prstGeom>
        </p:spPr>
      </p:pic>
      <p:pic>
        <p:nvPicPr>
          <p:cNvPr id="22" name="Picture 3">
            <a:extLst>
              <a:ext uri="{FF2B5EF4-FFF2-40B4-BE49-F238E27FC236}">
                <a16:creationId xmlns:a16="http://schemas.microsoft.com/office/drawing/2014/main" id="{6884D152-B935-4812-B299-57EEDA44BC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288215" y="5137777"/>
            <a:ext cx="2525375" cy="549288"/>
          </a:xfrm>
          <a:prstGeom prst="rect">
            <a:avLst/>
          </a:prstGeom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76CFC1AE-DF35-4C5B-B268-8526ADE92D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503152" y="2701044"/>
            <a:ext cx="6639187" cy="716440"/>
          </a:xfrm>
          <a:prstGeom prst="rect">
            <a:avLst/>
          </a:prstGeom>
        </p:spPr>
      </p:pic>
      <p:sp>
        <p:nvSpPr>
          <p:cNvPr id="2" name="سهم: خماسي 1">
            <a:extLst>
              <a:ext uri="{FF2B5EF4-FFF2-40B4-BE49-F238E27FC236}">
                <a16:creationId xmlns:a16="http://schemas.microsoft.com/office/drawing/2014/main" id="{3B6AEDD9-DCA7-44CA-9638-706EB2E50D2F}"/>
              </a:ext>
            </a:extLst>
          </p:cNvPr>
          <p:cNvSpPr/>
          <p:nvPr/>
        </p:nvSpPr>
        <p:spPr>
          <a:xfrm rot="10800000">
            <a:off x="6664411" y="1249722"/>
            <a:ext cx="3840480" cy="56388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83E2CAAF-0024-4714-BD52-DFCAFA66E262}"/>
              </a:ext>
            </a:extLst>
          </p:cNvPr>
          <p:cNvSpPr txBox="1"/>
          <p:nvPr/>
        </p:nvSpPr>
        <p:spPr>
          <a:xfrm>
            <a:off x="4192350" y="1252488"/>
            <a:ext cx="220993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مثال 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288215" y="1314599"/>
            <a:ext cx="4592872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إيجاد الدالة العكسية جبرياً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F060A1A9-D5E5-4DA9-A538-653F4F5C018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3" t="-2323" r="26922" b="57013"/>
          <a:stretch/>
        </p:blipFill>
        <p:spPr>
          <a:xfrm>
            <a:off x="9142339" y="2747412"/>
            <a:ext cx="2422627" cy="32348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56867859-9057-45F0-BFF3-7789CDE9BB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9" t="53293" b="15673"/>
          <a:stretch/>
        </p:blipFill>
        <p:spPr>
          <a:xfrm>
            <a:off x="440407" y="4729676"/>
            <a:ext cx="2422627" cy="21283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0EC590B-52D6-4DA8-8AF0-D871DF886A9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128" t="63785" r="25014" b="9992"/>
          <a:stretch/>
        </p:blipFill>
        <p:spPr>
          <a:xfrm>
            <a:off x="6783570" y="4333130"/>
            <a:ext cx="1933465" cy="65947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DA5ADCD-EDC1-48A3-A4A0-DA6E2014209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23467" y="4980027"/>
            <a:ext cx="2690123" cy="756597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4CB7E7D6-2814-4165-A0A6-A0384A432CB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9071" t="7069" r="610" b="27098"/>
          <a:stretch/>
        </p:blipFill>
        <p:spPr>
          <a:xfrm>
            <a:off x="9433465" y="3708463"/>
            <a:ext cx="1937073" cy="1949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1FA5AE0-03A1-43E7-8625-F9234D081F1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765" r="25014" b="37354"/>
          <a:stretch/>
        </p:blipFill>
        <p:spPr>
          <a:xfrm>
            <a:off x="2059605" y="2803681"/>
            <a:ext cx="6784593" cy="6104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9308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FA35C4CE-DB7F-4131-8AAF-1C6C6AEA2B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4" t="84638"/>
          <a:stretch/>
        </p:blipFill>
        <p:spPr>
          <a:xfrm flipH="1">
            <a:off x="6492111" y="425834"/>
            <a:ext cx="3474184" cy="1589627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B032DF3-5E5B-424D-BF55-50A3BC2EDDA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779117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E35B7F6A-833F-41E2-AB62-7F3BCEEF25F3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078B0ED-DE0B-4F42-BC20-7943A3DCDBB2}"/>
              </a:ext>
            </a:extLst>
          </p:cNvPr>
          <p:cNvSpPr txBox="1"/>
          <p:nvPr/>
        </p:nvSpPr>
        <p:spPr>
          <a:xfrm>
            <a:off x="9064185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a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D2615CDA-EE4C-48E7-AFB1-53E82E78DA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r="67962" b="70000"/>
          <a:stretch/>
        </p:blipFill>
        <p:spPr>
          <a:xfrm>
            <a:off x="88705" y="4441746"/>
            <a:ext cx="2036705" cy="2524538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CB54CCBC-81E7-462F-918C-DC1BEB36417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128" t="63785" r="25014" b="9992"/>
          <a:stretch/>
        </p:blipFill>
        <p:spPr>
          <a:xfrm>
            <a:off x="7130720" y="2222467"/>
            <a:ext cx="1933465" cy="659477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33A44509-9BFD-4BD3-B6C4-A6987007CE7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765" r="25014" b="37354"/>
          <a:stretch/>
        </p:blipFill>
        <p:spPr>
          <a:xfrm>
            <a:off x="2125410" y="915416"/>
            <a:ext cx="5538574" cy="4983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1931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FA35C4CE-DB7F-4131-8AAF-1C6C6AEA2B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4" t="84638"/>
          <a:stretch/>
        </p:blipFill>
        <p:spPr>
          <a:xfrm flipH="1">
            <a:off x="6492111" y="425834"/>
            <a:ext cx="3474184" cy="1589627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B032DF3-5E5B-424D-BF55-50A3BC2EDDA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779117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E35B7F6A-833F-41E2-AB62-7F3BCEEF25F3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078B0ED-DE0B-4F42-BC20-7943A3DCDBB2}"/>
              </a:ext>
            </a:extLst>
          </p:cNvPr>
          <p:cNvSpPr txBox="1"/>
          <p:nvPr/>
        </p:nvSpPr>
        <p:spPr>
          <a:xfrm>
            <a:off x="9064185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b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2D2CF30B-F5F3-4462-B4CE-C55D28C8E5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r="67962" b="70000"/>
          <a:stretch/>
        </p:blipFill>
        <p:spPr>
          <a:xfrm>
            <a:off x="88705" y="4441746"/>
            <a:ext cx="2036705" cy="2524538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1DFBE072-4099-4FEB-A999-5D48DC9C651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4062" y="2152332"/>
            <a:ext cx="2690123" cy="756597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F6D62B6A-17DA-43AD-A33C-6E4B5FA2BC3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765" r="25014" b="37354"/>
          <a:stretch/>
        </p:blipFill>
        <p:spPr>
          <a:xfrm>
            <a:off x="2014575" y="610187"/>
            <a:ext cx="5681307" cy="5111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212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>
            <a:extLst>
              <a:ext uri="{FF2B5EF4-FFF2-40B4-BE49-F238E27FC236}">
                <a16:creationId xmlns:a16="http://schemas.microsoft.com/office/drawing/2014/main" id="{9DE3B6F0-EE60-4C7C-9266-7BDA2F9426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579450" y="5397862"/>
            <a:ext cx="3582174" cy="500724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8ADB416B-38BE-4106-8DE4-0BDBCA5A6B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666614" y="4476232"/>
            <a:ext cx="3582174" cy="500724"/>
          </a:xfrm>
          <a:prstGeom prst="rect">
            <a:avLst/>
          </a:prstGeom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3DD32509-C7BA-41F3-A01A-9FAA58B69F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579450" y="3439851"/>
            <a:ext cx="3669338" cy="500724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8014EC3D-AEFA-4DF0-B3B0-D2B4FD4337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798956" y="2335578"/>
            <a:ext cx="7297432" cy="500724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AFC58ED-B272-4CE1-964A-D5CB6EC323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ED073493-3F31-47A0-979D-A13D7818472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9" t="38551" r="67962" b="35942"/>
          <a:stretch/>
        </p:blipFill>
        <p:spPr>
          <a:xfrm>
            <a:off x="123569" y="4878994"/>
            <a:ext cx="1874196" cy="2147971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00E5DBCE-E509-4A92-825E-0E63D41D89E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80" t="31167" r="29875" b="42330"/>
          <a:stretch/>
        </p:blipFill>
        <p:spPr>
          <a:xfrm>
            <a:off x="7327369" y="574313"/>
            <a:ext cx="2947438" cy="1808922"/>
          </a:xfrm>
          <a:prstGeom prst="rect">
            <a:avLst/>
          </a:prstGeom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373604A6-6545-4487-97A6-EB4B0B8B7E0E}"/>
              </a:ext>
            </a:extLst>
          </p:cNvPr>
          <p:cNvSpPr txBox="1"/>
          <p:nvPr/>
        </p:nvSpPr>
        <p:spPr>
          <a:xfrm>
            <a:off x="6579450" y="1045731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تحقق من فهمك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A666809-6498-4A78-A821-C07F2C3D7F6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68" t="12445" r="67405" b="61827"/>
          <a:stretch/>
        </p:blipFill>
        <p:spPr>
          <a:xfrm>
            <a:off x="6815470" y="5318615"/>
            <a:ext cx="3104707" cy="659219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0B3D156A-B7C2-4DED-9976-BABA0EE7D65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096" t="9540" r="36172" b="62222"/>
          <a:stretch/>
        </p:blipFill>
        <p:spPr>
          <a:xfrm>
            <a:off x="7458336" y="4294057"/>
            <a:ext cx="2296632" cy="723500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ABECCA99-0126-4F13-92B4-E6410720F49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009" t="15849" r="4384" b="62748"/>
          <a:stretch/>
        </p:blipFill>
        <p:spPr>
          <a:xfrm>
            <a:off x="6815470" y="3459893"/>
            <a:ext cx="2947439" cy="548402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CB0AAC62-E589-4980-AF57-DEF2A7AFBA3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765" r="25014" b="37354"/>
          <a:stretch/>
        </p:blipFill>
        <p:spPr>
          <a:xfrm>
            <a:off x="3112134" y="2345093"/>
            <a:ext cx="6543989" cy="5888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6074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215668">
            <a:off x="1686487" y="6372414"/>
            <a:ext cx="146241" cy="1462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215668">
            <a:off x="636052" y="6126026"/>
            <a:ext cx="252550" cy="2525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215668">
            <a:off x="1347586" y="5967557"/>
            <a:ext cx="90204" cy="9020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830487">
            <a:off x="2577845" y="291299"/>
            <a:ext cx="735497" cy="46670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215668">
            <a:off x="2872472" y="1076396"/>
            <a:ext cx="146241" cy="14624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215668">
            <a:off x="3321620" y="812965"/>
            <a:ext cx="90204" cy="90204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4D5B3620-0CCF-4245-9E6B-62B9244F51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2132013">
            <a:off x="689244" y="5250166"/>
            <a:ext cx="499317" cy="715916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71DB17B7-015E-41FC-AC15-B4B91E0357CD}"/>
              </a:ext>
            </a:extLst>
          </p:cNvPr>
          <p:cNvSpPr/>
          <p:nvPr/>
        </p:nvSpPr>
        <p:spPr>
          <a:xfrm>
            <a:off x="8029479" y="1956884"/>
            <a:ext cx="3166897" cy="544530"/>
          </a:xfrm>
          <a:prstGeom prst="rect">
            <a:avLst/>
          </a:prstGeom>
          <a:noFill/>
          <a:ln>
            <a:solidFill>
              <a:srgbClr val="D18C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خطط انسيابي: إدخال يدوي 10">
            <a:extLst>
              <a:ext uri="{FF2B5EF4-FFF2-40B4-BE49-F238E27FC236}">
                <a16:creationId xmlns:a16="http://schemas.microsoft.com/office/drawing/2014/main" id="{85FEDEB1-FF99-4FD7-AC7E-1F95AE3BBCB5}"/>
              </a:ext>
            </a:extLst>
          </p:cNvPr>
          <p:cNvSpPr/>
          <p:nvPr/>
        </p:nvSpPr>
        <p:spPr>
          <a:xfrm rot="5400000">
            <a:off x="8092352" y="1616612"/>
            <a:ext cx="544532" cy="773018"/>
          </a:xfrm>
          <a:prstGeom prst="flowChartManualInput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 79">
            <a:extLst>
              <a:ext uri="{FF2B5EF4-FFF2-40B4-BE49-F238E27FC236}">
                <a16:creationId xmlns:a16="http://schemas.microsoft.com/office/drawing/2014/main" id="{34E4F4CF-04CA-44C6-A65B-0AB2F26D1B71}"/>
              </a:ext>
            </a:extLst>
          </p:cNvPr>
          <p:cNvSpPr/>
          <p:nvPr/>
        </p:nvSpPr>
        <p:spPr>
          <a:xfrm>
            <a:off x="4552940" y="1956884"/>
            <a:ext cx="3166897" cy="544530"/>
          </a:xfrm>
          <a:prstGeom prst="rect">
            <a:avLst/>
          </a:prstGeom>
          <a:noFill/>
          <a:ln>
            <a:solidFill>
              <a:srgbClr val="D18C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خطط انسيابي: إدخال يدوي 80">
            <a:extLst>
              <a:ext uri="{FF2B5EF4-FFF2-40B4-BE49-F238E27FC236}">
                <a16:creationId xmlns:a16="http://schemas.microsoft.com/office/drawing/2014/main" id="{AB6AF445-0B46-42DB-8925-3DB12DA029AE}"/>
              </a:ext>
            </a:extLst>
          </p:cNvPr>
          <p:cNvSpPr/>
          <p:nvPr/>
        </p:nvSpPr>
        <p:spPr>
          <a:xfrm rot="5400000">
            <a:off x="4615813" y="1616612"/>
            <a:ext cx="544532" cy="773018"/>
          </a:xfrm>
          <a:prstGeom prst="flowChartManualInpu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 81">
            <a:extLst>
              <a:ext uri="{FF2B5EF4-FFF2-40B4-BE49-F238E27FC236}">
                <a16:creationId xmlns:a16="http://schemas.microsoft.com/office/drawing/2014/main" id="{5634813E-3C21-4ABA-8151-3E4373F87659}"/>
              </a:ext>
            </a:extLst>
          </p:cNvPr>
          <p:cNvSpPr/>
          <p:nvPr/>
        </p:nvSpPr>
        <p:spPr>
          <a:xfrm>
            <a:off x="1076401" y="1956884"/>
            <a:ext cx="3166897" cy="544530"/>
          </a:xfrm>
          <a:prstGeom prst="rect">
            <a:avLst/>
          </a:prstGeom>
          <a:noFill/>
          <a:ln>
            <a:solidFill>
              <a:srgbClr val="D18C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خطط انسيابي: إدخال يدوي 82">
            <a:extLst>
              <a:ext uri="{FF2B5EF4-FFF2-40B4-BE49-F238E27FC236}">
                <a16:creationId xmlns:a16="http://schemas.microsoft.com/office/drawing/2014/main" id="{7F256CBE-1C0E-42B0-869D-0E34848ED071}"/>
              </a:ext>
            </a:extLst>
          </p:cNvPr>
          <p:cNvSpPr/>
          <p:nvPr/>
        </p:nvSpPr>
        <p:spPr>
          <a:xfrm rot="5400000">
            <a:off x="1139274" y="1616612"/>
            <a:ext cx="544532" cy="773018"/>
          </a:xfrm>
          <a:prstGeom prst="flowChartManualInpu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سداسي 12">
            <a:extLst>
              <a:ext uri="{FF2B5EF4-FFF2-40B4-BE49-F238E27FC236}">
                <a16:creationId xmlns:a16="http://schemas.microsoft.com/office/drawing/2014/main" id="{83BABA21-7D98-425A-ABCF-513148953C4A}"/>
              </a:ext>
            </a:extLst>
          </p:cNvPr>
          <p:cNvSpPr/>
          <p:nvPr/>
        </p:nvSpPr>
        <p:spPr>
          <a:xfrm>
            <a:off x="1813642" y="3361963"/>
            <a:ext cx="2320470" cy="1998235"/>
          </a:xfrm>
          <a:prstGeom prst="hexagon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سداسي 83">
            <a:extLst>
              <a:ext uri="{FF2B5EF4-FFF2-40B4-BE49-F238E27FC236}">
                <a16:creationId xmlns:a16="http://schemas.microsoft.com/office/drawing/2014/main" id="{A526F175-1E14-412C-9930-75EA7EDB5A9B}"/>
              </a:ext>
            </a:extLst>
          </p:cNvPr>
          <p:cNvSpPr/>
          <p:nvPr/>
        </p:nvSpPr>
        <p:spPr>
          <a:xfrm>
            <a:off x="3834076" y="4361080"/>
            <a:ext cx="2320470" cy="1998235"/>
          </a:xfrm>
          <a:prstGeom prst="hexagon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سداسي 84">
            <a:extLst>
              <a:ext uri="{FF2B5EF4-FFF2-40B4-BE49-F238E27FC236}">
                <a16:creationId xmlns:a16="http://schemas.microsoft.com/office/drawing/2014/main" id="{98786156-22AF-415B-B6DC-12BC5ED19869}"/>
              </a:ext>
            </a:extLst>
          </p:cNvPr>
          <p:cNvSpPr/>
          <p:nvPr/>
        </p:nvSpPr>
        <p:spPr>
          <a:xfrm>
            <a:off x="5854510" y="3311136"/>
            <a:ext cx="2320470" cy="1998235"/>
          </a:xfrm>
          <a:prstGeom prst="hexagon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سداسي 85">
            <a:extLst>
              <a:ext uri="{FF2B5EF4-FFF2-40B4-BE49-F238E27FC236}">
                <a16:creationId xmlns:a16="http://schemas.microsoft.com/office/drawing/2014/main" id="{97793EAD-7401-44DA-BDF6-BA97803FF2FA}"/>
              </a:ext>
            </a:extLst>
          </p:cNvPr>
          <p:cNvSpPr/>
          <p:nvPr/>
        </p:nvSpPr>
        <p:spPr>
          <a:xfrm>
            <a:off x="7826731" y="4392088"/>
            <a:ext cx="2320470" cy="1998235"/>
          </a:xfrm>
          <a:prstGeom prst="hexagon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F28AC5D-7ACA-4941-9F69-4579EA9AB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425" y="2863387"/>
            <a:ext cx="1924674" cy="92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9049403F-13FD-43E9-A5B5-2C56D75E25BF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7" t="44644" r="48793" b="33852"/>
          <a:stretch/>
        </p:blipFill>
        <p:spPr>
          <a:xfrm>
            <a:off x="3997181" y="4474093"/>
            <a:ext cx="2578216" cy="1772208"/>
          </a:xfrm>
          <a:prstGeom prst="rect">
            <a:avLst/>
          </a:prstGeom>
        </p:spPr>
      </p:pic>
      <p:pic>
        <p:nvPicPr>
          <p:cNvPr id="88" name="صورة 87">
            <a:extLst>
              <a:ext uri="{FF2B5EF4-FFF2-40B4-BE49-F238E27FC236}">
                <a16:creationId xmlns:a16="http://schemas.microsoft.com/office/drawing/2014/main" id="{98D2EF68-844F-4954-958D-216CF4206DC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3" t="44587" r="9215" b="33908"/>
          <a:stretch/>
        </p:blipFill>
        <p:spPr>
          <a:xfrm>
            <a:off x="5798534" y="3424149"/>
            <a:ext cx="2164028" cy="1772208"/>
          </a:xfrm>
          <a:prstGeom prst="rect">
            <a:avLst/>
          </a:prstGeom>
        </p:spPr>
      </p:pic>
      <p:pic>
        <p:nvPicPr>
          <p:cNvPr id="89" name="صورة 88">
            <a:extLst>
              <a:ext uri="{FF2B5EF4-FFF2-40B4-BE49-F238E27FC236}">
                <a16:creationId xmlns:a16="http://schemas.microsoft.com/office/drawing/2014/main" id="{FE69C22B-4188-471F-8F38-7FCF2D5BD541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" t="18137" r="61267" b="62241"/>
          <a:stretch/>
        </p:blipFill>
        <p:spPr>
          <a:xfrm>
            <a:off x="1465248" y="3311136"/>
            <a:ext cx="2305209" cy="1722519"/>
          </a:xfrm>
          <a:prstGeom prst="rect">
            <a:avLst/>
          </a:prstGeom>
        </p:spPr>
      </p:pic>
      <p:pic>
        <p:nvPicPr>
          <p:cNvPr id="90" name="صورة 89">
            <a:extLst>
              <a:ext uri="{FF2B5EF4-FFF2-40B4-BE49-F238E27FC236}">
                <a16:creationId xmlns:a16="http://schemas.microsoft.com/office/drawing/2014/main" id="{6F8B5EFB-7EA2-4094-8709-80736DF2E75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2" t="15914" r="5226" b="63521"/>
          <a:stretch/>
        </p:blipFill>
        <p:spPr>
          <a:xfrm>
            <a:off x="7623930" y="4166061"/>
            <a:ext cx="2649485" cy="1807725"/>
          </a:xfrm>
          <a:prstGeom prst="rect">
            <a:avLst/>
          </a:prstGeom>
        </p:spPr>
      </p:pic>
      <p:pic>
        <p:nvPicPr>
          <p:cNvPr id="92" name="Picture 6">
            <a:extLst>
              <a:ext uri="{FF2B5EF4-FFF2-40B4-BE49-F238E27FC236}">
                <a16:creationId xmlns:a16="http://schemas.microsoft.com/office/drawing/2014/main" id="{FE6BD574-A965-4876-B22E-F361957896D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8174980" y="3554218"/>
            <a:ext cx="1665681" cy="544530"/>
          </a:xfrm>
          <a:prstGeom prst="rect">
            <a:avLst/>
          </a:prstGeom>
        </p:spPr>
      </p:pic>
      <p:sp>
        <p:nvSpPr>
          <p:cNvPr id="91" name="مربع نص 90">
            <a:extLst>
              <a:ext uri="{FF2B5EF4-FFF2-40B4-BE49-F238E27FC236}">
                <a16:creationId xmlns:a16="http://schemas.microsoft.com/office/drawing/2014/main" id="{39CE3DDB-0DE4-43E8-B74D-DD78EEA64344}"/>
              </a:ext>
            </a:extLst>
          </p:cNvPr>
          <p:cNvSpPr txBox="1"/>
          <p:nvPr/>
        </p:nvSpPr>
        <p:spPr>
          <a:xfrm>
            <a:off x="8178157" y="3666249"/>
            <a:ext cx="1599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YAEXDqNEkMM 1"/>
                <a:ea typeface="+mn-ea"/>
                <a:cs typeface="Akhbar MT" pitchFamily="2" charset="-78"/>
              </a:rPr>
              <a:t>الالتزام بارتداء الكمامة</a:t>
            </a:r>
          </a:p>
        </p:txBody>
      </p:sp>
      <p:pic>
        <p:nvPicPr>
          <p:cNvPr id="93" name="Picture 6">
            <a:extLst>
              <a:ext uri="{FF2B5EF4-FFF2-40B4-BE49-F238E27FC236}">
                <a16:creationId xmlns:a16="http://schemas.microsoft.com/office/drawing/2014/main" id="{6442A2E8-EB8E-4CD7-80B5-5954E06E81F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6214988" y="5527491"/>
            <a:ext cx="1665681" cy="544530"/>
          </a:xfrm>
          <a:prstGeom prst="rect">
            <a:avLst/>
          </a:prstGeom>
        </p:spPr>
      </p:pic>
      <p:sp>
        <p:nvSpPr>
          <p:cNvPr id="94" name="مربع نص 93">
            <a:extLst>
              <a:ext uri="{FF2B5EF4-FFF2-40B4-BE49-F238E27FC236}">
                <a16:creationId xmlns:a16="http://schemas.microsoft.com/office/drawing/2014/main" id="{BC2A4457-B032-4B6D-BDF1-C0D28021236A}"/>
              </a:ext>
            </a:extLst>
          </p:cNvPr>
          <p:cNvSpPr txBox="1"/>
          <p:nvPr/>
        </p:nvSpPr>
        <p:spPr>
          <a:xfrm>
            <a:off x="5923428" y="5642217"/>
            <a:ext cx="1599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YAEXDqNEkMM 1"/>
                <a:ea typeface="+mn-ea"/>
                <a:cs typeface="Akhbar MT" pitchFamily="2" charset="-78"/>
              </a:rPr>
              <a:t>عدم المصافحة</a:t>
            </a:r>
          </a:p>
        </p:txBody>
      </p:sp>
      <p:pic>
        <p:nvPicPr>
          <p:cNvPr id="95" name="Picture 6">
            <a:extLst>
              <a:ext uri="{FF2B5EF4-FFF2-40B4-BE49-F238E27FC236}">
                <a16:creationId xmlns:a16="http://schemas.microsoft.com/office/drawing/2014/main" id="{909D1E99-816E-4F71-A369-6F441F7F774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4151894" y="3546796"/>
            <a:ext cx="1665681" cy="544530"/>
          </a:xfrm>
          <a:prstGeom prst="rect">
            <a:avLst/>
          </a:prstGeom>
        </p:spPr>
      </p:pic>
      <p:sp>
        <p:nvSpPr>
          <p:cNvPr id="96" name="مربع نص 95">
            <a:extLst>
              <a:ext uri="{FF2B5EF4-FFF2-40B4-BE49-F238E27FC236}">
                <a16:creationId xmlns:a16="http://schemas.microsoft.com/office/drawing/2014/main" id="{AA7CD45D-4F0F-4C25-8D4E-8FD12EC383BF}"/>
              </a:ext>
            </a:extLst>
          </p:cNvPr>
          <p:cNvSpPr txBox="1"/>
          <p:nvPr/>
        </p:nvSpPr>
        <p:spPr>
          <a:xfrm>
            <a:off x="3835778" y="3641817"/>
            <a:ext cx="1599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YAEXDqNEkMM 1"/>
                <a:ea typeface="+mn-ea"/>
                <a:cs typeface="Akhbar MT" pitchFamily="2" charset="-78"/>
              </a:rPr>
              <a:t>غسل اليدين</a:t>
            </a:r>
          </a:p>
        </p:txBody>
      </p:sp>
      <p:pic>
        <p:nvPicPr>
          <p:cNvPr id="97" name="Picture 6">
            <a:extLst>
              <a:ext uri="{FF2B5EF4-FFF2-40B4-BE49-F238E27FC236}">
                <a16:creationId xmlns:a16="http://schemas.microsoft.com/office/drawing/2014/main" id="{49049C78-FA06-4040-97ED-12FFC036048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2152029" y="5588213"/>
            <a:ext cx="1665681" cy="544530"/>
          </a:xfrm>
          <a:prstGeom prst="rect">
            <a:avLst/>
          </a:prstGeom>
        </p:spPr>
      </p:pic>
      <p:sp>
        <p:nvSpPr>
          <p:cNvPr id="98" name="مربع نص 97">
            <a:extLst>
              <a:ext uri="{FF2B5EF4-FFF2-40B4-BE49-F238E27FC236}">
                <a16:creationId xmlns:a16="http://schemas.microsoft.com/office/drawing/2014/main" id="{055FAE2E-1E8A-4084-8C75-FFA885759F8C}"/>
              </a:ext>
            </a:extLst>
          </p:cNvPr>
          <p:cNvSpPr txBox="1"/>
          <p:nvPr/>
        </p:nvSpPr>
        <p:spPr>
          <a:xfrm>
            <a:off x="1975382" y="5702689"/>
            <a:ext cx="1599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YAEXDqNEkMM 1"/>
                <a:ea typeface="+mn-ea"/>
                <a:cs typeface="Akhbar MT" pitchFamily="2" charset="-78"/>
              </a:rPr>
              <a:t>التباعد الاجتماعي</a:t>
            </a:r>
          </a:p>
        </p:txBody>
      </p:sp>
      <p:sp>
        <p:nvSpPr>
          <p:cNvPr id="99" name="TextBox 5">
            <a:extLst>
              <a:ext uri="{FF2B5EF4-FFF2-40B4-BE49-F238E27FC236}">
                <a16:creationId xmlns:a16="http://schemas.microsoft.com/office/drawing/2014/main" id="{5DABCFD6-9F19-43B5-99CE-B4A07E36AD72}"/>
              </a:ext>
            </a:extLst>
          </p:cNvPr>
          <p:cNvSpPr txBox="1"/>
          <p:nvPr/>
        </p:nvSpPr>
        <p:spPr>
          <a:xfrm>
            <a:off x="10007339" y="1956884"/>
            <a:ext cx="1101911" cy="4828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A9774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التاريخ: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A9774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sp>
        <p:nvSpPr>
          <p:cNvPr id="100" name="TextBox 5">
            <a:extLst>
              <a:ext uri="{FF2B5EF4-FFF2-40B4-BE49-F238E27FC236}">
                <a16:creationId xmlns:a16="http://schemas.microsoft.com/office/drawing/2014/main" id="{1C8136BE-1300-4F13-846F-71C38F2C00F8}"/>
              </a:ext>
            </a:extLst>
          </p:cNvPr>
          <p:cNvSpPr txBox="1"/>
          <p:nvPr/>
        </p:nvSpPr>
        <p:spPr>
          <a:xfrm>
            <a:off x="6505340" y="1956884"/>
            <a:ext cx="1101911" cy="4828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A9774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اليوم: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A9774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sp>
        <p:nvSpPr>
          <p:cNvPr id="101" name="TextBox 5">
            <a:extLst>
              <a:ext uri="{FF2B5EF4-FFF2-40B4-BE49-F238E27FC236}">
                <a16:creationId xmlns:a16="http://schemas.microsoft.com/office/drawing/2014/main" id="{5DABA988-6EB3-46EC-816A-8052933DFB70}"/>
              </a:ext>
            </a:extLst>
          </p:cNvPr>
          <p:cNvSpPr txBox="1"/>
          <p:nvPr/>
        </p:nvSpPr>
        <p:spPr>
          <a:xfrm>
            <a:off x="3059514" y="1977701"/>
            <a:ext cx="1101911" cy="4828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A9774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المادة: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A9774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8780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1731DAD2-8ACD-4F61-AC0D-96A31A1BBE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4" t="84638"/>
          <a:stretch/>
        </p:blipFill>
        <p:spPr>
          <a:xfrm flipH="1">
            <a:off x="6492111" y="425834"/>
            <a:ext cx="3474184" cy="1589627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55FCB866-896E-4F82-B3E7-47E0D67F079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779117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FC4C4D92-9B23-4CA4-B19D-4A61AB3BE3A5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0D3553B-6D82-439E-8C88-73893FD4E1FE}"/>
              </a:ext>
            </a:extLst>
          </p:cNvPr>
          <p:cNvSpPr txBox="1"/>
          <p:nvPr/>
        </p:nvSpPr>
        <p:spPr>
          <a:xfrm>
            <a:off x="9184949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2A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1279B055-2C2F-45CB-B26E-C47BE98F42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r="67962" b="70000"/>
          <a:stretch/>
        </p:blipFill>
        <p:spPr>
          <a:xfrm>
            <a:off x="88705" y="4441746"/>
            <a:ext cx="2036705" cy="2524538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0E294B89-63F1-4F4F-AE2D-E9B480D171A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009" t="15849" r="4384" b="62748"/>
          <a:stretch/>
        </p:blipFill>
        <p:spPr>
          <a:xfrm>
            <a:off x="6096000" y="2155526"/>
            <a:ext cx="2947439" cy="548402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4F48D654-D5F6-4412-9BB5-8C878892F06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765" r="25014" b="37354"/>
          <a:stretch/>
        </p:blipFill>
        <p:spPr>
          <a:xfrm>
            <a:off x="1733107" y="949188"/>
            <a:ext cx="5968999" cy="5370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7380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EBDE52DB-4FAD-4162-B465-016FB7A122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4" t="84638"/>
          <a:stretch/>
        </p:blipFill>
        <p:spPr>
          <a:xfrm flipH="1">
            <a:off x="6492111" y="425834"/>
            <a:ext cx="3474184" cy="1589627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4F2734F-5F6D-4B61-B7CC-79A1EBFEDE9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779117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B75AC98E-E088-4DAF-A4F8-F24B0E20BB4A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FB8F74C-A71B-4A03-82F3-26FF050B7A36}"/>
              </a:ext>
            </a:extLst>
          </p:cNvPr>
          <p:cNvSpPr txBox="1"/>
          <p:nvPr/>
        </p:nvSpPr>
        <p:spPr>
          <a:xfrm>
            <a:off x="9210827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2B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C3AC0B16-0C3A-48AB-AD69-A168B6E24E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r="67962" b="70000"/>
          <a:stretch/>
        </p:blipFill>
        <p:spPr>
          <a:xfrm>
            <a:off x="88705" y="4441746"/>
            <a:ext cx="2036705" cy="2524538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CF1AEEA1-D065-48A6-80C4-0FA9ABAA37E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096" t="9540" r="36172" b="62222"/>
          <a:stretch/>
        </p:blipFill>
        <p:spPr>
          <a:xfrm>
            <a:off x="6856123" y="2110466"/>
            <a:ext cx="2296632" cy="723500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E8298516-80C5-44FB-BAD9-F68CCABD4F6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765" r="25014" b="37354"/>
          <a:stretch/>
        </p:blipFill>
        <p:spPr>
          <a:xfrm>
            <a:off x="1849541" y="694061"/>
            <a:ext cx="5913987" cy="5321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5717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EBDE52DB-4FAD-4162-B465-016FB7A122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4" t="84638"/>
          <a:stretch/>
        </p:blipFill>
        <p:spPr>
          <a:xfrm flipH="1">
            <a:off x="6492111" y="425834"/>
            <a:ext cx="3474184" cy="1589627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4F2734F-5F6D-4B61-B7CC-79A1EBFEDE9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779117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B75AC98E-E088-4DAF-A4F8-F24B0E20BB4A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FB8F74C-A71B-4A03-82F3-26FF050B7A36}"/>
              </a:ext>
            </a:extLst>
          </p:cNvPr>
          <p:cNvSpPr txBox="1"/>
          <p:nvPr/>
        </p:nvSpPr>
        <p:spPr>
          <a:xfrm>
            <a:off x="9210827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2B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C3AC0B16-0C3A-48AB-AD69-A168B6E24E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r="67962" b="70000"/>
          <a:stretch/>
        </p:blipFill>
        <p:spPr>
          <a:xfrm>
            <a:off x="88705" y="4441746"/>
            <a:ext cx="2036705" cy="2524538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D659E063-2156-4216-B0C0-94F135B926A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68" t="12445" r="67405" b="61827"/>
          <a:stretch/>
        </p:blipFill>
        <p:spPr>
          <a:xfrm>
            <a:off x="6048048" y="2261816"/>
            <a:ext cx="3104707" cy="659219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4A4C648B-7BDF-47EE-89DD-64F0CB6A642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765" r="25014" b="37354"/>
          <a:stretch/>
        </p:blipFill>
        <p:spPr>
          <a:xfrm>
            <a:off x="1854200" y="757488"/>
            <a:ext cx="5796846" cy="5215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3897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>
            <a:extLst>
              <a:ext uri="{FF2B5EF4-FFF2-40B4-BE49-F238E27FC236}">
                <a16:creationId xmlns:a16="http://schemas.microsoft.com/office/drawing/2014/main" id="{00B4E214-09D2-46EC-839F-CE7E903162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781300" y="2714600"/>
            <a:ext cx="7001041" cy="92567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5F0A991-F8E9-415D-89C7-19CBDFA062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2857352-9B5C-47DE-9D52-43AE6CAC557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98" r="81299" b="38826"/>
          <a:stretch/>
        </p:blipFill>
        <p:spPr>
          <a:xfrm>
            <a:off x="152587" y="4977442"/>
            <a:ext cx="2280062" cy="193231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7D381B3-3279-48FA-A269-86149EDAEEF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34" t="76374" r="39270" b="1592"/>
          <a:stretch/>
        </p:blipFill>
        <p:spPr>
          <a:xfrm>
            <a:off x="7256796" y="95371"/>
            <a:ext cx="2393678" cy="2018826"/>
          </a:xfrm>
          <a:prstGeom prst="rect">
            <a:avLst/>
          </a:prstGeom>
        </p:spPr>
      </p:pic>
      <p:sp>
        <p:nvSpPr>
          <p:cNvPr id="11" name="TextBox 15">
            <a:extLst>
              <a:ext uri="{FF2B5EF4-FFF2-40B4-BE49-F238E27FC236}">
                <a16:creationId xmlns:a16="http://schemas.microsoft.com/office/drawing/2014/main" id="{C40960C6-BD2D-4503-AAD0-637C24DBD90D}"/>
              </a:ext>
            </a:extLst>
          </p:cNvPr>
          <p:cNvSpPr txBox="1"/>
          <p:nvPr/>
        </p:nvSpPr>
        <p:spPr>
          <a:xfrm>
            <a:off x="6615252" y="746927"/>
            <a:ext cx="4054404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تدرب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 وحل المسائل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4F2B61AF-A707-473F-89E4-94D31EF229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96000" y="4069204"/>
            <a:ext cx="2996226" cy="82461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5253E982-53AA-4B97-BB24-100F9BF1905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t="9891" b="38139"/>
          <a:stretch/>
        </p:blipFill>
        <p:spPr>
          <a:xfrm>
            <a:off x="2986701" y="2714600"/>
            <a:ext cx="6524625" cy="92567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CFAB0764-F9AC-40FD-B35A-3AEAF9E2B7A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8339" t="59075" r="5740" b="13882"/>
          <a:stretch/>
        </p:blipFill>
        <p:spPr>
          <a:xfrm>
            <a:off x="6096000" y="4240679"/>
            <a:ext cx="2996226" cy="4816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63548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EE113028-4009-4B9C-89AC-D20661B6F0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4" t="84638"/>
          <a:stretch/>
        </p:blipFill>
        <p:spPr>
          <a:xfrm flipH="1">
            <a:off x="6492111" y="425834"/>
            <a:ext cx="3474184" cy="1589627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6124ADC-7D59-4E6E-9E3F-4DB54D1F62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779117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24703F40-2EA7-4E9E-BD15-176185210442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3FDA268-5A17-484F-8A17-7F238C7C946E}"/>
              </a:ext>
            </a:extLst>
          </p:cNvPr>
          <p:cNvSpPr txBox="1"/>
          <p:nvPr/>
        </p:nvSpPr>
        <p:spPr>
          <a:xfrm>
            <a:off x="9188325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9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C4FD9569-F46C-4A84-AAA5-1EC00835E1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r="67962" b="70000"/>
          <a:stretch/>
        </p:blipFill>
        <p:spPr>
          <a:xfrm>
            <a:off x="88705" y="4441746"/>
            <a:ext cx="2036705" cy="2524538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6028FA2D-C028-4190-A0D8-80150A10ABE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t="9891" b="38139"/>
          <a:stretch/>
        </p:blipFill>
        <p:spPr>
          <a:xfrm>
            <a:off x="3263900" y="672190"/>
            <a:ext cx="4774226" cy="677340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7C4D4BEB-B2E7-4275-A6C7-CC068677615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8339" t="59075" r="5740" b="13882"/>
          <a:stretch/>
        </p:blipFill>
        <p:spPr>
          <a:xfrm>
            <a:off x="6096000" y="2323262"/>
            <a:ext cx="2996226" cy="4816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7240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49B38801-A491-4FEB-9199-B78F92693C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39" t="44608" r="7629" b="24716"/>
          <a:stretch/>
        </p:blipFill>
        <p:spPr>
          <a:xfrm>
            <a:off x="1507790" y="3795588"/>
            <a:ext cx="8918910" cy="1434777"/>
          </a:xfrm>
          <a:prstGeom prst="rect">
            <a:avLst/>
          </a:prstGeom>
          <a:ln w="19050">
            <a:solidFill>
              <a:schemeClr val="accent2"/>
            </a:solidFill>
            <a:prstDash val="dashDot"/>
          </a:ln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18D01331-773E-4BE6-A059-FC36BFAE4B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6" t="54663" r="11036" b="25152"/>
          <a:stretch/>
        </p:blipFill>
        <p:spPr>
          <a:xfrm>
            <a:off x="3119273" y="345527"/>
            <a:ext cx="5953453" cy="1384300"/>
          </a:xfrm>
          <a:prstGeom prst="rect">
            <a:avLst/>
          </a:prstGeom>
        </p:spPr>
      </p:pic>
      <p:sp>
        <p:nvSpPr>
          <p:cNvPr id="26" name="TextBox 3">
            <a:extLst>
              <a:ext uri="{FF2B5EF4-FFF2-40B4-BE49-F238E27FC236}">
                <a16:creationId xmlns:a16="http://schemas.microsoft.com/office/drawing/2014/main" id="{D29FA35C-5703-4C19-8445-6015ECBB70F4}"/>
              </a:ext>
            </a:extLst>
          </p:cNvPr>
          <p:cNvSpPr txBox="1"/>
          <p:nvPr/>
        </p:nvSpPr>
        <p:spPr>
          <a:xfrm>
            <a:off x="3948046" y="784388"/>
            <a:ext cx="3909821" cy="5597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تركيب الدالة ودالتها العكسية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pic>
        <p:nvPicPr>
          <p:cNvPr id="41" name="Picture 2">
            <a:extLst>
              <a:ext uri="{FF2B5EF4-FFF2-40B4-BE49-F238E27FC236}">
                <a16:creationId xmlns:a16="http://schemas.microsoft.com/office/drawing/2014/main" id="{4EAA7409-04EA-4AF8-935D-0A315C9C4C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C0754252-8B30-4486-A5D5-10511E31968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" t="75162" r="54022" b="8542"/>
          <a:stretch/>
        </p:blipFill>
        <p:spPr>
          <a:xfrm rot="10800000">
            <a:off x="8549509" y="1667018"/>
            <a:ext cx="2717270" cy="827195"/>
          </a:xfrm>
          <a:prstGeom prst="rect">
            <a:avLst/>
          </a:prstGeom>
        </p:spPr>
      </p:pic>
      <p:pic>
        <p:nvPicPr>
          <p:cNvPr id="42" name="صورة 41">
            <a:extLst>
              <a:ext uri="{FF2B5EF4-FFF2-40B4-BE49-F238E27FC236}">
                <a16:creationId xmlns:a16="http://schemas.microsoft.com/office/drawing/2014/main" id="{ED1445FC-2BA5-44F3-9249-A44BF89CF52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67" b="66247"/>
          <a:stretch/>
        </p:blipFill>
        <p:spPr>
          <a:xfrm>
            <a:off x="10283506" y="1717817"/>
            <a:ext cx="571643" cy="573022"/>
          </a:xfrm>
          <a:prstGeom prst="rect">
            <a:avLst/>
          </a:prstGeom>
        </p:spPr>
      </p:pic>
      <p:sp>
        <p:nvSpPr>
          <p:cNvPr id="39" name="TextBox 15">
            <a:extLst>
              <a:ext uri="{FF2B5EF4-FFF2-40B4-BE49-F238E27FC236}">
                <a16:creationId xmlns:a16="http://schemas.microsoft.com/office/drawing/2014/main" id="{6F1D5E2D-066E-4D54-8B93-77C1A1DEFC9E}"/>
              </a:ext>
            </a:extLst>
          </p:cNvPr>
          <p:cNvSpPr txBox="1"/>
          <p:nvPr/>
        </p:nvSpPr>
        <p:spPr>
          <a:xfrm>
            <a:off x="8612670" y="1859952"/>
            <a:ext cx="167083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مفهوم أساسي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A764C424-38E3-464A-AF78-AEDE0CA0E1D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09" t="26377" b="50000"/>
          <a:stretch/>
        </p:blipFill>
        <p:spPr>
          <a:xfrm>
            <a:off x="238084" y="4830417"/>
            <a:ext cx="2473635" cy="220731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C4D07F8B-C7C6-4356-A692-53F1BA1609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08" t="5230" r="3201" b="71535"/>
          <a:stretch/>
        </p:blipFill>
        <p:spPr>
          <a:xfrm>
            <a:off x="1383359" y="2568905"/>
            <a:ext cx="9402451" cy="960138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49B5139E-0511-449C-A8D1-B04D511095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71" t="80503" r="2465"/>
          <a:stretch/>
        </p:blipFill>
        <p:spPr>
          <a:xfrm>
            <a:off x="2226010" y="5659772"/>
            <a:ext cx="8559800" cy="7376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33597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صورة 21">
            <a:extLst>
              <a:ext uri="{FF2B5EF4-FFF2-40B4-BE49-F238E27FC236}">
                <a16:creationId xmlns:a16="http://schemas.microsoft.com/office/drawing/2014/main" id="{0E35F150-2835-4AB1-AF61-2CE603ADE7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30" t="30013" r="16929" b="52660"/>
          <a:stretch/>
        </p:blipFill>
        <p:spPr>
          <a:xfrm>
            <a:off x="4307482" y="978382"/>
            <a:ext cx="1979668" cy="1364470"/>
          </a:xfrm>
          <a:prstGeom prst="rect">
            <a:avLst/>
          </a:prstGeom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76CFC1AE-DF35-4C5B-B268-8526ADE92D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573234" y="2601084"/>
            <a:ext cx="6480869" cy="563011"/>
          </a:xfrm>
          <a:prstGeom prst="rect">
            <a:avLst/>
          </a:prstGeom>
        </p:spPr>
      </p:pic>
      <p:sp>
        <p:nvSpPr>
          <p:cNvPr id="2" name="سهم: خماسي 1">
            <a:extLst>
              <a:ext uri="{FF2B5EF4-FFF2-40B4-BE49-F238E27FC236}">
                <a16:creationId xmlns:a16="http://schemas.microsoft.com/office/drawing/2014/main" id="{3B6AEDD9-DCA7-44CA-9638-706EB2E50D2F}"/>
              </a:ext>
            </a:extLst>
          </p:cNvPr>
          <p:cNvSpPr/>
          <p:nvPr/>
        </p:nvSpPr>
        <p:spPr>
          <a:xfrm rot="10800000">
            <a:off x="6664411" y="1249722"/>
            <a:ext cx="3840480" cy="56388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83E2CAAF-0024-4714-BD52-DFCAFA66E262}"/>
              </a:ext>
            </a:extLst>
          </p:cNvPr>
          <p:cNvSpPr txBox="1"/>
          <p:nvPr/>
        </p:nvSpPr>
        <p:spPr>
          <a:xfrm>
            <a:off x="4192350" y="1252488"/>
            <a:ext cx="220993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مثال 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325708" y="1335886"/>
            <a:ext cx="4592872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اثبات أن كل دالة تمثل دالة عكسية للأخرى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E829DBAB-C2C9-4F9D-8512-41B7A7D4CF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9" t="53293" b="15673"/>
          <a:stretch/>
        </p:blipFill>
        <p:spPr>
          <a:xfrm>
            <a:off x="440407" y="4729676"/>
            <a:ext cx="2422627" cy="212832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D0AF23F-D42B-45BB-AF4C-D6D107B0A50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866"/>
          <a:stretch/>
        </p:blipFill>
        <p:spPr>
          <a:xfrm>
            <a:off x="2430511" y="2616958"/>
            <a:ext cx="6561067" cy="5808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6327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4B2DA7FB-2E23-4FC2-BAC9-4F57388258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4" t="84638"/>
          <a:stretch/>
        </p:blipFill>
        <p:spPr>
          <a:xfrm flipH="1">
            <a:off x="6492111" y="425834"/>
            <a:ext cx="3474184" cy="1589627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DF4B0B9-B120-4029-A249-87537A49048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779117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405A1097-B8E0-43E0-A021-7B9AC38FA3BF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6BF3C7F-08B8-406A-9C09-7E2765623FCD}"/>
              </a:ext>
            </a:extLst>
          </p:cNvPr>
          <p:cNvSpPr txBox="1"/>
          <p:nvPr/>
        </p:nvSpPr>
        <p:spPr>
          <a:xfrm>
            <a:off x="9064185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3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E8D95676-EBEB-463A-8940-BC22F7EACB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r="67962" b="70000"/>
          <a:stretch/>
        </p:blipFill>
        <p:spPr>
          <a:xfrm>
            <a:off x="88705" y="4441746"/>
            <a:ext cx="2036705" cy="2524538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7B36F018-A201-4ABC-928D-E800D6494B0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866"/>
          <a:stretch/>
        </p:blipFill>
        <p:spPr>
          <a:xfrm>
            <a:off x="3733800" y="2414475"/>
            <a:ext cx="5330385" cy="4718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55136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>
            <a:extLst>
              <a:ext uri="{FF2B5EF4-FFF2-40B4-BE49-F238E27FC236}">
                <a16:creationId xmlns:a16="http://schemas.microsoft.com/office/drawing/2014/main" id="{4A6737A0-2E1A-43B8-8003-52400E1B56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843561" y="2415080"/>
            <a:ext cx="6579222" cy="502433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5786DEA0-7D14-4FFA-9BED-5398018898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136335" y="3629728"/>
            <a:ext cx="5737240" cy="40580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AFC58ED-B272-4CE1-964A-D5CB6EC323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C8CA79DC-DE45-4388-9F7A-56A1BD1A1B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157844" y="4590162"/>
            <a:ext cx="5888716" cy="51156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8D8182FF-D2F8-438E-B666-D38B4B70517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9" t="38551" r="67962" b="35942"/>
          <a:stretch/>
        </p:blipFill>
        <p:spPr>
          <a:xfrm>
            <a:off x="123569" y="4878994"/>
            <a:ext cx="1874196" cy="2147971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D3521B41-4847-4AA3-9597-B7CB4965359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80" t="31167" r="29875" b="42330"/>
          <a:stretch/>
        </p:blipFill>
        <p:spPr>
          <a:xfrm>
            <a:off x="7327369" y="574313"/>
            <a:ext cx="2947438" cy="1808922"/>
          </a:xfrm>
          <a:prstGeom prst="rect">
            <a:avLst/>
          </a:prstGeom>
        </p:spPr>
      </p:pic>
      <p:sp>
        <p:nvSpPr>
          <p:cNvPr id="19" name="TextBox 15">
            <a:extLst>
              <a:ext uri="{FF2B5EF4-FFF2-40B4-BE49-F238E27FC236}">
                <a16:creationId xmlns:a16="http://schemas.microsoft.com/office/drawing/2014/main" id="{E4D7C579-5C9C-4068-992D-27F57FDA3A1D}"/>
              </a:ext>
            </a:extLst>
          </p:cNvPr>
          <p:cNvSpPr txBox="1"/>
          <p:nvPr/>
        </p:nvSpPr>
        <p:spPr>
          <a:xfrm>
            <a:off x="6579450" y="1045731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تحقق من فهمك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910DC10-51F0-4AE7-9ECF-912C0B4CA43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521" t="50000" b="9477"/>
          <a:stretch/>
        </p:blipFill>
        <p:spPr>
          <a:xfrm>
            <a:off x="4136335" y="3629728"/>
            <a:ext cx="5422900" cy="606537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5AA45F2A-5ABA-4033-A371-611C505AA7F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377" b="57268"/>
          <a:stretch/>
        </p:blipFill>
        <p:spPr>
          <a:xfrm>
            <a:off x="2500302" y="2389694"/>
            <a:ext cx="6863925" cy="517199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026CAB5B-35A9-4FDD-8DF1-C66F6D6C511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6589" r="48958" b="9477"/>
          <a:stretch/>
        </p:blipFill>
        <p:spPr>
          <a:xfrm>
            <a:off x="4219648" y="4460346"/>
            <a:ext cx="5203135" cy="6749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79617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6F159590-CF0F-45A3-ABBB-59FCBD7679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4" t="84638"/>
          <a:stretch/>
        </p:blipFill>
        <p:spPr>
          <a:xfrm flipH="1">
            <a:off x="6492111" y="425834"/>
            <a:ext cx="3474184" cy="1589627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2059743-B2E5-4DF5-8C15-A60EA524C5E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779117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62C4A821-3890-438B-874B-A54B8E51A8A9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6B01973-4CA7-45F1-BF78-F2FEF6914380}"/>
              </a:ext>
            </a:extLst>
          </p:cNvPr>
          <p:cNvSpPr txBox="1"/>
          <p:nvPr/>
        </p:nvSpPr>
        <p:spPr>
          <a:xfrm>
            <a:off x="9197997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3A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3F0759B6-2207-48F2-9967-D1C5C49D15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r="67962" b="70000"/>
          <a:stretch/>
        </p:blipFill>
        <p:spPr>
          <a:xfrm>
            <a:off x="88705" y="4441746"/>
            <a:ext cx="2036705" cy="2524538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C78DEEF-F9D3-4AB4-BB63-03ECE7CB48B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521" t="50000" b="9477"/>
          <a:stretch/>
        </p:blipFill>
        <p:spPr>
          <a:xfrm>
            <a:off x="3775097" y="2382646"/>
            <a:ext cx="5422900" cy="60653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5DCC9EDB-C373-4B0D-9C4F-13DD3E359CF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377" b="57268"/>
          <a:stretch/>
        </p:blipFill>
        <p:spPr>
          <a:xfrm>
            <a:off x="2597935" y="704104"/>
            <a:ext cx="5191865" cy="3912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8499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صورة 20">
            <a:extLst>
              <a:ext uri="{FF2B5EF4-FFF2-40B4-BE49-F238E27FC236}">
                <a16:creationId xmlns:a16="http://schemas.microsoft.com/office/drawing/2014/main" id="{2681F318-9154-45E9-B802-2EF4AC04F3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2" t="168" r="54963" b="73680"/>
          <a:stretch/>
        </p:blipFill>
        <p:spPr>
          <a:xfrm>
            <a:off x="1915379" y="4121847"/>
            <a:ext cx="6863364" cy="928831"/>
          </a:xfrm>
          <a:prstGeom prst="rect">
            <a:avLst/>
          </a:prstGeom>
        </p:spPr>
      </p:pic>
      <p:sp>
        <p:nvSpPr>
          <p:cNvPr id="30" name="مستطيل: زوايا مستديرة 29">
            <a:extLst>
              <a:ext uri="{FF2B5EF4-FFF2-40B4-BE49-F238E27FC236}">
                <a16:creationId xmlns:a16="http://schemas.microsoft.com/office/drawing/2014/main" id="{394A0BB9-E9CC-403C-A14B-337BEE0E4369}"/>
              </a:ext>
            </a:extLst>
          </p:cNvPr>
          <p:cNvSpPr/>
          <p:nvPr/>
        </p:nvSpPr>
        <p:spPr>
          <a:xfrm>
            <a:off x="3506946" y="533941"/>
            <a:ext cx="5407835" cy="78199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419ECCDF-C3F7-4042-BEC9-997F3387C14F}"/>
              </a:ext>
            </a:extLst>
          </p:cNvPr>
          <p:cNvSpPr/>
          <p:nvPr/>
        </p:nvSpPr>
        <p:spPr>
          <a:xfrm>
            <a:off x="3686433" y="772209"/>
            <a:ext cx="5407835" cy="78199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0BA3F86B-83EE-43FD-8082-9BB33372BD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71" b="62439"/>
          <a:stretch/>
        </p:blipFill>
        <p:spPr>
          <a:xfrm>
            <a:off x="8778743" y="2111602"/>
            <a:ext cx="2142569" cy="72921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599914" y="846902"/>
            <a:ext cx="7257140" cy="605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7-1 العلاقات و الدوال العكسية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4D5B3620-0CCF-4245-9E6B-62B9244F51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sp>
        <p:nvSpPr>
          <p:cNvPr id="65" name="TextBox 15">
            <a:extLst>
              <a:ext uri="{FF2B5EF4-FFF2-40B4-BE49-F238E27FC236}">
                <a16:creationId xmlns:a16="http://schemas.microsoft.com/office/drawing/2014/main" id="{00C83202-EC8F-4C74-AE51-F7378F31629A}"/>
              </a:ext>
            </a:extLst>
          </p:cNvPr>
          <p:cNvSpPr txBox="1"/>
          <p:nvPr/>
        </p:nvSpPr>
        <p:spPr>
          <a:xfrm>
            <a:off x="8801112" y="2234743"/>
            <a:ext cx="167083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فيما سبق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8EB00227-D088-4E95-8C1D-9B2FC739C5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71" b="62439"/>
          <a:stretch/>
        </p:blipFill>
        <p:spPr>
          <a:xfrm>
            <a:off x="7579447" y="3582798"/>
            <a:ext cx="2142569" cy="729217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45E1BE2F-CF39-426A-87FA-69415C3406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2" t="168" r="54963" b="73680"/>
          <a:stretch/>
        </p:blipFill>
        <p:spPr>
          <a:xfrm>
            <a:off x="7036904" y="2680496"/>
            <a:ext cx="2685112" cy="735257"/>
          </a:xfrm>
          <a:prstGeom prst="rect">
            <a:avLst/>
          </a:prstGeom>
        </p:spPr>
      </p:pic>
      <p:sp>
        <p:nvSpPr>
          <p:cNvPr id="67" name="TextBox 15">
            <a:extLst>
              <a:ext uri="{FF2B5EF4-FFF2-40B4-BE49-F238E27FC236}">
                <a16:creationId xmlns:a16="http://schemas.microsoft.com/office/drawing/2014/main" id="{E245D04E-34A0-4D97-ABCF-EDAEEE0F1ACB}"/>
              </a:ext>
            </a:extLst>
          </p:cNvPr>
          <p:cNvSpPr txBox="1"/>
          <p:nvPr/>
        </p:nvSpPr>
        <p:spPr>
          <a:xfrm>
            <a:off x="7579447" y="3685432"/>
            <a:ext cx="1670836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و الآن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sp>
        <p:nvSpPr>
          <p:cNvPr id="70" name="TextBox 15">
            <a:extLst>
              <a:ext uri="{FF2B5EF4-FFF2-40B4-BE49-F238E27FC236}">
                <a16:creationId xmlns:a16="http://schemas.microsoft.com/office/drawing/2014/main" id="{B4CBB768-ABAB-4086-9BCA-0A932487781B}"/>
              </a:ext>
            </a:extLst>
          </p:cNvPr>
          <p:cNvSpPr txBox="1"/>
          <p:nvPr/>
        </p:nvSpPr>
        <p:spPr>
          <a:xfrm>
            <a:off x="6709880" y="2760158"/>
            <a:ext cx="3329378" cy="5078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درست إيجاد تركيب دالتين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sp>
        <p:nvSpPr>
          <p:cNvPr id="71" name="TextBox 15">
            <a:extLst>
              <a:ext uri="{FF2B5EF4-FFF2-40B4-BE49-F238E27FC236}">
                <a16:creationId xmlns:a16="http://schemas.microsoft.com/office/drawing/2014/main" id="{32B93BC2-6E77-490C-BE66-B883AE8937B4}"/>
              </a:ext>
            </a:extLst>
          </p:cNvPr>
          <p:cNvSpPr txBox="1"/>
          <p:nvPr/>
        </p:nvSpPr>
        <p:spPr>
          <a:xfrm>
            <a:off x="816653" y="4330035"/>
            <a:ext cx="796209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marR="0" lvl="0" indent="-5715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أستعمل اختبار الخط الأفقي على منحنى الدالة لتحديد إن كان لهذه الدالة دالة عكسية أم لا.</a:t>
            </a:r>
          </a:p>
          <a:p>
            <a:pPr marL="571500" marR="0" lvl="0" indent="-5715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أجدُ الدالة العكسية جبرياً وبيانياً.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id="{D0B10274-DA36-4339-9441-AECEFB008C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1251050">
            <a:off x="1746606" y="2173171"/>
            <a:ext cx="1956848" cy="425629"/>
          </a:xfrm>
          <a:prstGeom prst="rect">
            <a:avLst/>
          </a:prstGeom>
        </p:spPr>
      </p:pic>
      <p:sp>
        <p:nvSpPr>
          <p:cNvPr id="29" name="TextBox 15">
            <a:extLst>
              <a:ext uri="{FF2B5EF4-FFF2-40B4-BE49-F238E27FC236}">
                <a16:creationId xmlns:a16="http://schemas.microsoft.com/office/drawing/2014/main" id="{A6EB081A-0AC5-40EF-9AF4-27EF141D565D}"/>
              </a:ext>
            </a:extLst>
          </p:cNvPr>
          <p:cNvSpPr txBox="1"/>
          <p:nvPr/>
        </p:nvSpPr>
        <p:spPr>
          <a:xfrm rot="21180434">
            <a:off x="1073275" y="2129703"/>
            <a:ext cx="3329378" cy="380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رابط الدرس الرقمي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AA8E7599-6623-4480-923C-2A01139541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71" b="62439"/>
          <a:stretch/>
        </p:blipFill>
        <p:spPr>
          <a:xfrm>
            <a:off x="6658543" y="5168305"/>
            <a:ext cx="2142569" cy="729217"/>
          </a:xfrm>
          <a:prstGeom prst="rect">
            <a:avLst/>
          </a:prstGeom>
        </p:spPr>
      </p:pic>
      <p:sp>
        <p:nvSpPr>
          <p:cNvPr id="24" name="TextBox 15">
            <a:extLst>
              <a:ext uri="{FF2B5EF4-FFF2-40B4-BE49-F238E27FC236}">
                <a16:creationId xmlns:a16="http://schemas.microsoft.com/office/drawing/2014/main" id="{767A6F1C-6DAE-4E29-BB56-92E34E39D31A}"/>
              </a:ext>
            </a:extLst>
          </p:cNvPr>
          <p:cNvSpPr txBox="1"/>
          <p:nvPr/>
        </p:nvSpPr>
        <p:spPr>
          <a:xfrm>
            <a:off x="6658543" y="5264329"/>
            <a:ext cx="1670836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المفردات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BD0106EC-F633-441E-8C25-CCE8987BEA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2" t="168" r="54963" b="73680"/>
          <a:stretch/>
        </p:blipFill>
        <p:spPr>
          <a:xfrm>
            <a:off x="2904517" y="5841859"/>
            <a:ext cx="5130676" cy="823521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0D00B6C4-1725-4EAC-B47B-4F6238F6B31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1" t="4830" r="53893" b="74621"/>
          <a:stretch/>
        </p:blipFill>
        <p:spPr>
          <a:xfrm>
            <a:off x="138125" y="4921685"/>
            <a:ext cx="1925812" cy="2063871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D2D5D55-3CA2-42C5-B27F-C6FB52FB82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183899">
            <a:off x="2174679" y="2712122"/>
            <a:ext cx="1328748" cy="1337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370ABAE-1541-45F9-995C-752AC7C3F08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 l="28808" t="37693" r="16459" b="48600"/>
          <a:stretch/>
        </p:blipFill>
        <p:spPr>
          <a:xfrm>
            <a:off x="4747903" y="6085793"/>
            <a:ext cx="1480581" cy="443915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BDF68719-B315-4A48-AEB1-87606F6796A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 l="4283" t="11568" r="6172" b="76851"/>
          <a:stretch/>
        </p:blipFill>
        <p:spPr>
          <a:xfrm>
            <a:off x="5825766" y="6120239"/>
            <a:ext cx="2422275" cy="375024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5EE3DA3B-28C7-446E-8FF2-AF70773420C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 l="23232" t="65050" r="17246" b="22512"/>
          <a:stretch/>
        </p:blipFill>
        <p:spPr>
          <a:xfrm>
            <a:off x="3005152" y="6085793"/>
            <a:ext cx="1610139" cy="402794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19BA1505-538E-46ED-B89E-AEBCC5CD0FF0}"/>
              </a:ext>
            </a:extLst>
          </p:cNvPr>
          <p:cNvSpPr txBox="1"/>
          <p:nvPr/>
        </p:nvSpPr>
        <p:spPr>
          <a:xfrm>
            <a:off x="6027674" y="6148164"/>
            <a:ext cx="36267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-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5ED93445-910B-44F2-925F-813BF51242F7}"/>
              </a:ext>
            </a:extLst>
          </p:cNvPr>
          <p:cNvSpPr txBox="1"/>
          <p:nvPr/>
        </p:nvSpPr>
        <p:spPr>
          <a:xfrm>
            <a:off x="4433952" y="6102524"/>
            <a:ext cx="36267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-</a:t>
            </a:r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6F159590-CF0F-45A3-ABBB-59FCBD7679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4" t="84638"/>
          <a:stretch/>
        </p:blipFill>
        <p:spPr>
          <a:xfrm flipH="1">
            <a:off x="6492111" y="425834"/>
            <a:ext cx="3474184" cy="1589627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2059743-B2E5-4DF5-8C15-A60EA524C5E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779117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62C4A821-3890-438B-874B-A54B8E51A8A9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6B01973-4CA7-45F1-BF78-F2FEF6914380}"/>
              </a:ext>
            </a:extLst>
          </p:cNvPr>
          <p:cNvSpPr txBox="1"/>
          <p:nvPr/>
        </p:nvSpPr>
        <p:spPr>
          <a:xfrm>
            <a:off x="9197997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3B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12D11A59-366C-4F7B-8D74-7CB346F1B3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r="67962" b="70000"/>
          <a:stretch/>
        </p:blipFill>
        <p:spPr>
          <a:xfrm>
            <a:off x="88705" y="4441746"/>
            <a:ext cx="2036705" cy="2524538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18DB1812-216C-454E-8B32-4455435D840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377" b="57268"/>
          <a:stretch/>
        </p:blipFill>
        <p:spPr>
          <a:xfrm>
            <a:off x="2779117" y="660239"/>
            <a:ext cx="5023010" cy="378485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EC38812D-A3DE-4667-891F-0CF8285EEE5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2993" r="48958" b="9478"/>
          <a:stretch/>
        </p:blipFill>
        <p:spPr>
          <a:xfrm>
            <a:off x="3903461" y="2273300"/>
            <a:ext cx="5203135" cy="5948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41952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>
            <a:extLst>
              <a:ext uri="{FF2B5EF4-FFF2-40B4-BE49-F238E27FC236}">
                <a16:creationId xmlns:a16="http://schemas.microsoft.com/office/drawing/2014/main" id="{00B4E214-09D2-46EC-839F-CE7E903162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651250" y="2632210"/>
            <a:ext cx="5821424" cy="861774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5F0A991-F8E9-415D-89C7-19CBDFA062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A65D5B95-4A48-42BC-9059-65AB845D592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98" r="81299" b="38826"/>
          <a:stretch/>
        </p:blipFill>
        <p:spPr>
          <a:xfrm>
            <a:off x="169840" y="4925683"/>
            <a:ext cx="2280062" cy="193231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9B07BFC8-494D-40AF-9D36-A95E6486E5E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34" t="76374" r="39270" b="1592"/>
          <a:stretch/>
        </p:blipFill>
        <p:spPr>
          <a:xfrm>
            <a:off x="7256796" y="95371"/>
            <a:ext cx="2393678" cy="2018826"/>
          </a:xfrm>
          <a:prstGeom prst="rect">
            <a:avLst/>
          </a:prstGeom>
        </p:spPr>
      </p:pic>
      <p:sp>
        <p:nvSpPr>
          <p:cNvPr id="14" name="TextBox 15">
            <a:extLst>
              <a:ext uri="{FF2B5EF4-FFF2-40B4-BE49-F238E27FC236}">
                <a16:creationId xmlns:a16="http://schemas.microsoft.com/office/drawing/2014/main" id="{3216026F-F009-4407-8B77-0A8BB262AD3A}"/>
              </a:ext>
            </a:extLst>
          </p:cNvPr>
          <p:cNvSpPr txBox="1"/>
          <p:nvPr/>
        </p:nvSpPr>
        <p:spPr>
          <a:xfrm>
            <a:off x="6615252" y="746927"/>
            <a:ext cx="4054404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تدرب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 وحل المسائل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7BFB73A4-FFDB-48A9-A649-5D057B2DDF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259652" y="3919527"/>
            <a:ext cx="3035222" cy="125831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DC68FBE6-EC0B-415A-86CF-FCFC4105458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64151" t="46220" b="3410"/>
          <a:stretch/>
        </p:blipFill>
        <p:spPr>
          <a:xfrm>
            <a:off x="6901196" y="4011997"/>
            <a:ext cx="2393678" cy="1165850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076BAC62-9F5C-401D-958F-82121CA3459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t="11095" r="2283" b="56641"/>
          <a:stretch/>
        </p:blipFill>
        <p:spPr>
          <a:xfrm>
            <a:off x="2948049" y="2643479"/>
            <a:ext cx="6524625" cy="7467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14507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D537170F-0A5B-4C33-955F-C5285498C8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4" t="84638"/>
          <a:stretch/>
        </p:blipFill>
        <p:spPr>
          <a:xfrm flipH="1">
            <a:off x="6492111" y="425834"/>
            <a:ext cx="3474184" cy="1589627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6124ADC-7D59-4E6E-9E3F-4DB54D1F62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779117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24703F40-2EA7-4E9E-BD15-176185210442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3FDA268-5A17-484F-8A17-7F238C7C946E}"/>
              </a:ext>
            </a:extLst>
          </p:cNvPr>
          <p:cNvSpPr txBox="1"/>
          <p:nvPr/>
        </p:nvSpPr>
        <p:spPr>
          <a:xfrm>
            <a:off x="9198264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20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9818782C-62D2-4715-9E4F-82602BDB5A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r="67962" b="70000"/>
          <a:stretch/>
        </p:blipFill>
        <p:spPr>
          <a:xfrm>
            <a:off x="88705" y="4441746"/>
            <a:ext cx="2036705" cy="2524538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E6DF8B60-A364-44AC-A3E0-E39068139D8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64151" t="46220" b="3410"/>
          <a:stretch/>
        </p:blipFill>
        <p:spPr>
          <a:xfrm>
            <a:off x="7251699" y="2261816"/>
            <a:ext cx="1875929" cy="913678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94B3E1F8-7BF1-4DA7-A426-E9FE8CD7341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t="11095" r="2283" b="56641"/>
          <a:stretch/>
        </p:blipFill>
        <p:spPr>
          <a:xfrm>
            <a:off x="3805851" y="771687"/>
            <a:ext cx="3788077" cy="4335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9225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صورة 29">
            <a:extLst>
              <a:ext uri="{FF2B5EF4-FFF2-40B4-BE49-F238E27FC236}">
                <a16:creationId xmlns:a16="http://schemas.microsoft.com/office/drawing/2014/main" id="{FB55FA9D-5DA8-4E11-BF27-6A88152CD1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3" t="-2323" r="26922" b="57013"/>
          <a:stretch/>
        </p:blipFill>
        <p:spPr>
          <a:xfrm>
            <a:off x="9349238" y="2311867"/>
            <a:ext cx="1957085" cy="3946843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61FC22BE-57A1-43C3-B40E-BF9F15E263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30" t="30013" r="16929" b="52660"/>
          <a:stretch/>
        </p:blipFill>
        <p:spPr>
          <a:xfrm>
            <a:off x="4307482" y="978382"/>
            <a:ext cx="1979668" cy="1364470"/>
          </a:xfrm>
          <a:prstGeom prst="rect">
            <a:avLst/>
          </a:prstGeom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76CFC1AE-DF35-4C5B-B268-8526ADE92D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590800" y="2939248"/>
            <a:ext cx="6742043" cy="540750"/>
          </a:xfrm>
          <a:prstGeom prst="rect">
            <a:avLst/>
          </a:prstGeom>
        </p:spPr>
      </p:pic>
      <p:sp>
        <p:nvSpPr>
          <p:cNvPr id="2" name="سهم: خماسي 1">
            <a:extLst>
              <a:ext uri="{FF2B5EF4-FFF2-40B4-BE49-F238E27FC236}">
                <a16:creationId xmlns:a16="http://schemas.microsoft.com/office/drawing/2014/main" id="{3B6AEDD9-DCA7-44CA-9638-706EB2E50D2F}"/>
              </a:ext>
            </a:extLst>
          </p:cNvPr>
          <p:cNvSpPr/>
          <p:nvPr/>
        </p:nvSpPr>
        <p:spPr>
          <a:xfrm rot="10800000">
            <a:off x="6664411" y="1249722"/>
            <a:ext cx="3840480" cy="56388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83E2CAAF-0024-4714-BD52-DFCAFA66E262}"/>
              </a:ext>
            </a:extLst>
          </p:cNvPr>
          <p:cNvSpPr txBox="1"/>
          <p:nvPr/>
        </p:nvSpPr>
        <p:spPr>
          <a:xfrm>
            <a:off x="4192350" y="1252488"/>
            <a:ext cx="220993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مثال 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288215" y="1314599"/>
            <a:ext cx="4592872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إيجاد الدالة العكسية بيانياً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8F1028CA-6F70-4F43-8438-8DFBCA17BC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9" t="53293" b="15673"/>
          <a:stretch/>
        </p:blipFill>
        <p:spPr>
          <a:xfrm>
            <a:off x="440407" y="4729676"/>
            <a:ext cx="2422627" cy="21283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8BF9575-479C-4A12-8D8F-127B0B42F8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5512" y="3452595"/>
            <a:ext cx="1602388" cy="2440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8DD9C7A-578E-4569-BCC9-7D5980D95D1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4621" t="45429" r="20602" b="2844"/>
          <a:stretch/>
        </p:blipFill>
        <p:spPr>
          <a:xfrm>
            <a:off x="3736529" y="3843946"/>
            <a:ext cx="2190009" cy="2551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E8D8051-2F15-425C-983D-331A7B0E4D4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429" r="5930" b="78044"/>
          <a:stretch/>
        </p:blipFill>
        <p:spPr>
          <a:xfrm>
            <a:off x="1963767" y="2975500"/>
            <a:ext cx="6944176" cy="4929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15966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D537170F-0A5B-4C33-955F-C5285498C8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4" t="84638"/>
          <a:stretch/>
        </p:blipFill>
        <p:spPr>
          <a:xfrm flipH="1">
            <a:off x="6492111" y="425834"/>
            <a:ext cx="3474184" cy="1589627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6124ADC-7D59-4E6E-9E3F-4DB54D1F62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779117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24703F40-2EA7-4E9E-BD15-176185210442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3FDA268-5A17-484F-8A17-7F238C7C946E}"/>
              </a:ext>
            </a:extLst>
          </p:cNvPr>
          <p:cNvSpPr txBox="1"/>
          <p:nvPr/>
        </p:nvSpPr>
        <p:spPr>
          <a:xfrm>
            <a:off x="9109364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4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9818782C-62D2-4715-9E4F-82602BDB5A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r="67962" b="70000"/>
          <a:stretch/>
        </p:blipFill>
        <p:spPr>
          <a:xfrm>
            <a:off x="88705" y="4441746"/>
            <a:ext cx="2036705" cy="2524538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92F3419-FEEA-4B4C-86F9-D634D1952BA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4621" t="45429" r="20602" b="2844"/>
          <a:stretch/>
        </p:blipFill>
        <p:spPr>
          <a:xfrm>
            <a:off x="918923" y="2334521"/>
            <a:ext cx="1700659" cy="1981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E4F11EA9-BA86-4872-B294-AE3C04525F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429" r="5930" b="78044"/>
          <a:stretch/>
        </p:blipFill>
        <p:spPr>
          <a:xfrm>
            <a:off x="2959099" y="590599"/>
            <a:ext cx="4640743" cy="3294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64047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>
            <a:extLst>
              <a:ext uri="{FF2B5EF4-FFF2-40B4-BE49-F238E27FC236}">
                <a16:creationId xmlns:a16="http://schemas.microsoft.com/office/drawing/2014/main" id="{5786DEA0-7D14-4FFA-9BED-5398018898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314700" y="2513006"/>
            <a:ext cx="6086823" cy="51156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AFC58ED-B272-4CE1-964A-D5CB6EC323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3A76F4B6-C01A-4CBF-9DAE-AE691887337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9" t="38551" r="67962" b="35942"/>
          <a:stretch/>
        </p:blipFill>
        <p:spPr>
          <a:xfrm>
            <a:off x="123569" y="4878994"/>
            <a:ext cx="1874196" cy="2147971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CF29932F-B487-4865-9FDF-0DAC4ADC0CF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80" t="31167" r="29875" b="42330"/>
          <a:stretch/>
        </p:blipFill>
        <p:spPr>
          <a:xfrm>
            <a:off x="7327369" y="574313"/>
            <a:ext cx="2947438" cy="1808922"/>
          </a:xfrm>
          <a:prstGeom prst="rect">
            <a:avLst/>
          </a:prstGeom>
        </p:spPr>
      </p:pic>
      <p:sp>
        <p:nvSpPr>
          <p:cNvPr id="23" name="TextBox 15">
            <a:extLst>
              <a:ext uri="{FF2B5EF4-FFF2-40B4-BE49-F238E27FC236}">
                <a16:creationId xmlns:a16="http://schemas.microsoft.com/office/drawing/2014/main" id="{29A584B5-29D9-43A2-9414-BE2C149D3630}"/>
              </a:ext>
            </a:extLst>
          </p:cNvPr>
          <p:cNvSpPr txBox="1"/>
          <p:nvPr/>
        </p:nvSpPr>
        <p:spPr>
          <a:xfrm>
            <a:off x="6579450" y="1045731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تحقق من فهمك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5C459FE-96EC-4D16-9241-20C7AC00787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604" t="13723" r="10938" b="75596"/>
          <a:stretch/>
        </p:blipFill>
        <p:spPr>
          <a:xfrm>
            <a:off x="3454400" y="2540957"/>
            <a:ext cx="5791200" cy="36563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0A03F14-FF03-4A9B-A5BC-421D6FCC897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7397" t="25074" r="9349" b="5186"/>
          <a:stretch/>
        </p:blipFill>
        <p:spPr>
          <a:xfrm>
            <a:off x="6497193" y="3682671"/>
            <a:ext cx="2904330" cy="2392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FD9FD00-5EC5-420C-A1F8-8E28CAC820D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979" t="25604" r="61875" b="5716"/>
          <a:stretch/>
        </p:blipFill>
        <p:spPr>
          <a:xfrm>
            <a:off x="3054432" y="4060963"/>
            <a:ext cx="2762167" cy="23926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00099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>
            <a:extLst>
              <a:ext uri="{FF2B5EF4-FFF2-40B4-BE49-F238E27FC236}">
                <a16:creationId xmlns:a16="http://schemas.microsoft.com/office/drawing/2014/main" id="{297B14B5-4B9A-4402-8E9D-FF0CB03D91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4" t="84638"/>
          <a:stretch/>
        </p:blipFill>
        <p:spPr>
          <a:xfrm flipH="1">
            <a:off x="6492111" y="425834"/>
            <a:ext cx="3474184" cy="1589627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66F06A42-5832-496B-BFB3-BFC74B5385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r="67962" b="70000"/>
          <a:stretch/>
        </p:blipFill>
        <p:spPr>
          <a:xfrm>
            <a:off x="88705" y="4441746"/>
            <a:ext cx="2036705" cy="2524538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A5E5FE4E-850D-42CD-8C03-17D42D8D34C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779117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DFE29BF0-A06D-4597-8650-F35A0DA5AC6C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96B0628-DCF0-4019-958B-8D5692EC6A51}"/>
              </a:ext>
            </a:extLst>
          </p:cNvPr>
          <p:cNvSpPr txBox="1"/>
          <p:nvPr/>
        </p:nvSpPr>
        <p:spPr>
          <a:xfrm>
            <a:off x="9193575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4A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4E8D9266-3BCC-4431-91B6-269ED7B811E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604" t="13723" r="10938" b="75596"/>
          <a:stretch/>
        </p:blipFill>
        <p:spPr>
          <a:xfrm>
            <a:off x="3327400" y="717960"/>
            <a:ext cx="4286416" cy="27062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06DAE6F-2894-4A75-8D4A-0165492EB1F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7397" t="25074" r="9349" b="5186"/>
          <a:stretch/>
        </p:blipFill>
        <p:spPr>
          <a:xfrm>
            <a:off x="522684" y="2391906"/>
            <a:ext cx="1929580" cy="15896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75640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>
            <a:extLst>
              <a:ext uri="{FF2B5EF4-FFF2-40B4-BE49-F238E27FC236}">
                <a16:creationId xmlns:a16="http://schemas.microsoft.com/office/drawing/2014/main" id="{51D91D67-CC28-48A2-B43E-5A2CFCC09D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4" t="84638"/>
          <a:stretch/>
        </p:blipFill>
        <p:spPr>
          <a:xfrm flipH="1">
            <a:off x="6492111" y="425834"/>
            <a:ext cx="3474184" cy="1589627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E4CA48AC-D8F8-40A7-BB4D-D289A7B741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r="67962" b="70000"/>
          <a:stretch/>
        </p:blipFill>
        <p:spPr>
          <a:xfrm>
            <a:off x="88705" y="4441746"/>
            <a:ext cx="2036705" cy="2524538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64D19CD-3797-49F1-8636-4778D7768DA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779117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69015AC2-8C75-41AC-9E81-916D0C0970F5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5A09781-4542-4E57-9F9A-4EC03F511CAE}"/>
              </a:ext>
            </a:extLst>
          </p:cNvPr>
          <p:cNvSpPr txBox="1"/>
          <p:nvPr/>
        </p:nvSpPr>
        <p:spPr>
          <a:xfrm>
            <a:off x="9202201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4B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305A2723-F989-4FA8-BF60-D598E5F37AC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604" t="13723" r="10938" b="75596"/>
          <a:stretch/>
        </p:blipFill>
        <p:spPr>
          <a:xfrm>
            <a:off x="2921000" y="672189"/>
            <a:ext cx="4692816" cy="296288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E247017-0BF6-4BB8-93F9-CC8699B2782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979" t="25604" r="61875" b="5716"/>
          <a:stretch/>
        </p:blipFill>
        <p:spPr>
          <a:xfrm>
            <a:off x="667432" y="2296177"/>
            <a:ext cx="2040846" cy="1767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21377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>
            <a:extLst>
              <a:ext uri="{FF2B5EF4-FFF2-40B4-BE49-F238E27FC236}">
                <a16:creationId xmlns:a16="http://schemas.microsoft.com/office/drawing/2014/main" id="{00B4E214-09D2-46EC-839F-CE7E903162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852410" y="2765753"/>
            <a:ext cx="6663779" cy="71295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5F0A991-F8E9-415D-89C7-19CBDFA062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0D4312F6-CC44-423D-B0C7-DFD8064C7F6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98" r="81299" b="38826"/>
          <a:stretch/>
        </p:blipFill>
        <p:spPr>
          <a:xfrm>
            <a:off x="135335" y="4925683"/>
            <a:ext cx="2280062" cy="193231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80F17927-30BF-40F9-85AA-3CAF845E0CA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34" t="76374" r="39270" b="1592"/>
          <a:stretch/>
        </p:blipFill>
        <p:spPr>
          <a:xfrm>
            <a:off x="7256796" y="95371"/>
            <a:ext cx="2393678" cy="2018826"/>
          </a:xfrm>
          <a:prstGeom prst="rect">
            <a:avLst/>
          </a:prstGeom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32FB4FE0-3C98-476D-BB68-641BCBB9464E}"/>
              </a:ext>
            </a:extLst>
          </p:cNvPr>
          <p:cNvSpPr txBox="1"/>
          <p:nvPr/>
        </p:nvSpPr>
        <p:spPr>
          <a:xfrm>
            <a:off x="6615252" y="746927"/>
            <a:ext cx="4054404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تدرب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 وحل المسائل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5C0D145-316C-4652-A9E5-6F48DB56EA1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r="1237" b="85657"/>
          <a:stretch/>
        </p:blipFill>
        <p:spPr>
          <a:xfrm>
            <a:off x="3160112" y="2765753"/>
            <a:ext cx="5973528" cy="50549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0D07E86-E9C6-4910-B08F-27D109B7419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0000" t="27721" r="2546" b="-90"/>
          <a:stretch/>
        </p:blipFill>
        <p:spPr>
          <a:xfrm>
            <a:off x="4953001" y="3882457"/>
            <a:ext cx="2870200" cy="2550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63047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94A638AE-7488-455A-83C2-4D26E6D6EB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4" t="84638"/>
          <a:stretch/>
        </p:blipFill>
        <p:spPr>
          <a:xfrm flipH="1">
            <a:off x="6492111" y="425834"/>
            <a:ext cx="3474184" cy="158962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B25BAA2-0BE4-4759-9E21-D17A5B965A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r="67962" b="70000"/>
          <a:stretch/>
        </p:blipFill>
        <p:spPr>
          <a:xfrm>
            <a:off x="88705" y="4441746"/>
            <a:ext cx="2036705" cy="2524538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6124ADC-7D59-4E6E-9E3F-4DB54D1F62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779117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24703F40-2EA7-4E9E-BD15-176185210442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3FDA268-5A17-484F-8A17-7F238C7C946E}"/>
              </a:ext>
            </a:extLst>
          </p:cNvPr>
          <p:cNvSpPr txBox="1"/>
          <p:nvPr/>
        </p:nvSpPr>
        <p:spPr>
          <a:xfrm>
            <a:off x="9199105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27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D6B62CBA-F73E-4769-B56A-0A35AD85336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r="1237" b="85657"/>
          <a:stretch/>
        </p:blipFill>
        <p:spPr>
          <a:xfrm>
            <a:off x="2242405" y="735719"/>
            <a:ext cx="5580796" cy="472262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195864F3-460F-41D7-B7F7-D8DF4A91B01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0000" t="27721" r="2546" b="-90"/>
          <a:stretch/>
        </p:blipFill>
        <p:spPr>
          <a:xfrm>
            <a:off x="539062" y="2282257"/>
            <a:ext cx="2133749" cy="18960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8239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87A23429-7065-4892-957E-676A1CEF00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99" t="61312" r="21144" b="6367"/>
          <a:stretch/>
        </p:blipFill>
        <p:spPr>
          <a:xfrm flipH="1">
            <a:off x="4648633" y="73372"/>
            <a:ext cx="3018235" cy="3236171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4D5B3620-0CCF-4245-9E6B-62B9244F51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sp>
        <p:nvSpPr>
          <p:cNvPr id="17" name="TextBox 3">
            <a:extLst>
              <a:ext uri="{FF2B5EF4-FFF2-40B4-BE49-F238E27FC236}">
                <a16:creationId xmlns:a16="http://schemas.microsoft.com/office/drawing/2014/main" id="{35F5AF76-C80E-4844-A618-8B9436DD0B6A}"/>
              </a:ext>
            </a:extLst>
          </p:cNvPr>
          <p:cNvSpPr txBox="1"/>
          <p:nvPr/>
        </p:nvSpPr>
        <p:spPr>
          <a:xfrm>
            <a:off x="3844861" y="1234670"/>
            <a:ext cx="4783537" cy="636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لماذا؟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870B192-B4A3-442B-9C84-401BA6B836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7" t="75105" r="53137" b="-647"/>
          <a:stretch/>
        </p:blipFill>
        <p:spPr>
          <a:xfrm>
            <a:off x="138897" y="4585068"/>
            <a:ext cx="2685326" cy="250921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81C86B6-B0DB-4199-BB68-8212A4A763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871" y="2793278"/>
            <a:ext cx="2852762" cy="18756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7DE99BA-F748-4C11-9CFB-18FE2344A46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598" t="64309" r="3469" b="2061"/>
          <a:stretch/>
        </p:blipFill>
        <p:spPr>
          <a:xfrm>
            <a:off x="6937513" y="4853149"/>
            <a:ext cx="4185438" cy="1175341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39BE48D4-5C87-4364-9027-14234F18BAD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244" t="15645" r="3424" b="47959"/>
          <a:stretch/>
        </p:blipFill>
        <p:spPr>
          <a:xfrm>
            <a:off x="5049079" y="3384414"/>
            <a:ext cx="5834270" cy="1288418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  <a:prstDash val="dashDot"/>
          </a:ln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7E723D3E-701A-40B7-9E27-B30727E6D6E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93" t="62988" r="50000" b="2537"/>
          <a:stretch/>
        </p:blipFill>
        <p:spPr>
          <a:xfrm>
            <a:off x="2745990" y="5170448"/>
            <a:ext cx="4279777" cy="11753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52851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صورة 31">
            <a:extLst>
              <a:ext uri="{FF2B5EF4-FFF2-40B4-BE49-F238E27FC236}">
                <a16:creationId xmlns:a16="http://schemas.microsoft.com/office/drawing/2014/main" id="{F553F5FE-C844-4F10-A6DE-492915D25D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30" t="30013" r="16929" b="52660"/>
          <a:stretch/>
        </p:blipFill>
        <p:spPr>
          <a:xfrm>
            <a:off x="4307482" y="978382"/>
            <a:ext cx="1979668" cy="1364470"/>
          </a:xfrm>
          <a:prstGeom prst="rect">
            <a:avLst/>
          </a:prstGeom>
        </p:spPr>
      </p:pic>
      <p:pic>
        <p:nvPicPr>
          <p:cNvPr id="30" name="Picture 3">
            <a:extLst>
              <a:ext uri="{FF2B5EF4-FFF2-40B4-BE49-F238E27FC236}">
                <a16:creationId xmlns:a16="http://schemas.microsoft.com/office/drawing/2014/main" id="{FF1A7134-AB6E-4F57-AA58-445FC0FBD5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863034" y="5543401"/>
            <a:ext cx="6276670" cy="370627"/>
          </a:xfrm>
          <a:prstGeom prst="rect">
            <a:avLst/>
          </a:prstGeom>
        </p:spPr>
      </p:pic>
      <p:pic>
        <p:nvPicPr>
          <p:cNvPr id="22" name="Picture 3">
            <a:extLst>
              <a:ext uri="{FF2B5EF4-FFF2-40B4-BE49-F238E27FC236}">
                <a16:creationId xmlns:a16="http://schemas.microsoft.com/office/drawing/2014/main" id="{5C5F8DDC-F0DE-409E-93BD-559C042BA3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092700" y="3928029"/>
            <a:ext cx="3987246" cy="472744"/>
          </a:xfrm>
          <a:prstGeom prst="rect">
            <a:avLst/>
          </a:prstGeom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id="{AE730D03-716F-4AB5-9D98-C19AF79625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568699" y="4805507"/>
            <a:ext cx="5511247" cy="313970"/>
          </a:xfrm>
          <a:prstGeom prst="rect">
            <a:avLst/>
          </a:prstGeom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76CFC1AE-DF35-4C5B-B268-8526ADE92D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51721" y="2823885"/>
            <a:ext cx="7496400" cy="811413"/>
          </a:xfrm>
          <a:prstGeom prst="rect">
            <a:avLst/>
          </a:prstGeom>
        </p:spPr>
      </p:pic>
      <p:sp>
        <p:nvSpPr>
          <p:cNvPr id="2" name="سهم: خماسي 1">
            <a:extLst>
              <a:ext uri="{FF2B5EF4-FFF2-40B4-BE49-F238E27FC236}">
                <a16:creationId xmlns:a16="http://schemas.microsoft.com/office/drawing/2014/main" id="{3B6AEDD9-DCA7-44CA-9638-706EB2E50D2F}"/>
              </a:ext>
            </a:extLst>
          </p:cNvPr>
          <p:cNvSpPr/>
          <p:nvPr/>
        </p:nvSpPr>
        <p:spPr>
          <a:xfrm rot="10800000">
            <a:off x="6664411" y="1249722"/>
            <a:ext cx="3840480" cy="56388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83E2CAAF-0024-4714-BD52-DFCAFA66E262}"/>
              </a:ext>
            </a:extLst>
          </p:cNvPr>
          <p:cNvSpPr txBox="1"/>
          <p:nvPr/>
        </p:nvSpPr>
        <p:spPr>
          <a:xfrm>
            <a:off x="4192350" y="1252488"/>
            <a:ext cx="220993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مثال 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36" name="صورة 35">
            <a:extLst>
              <a:ext uri="{FF2B5EF4-FFF2-40B4-BE49-F238E27FC236}">
                <a16:creationId xmlns:a16="http://schemas.microsoft.com/office/drawing/2014/main" id="{08CE0C59-62CD-41BD-85CB-1547ECFFAFA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3" t="-2323" r="26922" b="57013"/>
          <a:stretch/>
        </p:blipFill>
        <p:spPr>
          <a:xfrm rot="21426281">
            <a:off x="373089" y="2836503"/>
            <a:ext cx="1746088" cy="2091592"/>
          </a:xfrm>
          <a:prstGeom prst="rect">
            <a:avLst/>
          </a:prstGeom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288215" y="1314599"/>
            <a:ext cx="4592872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استعمال الدالة العكسية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2BA98EE1-9249-4C44-9332-33700B3749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9" t="53293" b="15673"/>
          <a:stretch/>
        </p:blipFill>
        <p:spPr>
          <a:xfrm>
            <a:off x="440407" y="4729676"/>
            <a:ext cx="2422627" cy="212832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568D37FF-9070-4586-B434-EF6F4DBE6DB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9870" t="1823" r="13107" b="54648"/>
          <a:stretch/>
        </p:blipFill>
        <p:spPr>
          <a:xfrm>
            <a:off x="9357106" y="2305359"/>
            <a:ext cx="1918259" cy="16603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EFBB10A-30D3-4D00-9545-08A13932436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263" t="45985" r="7928" b="2879"/>
          <a:stretch/>
        </p:blipFill>
        <p:spPr>
          <a:xfrm>
            <a:off x="9399821" y="4143817"/>
            <a:ext cx="1931658" cy="1783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5BDBBC8-28EF-47CA-B8DB-850F82C1A35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57604" t="58647" b="7476"/>
          <a:stretch/>
        </p:blipFill>
        <p:spPr>
          <a:xfrm>
            <a:off x="4973084" y="3975340"/>
            <a:ext cx="4106862" cy="664726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DBDA85E9-96B5-4450-A68D-A439021144F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056" t="2286" b="40849"/>
          <a:stretch/>
        </p:blipFill>
        <p:spPr>
          <a:xfrm>
            <a:off x="1747749" y="2687783"/>
            <a:ext cx="7193662" cy="86363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FEA4F0C0-663F-43C6-9843-418C603AC86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9176" t="28674" r="4413" b="57271"/>
          <a:stretch/>
        </p:blipFill>
        <p:spPr>
          <a:xfrm>
            <a:off x="2406498" y="5413978"/>
            <a:ext cx="6673448" cy="513642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F9FB5D2D-9283-463D-9A9D-14A0DE06F0E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8568" t="7466" r="4617" b="81019"/>
          <a:stretch/>
        </p:blipFill>
        <p:spPr>
          <a:xfrm>
            <a:off x="4423347" y="4757310"/>
            <a:ext cx="4592872" cy="472743"/>
          </a:xfrm>
          <a:prstGeom prst="rect">
            <a:avLst/>
          </a:prstGeom>
        </p:spPr>
      </p:pic>
      <p:pic>
        <p:nvPicPr>
          <p:cNvPr id="35" name="Picture 3">
            <a:extLst>
              <a:ext uri="{FF2B5EF4-FFF2-40B4-BE49-F238E27FC236}">
                <a16:creationId xmlns:a16="http://schemas.microsoft.com/office/drawing/2014/main" id="{39E0E57A-6DB4-42A9-AA18-37139BCFA7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293583" y="6198967"/>
            <a:ext cx="5846121" cy="370627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84A9B1D2-E53C-47DD-B95F-130A4C62162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6676" t="71711" r="3834" b="16801"/>
          <a:stretch/>
        </p:blipFill>
        <p:spPr>
          <a:xfrm>
            <a:off x="2761434" y="6097953"/>
            <a:ext cx="6349384" cy="439259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92FAECDE-2532-4E7F-856B-26F3AA7469C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437988">
            <a:off x="545450" y="3426174"/>
            <a:ext cx="1470379" cy="13327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74885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>
            <a:extLst>
              <a:ext uri="{FF2B5EF4-FFF2-40B4-BE49-F238E27FC236}">
                <a16:creationId xmlns:a16="http://schemas.microsoft.com/office/drawing/2014/main" id="{D1929689-CB12-4BF4-9B99-9F21F40E5E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4" t="84638"/>
          <a:stretch/>
        </p:blipFill>
        <p:spPr>
          <a:xfrm flipH="1">
            <a:off x="6492111" y="425834"/>
            <a:ext cx="3474184" cy="158962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8F81C226-A2FD-4174-AA4B-B75C5168B0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r="67962" b="70000"/>
          <a:stretch/>
        </p:blipFill>
        <p:spPr>
          <a:xfrm>
            <a:off x="88705" y="4441746"/>
            <a:ext cx="2036705" cy="2524538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6EE2252-66C1-40E1-A493-B47148C462A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779117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C5F3B749-E9B9-42DA-B7BC-53AF2CA5153C}"/>
              </a:ext>
            </a:extLst>
          </p:cNvPr>
          <p:cNvSpPr/>
          <p:nvPr/>
        </p:nvSpPr>
        <p:spPr>
          <a:xfrm>
            <a:off x="9383573" y="2299003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07D2290-5A1F-47EE-83C8-5B1751C05B8E}"/>
              </a:ext>
            </a:extLst>
          </p:cNvPr>
          <p:cNvSpPr txBox="1"/>
          <p:nvPr/>
        </p:nvSpPr>
        <p:spPr>
          <a:xfrm>
            <a:off x="9197921" y="2317615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a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01F68A84-CC31-4849-A025-35AB0E2CA50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57604" t="58647" b="7476"/>
          <a:stretch/>
        </p:blipFill>
        <p:spPr>
          <a:xfrm>
            <a:off x="4998233" y="2323776"/>
            <a:ext cx="4106862" cy="664726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41BEDE05-89C8-4C6D-93EE-D5E2C6AD682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056" t="2286" b="40849"/>
          <a:stretch/>
        </p:blipFill>
        <p:spPr>
          <a:xfrm>
            <a:off x="2439456" y="675342"/>
            <a:ext cx="5216367" cy="6262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43840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>
            <a:extLst>
              <a:ext uri="{FF2B5EF4-FFF2-40B4-BE49-F238E27FC236}">
                <a16:creationId xmlns:a16="http://schemas.microsoft.com/office/drawing/2014/main" id="{845EFFEA-E97C-41B8-94DA-4FA57B59B8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4" t="84638"/>
          <a:stretch/>
        </p:blipFill>
        <p:spPr>
          <a:xfrm flipH="1">
            <a:off x="6492111" y="425834"/>
            <a:ext cx="3474184" cy="158962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BC11E926-C312-46B9-9203-935B66C289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r="67962" b="70000"/>
          <a:stretch/>
        </p:blipFill>
        <p:spPr>
          <a:xfrm>
            <a:off x="88705" y="4441746"/>
            <a:ext cx="2036705" cy="2524538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C221195-B5C3-4C65-A256-D69845CFF48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779117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84B25336-A678-47C5-A76E-506B512618A8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A83F5CA-BB24-4A09-BC62-EED162C35F65}"/>
              </a:ext>
            </a:extLst>
          </p:cNvPr>
          <p:cNvSpPr txBox="1"/>
          <p:nvPr/>
        </p:nvSpPr>
        <p:spPr>
          <a:xfrm>
            <a:off x="9064185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b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D9CAD564-9812-4484-953D-0A6ED09F832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056" t="2286" b="40849"/>
          <a:stretch/>
        </p:blipFill>
        <p:spPr>
          <a:xfrm>
            <a:off x="2439456" y="675342"/>
            <a:ext cx="5216367" cy="626249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D7821F02-BBC2-4A9A-89E6-7BC894D53ED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8568" t="7466" r="4617" b="81019"/>
          <a:stretch/>
        </p:blipFill>
        <p:spPr>
          <a:xfrm>
            <a:off x="4330112" y="2294259"/>
            <a:ext cx="4592872" cy="4727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06406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>
            <a:extLst>
              <a:ext uri="{FF2B5EF4-FFF2-40B4-BE49-F238E27FC236}">
                <a16:creationId xmlns:a16="http://schemas.microsoft.com/office/drawing/2014/main" id="{5826EB22-E553-49E0-82D1-B9AC7B941D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4" t="84638"/>
          <a:stretch/>
        </p:blipFill>
        <p:spPr>
          <a:xfrm flipH="1">
            <a:off x="6492111" y="425834"/>
            <a:ext cx="3474184" cy="1589627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A6F34A8D-B14B-41AE-AABA-B335D76A96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r="67962" b="70000"/>
          <a:stretch/>
        </p:blipFill>
        <p:spPr>
          <a:xfrm>
            <a:off x="88705" y="4441746"/>
            <a:ext cx="2036705" cy="2524538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C221195-B5C3-4C65-A256-D69845CFF48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779117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84B25336-A678-47C5-A76E-506B512618A8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A83F5CA-BB24-4A09-BC62-EED162C35F65}"/>
              </a:ext>
            </a:extLst>
          </p:cNvPr>
          <p:cNvSpPr txBox="1"/>
          <p:nvPr/>
        </p:nvSpPr>
        <p:spPr>
          <a:xfrm>
            <a:off x="9064185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c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0FFFF667-99FB-4FD4-9D10-83084F249A4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056" t="2286" b="40849"/>
          <a:stretch/>
        </p:blipFill>
        <p:spPr>
          <a:xfrm>
            <a:off x="2439456" y="675342"/>
            <a:ext cx="5216367" cy="626249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CC305B0B-4DB1-46A5-B83F-63002FB5932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9176" t="28674" r="4413" b="57271"/>
          <a:stretch/>
        </p:blipFill>
        <p:spPr>
          <a:xfrm>
            <a:off x="4165600" y="2391906"/>
            <a:ext cx="4757384" cy="366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79029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>
            <a:extLst>
              <a:ext uri="{FF2B5EF4-FFF2-40B4-BE49-F238E27FC236}">
                <a16:creationId xmlns:a16="http://schemas.microsoft.com/office/drawing/2014/main" id="{5826EB22-E553-49E0-82D1-B9AC7B941D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4" t="84638"/>
          <a:stretch/>
        </p:blipFill>
        <p:spPr>
          <a:xfrm flipH="1">
            <a:off x="6492111" y="425834"/>
            <a:ext cx="3474184" cy="1589627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A6F34A8D-B14B-41AE-AABA-B335D76A96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r="67962" b="70000"/>
          <a:stretch/>
        </p:blipFill>
        <p:spPr>
          <a:xfrm>
            <a:off x="88705" y="4441746"/>
            <a:ext cx="2036705" cy="2524538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C221195-B5C3-4C65-A256-D69845CFF48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779117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84B25336-A678-47C5-A76E-506B512618A8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A83F5CA-BB24-4A09-BC62-EED162C35F65}"/>
              </a:ext>
            </a:extLst>
          </p:cNvPr>
          <p:cNvSpPr txBox="1"/>
          <p:nvPr/>
        </p:nvSpPr>
        <p:spPr>
          <a:xfrm>
            <a:off x="9064185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d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0FFFF667-99FB-4FD4-9D10-83084F249A4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056" t="2286" b="40849"/>
          <a:stretch/>
        </p:blipFill>
        <p:spPr>
          <a:xfrm>
            <a:off x="2439456" y="675342"/>
            <a:ext cx="5216367" cy="626249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220C7F6E-B1ED-45AF-BCD6-2BCEF4D8AC9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6676" t="71711" r="3834" b="16801"/>
          <a:stretch/>
        </p:blipFill>
        <p:spPr>
          <a:xfrm>
            <a:off x="3622761" y="2391906"/>
            <a:ext cx="5441423" cy="3764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43880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>
            <a:extLst>
              <a:ext uri="{FF2B5EF4-FFF2-40B4-BE49-F238E27FC236}">
                <a16:creationId xmlns:a16="http://schemas.microsoft.com/office/drawing/2014/main" id="{D90B9B46-9B42-4B8A-9AF5-95023BA4AE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145092" y="3806490"/>
            <a:ext cx="4770709" cy="522969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796F9DEB-B177-4007-9E2B-0F26B00603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075833" y="4534091"/>
            <a:ext cx="6016021" cy="522969"/>
          </a:xfrm>
          <a:prstGeom prst="rect">
            <a:avLst/>
          </a:prstGeom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4F6ABCC7-0E97-497F-857F-8A3974A70D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075832" y="5222537"/>
            <a:ext cx="6016021" cy="522969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5786DEA0-7D14-4FFA-9BED-5398018898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54842" y="2617016"/>
            <a:ext cx="7137012" cy="762512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AFC58ED-B272-4CE1-964A-D5CB6EC323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D6BB0B26-9796-4D29-8F86-486102DA5B8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9" t="38551" r="67962" b="35942"/>
          <a:stretch/>
        </p:blipFill>
        <p:spPr>
          <a:xfrm>
            <a:off x="123569" y="4878994"/>
            <a:ext cx="1874196" cy="2147971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0091A24D-98A4-4DF0-BF8C-BCEEA02CF3C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80" t="31167" r="29875" b="42330"/>
          <a:stretch/>
        </p:blipFill>
        <p:spPr>
          <a:xfrm>
            <a:off x="7327369" y="574313"/>
            <a:ext cx="2947438" cy="1808922"/>
          </a:xfrm>
          <a:prstGeom prst="rect">
            <a:avLst/>
          </a:prstGeom>
        </p:spPr>
      </p:pic>
      <p:sp>
        <p:nvSpPr>
          <p:cNvPr id="22" name="TextBox 15">
            <a:extLst>
              <a:ext uri="{FF2B5EF4-FFF2-40B4-BE49-F238E27FC236}">
                <a16:creationId xmlns:a16="http://schemas.microsoft.com/office/drawing/2014/main" id="{BD8B380F-3FCA-4E24-899F-2A0BC03BFD09}"/>
              </a:ext>
            </a:extLst>
          </p:cNvPr>
          <p:cNvSpPr txBox="1"/>
          <p:nvPr/>
        </p:nvSpPr>
        <p:spPr>
          <a:xfrm>
            <a:off x="6579450" y="1045731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تحقق من فهمك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37AD05F-5447-4903-ABE1-4BFC7C602E3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5396" t="56924" r="8149" b="32304"/>
          <a:stretch/>
        </p:blipFill>
        <p:spPr>
          <a:xfrm>
            <a:off x="4913573" y="4652831"/>
            <a:ext cx="4827592" cy="404229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26258212-6600-47CE-8C98-B9A5284C53D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357" t="13102" r="4907" b="55410"/>
          <a:stretch/>
        </p:blipFill>
        <p:spPr>
          <a:xfrm>
            <a:off x="2527616" y="2552549"/>
            <a:ext cx="7388185" cy="925924"/>
          </a:xfrm>
          <a:prstGeom prst="rect">
            <a:avLst/>
          </a:prstGeom>
        </p:spPr>
      </p:pic>
      <p:pic>
        <p:nvPicPr>
          <p:cNvPr id="25" name="Picture 3">
            <a:extLst>
              <a:ext uri="{FF2B5EF4-FFF2-40B4-BE49-F238E27FC236}">
                <a16:creationId xmlns:a16="http://schemas.microsoft.com/office/drawing/2014/main" id="{46305557-C0D4-4735-8249-C16C68333A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075832" y="5952979"/>
            <a:ext cx="6016021" cy="522969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2FEFFEC4-9645-4F4F-AE9E-CA53B201EDE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54091" t="45135" r="8776" b="43481"/>
          <a:stretch/>
        </p:blipFill>
        <p:spPr>
          <a:xfrm>
            <a:off x="5717091" y="3810098"/>
            <a:ext cx="3858710" cy="427192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3D3EE621-AE10-4CBC-AB79-6453E8DCD8B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6330" t="66679" r="8149" b="20087"/>
          <a:stretch/>
        </p:blipFill>
        <p:spPr>
          <a:xfrm>
            <a:off x="2954842" y="5248841"/>
            <a:ext cx="6808792" cy="496665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F44B53D6-A065-4856-9650-59CEFC9BCE0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0506" t="79682" r="8150" b="8499"/>
          <a:stretch/>
        </p:blipFill>
        <p:spPr>
          <a:xfrm>
            <a:off x="4491858" y="6032420"/>
            <a:ext cx="5335592" cy="4435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14201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13CD7B30-E21A-49A4-A203-394CB761EE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4" t="84638"/>
          <a:stretch/>
        </p:blipFill>
        <p:spPr>
          <a:xfrm flipH="1">
            <a:off x="6492111" y="425834"/>
            <a:ext cx="3474184" cy="1589627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16B6EBB-47E6-4E73-B5AE-B3EC774C67A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779117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130E5564-A889-4E09-B34A-FC4AD9DE936C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6E8D09E-47DA-4F0F-A8B4-3746BDE6F45D}"/>
              </a:ext>
            </a:extLst>
          </p:cNvPr>
          <p:cNvSpPr txBox="1"/>
          <p:nvPr/>
        </p:nvSpPr>
        <p:spPr>
          <a:xfrm>
            <a:off x="9220299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5A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3298BFB1-AFA3-4B62-BF51-EBBA4689DB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r="67962" b="70000"/>
          <a:stretch/>
        </p:blipFill>
        <p:spPr>
          <a:xfrm>
            <a:off x="88705" y="4441746"/>
            <a:ext cx="2036705" cy="2524538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25EF0B81-CB0D-4354-A402-80DA408A603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357" t="13102" r="4907" b="55410"/>
          <a:stretch/>
        </p:blipFill>
        <p:spPr>
          <a:xfrm>
            <a:off x="2225705" y="672189"/>
            <a:ext cx="5585485" cy="700001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A1F85ED8-F897-4F89-900A-ECD4D77740E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54091" t="45135" r="8776" b="43481"/>
          <a:stretch/>
        </p:blipFill>
        <p:spPr>
          <a:xfrm>
            <a:off x="5165586" y="2391906"/>
            <a:ext cx="3858710" cy="4271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78944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13CD7B30-E21A-49A4-A203-394CB761EE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4" t="84638"/>
          <a:stretch/>
        </p:blipFill>
        <p:spPr>
          <a:xfrm flipH="1">
            <a:off x="6492111" y="425834"/>
            <a:ext cx="3474184" cy="1589627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16B6EBB-47E6-4E73-B5AE-B3EC774C67A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779117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130E5564-A889-4E09-B34A-FC4AD9DE936C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6E8D09E-47DA-4F0F-A8B4-3746BDE6F45D}"/>
              </a:ext>
            </a:extLst>
          </p:cNvPr>
          <p:cNvSpPr txBox="1"/>
          <p:nvPr/>
        </p:nvSpPr>
        <p:spPr>
          <a:xfrm>
            <a:off x="9220299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5B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3298BFB1-AFA3-4B62-BF51-EBBA4689DB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r="67962" b="70000"/>
          <a:stretch/>
        </p:blipFill>
        <p:spPr>
          <a:xfrm>
            <a:off x="88705" y="4441746"/>
            <a:ext cx="2036705" cy="2524538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1479B72E-C5F9-4112-A112-F444B984664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357" t="13102" r="4907" b="55410"/>
          <a:stretch/>
        </p:blipFill>
        <p:spPr>
          <a:xfrm>
            <a:off x="2225705" y="672189"/>
            <a:ext cx="5585485" cy="700001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AEFB5BEB-EF74-4FC6-AE25-8BF3C48A004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5396" t="56924" r="8149" b="32304"/>
          <a:stretch/>
        </p:blipFill>
        <p:spPr>
          <a:xfrm>
            <a:off x="4278573" y="2384628"/>
            <a:ext cx="4827592" cy="4042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57821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13CD7B30-E21A-49A4-A203-394CB761EE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4" t="84638"/>
          <a:stretch/>
        </p:blipFill>
        <p:spPr>
          <a:xfrm flipH="1">
            <a:off x="6492111" y="425834"/>
            <a:ext cx="3474184" cy="1589627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16B6EBB-47E6-4E73-B5AE-B3EC774C67A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779117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130E5564-A889-4E09-B34A-FC4AD9DE936C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6E8D09E-47DA-4F0F-A8B4-3746BDE6F45D}"/>
              </a:ext>
            </a:extLst>
          </p:cNvPr>
          <p:cNvSpPr txBox="1"/>
          <p:nvPr/>
        </p:nvSpPr>
        <p:spPr>
          <a:xfrm>
            <a:off x="9220299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5C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3298BFB1-AFA3-4B62-BF51-EBBA4689DB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r="67962" b="70000"/>
          <a:stretch/>
        </p:blipFill>
        <p:spPr>
          <a:xfrm>
            <a:off x="88705" y="4441746"/>
            <a:ext cx="2036705" cy="2524538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39E64344-648E-4BC3-838F-C9F28133AB3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357" t="13102" r="4907" b="55410"/>
          <a:stretch/>
        </p:blipFill>
        <p:spPr>
          <a:xfrm>
            <a:off x="2225705" y="672189"/>
            <a:ext cx="5585485" cy="700001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ECFC539A-2AA5-4F5A-AD39-20EA71E48BA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6330" t="66679" r="8149" b="20087"/>
          <a:stretch/>
        </p:blipFill>
        <p:spPr>
          <a:xfrm>
            <a:off x="4137702" y="2410518"/>
            <a:ext cx="5033997" cy="3672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43538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13CD7B30-E21A-49A4-A203-394CB761EE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4" t="84638"/>
          <a:stretch/>
        </p:blipFill>
        <p:spPr>
          <a:xfrm flipH="1">
            <a:off x="6492111" y="425834"/>
            <a:ext cx="3474184" cy="1589627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16B6EBB-47E6-4E73-B5AE-B3EC774C67A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779117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130E5564-A889-4E09-B34A-FC4AD9DE936C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6E8D09E-47DA-4F0F-A8B4-3746BDE6F45D}"/>
              </a:ext>
            </a:extLst>
          </p:cNvPr>
          <p:cNvSpPr txBox="1"/>
          <p:nvPr/>
        </p:nvSpPr>
        <p:spPr>
          <a:xfrm>
            <a:off x="9220299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5D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3298BFB1-AFA3-4B62-BF51-EBBA4689DB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r="67962" b="70000"/>
          <a:stretch/>
        </p:blipFill>
        <p:spPr>
          <a:xfrm>
            <a:off x="88705" y="4441746"/>
            <a:ext cx="2036705" cy="2524538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AA209BD6-0F68-4E4C-A348-85CF4CF7675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357" t="13102" r="4907" b="55410"/>
          <a:stretch/>
        </p:blipFill>
        <p:spPr>
          <a:xfrm>
            <a:off x="2225705" y="672189"/>
            <a:ext cx="5585485" cy="700001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F109724E-1883-400C-9B8D-54595832189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0506" t="79682" r="8150" b="8499"/>
          <a:stretch/>
        </p:blipFill>
        <p:spPr>
          <a:xfrm>
            <a:off x="3824315" y="2410518"/>
            <a:ext cx="5335592" cy="4435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4930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25F0A991-F8E9-415D-89C7-19CBDFA062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A73AFCF3-FC99-4CC1-AF2D-37E9118341E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6" b="46977"/>
          <a:stretch/>
        </p:blipFill>
        <p:spPr>
          <a:xfrm>
            <a:off x="-141726" y="4456653"/>
            <a:ext cx="3173978" cy="24630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A575171-EDA7-4F18-AABC-33972887375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6" t="54663" r="11036" b="25152"/>
          <a:stretch/>
        </p:blipFill>
        <p:spPr>
          <a:xfrm>
            <a:off x="3920180" y="478099"/>
            <a:ext cx="4808839" cy="1118154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5A2EC2BA-6BBB-4AFB-8C81-72C9C276C32D}"/>
              </a:ext>
            </a:extLst>
          </p:cNvPr>
          <p:cNvSpPr txBox="1"/>
          <p:nvPr/>
        </p:nvSpPr>
        <p:spPr>
          <a:xfrm>
            <a:off x="4216402" y="775567"/>
            <a:ext cx="3909821" cy="602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الدالة العكسية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D5F26DA-7135-4FB8-BBF3-A476E1F294A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979" r="1592"/>
          <a:stretch/>
        </p:blipFill>
        <p:spPr>
          <a:xfrm>
            <a:off x="3032252" y="2942800"/>
            <a:ext cx="5338051" cy="2010394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B9B21A6-951C-4D50-8A5A-C637FB5B112C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49925" y="5009849"/>
            <a:ext cx="6557932" cy="1776699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BA8CDDB5-A86F-4AF6-91B2-A895B122022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r="1592" b="71844"/>
          <a:stretch/>
        </p:blipFill>
        <p:spPr>
          <a:xfrm>
            <a:off x="2303049" y="1791850"/>
            <a:ext cx="7172508" cy="11181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1659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>
            <a:extLst>
              <a:ext uri="{FF2B5EF4-FFF2-40B4-BE49-F238E27FC236}">
                <a16:creationId xmlns:a16="http://schemas.microsoft.com/office/drawing/2014/main" id="{FF23AEAC-F738-4E2F-AE38-9FC75B4826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927112" y="3891510"/>
            <a:ext cx="4841040" cy="526248"/>
          </a:xfrm>
          <a:prstGeom prst="rect">
            <a:avLst/>
          </a:prstGeom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00B4E214-09D2-46EC-839F-CE7E903162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194768" y="2253165"/>
            <a:ext cx="5615621" cy="1427355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5F0A991-F8E9-415D-89C7-19CBDFA062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0D4312F6-CC44-423D-B0C7-DFD8064C7F6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98" r="81299" b="38826"/>
          <a:stretch/>
        </p:blipFill>
        <p:spPr>
          <a:xfrm>
            <a:off x="135335" y="4925683"/>
            <a:ext cx="2280062" cy="193231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80F17927-30BF-40F9-85AA-3CAF845E0CA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34" t="76374" r="39270" b="1592"/>
          <a:stretch/>
        </p:blipFill>
        <p:spPr>
          <a:xfrm>
            <a:off x="7256796" y="95371"/>
            <a:ext cx="2393678" cy="2018826"/>
          </a:xfrm>
          <a:prstGeom prst="rect">
            <a:avLst/>
          </a:prstGeom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32FB4FE0-3C98-476D-BB68-641BCBB9464E}"/>
              </a:ext>
            </a:extLst>
          </p:cNvPr>
          <p:cNvSpPr txBox="1"/>
          <p:nvPr/>
        </p:nvSpPr>
        <p:spPr>
          <a:xfrm>
            <a:off x="6615252" y="746927"/>
            <a:ext cx="4054404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تدرب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 وحل المسائل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F8D389BC-C617-493E-BD6C-DB2739918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336562" y="4530530"/>
            <a:ext cx="5615621" cy="52624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C7C7A65-A32E-487C-9239-195DE595188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5651" t="43036" r="10342" b="48133"/>
          <a:stretch/>
        </p:blipFill>
        <p:spPr>
          <a:xfrm>
            <a:off x="3927112" y="3862705"/>
            <a:ext cx="4493882" cy="445224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9328D1BD-3492-4FF2-8ABC-86068E6785E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208" r="1942" b="57096"/>
          <a:stretch/>
        </p:blipFill>
        <p:spPr>
          <a:xfrm>
            <a:off x="3835111" y="2253165"/>
            <a:ext cx="4618524" cy="1484421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ED65AB15-A079-483E-90F5-BC09F59F404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0603" t="53174" r="10404" b="34951"/>
          <a:stretch/>
        </p:blipFill>
        <p:spPr>
          <a:xfrm>
            <a:off x="3927112" y="4551673"/>
            <a:ext cx="4521201" cy="558800"/>
          </a:xfrm>
          <a:prstGeom prst="rect">
            <a:avLst/>
          </a:prstGeom>
        </p:spPr>
      </p:pic>
      <p:pic>
        <p:nvPicPr>
          <p:cNvPr id="22" name="Picture 3">
            <a:extLst>
              <a:ext uri="{FF2B5EF4-FFF2-40B4-BE49-F238E27FC236}">
                <a16:creationId xmlns:a16="http://schemas.microsoft.com/office/drawing/2014/main" id="{CC351418-7279-4FC8-8C46-3782FF0F43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392519" y="5258226"/>
            <a:ext cx="5615621" cy="526247"/>
          </a:xfrm>
          <a:prstGeom prst="rect">
            <a:avLst/>
          </a:prstGeom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id="{F05A4470-AFCD-4BBE-8702-3563BF6DFF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392519" y="5933939"/>
            <a:ext cx="5615621" cy="526247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CC566269-4767-49C9-916B-166FA0E5BCE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7231" t="63970" r="10405" b="18756"/>
          <a:stretch/>
        </p:blipFill>
        <p:spPr>
          <a:xfrm>
            <a:off x="3782174" y="5240101"/>
            <a:ext cx="4666139" cy="702666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CA205A94-1BB3-49BF-BCC3-D9B2ECB3A0C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4307" t="81514" r="9629" b="2022"/>
          <a:stretch/>
        </p:blipFill>
        <p:spPr>
          <a:xfrm>
            <a:off x="4518454" y="5891675"/>
            <a:ext cx="3929859" cy="6107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78108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94A638AE-7488-455A-83C2-4D26E6D6EB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4" t="84638"/>
          <a:stretch/>
        </p:blipFill>
        <p:spPr>
          <a:xfrm flipH="1">
            <a:off x="6492111" y="425834"/>
            <a:ext cx="3474184" cy="158962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B25BAA2-0BE4-4759-9E21-D17A5B965A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r="67962" b="70000"/>
          <a:stretch/>
        </p:blipFill>
        <p:spPr>
          <a:xfrm>
            <a:off x="88705" y="4441746"/>
            <a:ext cx="2036705" cy="2524538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6124ADC-7D59-4E6E-9E3F-4DB54D1F62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779117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24703F40-2EA7-4E9E-BD15-176185210442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3FDA268-5A17-484F-8A17-7F238C7C946E}"/>
              </a:ext>
            </a:extLst>
          </p:cNvPr>
          <p:cNvSpPr txBox="1"/>
          <p:nvPr/>
        </p:nvSpPr>
        <p:spPr>
          <a:xfrm>
            <a:off x="9109654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a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6B4B8E44-ADE2-4B90-B0A2-3B4A6EB265D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208" r="1942" b="57096"/>
          <a:stretch/>
        </p:blipFill>
        <p:spPr>
          <a:xfrm>
            <a:off x="3831685" y="579146"/>
            <a:ext cx="3369648" cy="1083025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716C66CF-55C0-4924-B944-0DFC4F45815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5651" t="43036" r="10342" b="48133"/>
          <a:stretch/>
        </p:blipFill>
        <p:spPr>
          <a:xfrm>
            <a:off x="4456527" y="2323127"/>
            <a:ext cx="4493882" cy="4452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71382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94A638AE-7488-455A-83C2-4D26E6D6EB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4" t="84638"/>
          <a:stretch/>
        </p:blipFill>
        <p:spPr>
          <a:xfrm flipH="1">
            <a:off x="6492111" y="425834"/>
            <a:ext cx="3474184" cy="158962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B25BAA2-0BE4-4759-9E21-D17A5B965A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r="67962" b="70000"/>
          <a:stretch/>
        </p:blipFill>
        <p:spPr>
          <a:xfrm>
            <a:off x="88705" y="4441746"/>
            <a:ext cx="2036705" cy="2524538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6124ADC-7D59-4E6E-9E3F-4DB54D1F62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779117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24703F40-2EA7-4E9E-BD15-176185210442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3FDA268-5A17-484F-8A17-7F238C7C946E}"/>
              </a:ext>
            </a:extLst>
          </p:cNvPr>
          <p:cNvSpPr txBox="1"/>
          <p:nvPr/>
        </p:nvSpPr>
        <p:spPr>
          <a:xfrm>
            <a:off x="9109654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b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9877B47A-5E3F-439B-95A9-23C49CA7BB7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208" r="1942" b="57096"/>
          <a:stretch/>
        </p:blipFill>
        <p:spPr>
          <a:xfrm>
            <a:off x="3831685" y="579146"/>
            <a:ext cx="3369648" cy="1083025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6FEC2140-A195-4EA3-970E-4BC5B9B85E1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0603" t="53174" r="10404" b="34951"/>
          <a:stretch/>
        </p:blipFill>
        <p:spPr>
          <a:xfrm>
            <a:off x="4429208" y="2391906"/>
            <a:ext cx="4521201" cy="558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67138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94A638AE-7488-455A-83C2-4D26E6D6EB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4" t="84638"/>
          <a:stretch/>
        </p:blipFill>
        <p:spPr>
          <a:xfrm flipH="1">
            <a:off x="6492111" y="425834"/>
            <a:ext cx="3474184" cy="158962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B25BAA2-0BE4-4759-9E21-D17A5B965A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r="67962" b="70000"/>
          <a:stretch/>
        </p:blipFill>
        <p:spPr>
          <a:xfrm>
            <a:off x="88705" y="4441746"/>
            <a:ext cx="2036705" cy="2524538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6124ADC-7D59-4E6E-9E3F-4DB54D1F62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779117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24703F40-2EA7-4E9E-BD15-176185210442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3FDA268-5A17-484F-8A17-7F238C7C946E}"/>
              </a:ext>
            </a:extLst>
          </p:cNvPr>
          <p:cNvSpPr txBox="1"/>
          <p:nvPr/>
        </p:nvSpPr>
        <p:spPr>
          <a:xfrm>
            <a:off x="9109654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c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9877B47A-5E3F-439B-95A9-23C49CA7BB7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208" r="1942" b="57096"/>
          <a:stretch/>
        </p:blipFill>
        <p:spPr>
          <a:xfrm>
            <a:off x="3831685" y="579146"/>
            <a:ext cx="3369648" cy="1083025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39BDC1CA-5EA4-4E84-A6D5-3826B65854D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7231" t="63970" r="10405" b="18756"/>
          <a:stretch/>
        </p:blipFill>
        <p:spPr>
          <a:xfrm>
            <a:off x="4373423" y="2391906"/>
            <a:ext cx="4666139" cy="7026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33414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94A638AE-7488-455A-83C2-4D26E6D6EB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4" t="84638"/>
          <a:stretch/>
        </p:blipFill>
        <p:spPr>
          <a:xfrm flipH="1">
            <a:off x="6492111" y="425834"/>
            <a:ext cx="3474184" cy="158962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B25BAA2-0BE4-4759-9E21-D17A5B965A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r="67962" b="70000"/>
          <a:stretch/>
        </p:blipFill>
        <p:spPr>
          <a:xfrm>
            <a:off x="88705" y="4441746"/>
            <a:ext cx="2036705" cy="2524538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6124ADC-7D59-4E6E-9E3F-4DB54D1F62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779117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24703F40-2EA7-4E9E-BD15-176185210442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3FDA268-5A17-484F-8A17-7F238C7C946E}"/>
              </a:ext>
            </a:extLst>
          </p:cNvPr>
          <p:cNvSpPr txBox="1"/>
          <p:nvPr/>
        </p:nvSpPr>
        <p:spPr>
          <a:xfrm>
            <a:off x="9109654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d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9877B47A-5E3F-439B-95A9-23C49CA7BB7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208" r="1942" b="57096"/>
          <a:stretch/>
        </p:blipFill>
        <p:spPr>
          <a:xfrm>
            <a:off x="3831685" y="579146"/>
            <a:ext cx="3369648" cy="1083025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2FDC9C49-1C6D-4F57-8AFF-79A7C4E9428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4307" t="81514" r="9629" b="2022"/>
          <a:stretch/>
        </p:blipFill>
        <p:spPr>
          <a:xfrm>
            <a:off x="5033203" y="2288127"/>
            <a:ext cx="3929859" cy="6107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72074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>
            <a:extLst>
              <a:ext uri="{FF2B5EF4-FFF2-40B4-BE49-F238E27FC236}">
                <a16:creationId xmlns:a16="http://schemas.microsoft.com/office/drawing/2014/main" id="{5786DEA0-7D14-4FFA-9BED-5398018898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667119" y="3075089"/>
            <a:ext cx="7834242" cy="107416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1B203AEC-09CA-43E5-AB80-78D8063D3CC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4" t="1261" r="36091" b="75965"/>
          <a:stretch/>
        </p:blipFill>
        <p:spPr>
          <a:xfrm>
            <a:off x="7448055" y="119919"/>
            <a:ext cx="2715470" cy="2136264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AFC58ED-B272-4CE1-964A-D5CB6EC323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sp>
        <p:nvSpPr>
          <p:cNvPr id="9" name="TextBox 15">
            <a:extLst>
              <a:ext uri="{FF2B5EF4-FFF2-40B4-BE49-F238E27FC236}">
                <a16:creationId xmlns:a16="http://schemas.microsoft.com/office/drawing/2014/main" id="{4E247266-12DF-4746-8EDA-55AF49CA6CDD}"/>
              </a:ext>
            </a:extLst>
          </p:cNvPr>
          <p:cNvSpPr txBox="1"/>
          <p:nvPr/>
        </p:nvSpPr>
        <p:spPr>
          <a:xfrm>
            <a:off x="6877607" y="730050"/>
            <a:ext cx="4054404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مسائل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 التفكير العليا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D9E62576-86B4-44B6-8D69-28EF57DF222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25" r="78560"/>
          <a:stretch/>
        </p:blipFill>
        <p:spPr>
          <a:xfrm>
            <a:off x="-1252331" y="4820265"/>
            <a:ext cx="3190461" cy="6602131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5496401C-34AA-4A61-95A1-9A1F238D84A9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91022" y="3238258"/>
            <a:ext cx="6286500" cy="7048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07340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45A149E7-2EBD-47AE-804A-E4360A9288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2852">
            <a:off x="4059529" y="1008133"/>
            <a:ext cx="3966569" cy="1254878"/>
          </a:xfrm>
          <a:prstGeom prst="rect">
            <a:avLst/>
          </a:prstGeom>
        </p:spPr>
      </p:pic>
      <p:sp>
        <p:nvSpPr>
          <p:cNvPr id="503" name="Google Shape;3911;p60">
            <a:extLst>
              <a:ext uri="{FF2B5EF4-FFF2-40B4-BE49-F238E27FC236}">
                <a16:creationId xmlns:a16="http://schemas.microsoft.com/office/drawing/2014/main" id="{DB092904-4E63-477A-BFEE-684523EF0F9C}"/>
              </a:ext>
            </a:extLst>
          </p:cNvPr>
          <p:cNvSpPr/>
          <p:nvPr/>
        </p:nvSpPr>
        <p:spPr>
          <a:xfrm>
            <a:off x="8106913" y="2775040"/>
            <a:ext cx="257620" cy="257542"/>
          </a:xfrm>
          <a:custGeom>
            <a:avLst/>
            <a:gdLst/>
            <a:ahLst/>
            <a:cxnLst/>
            <a:rect l="l" t="t" r="r" b="b"/>
            <a:pathLst>
              <a:path w="9898" h="9895" extrusionOk="0">
                <a:moveTo>
                  <a:pt x="4951" y="1"/>
                </a:moveTo>
                <a:cubicBezTo>
                  <a:pt x="2217" y="1"/>
                  <a:pt x="0" y="2214"/>
                  <a:pt x="0" y="4948"/>
                </a:cubicBezTo>
                <a:cubicBezTo>
                  <a:pt x="0" y="7678"/>
                  <a:pt x="2217" y="9895"/>
                  <a:pt x="4951" y="9895"/>
                </a:cubicBezTo>
                <a:cubicBezTo>
                  <a:pt x="7681" y="9895"/>
                  <a:pt x="9898" y="7678"/>
                  <a:pt x="9898" y="4948"/>
                </a:cubicBezTo>
                <a:cubicBezTo>
                  <a:pt x="9898" y="2214"/>
                  <a:pt x="7681" y="1"/>
                  <a:pt x="4951" y="1"/>
                </a:cubicBezTo>
                <a:close/>
              </a:path>
            </a:pathLst>
          </a:custGeom>
          <a:solidFill>
            <a:srgbClr val="F999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504" name="Google Shape;3930;p60">
            <a:extLst>
              <a:ext uri="{FF2B5EF4-FFF2-40B4-BE49-F238E27FC236}">
                <a16:creationId xmlns:a16="http://schemas.microsoft.com/office/drawing/2014/main" id="{65479C3F-888E-4AC1-BF3C-2A104F807541}"/>
              </a:ext>
            </a:extLst>
          </p:cNvPr>
          <p:cNvGrpSpPr/>
          <p:nvPr/>
        </p:nvGrpSpPr>
        <p:grpSpPr>
          <a:xfrm>
            <a:off x="5523463" y="5487535"/>
            <a:ext cx="713222" cy="643690"/>
            <a:chOff x="3908397" y="1794489"/>
            <a:chExt cx="372844" cy="353610"/>
          </a:xfrm>
        </p:grpSpPr>
        <p:sp>
          <p:nvSpPr>
            <p:cNvPr id="505" name="Google Shape;3931;p60">
              <a:hlinkClick r:id="rId6"/>
              <a:extLst>
                <a:ext uri="{FF2B5EF4-FFF2-40B4-BE49-F238E27FC236}">
                  <a16:creationId xmlns:a16="http://schemas.microsoft.com/office/drawing/2014/main" id="{27143F84-1FE7-424E-A58A-6A77E5C73946}"/>
                </a:ext>
              </a:extLst>
            </p:cNvPr>
            <p:cNvSpPr/>
            <p:nvPr/>
          </p:nvSpPr>
          <p:spPr>
            <a:xfrm>
              <a:off x="3932758" y="1800059"/>
              <a:ext cx="342418" cy="342418"/>
            </a:xfrm>
            <a:custGeom>
              <a:avLst/>
              <a:gdLst/>
              <a:ahLst/>
              <a:cxnLst/>
              <a:rect l="l" t="t" r="r" b="b"/>
              <a:pathLst>
                <a:path w="13156" h="13156" extrusionOk="0">
                  <a:moveTo>
                    <a:pt x="6576" y="1"/>
                  </a:moveTo>
                  <a:cubicBezTo>
                    <a:pt x="2945" y="1"/>
                    <a:pt x="0" y="2945"/>
                    <a:pt x="0" y="6580"/>
                  </a:cubicBezTo>
                  <a:cubicBezTo>
                    <a:pt x="0" y="10211"/>
                    <a:pt x="2945" y="13156"/>
                    <a:pt x="6576" y="13156"/>
                  </a:cubicBezTo>
                  <a:cubicBezTo>
                    <a:pt x="10211" y="13156"/>
                    <a:pt x="13156" y="10211"/>
                    <a:pt x="13156" y="6580"/>
                  </a:cubicBezTo>
                  <a:cubicBezTo>
                    <a:pt x="13156" y="2945"/>
                    <a:pt x="10211" y="1"/>
                    <a:pt x="6576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6" name="Google Shape;3932;p60">
              <a:hlinkClick r:id="rId6"/>
              <a:extLst>
                <a:ext uri="{FF2B5EF4-FFF2-40B4-BE49-F238E27FC236}">
                  <a16:creationId xmlns:a16="http://schemas.microsoft.com/office/drawing/2014/main" id="{A198B9B1-32D8-4353-995E-A9B90DBB696D}"/>
                </a:ext>
              </a:extLst>
            </p:cNvPr>
            <p:cNvSpPr/>
            <p:nvPr/>
          </p:nvSpPr>
          <p:spPr>
            <a:xfrm>
              <a:off x="4081558" y="1800059"/>
              <a:ext cx="199683" cy="342522"/>
            </a:xfrm>
            <a:custGeom>
              <a:avLst/>
              <a:gdLst/>
              <a:ahLst/>
              <a:cxnLst/>
              <a:rect l="l" t="t" r="r" b="b"/>
              <a:pathLst>
                <a:path w="7672" h="13160" extrusionOk="0">
                  <a:moveTo>
                    <a:pt x="859" y="1"/>
                  </a:moveTo>
                  <a:cubicBezTo>
                    <a:pt x="574" y="1"/>
                    <a:pt x="286" y="18"/>
                    <a:pt x="1" y="57"/>
                  </a:cubicBezTo>
                  <a:cubicBezTo>
                    <a:pt x="3277" y="486"/>
                    <a:pt x="5725" y="3276"/>
                    <a:pt x="5725" y="6580"/>
                  </a:cubicBezTo>
                  <a:cubicBezTo>
                    <a:pt x="5725" y="9880"/>
                    <a:pt x="3277" y="12670"/>
                    <a:pt x="1" y="13103"/>
                  </a:cubicBezTo>
                  <a:cubicBezTo>
                    <a:pt x="291" y="13141"/>
                    <a:pt x="580" y="13160"/>
                    <a:pt x="864" y="13160"/>
                  </a:cubicBezTo>
                  <a:cubicBezTo>
                    <a:pt x="4278" y="13160"/>
                    <a:pt x="7194" y="10510"/>
                    <a:pt x="7421" y="7009"/>
                  </a:cubicBezTo>
                  <a:cubicBezTo>
                    <a:pt x="7671" y="3216"/>
                    <a:pt x="4663" y="4"/>
                    <a:pt x="85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7" name="Google Shape;3933;p60">
              <a:extLst>
                <a:ext uri="{FF2B5EF4-FFF2-40B4-BE49-F238E27FC236}">
                  <a16:creationId xmlns:a16="http://schemas.microsoft.com/office/drawing/2014/main" id="{0FD16647-E483-47A2-BF86-DBC65A0A0CF5}"/>
                </a:ext>
              </a:extLst>
            </p:cNvPr>
            <p:cNvSpPr/>
            <p:nvPr/>
          </p:nvSpPr>
          <p:spPr>
            <a:xfrm>
              <a:off x="4006104" y="1888943"/>
              <a:ext cx="218241" cy="179564"/>
            </a:xfrm>
            <a:custGeom>
              <a:avLst/>
              <a:gdLst/>
              <a:ahLst/>
              <a:cxnLst/>
              <a:rect l="l" t="t" r="r" b="b"/>
              <a:pathLst>
                <a:path w="8385" h="6899" extrusionOk="0">
                  <a:moveTo>
                    <a:pt x="5479" y="1"/>
                  </a:moveTo>
                  <a:cubicBezTo>
                    <a:pt x="5224" y="1"/>
                    <a:pt x="4967" y="51"/>
                    <a:pt x="4722" y="153"/>
                  </a:cubicBezTo>
                  <a:cubicBezTo>
                    <a:pt x="3998" y="456"/>
                    <a:pt x="3530" y="1163"/>
                    <a:pt x="3530" y="1948"/>
                  </a:cubicBezTo>
                  <a:lnTo>
                    <a:pt x="3530" y="1979"/>
                  </a:lnTo>
                  <a:lnTo>
                    <a:pt x="3435" y="1976"/>
                  </a:lnTo>
                  <a:lnTo>
                    <a:pt x="3431" y="1976"/>
                  </a:lnTo>
                  <a:cubicBezTo>
                    <a:pt x="3234" y="1976"/>
                    <a:pt x="2664" y="1814"/>
                    <a:pt x="2478" y="1754"/>
                  </a:cubicBezTo>
                  <a:cubicBezTo>
                    <a:pt x="1760" y="1508"/>
                    <a:pt x="1112" y="1107"/>
                    <a:pt x="574" y="575"/>
                  </a:cubicBezTo>
                  <a:lnTo>
                    <a:pt x="370" y="375"/>
                  </a:lnTo>
                  <a:cubicBezTo>
                    <a:pt x="357" y="362"/>
                    <a:pt x="341" y="356"/>
                    <a:pt x="325" y="356"/>
                  </a:cubicBezTo>
                  <a:cubicBezTo>
                    <a:pt x="298" y="356"/>
                    <a:pt x="271" y="374"/>
                    <a:pt x="265" y="403"/>
                  </a:cubicBezTo>
                  <a:lnTo>
                    <a:pt x="191" y="681"/>
                  </a:lnTo>
                  <a:cubicBezTo>
                    <a:pt x="1" y="1423"/>
                    <a:pt x="307" y="2208"/>
                    <a:pt x="954" y="2623"/>
                  </a:cubicBezTo>
                  <a:lnTo>
                    <a:pt x="947" y="2623"/>
                  </a:lnTo>
                  <a:cubicBezTo>
                    <a:pt x="817" y="2623"/>
                    <a:pt x="683" y="2609"/>
                    <a:pt x="553" y="2577"/>
                  </a:cubicBezTo>
                  <a:lnTo>
                    <a:pt x="314" y="2521"/>
                  </a:lnTo>
                  <a:cubicBezTo>
                    <a:pt x="309" y="2520"/>
                    <a:pt x="304" y="2519"/>
                    <a:pt x="299" y="2519"/>
                  </a:cubicBezTo>
                  <a:cubicBezTo>
                    <a:pt x="259" y="2519"/>
                    <a:pt x="227" y="2554"/>
                    <a:pt x="236" y="2595"/>
                  </a:cubicBezTo>
                  <a:lnTo>
                    <a:pt x="275" y="2838"/>
                  </a:lnTo>
                  <a:cubicBezTo>
                    <a:pt x="367" y="3376"/>
                    <a:pt x="715" y="3837"/>
                    <a:pt x="1211" y="4066"/>
                  </a:cubicBezTo>
                  <a:cubicBezTo>
                    <a:pt x="1274" y="4090"/>
                    <a:pt x="1257" y="4185"/>
                    <a:pt x="1190" y="4189"/>
                  </a:cubicBezTo>
                  <a:lnTo>
                    <a:pt x="1186" y="4189"/>
                  </a:lnTo>
                  <a:lnTo>
                    <a:pt x="919" y="4203"/>
                  </a:lnTo>
                  <a:cubicBezTo>
                    <a:pt x="873" y="4203"/>
                    <a:pt x="845" y="4256"/>
                    <a:pt x="866" y="4298"/>
                  </a:cubicBezTo>
                  <a:lnTo>
                    <a:pt x="1000" y="4530"/>
                  </a:lnTo>
                  <a:cubicBezTo>
                    <a:pt x="1260" y="4984"/>
                    <a:pt x="1714" y="5297"/>
                    <a:pt x="2235" y="5375"/>
                  </a:cubicBezTo>
                  <a:cubicBezTo>
                    <a:pt x="2291" y="5382"/>
                    <a:pt x="2309" y="5456"/>
                    <a:pt x="2263" y="5487"/>
                  </a:cubicBezTo>
                  <a:cubicBezTo>
                    <a:pt x="1820" y="5818"/>
                    <a:pt x="1306" y="6040"/>
                    <a:pt x="761" y="6135"/>
                  </a:cubicBezTo>
                  <a:lnTo>
                    <a:pt x="173" y="6237"/>
                  </a:lnTo>
                  <a:cubicBezTo>
                    <a:pt x="110" y="6247"/>
                    <a:pt x="99" y="6339"/>
                    <a:pt x="162" y="6360"/>
                  </a:cubicBezTo>
                  <a:lnTo>
                    <a:pt x="718" y="6574"/>
                  </a:lnTo>
                  <a:cubicBezTo>
                    <a:pt x="1281" y="6789"/>
                    <a:pt x="1879" y="6898"/>
                    <a:pt x="2478" y="6898"/>
                  </a:cubicBezTo>
                  <a:cubicBezTo>
                    <a:pt x="5194" y="6898"/>
                    <a:pt x="7414" y="4689"/>
                    <a:pt x="7421" y="1969"/>
                  </a:cubicBezTo>
                  <a:lnTo>
                    <a:pt x="7421" y="1951"/>
                  </a:lnTo>
                  <a:lnTo>
                    <a:pt x="7421" y="1902"/>
                  </a:lnTo>
                  <a:lnTo>
                    <a:pt x="7421" y="1891"/>
                  </a:lnTo>
                  <a:cubicBezTo>
                    <a:pt x="7611" y="1758"/>
                    <a:pt x="7787" y="1610"/>
                    <a:pt x="7949" y="1444"/>
                  </a:cubicBezTo>
                  <a:lnTo>
                    <a:pt x="8343" y="1036"/>
                  </a:lnTo>
                  <a:cubicBezTo>
                    <a:pt x="8384" y="995"/>
                    <a:pt x="8354" y="928"/>
                    <a:pt x="8301" y="928"/>
                  </a:cubicBezTo>
                  <a:cubicBezTo>
                    <a:pt x="8295" y="928"/>
                    <a:pt x="8289" y="929"/>
                    <a:pt x="8283" y="931"/>
                  </a:cubicBezTo>
                  <a:lnTo>
                    <a:pt x="7731" y="1061"/>
                  </a:lnTo>
                  <a:cubicBezTo>
                    <a:pt x="7674" y="1075"/>
                    <a:pt x="7618" y="1089"/>
                    <a:pt x="7558" y="1100"/>
                  </a:cubicBezTo>
                  <a:cubicBezTo>
                    <a:pt x="7554" y="1100"/>
                    <a:pt x="7551" y="1101"/>
                    <a:pt x="7547" y="1101"/>
                  </a:cubicBezTo>
                  <a:cubicBezTo>
                    <a:pt x="7487" y="1101"/>
                    <a:pt x="7456" y="1024"/>
                    <a:pt x="7506" y="987"/>
                  </a:cubicBezTo>
                  <a:cubicBezTo>
                    <a:pt x="7572" y="931"/>
                    <a:pt x="7632" y="875"/>
                    <a:pt x="7688" y="811"/>
                  </a:cubicBezTo>
                  <a:lnTo>
                    <a:pt x="8118" y="343"/>
                  </a:lnTo>
                  <a:cubicBezTo>
                    <a:pt x="8154" y="300"/>
                    <a:pt x="8122" y="236"/>
                    <a:pt x="8072" y="236"/>
                  </a:cubicBezTo>
                  <a:cubicBezTo>
                    <a:pt x="8064" y="236"/>
                    <a:pt x="8056" y="238"/>
                    <a:pt x="8047" y="241"/>
                  </a:cubicBezTo>
                  <a:lnTo>
                    <a:pt x="7449" y="442"/>
                  </a:lnTo>
                  <a:cubicBezTo>
                    <a:pt x="7266" y="502"/>
                    <a:pt x="7080" y="544"/>
                    <a:pt x="6893" y="572"/>
                  </a:cubicBezTo>
                  <a:cubicBezTo>
                    <a:pt x="6890" y="573"/>
                    <a:pt x="6886" y="573"/>
                    <a:pt x="6882" y="573"/>
                  </a:cubicBezTo>
                  <a:cubicBezTo>
                    <a:pt x="6865" y="573"/>
                    <a:pt x="6849" y="566"/>
                    <a:pt x="6837" y="554"/>
                  </a:cubicBezTo>
                  <a:cubicBezTo>
                    <a:pt x="6467" y="191"/>
                    <a:pt x="5977" y="1"/>
                    <a:pt x="54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8" name="Google Shape;3934;p60">
              <a:extLst>
                <a:ext uri="{FF2B5EF4-FFF2-40B4-BE49-F238E27FC236}">
                  <a16:creationId xmlns:a16="http://schemas.microsoft.com/office/drawing/2014/main" id="{50DB8D63-F34C-4773-B25B-CF54AC468CAE}"/>
                </a:ext>
              </a:extLst>
            </p:cNvPr>
            <p:cNvSpPr/>
            <p:nvPr/>
          </p:nvSpPr>
          <p:spPr>
            <a:xfrm>
              <a:off x="3908397" y="1794489"/>
              <a:ext cx="372480" cy="353610"/>
            </a:xfrm>
            <a:custGeom>
              <a:avLst/>
              <a:gdLst/>
              <a:ahLst/>
              <a:cxnLst/>
              <a:rect l="l" t="t" r="r" b="b"/>
              <a:pathLst>
                <a:path w="14311" h="13586" extrusionOk="0">
                  <a:moveTo>
                    <a:pt x="7512" y="429"/>
                  </a:moveTo>
                  <a:cubicBezTo>
                    <a:pt x="11024" y="429"/>
                    <a:pt x="13877" y="3283"/>
                    <a:pt x="13877" y="6794"/>
                  </a:cubicBezTo>
                  <a:cubicBezTo>
                    <a:pt x="13877" y="10302"/>
                    <a:pt x="11024" y="13155"/>
                    <a:pt x="7512" y="13155"/>
                  </a:cubicBezTo>
                  <a:cubicBezTo>
                    <a:pt x="4004" y="13155"/>
                    <a:pt x="1151" y="10302"/>
                    <a:pt x="1151" y="6794"/>
                  </a:cubicBezTo>
                  <a:cubicBezTo>
                    <a:pt x="1151" y="3283"/>
                    <a:pt x="4004" y="429"/>
                    <a:pt x="7512" y="429"/>
                  </a:cubicBezTo>
                  <a:close/>
                  <a:moveTo>
                    <a:pt x="7512" y="1"/>
                  </a:moveTo>
                  <a:cubicBezTo>
                    <a:pt x="6205" y="1"/>
                    <a:pt x="4891" y="377"/>
                    <a:pt x="3741" y="1147"/>
                  </a:cubicBezTo>
                  <a:cubicBezTo>
                    <a:pt x="1045" y="2945"/>
                    <a:pt x="0" y="6400"/>
                    <a:pt x="1239" y="9391"/>
                  </a:cubicBezTo>
                  <a:cubicBezTo>
                    <a:pt x="2307" y="11966"/>
                    <a:pt x="4809" y="13586"/>
                    <a:pt x="7510" y="13586"/>
                  </a:cubicBezTo>
                  <a:cubicBezTo>
                    <a:pt x="7950" y="13586"/>
                    <a:pt x="8394" y="13543"/>
                    <a:pt x="8839" y="13454"/>
                  </a:cubicBezTo>
                  <a:cubicBezTo>
                    <a:pt x="12016" y="12825"/>
                    <a:pt x="14307" y="10035"/>
                    <a:pt x="14307" y="6794"/>
                  </a:cubicBezTo>
                  <a:cubicBezTo>
                    <a:pt x="14310" y="4989"/>
                    <a:pt x="13596" y="3261"/>
                    <a:pt x="12315" y="1991"/>
                  </a:cubicBezTo>
                  <a:cubicBezTo>
                    <a:pt x="11003" y="677"/>
                    <a:pt x="9264" y="1"/>
                    <a:pt x="751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9" name="Google Shape;3935;p60">
              <a:extLst>
                <a:ext uri="{FF2B5EF4-FFF2-40B4-BE49-F238E27FC236}">
                  <a16:creationId xmlns:a16="http://schemas.microsoft.com/office/drawing/2014/main" id="{8597BF14-6129-4A52-B8F8-92B7FB50004D}"/>
                </a:ext>
              </a:extLst>
            </p:cNvPr>
            <p:cNvSpPr/>
            <p:nvPr/>
          </p:nvSpPr>
          <p:spPr>
            <a:xfrm>
              <a:off x="3999519" y="1883790"/>
              <a:ext cx="231515" cy="189871"/>
            </a:xfrm>
            <a:custGeom>
              <a:avLst/>
              <a:gdLst/>
              <a:ahLst/>
              <a:cxnLst/>
              <a:rect l="l" t="t" r="r" b="b"/>
              <a:pathLst>
                <a:path w="8895" h="7295" extrusionOk="0">
                  <a:moveTo>
                    <a:pt x="5726" y="0"/>
                  </a:moveTo>
                  <a:cubicBezTo>
                    <a:pt x="5464" y="0"/>
                    <a:pt x="5200" y="48"/>
                    <a:pt x="4947" y="147"/>
                  </a:cubicBezTo>
                  <a:cubicBezTo>
                    <a:pt x="4184" y="446"/>
                    <a:pt x="3660" y="1153"/>
                    <a:pt x="3589" y="1970"/>
                  </a:cubicBezTo>
                  <a:cubicBezTo>
                    <a:pt x="3322" y="1917"/>
                    <a:pt x="3054" y="1850"/>
                    <a:pt x="2794" y="1766"/>
                  </a:cubicBezTo>
                  <a:cubicBezTo>
                    <a:pt x="2006" y="1498"/>
                    <a:pt x="1302" y="1027"/>
                    <a:pt x="750" y="404"/>
                  </a:cubicBezTo>
                  <a:cubicBezTo>
                    <a:pt x="718" y="365"/>
                    <a:pt x="672" y="341"/>
                    <a:pt x="627" y="330"/>
                  </a:cubicBezTo>
                  <a:cubicBezTo>
                    <a:pt x="613" y="328"/>
                    <a:pt x="600" y="326"/>
                    <a:pt x="586" y="326"/>
                  </a:cubicBezTo>
                  <a:cubicBezTo>
                    <a:pt x="506" y="326"/>
                    <a:pt x="431" y="371"/>
                    <a:pt x="394" y="446"/>
                  </a:cubicBezTo>
                  <a:cubicBezTo>
                    <a:pt x="64" y="1104"/>
                    <a:pt x="130" y="1889"/>
                    <a:pt x="560" y="2487"/>
                  </a:cubicBezTo>
                  <a:cubicBezTo>
                    <a:pt x="547" y="2485"/>
                    <a:pt x="533" y="2483"/>
                    <a:pt x="520" y="2483"/>
                  </a:cubicBezTo>
                  <a:cubicBezTo>
                    <a:pt x="456" y="2483"/>
                    <a:pt x="393" y="2511"/>
                    <a:pt x="352" y="2561"/>
                  </a:cubicBezTo>
                  <a:cubicBezTo>
                    <a:pt x="324" y="2600"/>
                    <a:pt x="306" y="2645"/>
                    <a:pt x="306" y="2695"/>
                  </a:cubicBezTo>
                  <a:lnTo>
                    <a:pt x="306" y="2761"/>
                  </a:lnTo>
                  <a:cubicBezTo>
                    <a:pt x="306" y="3324"/>
                    <a:pt x="560" y="3856"/>
                    <a:pt x="1000" y="4207"/>
                  </a:cubicBezTo>
                  <a:cubicBezTo>
                    <a:pt x="968" y="4229"/>
                    <a:pt x="943" y="4257"/>
                    <a:pt x="929" y="4288"/>
                  </a:cubicBezTo>
                  <a:cubicBezTo>
                    <a:pt x="905" y="4341"/>
                    <a:pt x="897" y="4401"/>
                    <a:pt x="915" y="4454"/>
                  </a:cubicBezTo>
                  <a:cubicBezTo>
                    <a:pt x="1102" y="5041"/>
                    <a:pt x="1559" y="5506"/>
                    <a:pt x="2143" y="5696"/>
                  </a:cubicBezTo>
                  <a:cubicBezTo>
                    <a:pt x="1619" y="6016"/>
                    <a:pt x="1017" y="6185"/>
                    <a:pt x="401" y="6185"/>
                  </a:cubicBezTo>
                  <a:cubicBezTo>
                    <a:pt x="349" y="6185"/>
                    <a:pt x="292" y="6185"/>
                    <a:pt x="236" y="6181"/>
                  </a:cubicBezTo>
                  <a:cubicBezTo>
                    <a:pt x="231" y="6181"/>
                    <a:pt x="227" y="6181"/>
                    <a:pt x="222" y="6181"/>
                  </a:cubicBezTo>
                  <a:cubicBezTo>
                    <a:pt x="119" y="6181"/>
                    <a:pt x="31" y="6256"/>
                    <a:pt x="14" y="6361"/>
                  </a:cubicBezTo>
                  <a:cubicBezTo>
                    <a:pt x="0" y="6449"/>
                    <a:pt x="43" y="6537"/>
                    <a:pt x="123" y="6582"/>
                  </a:cubicBezTo>
                  <a:cubicBezTo>
                    <a:pt x="930" y="7059"/>
                    <a:pt x="1832" y="7294"/>
                    <a:pt x="2731" y="7294"/>
                  </a:cubicBezTo>
                  <a:cubicBezTo>
                    <a:pt x="3793" y="7294"/>
                    <a:pt x="4851" y="6966"/>
                    <a:pt x="5746" y="6319"/>
                  </a:cubicBezTo>
                  <a:cubicBezTo>
                    <a:pt x="5855" y="6241"/>
                    <a:pt x="5866" y="6086"/>
                    <a:pt x="5774" y="5991"/>
                  </a:cubicBezTo>
                  <a:cubicBezTo>
                    <a:pt x="5732" y="5949"/>
                    <a:pt x="5676" y="5927"/>
                    <a:pt x="5621" y="5927"/>
                  </a:cubicBezTo>
                  <a:cubicBezTo>
                    <a:pt x="5576" y="5927"/>
                    <a:pt x="5531" y="5942"/>
                    <a:pt x="5493" y="5970"/>
                  </a:cubicBezTo>
                  <a:cubicBezTo>
                    <a:pt x="4675" y="6560"/>
                    <a:pt x="3705" y="6864"/>
                    <a:pt x="2726" y="6864"/>
                  </a:cubicBezTo>
                  <a:cubicBezTo>
                    <a:pt x="2163" y="6864"/>
                    <a:pt x="1597" y="6763"/>
                    <a:pt x="1056" y="6558"/>
                  </a:cubicBezTo>
                  <a:cubicBezTo>
                    <a:pt x="1703" y="6442"/>
                    <a:pt x="2312" y="6160"/>
                    <a:pt x="2815" y="5741"/>
                  </a:cubicBezTo>
                  <a:cubicBezTo>
                    <a:pt x="2878" y="5692"/>
                    <a:pt x="2910" y="5611"/>
                    <a:pt x="2896" y="5530"/>
                  </a:cubicBezTo>
                  <a:cubicBezTo>
                    <a:pt x="2875" y="5432"/>
                    <a:pt x="2790" y="5362"/>
                    <a:pt x="2692" y="5358"/>
                  </a:cubicBezTo>
                  <a:cubicBezTo>
                    <a:pt x="2175" y="5344"/>
                    <a:pt x="1707" y="5062"/>
                    <a:pt x="1450" y="4612"/>
                  </a:cubicBezTo>
                  <a:cubicBezTo>
                    <a:pt x="1573" y="4609"/>
                    <a:pt x="1693" y="4591"/>
                    <a:pt x="1809" y="4566"/>
                  </a:cubicBezTo>
                  <a:cubicBezTo>
                    <a:pt x="1900" y="4549"/>
                    <a:pt x="1971" y="4475"/>
                    <a:pt x="1985" y="4380"/>
                  </a:cubicBezTo>
                  <a:cubicBezTo>
                    <a:pt x="1999" y="4274"/>
                    <a:pt x="1928" y="4172"/>
                    <a:pt x="1823" y="4144"/>
                  </a:cubicBezTo>
                  <a:cubicBezTo>
                    <a:pt x="1270" y="4010"/>
                    <a:pt x="852" y="3560"/>
                    <a:pt x="757" y="2997"/>
                  </a:cubicBezTo>
                  <a:lnTo>
                    <a:pt x="757" y="2997"/>
                  </a:lnTo>
                  <a:cubicBezTo>
                    <a:pt x="898" y="3030"/>
                    <a:pt x="1045" y="3048"/>
                    <a:pt x="1190" y="3048"/>
                  </a:cubicBezTo>
                  <a:cubicBezTo>
                    <a:pt x="1215" y="3048"/>
                    <a:pt x="1239" y="3047"/>
                    <a:pt x="1263" y="3046"/>
                  </a:cubicBezTo>
                  <a:cubicBezTo>
                    <a:pt x="1369" y="3043"/>
                    <a:pt x="1457" y="2962"/>
                    <a:pt x="1471" y="2856"/>
                  </a:cubicBezTo>
                  <a:cubicBezTo>
                    <a:pt x="1478" y="2772"/>
                    <a:pt x="1436" y="2691"/>
                    <a:pt x="1362" y="2645"/>
                  </a:cubicBezTo>
                  <a:cubicBezTo>
                    <a:pt x="778" y="2290"/>
                    <a:pt x="496" y="1597"/>
                    <a:pt x="669" y="935"/>
                  </a:cubicBezTo>
                  <a:lnTo>
                    <a:pt x="669" y="935"/>
                  </a:lnTo>
                  <a:cubicBezTo>
                    <a:pt x="1232" y="1491"/>
                    <a:pt x="1911" y="1913"/>
                    <a:pt x="2660" y="2170"/>
                  </a:cubicBezTo>
                  <a:cubicBezTo>
                    <a:pt x="2667" y="2174"/>
                    <a:pt x="3406" y="2402"/>
                    <a:pt x="3684" y="2402"/>
                  </a:cubicBezTo>
                  <a:lnTo>
                    <a:pt x="3790" y="2410"/>
                  </a:lnTo>
                  <a:cubicBezTo>
                    <a:pt x="3792" y="2410"/>
                    <a:pt x="3794" y="2410"/>
                    <a:pt x="3796" y="2410"/>
                  </a:cubicBezTo>
                  <a:cubicBezTo>
                    <a:pt x="3920" y="2410"/>
                    <a:pt x="4022" y="2309"/>
                    <a:pt x="4015" y="2184"/>
                  </a:cubicBezTo>
                  <a:lnTo>
                    <a:pt x="4015" y="2149"/>
                  </a:lnTo>
                  <a:cubicBezTo>
                    <a:pt x="4015" y="1449"/>
                    <a:pt x="4437" y="823"/>
                    <a:pt x="5081" y="559"/>
                  </a:cubicBezTo>
                  <a:cubicBezTo>
                    <a:pt x="5293" y="473"/>
                    <a:pt x="5514" y="431"/>
                    <a:pt x="5734" y="431"/>
                  </a:cubicBezTo>
                  <a:cubicBezTo>
                    <a:pt x="6187" y="431"/>
                    <a:pt x="6631" y="608"/>
                    <a:pt x="6960" y="942"/>
                  </a:cubicBezTo>
                  <a:cubicBezTo>
                    <a:pt x="7000" y="985"/>
                    <a:pt x="7056" y="1007"/>
                    <a:pt x="7114" y="1007"/>
                  </a:cubicBezTo>
                  <a:cubicBezTo>
                    <a:pt x="7123" y="1007"/>
                    <a:pt x="7131" y="1007"/>
                    <a:pt x="7139" y="1006"/>
                  </a:cubicBezTo>
                  <a:cubicBezTo>
                    <a:pt x="7354" y="974"/>
                    <a:pt x="7569" y="925"/>
                    <a:pt x="7776" y="854"/>
                  </a:cubicBezTo>
                  <a:lnTo>
                    <a:pt x="7776" y="854"/>
                  </a:lnTo>
                  <a:cubicBezTo>
                    <a:pt x="7667" y="978"/>
                    <a:pt x="7537" y="1080"/>
                    <a:pt x="7393" y="1160"/>
                  </a:cubicBezTo>
                  <a:cubicBezTo>
                    <a:pt x="7294" y="1213"/>
                    <a:pt x="7252" y="1336"/>
                    <a:pt x="7298" y="1438"/>
                  </a:cubicBezTo>
                  <a:lnTo>
                    <a:pt x="7301" y="1445"/>
                  </a:lnTo>
                  <a:cubicBezTo>
                    <a:pt x="7337" y="1519"/>
                    <a:pt x="7413" y="1570"/>
                    <a:pt x="7493" y="1570"/>
                  </a:cubicBezTo>
                  <a:cubicBezTo>
                    <a:pt x="7501" y="1570"/>
                    <a:pt x="7508" y="1570"/>
                    <a:pt x="7516" y="1569"/>
                  </a:cubicBezTo>
                  <a:cubicBezTo>
                    <a:pt x="7695" y="1551"/>
                    <a:pt x="7868" y="1523"/>
                    <a:pt x="8040" y="1481"/>
                  </a:cubicBezTo>
                  <a:lnTo>
                    <a:pt x="8040" y="1481"/>
                  </a:lnTo>
                  <a:cubicBezTo>
                    <a:pt x="7889" y="1639"/>
                    <a:pt x="7720" y="1783"/>
                    <a:pt x="7540" y="1906"/>
                  </a:cubicBezTo>
                  <a:cubicBezTo>
                    <a:pt x="7484" y="1949"/>
                    <a:pt x="7449" y="2019"/>
                    <a:pt x="7452" y="2089"/>
                  </a:cubicBezTo>
                  <a:lnTo>
                    <a:pt x="7452" y="2103"/>
                  </a:lnTo>
                  <a:lnTo>
                    <a:pt x="7452" y="2146"/>
                  </a:lnTo>
                  <a:lnTo>
                    <a:pt x="7452" y="2167"/>
                  </a:lnTo>
                  <a:cubicBezTo>
                    <a:pt x="7445" y="3324"/>
                    <a:pt x="7016" y="4440"/>
                    <a:pt x="6239" y="5298"/>
                  </a:cubicBezTo>
                  <a:cubicBezTo>
                    <a:pt x="6165" y="5383"/>
                    <a:pt x="6168" y="5513"/>
                    <a:pt x="6249" y="5594"/>
                  </a:cubicBezTo>
                  <a:cubicBezTo>
                    <a:pt x="6291" y="5636"/>
                    <a:pt x="6347" y="5657"/>
                    <a:pt x="6402" y="5657"/>
                  </a:cubicBezTo>
                  <a:cubicBezTo>
                    <a:pt x="6461" y="5657"/>
                    <a:pt x="6520" y="5632"/>
                    <a:pt x="6562" y="5583"/>
                  </a:cubicBezTo>
                  <a:cubicBezTo>
                    <a:pt x="7403" y="4654"/>
                    <a:pt x="7871" y="3444"/>
                    <a:pt x="7878" y="2191"/>
                  </a:cubicBezTo>
                  <a:cubicBezTo>
                    <a:pt x="8262" y="1906"/>
                    <a:pt x="8589" y="1555"/>
                    <a:pt x="8842" y="1153"/>
                  </a:cubicBezTo>
                  <a:cubicBezTo>
                    <a:pt x="8895" y="1062"/>
                    <a:pt x="8877" y="946"/>
                    <a:pt x="8796" y="879"/>
                  </a:cubicBezTo>
                  <a:cubicBezTo>
                    <a:pt x="8758" y="844"/>
                    <a:pt x="8707" y="827"/>
                    <a:pt x="8655" y="827"/>
                  </a:cubicBezTo>
                  <a:cubicBezTo>
                    <a:pt x="8623" y="827"/>
                    <a:pt x="8591" y="834"/>
                    <a:pt x="8561" y="847"/>
                  </a:cubicBezTo>
                  <a:cubicBezTo>
                    <a:pt x="8452" y="900"/>
                    <a:pt x="8339" y="946"/>
                    <a:pt x="8223" y="985"/>
                  </a:cubicBezTo>
                  <a:cubicBezTo>
                    <a:pt x="8339" y="826"/>
                    <a:pt x="8427" y="654"/>
                    <a:pt x="8494" y="467"/>
                  </a:cubicBezTo>
                  <a:cubicBezTo>
                    <a:pt x="8522" y="393"/>
                    <a:pt x="8504" y="305"/>
                    <a:pt x="8452" y="246"/>
                  </a:cubicBezTo>
                  <a:cubicBezTo>
                    <a:pt x="8410" y="200"/>
                    <a:pt x="8351" y="176"/>
                    <a:pt x="8292" y="176"/>
                  </a:cubicBezTo>
                  <a:cubicBezTo>
                    <a:pt x="8256" y="176"/>
                    <a:pt x="8220" y="185"/>
                    <a:pt x="8188" y="203"/>
                  </a:cubicBezTo>
                  <a:cubicBezTo>
                    <a:pt x="7875" y="383"/>
                    <a:pt x="7533" y="506"/>
                    <a:pt x="7182" y="566"/>
                  </a:cubicBezTo>
                  <a:cubicBezTo>
                    <a:pt x="6777" y="196"/>
                    <a:pt x="6255" y="0"/>
                    <a:pt x="572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cxnSp>
        <p:nvCxnSpPr>
          <p:cNvPr id="510" name="Google Shape;3936;p60">
            <a:extLst>
              <a:ext uri="{FF2B5EF4-FFF2-40B4-BE49-F238E27FC236}">
                <a16:creationId xmlns:a16="http://schemas.microsoft.com/office/drawing/2014/main" id="{E15C88E2-B73D-4207-A634-FACA4A154808}"/>
              </a:ext>
            </a:extLst>
          </p:cNvPr>
          <p:cNvCxnSpPr/>
          <p:nvPr/>
        </p:nvCxnSpPr>
        <p:spPr>
          <a:xfrm>
            <a:off x="5488432" y="2881216"/>
            <a:ext cx="1209300" cy="0"/>
          </a:xfrm>
          <a:prstGeom prst="straightConnector1">
            <a:avLst/>
          </a:prstGeom>
          <a:noFill/>
          <a:ln w="19050" cap="flat" cmpd="sng">
            <a:solidFill>
              <a:srgbClr val="99A0C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511" name="Google Shape;3985;p60">
            <a:extLst>
              <a:ext uri="{FF2B5EF4-FFF2-40B4-BE49-F238E27FC236}">
                <a16:creationId xmlns:a16="http://schemas.microsoft.com/office/drawing/2014/main" id="{F5714839-F80D-43CC-9BB5-68ECF00D8175}"/>
              </a:ext>
            </a:extLst>
          </p:cNvPr>
          <p:cNvSpPr/>
          <p:nvPr/>
        </p:nvSpPr>
        <p:spPr>
          <a:xfrm>
            <a:off x="3472268" y="3659592"/>
            <a:ext cx="120125" cy="160550"/>
          </a:xfrm>
          <a:custGeom>
            <a:avLst/>
            <a:gdLst/>
            <a:ahLst/>
            <a:cxnLst/>
            <a:rect l="l" t="t" r="r" b="b"/>
            <a:pathLst>
              <a:path w="4805" h="6422" extrusionOk="0">
                <a:moveTo>
                  <a:pt x="2904" y="396"/>
                </a:moveTo>
                <a:cubicBezTo>
                  <a:pt x="3185" y="396"/>
                  <a:pt x="3488" y="560"/>
                  <a:pt x="3672" y="832"/>
                </a:cubicBezTo>
                <a:cubicBezTo>
                  <a:pt x="3921" y="1195"/>
                  <a:pt x="3943" y="1659"/>
                  <a:pt x="3918" y="1985"/>
                </a:cubicBezTo>
                <a:cubicBezTo>
                  <a:pt x="3850" y="2853"/>
                  <a:pt x="3401" y="3686"/>
                  <a:pt x="2712" y="4218"/>
                </a:cubicBezTo>
                <a:cubicBezTo>
                  <a:pt x="2505" y="4379"/>
                  <a:pt x="2274" y="4512"/>
                  <a:pt x="2029" y="4616"/>
                </a:cubicBezTo>
                <a:cubicBezTo>
                  <a:pt x="1947" y="4401"/>
                  <a:pt x="1884" y="4168"/>
                  <a:pt x="1845" y="3921"/>
                </a:cubicBezTo>
                <a:cubicBezTo>
                  <a:pt x="1747" y="3288"/>
                  <a:pt x="1799" y="2648"/>
                  <a:pt x="1906" y="1881"/>
                </a:cubicBezTo>
                <a:cubicBezTo>
                  <a:pt x="1950" y="1557"/>
                  <a:pt x="2003" y="1242"/>
                  <a:pt x="2135" y="968"/>
                </a:cubicBezTo>
                <a:cubicBezTo>
                  <a:pt x="2275" y="683"/>
                  <a:pt x="2491" y="483"/>
                  <a:pt x="2731" y="418"/>
                </a:cubicBezTo>
                <a:cubicBezTo>
                  <a:pt x="2786" y="402"/>
                  <a:pt x="2844" y="396"/>
                  <a:pt x="2904" y="396"/>
                </a:cubicBezTo>
                <a:close/>
                <a:moveTo>
                  <a:pt x="2905" y="0"/>
                </a:moveTo>
                <a:cubicBezTo>
                  <a:pt x="2812" y="0"/>
                  <a:pt x="2719" y="12"/>
                  <a:pt x="2628" y="36"/>
                </a:cubicBezTo>
                <a:cubicBezTo>
                  <a:pt x="2278" y="129"/>
                  <a:pt x="1968" y="406"/>
                  <a:pt x="1779" y="796"/>
                </a:cubicBezTo>
                <a:cubicBezTo>
                  <a:pt x="1621" y="1122"/>
                  <a:pt x="1563" y="1469"/>
                  <a:pt x="1513" y="1826"/>
                </a:cubicBezTo>
                <a:cubicBezTo>
                  <a:pt x="1415" y="2519"/>
                  <a:pt x="1339" y="3262"/>
                  <a:pt x="1453" y="3982"/>
                </a:cubicBezTo>
                <a:cubicBezTo>
                  <a:pt x="1495" y="4252"/>
                  <a:pt x="1563" y="4508"/>
                  <a:pt x="1655" y="4747"/>
                </a:cubicBezTo>
                <a:cubicBezTo>
                  <a:pt x="1373" y="4828"/>
                  <a:pt x="1080" y="4870"/>
                  <a:pt x="786" y="4870"/>
                </a:cubicBezTo>
                <a:cubicBezTo>
                  <a:pt x="606" y="4870"/>
                  <a:pt x="426" y="4854"/>
                  <a:pt x="248" y="4822"/>
                </a:cubicBezTo>
                <a:cubicBezTo>
                  <a:pt x="238" y="4820"/>
                  <a:pt x="227" y="4819"/>
                  <a:pt x="216" y="4819"/>
                </a:cubicBezTo>
                <a:cubicBezTo>
                  <a:pt x="121" y="4819"/>
                  <a:pt x="36" y="4885"/>
                  <a:pt x="18" y="4983"/>
                </a:cubicBezTo>
                <a:cubicBezTo>
                  <a:pt x="0" y="5090"/>
                  <a:pt x="71" y="5193"/>
                  <a:pt x="179" y="5212"/>
                </a:cubicBezTo>
                <a:cubicBezTo>
                  <a:pt x="379" y="5248"/>
                  <a:pt x="581" y="5266"/>
                  <a:pt x="785" y="5266"/>
                </a:cubicBezTo>
                <a:cubicBezTo>
                  <a:pt x="1135" y="5266"/>
                  <a:pt x="1486" y="5213"/>
                  <a:pt x="1822" y="5111"/>
                </a:cubicBezTo>
                <a:cubicBezTo>
                  <a:pt x="1996" y="5436"/>
                  <a:pt x="2218" y="5712"/>
                  <a:pt x="2483" y="5928"/>
                </a:cubicBezTo>
                <a:cubicBezTo>
                  <a:pt x="2880" y="6252"/>
                  <a:pt x="3368" y="6422"/>
                  <a:pt x="3839" y="6422"/>
                </a:cubicBezTo>
                <a:cubicBezTo>
                  <a:pt x="4131" y="6422"/>
                  <a:pt x="4416" y="6358"/>
                  <a:pt x="4669" y="6226"/>
                </a:cubicBezTo>
                <a:cubicBezTo>
                  <a:pt x="4767" y="6174"/>
                  <a:pt x="4805" y="6054"/>
                  <a:pt x="4753" y="5958"/>
                </a:cubicBezTo>
                <a:cubicBezTo>
                  <a:pt x="4717" y="5889"/>
                  <a:pt x="4649" y="5851"/>
                  <a:pt x="4577" y="5851"/>
                </a:cubicBezTo>
                <a:cubicBezTo>
                  <a:pt x="4546" y="5851"/>
                  <a:pt x="4515" y="5858"/>
                  <a:pt x="4485" y="5873"/>
                </a:cubicBezTo>
                <a:cubicBezTo>
                  <a:pt x="4292" y="5974"/>
                  <a:pt x="4071" y="6023"/>
                  <a:pt x="3843" y="6023"/>
                </a:cubicBezTo>
                <a:cubicBezTo>
                  <a:pt x="3459" y="6023"/>
                  <a:pt x="3055" y="5884"/>
                  <a:pt x="2732" y="5621"/>
                </a:cubicBezTo>
                <a:cubicBezTo>
                  <a:pt x="2522" y="5448"/>
                  <a:pt x="2343" y="5230"/>
                  <a:pt x="2199" y="4974"/>
                </a:cubicBezTo>
                <a:cubicBezTo>
                  <a:pt x="2468" y="4858"/>
                  <a:pt x="2723" y="4709"/>
                  <a:pt x="2955" y="4530"/>
                </a:cubicBezTo>
                <a:cubicBezTo>
                  <a:pt x="3730" y="3931"/>
                  <a:pt x="4238" y="2990"/>
                  <a:pt x="4312" y="2015"/>
                </a:cubicBezTo>
                <a:cubicBezTo>
                  <a:pt x="4357" y="1457"/>
                  <a:pt x="4247" y="968"/>
                  <a:pt x="3999" y="605"/>
                </a:cubicBezTo>
                <a:cubicBezTo>
                  <a:pt x="3739" y="225"/>
                  <a:pt x="3316" y="0"/>
                  <a:pt x="2905" y="0"/>
                </a:cubicBezTo>
                <a:close/>
              </a:path>
            </a:pathLst>
          </a:custGeom>
          <a:solidFill>
            <a:srgbClr val="3231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12" name="Google Shape;3986;p60">
            <a:extLst>
              <a:ext uri="{FF2B5EF4-FFF2-40B4-BE49-F238E27FC236}">
                <a16:creationId xmlns:a16="http://schemas.microsoft.com/office/drawing/2014/main" id="{81167DF3-B060-4829-99DC-DA36A23D7CBD}"/>
              </a:ext>
            </a:extLst>
          </p:cNvPr>
          <p:cNvSpPr/>
          <p:nvPr/>
        </p:nvSpPr>
        <p:spPr>
          <a:xfrm>
            <a:off x="8993024" y="4706444"/>
            <a:ext cx="151025" cy="178875"/>
          </a:xfrm>
          <a:custGeom>
            <a:avLst/>
            <a:gdLst/>
            <a:ahLst/>
            <a:cxnLst/>
            <a:rect l="l" t="t" r="r" b="b"/>
            <a:pathLst>
              <a:path w="6041" h="7155" extrusionOk="0">
                <a:moveTo>
                  <a:pt x="560" y="0"/>
                </a:moveTo>
                <a:cubicBezTo>
                  <a:pt x="494" y="0"/>
                  <a:pt x="427" y="10"/>
                  <a:pt x="362" y="30"/>
                </a:cubicBezTo>
                <a:cubicBezTo>
                  <a:pt x="178" y="90"/>
                  <a:pt x="53" y="225"/>
                  <a:pt x="20" y="402"/>
                </a:cubicBezTo>
                <a:cubicBezTo>
                  <a:pt x="0" y="509"/>
                  <a:pt x="72" y="613"/>
                  <a:pt x="179" y="633"/>
                </a:cubicBezTo>
                <a:cubicBezTo>
                  <a:pt x="190" y="635"/>
                  <a:pt x="202" y="636"/>
                  <a:pt x="213" y="636"/>
                </a:cubicBezTo>
                <a:cubicBezTo>
                  <a:pt x="306" y="636"/>
                  <a:pt x="394" y="570"/>
                  <a:pt x="411" y="474"/>
                </a:cubicBezTo>
                <a:cubicBezTo>
                  <a:pt x="416" y="445"/>
                  <a:pt x="441" y="424"/>
                  <a:pt x="485" y="409"/>
                </a:cubicBezTo>
                <a:cubicBezTo>
                  <a:pt x="509" y="401"/>
                  <a:pt x="535" y="398"/>
                  <a:pt x="561" y="398"/>
                </a:cubicBezTo>
                <a:cubicBezTo>
                  <a:pt x="625" y="398"/>
                  <a:pt x="690" y="419"/>
                  <a:pt x="730" y="457"/>
                </a:cubicBezTo>
                <a:cubicBezTo>
                  <a:pt x="874" y="598"/>
                  <a:pt x="890" y="860"/>
                  <a:pt x="888" y="1070"/>
                </a:cubicBezTo>
                <a:cubicBezTo>
                  <a:pt x="881" y="1645"/>
                  <a:pt x="730" y="2187"/>
                  <a:pt x="571" y="2761"/>
                </a:cubicBezTo>
                <a:cubicBezTo>
                  <a:pt x="515" y="2956"/>
                  <a:pt x="460" y="3154"/>
                  <a:pt x="411" y="3354"/>
                </a:cubicBezTo>
                <a:cubicBezTo>
                  <a:pt x="126" y="4513"/>
                  <a:pt x="235" y="5268"/>
                  <a:pt x="790" y="5955"/>
                </a:cubicBezTo>
                <a:cubicBezTo>
                  <a:pt x="1128" y="6375"/>
                  <a:pt x="1697" y="6601"/>
                  <a:pt x="2260" y="6601"/>
                </a:cubicBezTo>
                <a:cubicBezTo>
                  <a:pt x="2634" y="6601"/>
                  <a:pt x="3006" y="6502"/>
                  <a:pt x="3307" y="6294"/>
                </a:cubicBezTo>
                <a:cubicBezTo>
                  <a:pt x="3671" y="6040"/>
                  <a:pt x="4005" y="5639"/>
                  <a:pt x="4213" y="5215"/>
                </a:cubicBezTo>
                <a:lnTo>
                  <a:pt x="4213" y="5215"/>
                </a:lnTo>
                <a:cubicBezTo>
                  <a:pt x="4208" y="5342"/>
                  <a:pt x="4208" y="5459"/>
                  <a:pt x="4211" y="5565"/>
                </a:cubicBezTo>
                <a:cubicBezTo>
                  <a:pt x="4219" y="5887"/>
                  <a:pt x="4242" y="6257"/>
                  <a:pt x="4418" y="6586"/>
                </a:cubicBezTo>
                <a:cubicBezTo>
                  <a:pt x="4603" y="6933"/>
                  <a:pt x="4950" y="7154"/>
                  <a:pt x="5288" y="7154"/>
                </a:cubicBezTo>
                <a:cubicBezTo>
                  <a:pt x="5324" y="7154"/>
                  <a:pt x="5360" y="7152"/>
                  <a:pt x="5395" y="7148"/>
                </a:cubicBezTo>
                <a:cubicBezTo>
                  <a:pt x="5628" y="7114"/>
                  <a:pt x="5840" y="6951"/>
                  <a:pt x="5946" y="6724"/>
                </a:cubicBezTo>
                <a:cubicBezTo>
                  <a:pt x="6041" y="6524"/>
                  <a:pt x="6035" y="6311"/>
                  <a:pt x="5929" y="6139"/>
                </a:cubicBezTo>
                <a:cubicBezTo>
                  <a:pt x="5892" y="6078"/>
                  <a:pt x="5827" y="6045"/>
                  <a:pt x="5760" y="6045"/>
                </a:cubicBezTo>
                <a:cubicBezTo>
                  <a:pt x="5725" y="6045"/>
                  <a:pt x="5689" y="6054"/>
                  <a:pt x="5657" y="6074"/>
                </a:cubicBezTo>
                <a:cubicBezTo>
                  <a:pt x="5563" y="6130"/>
                  <a:pt x="5535" y="6253"/>
                  <a:pt x="5592" y="6346"/>
                </a:cubicBezTo>
                <a:cubicBezTo>
                  <a:pt x="5639" y="6422"/>
                  <a:pt x="5609" y="6511"/>
                  <a:pt x="5588" y="6555"/>
                </a:cubicBezTo>
                <a:cubicBezTo>
                  <a:pt x="5540" y="6659"/>
                  <a:pt x="5440" y="6739"/>
                  <a:pt x="5340" y="6754"/>
                </a:cubicBezTo>
                <a:cubicBezTo>
                  <a:pt x="5322" y="6757"/>
                  <a:pt x="5304" y="6758"/>
                  <a:pt x="5286" y="6758"/>
                </a:cubicBezTo>
                <a:cubicBezTo>
                  <a:pt x="5072" y="6758"/>
                  <a:pt x="4868" y="6585"/>
                  <a:pt x="4768" y="6398"/>
                </a:cubicBezTo>
                <a:cubicBezTo>
                  <a:pt x="4634" y="6146"/>
                  <a:pt x="4615" y="5830"/>
                  <a:pt x="4608" y="5555"/>
                </a:cubicBezTo>
                <a:cubicBezTo>
                  <a:pt x="4598" y="5104"/>
                  <a:pt x="4631" y="4562"/>
                  <a:pt x="4688" y="4014"/>
                </a:cubicBezTo>
                <a:cubicBezTo>
                  <a:pt x="5449" y="2030"/>
                  <a:pt x="5649" y="1262"/>
                  <a:pt x="5503" y="985"/>
                </a:cubicBezTo>
                <a:cubicBezTo>
                  <a:pt x="5463" y="909"/>
                  <a:pt x="5399" y="860"/>
                  <a:pt x="5321" y="841"/>
                </a:cubicBezTo>
                <a:cubicBezTo>
                  <a:pt x="5300" y="836"/>
                  <a:pt x="5280" y="834"/>
                  <a:pt x="5259" y="834"/>
                </a:cubicBezTo>
                <a:cubicBezTo>
                  <a:pt x="5190" y="834"/>
                  <a:pt x="5121" y="859"/>
                  <a:pt x="5061" y="908"/>
                </a:cubicBezTo>
                <a:cubicBezTo>
                  <a:pt x="4719" y="1186"/>
                  <a:pt x="4439" y="2619"/>
                  <a:pt x="4300" y="3914"/>
                </a:cubicBezTo>
                <a:cubicBezTo>
                  <a:pt x="4178" y="4233"/>
                  <a:pt x="4067" y="4516"/>
                  <a:pt x="3987" y="4719"/>
                </a:cubicBezTo>
                <a:lnTo>
                  <a:pt x="3923" y="4885"/>
                </a:lnTo>
                <a:cubicBezTo>
                  <a:pt x="3757" y="5306"/>
                  <a:pt x="3435" y="5719"/>
                  <a:pt x="3081" y="5966"/>
                </a:cubicBezTo>
                <a:cubicBezTo>
                  <a:pt x="2848" y="6127"/>
                  <a:pt x="2554" y="6203"/>
                  <a:pt x="2258" y="6203"/>
                </a:cubicBezTo>
                <a:cubicBezTo>
                  <a:pt x="1812" y="6203"/>
                  <a:pt x="1359" y="6029"/>
                  <a:pt x="1098" y="5706"/>
                </a:cubicBezTo>
                <a:cubicBezTo>
                  <a:pt x="625" y="5117"/>
                  <a:pt x="540" y="4485"/>
                  <a:pt x="795" y="3448"/>
                </a:cubicBezTo>
                <a:cubicBezTo>
                  <a:pt x="842" y="3251"/>
                  <a:pt x="897" y="3056"/>
                  <a:pt x="951" y="2865"/>
                </a:cubicBezTo>
                <a:cubicBezTo>
                  <a:pt x="1110" y="2292"/>
                  <a:pt x="1276" y="1701"/>
                  <a:pt x="1283" y="1074"/>
                </a:cubicBezTo>
                <a:cubicBezTo>
                  <a:pt x="1288" y="783"/>
                  <a:pt x="1258" y="418"/>
                  <a:pt x="1004" y="171"/>
                </a:cubicBezTo>
                <a:cubicBezTo>
                  <a:pt x="890" y="61"/>
                  <a:pt x="726" y="0"/>
                  <a:pt x="560" y="0"/>
                </a:cubicBezTo>
                <a:close/>
              </a:path>
            </a:pathLst>
          </a:custGeom>
          <a:solidFill>
            <a:srgbClr val="3231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513" name="Google Shape;4083;p60">
            <a:extLst>
              <a:ext uri="{FF2B5EF4-FFF2-40B4-BE49-F238E27FC236}">
                <a16:creationId xmlns:a16="http://schemas.microsoft.com/office/drawing/2014/main" id="{585407ED-FF95-4ADD-82B8-3E8B651F8538}"/>
              </a:ext>
            </a:extLst>
          </p:cNvPr>
          <p:cNvGrpSpPr/>
          <p:nvPr/>
        </p:nvGrpSpPr>
        <p:grpSpPr>
          <a:xfrm>
            <a:off x="2664205" y="3137579"/>
            <a:ext cx="108750" cy="161425"/>
            <a:chOff x="1660775" y="1221975"/>
            <a:chExt cx="108750" cy="161425"/>
          </a:xfrm>
        </p:grpSpPr>
        <p:sp>
          <p:nvSpPr>
            <p:cNvPr id="514" name="Google Shape;4084;p60">
              <a:extLst>
                <a:ext uri="{FF2B5EF4-FFF2-40B4-BE49-F238E27FC236}">
                  <a16:creationId xmlns:a16="http://schemas.microsoft.com/office/drawing/2014/main" id="{36690591-CCFF-41F4-8D7C-EF2A9B609A95}"/>
                </a:ext>
              </a:extLst>
            </p:cNvPr>
            <p:cNvSpPr/>
            <p:nvPr/>
          </p:nvSpPr>
          <p:spPr>
            <a:xfrm>
              <a:off x="1660775" y="1259400"/>
              <a:ext cx="108750" cy="124000"/>
            </a:xfrm>
            <a:custGeom>
              <a:avLst/>
              <a:gdLst/>
              <a:ahLst/>
              <a:cxnLst/>
              <a:rect l="l" t="t" r="r" b="b"/>
              <a:pathLst>
                <a:path w="4350" h="4960" extrusionOk="0">
                  <a:moveTo>
                    <a:pt x="2359" y="1"/>
                  </a:moveTo>
                  <a:cubicBezTo>
                    <a:pt x="2093" y="1"/>
                    <a:pt x="1836" y="82"/>
                    <a:pt x="1631" y="234"/>
                  </a:cubicBezTo>
                  <a:cubicBezTo>
                    <a:pt x="1142" y="596"/>
                    <a:pt x="954" y="1296"/>
                    <a:pt x="1182" y="1902"/>
                  </a:cubicBezTo>
                  <a:cubicBezTo>
                    <a:pt x="1210" y="1977"/>
                    <a:pt x="1246" y="2054"/>
                    <a:pt x="1281" y="2131"/>
                  </a:cubicBezTo>
                  <a:cubicBezTo>
                    <a:pt x="1365" y="2311"/>
                    <a:pt x="1437" y="2467"/>
                    <a:pt x="1403" y="2595"/>
                  </a:cubicBezTo>
                  <a:cubicBezTo>
                    <a:pt x="1356" y="2771"/>
                    <a:pt x="1098" y="2880"/>
                    <a:pt x="859" y="2969"/>
                  </a:cubicBezTo>
                  <a:cubicBezTo>
                    <a:pt x="540" y="3089"/>
                    <a:pt x="108" y="3298"/>
                    <a:pt x="42" y="3741"/>
                  </a:cubicBezTo>
                  <a:cubicBezTo>
                    <a:pt x="1" y="4010"/>
                    <a:pt x="127" y="4301"/>
                    <a:pt x="369" y="4500"/>
                  </a:cubicBezTo>
                  <a:cubicBezTo>
                    <a:pt x="561" y="4659"/>
                    <a:pt x="786" y="4740"/>
                    <a:pt x="985" y="4812"/>
                  </a:cubicBezTo>
                  <a:cubicBezTo>
                    <a:pt x="1166" y="4876"/>
                    <a:pt x="1394" y="4959"/>
                    <a:pt x="1639" y="4959"/>
                  </a:cubicBezTo>
                  <a:cubicBezTo>
                    <a:pt x="1727" y="4959"/>
                    <a:pt x="1816" y="4949"/>
                    <a:pt x="1906" y="4923"/>
                  </a:cubicBezTo>
                  <a:cubicBezTo>
                    <a:pt x="2100" y="4866"/>
                    <a:pt x="2257" y="4750"/>
                    <a:pt x="2394" y="4648"/>
                  </a:cubicBezTo>
                  <a:cubicBezTo>
                    <a:pt x="2529" y="4547"/>
                    <a:pt x="2647" y="4460"/>
                    <a:pt x="2765" y="4447"/>
                  </a:cubicBezTo>
                  <a:cubicBezTo>
                    <a:pt x="2781" y="4446"/>
                    <a:pt x="2797" y="4445"/>
                    <a:pt x="2814" y="4445"/>
                  </a:cubicBezTo>
                  <a:cubicBezTo>
                    <a:pt x="2911" y="4445"/>
                    <a:pt x="3020" y="4469"/>
                    <a:pt x="3134" y="4494"/>
                  </a:cubicBezTo>
                  <a:cubicBezTo>
                    <a:pt x="3243" y="4517"/>
                    <a:pt x="3378" y="4546"/>
                    <a:pt x="3517" y="4546"/>
                  </a:cubicBezTo>
                  <a:cubicBezTo>
                    <a:pt x="3778" y="4546"/>
                    <a:pt x="4053" y="4443"/>
                    <a:pt x="4200" y="4005"/>
                  </a:cubicBezTo>
                  <a:cubicBezTo>
                    <a:pt x="4350" y="3562"/>
                    <a:pt x="4139" y="3291"/>
                    <a:pt x="3955" y="3051"/>
                  </a:cubicBezTo>
                  <a:lnTo>
                    <a:pt x="3903" y="2984"/>
                  </a:lnTo>
                  <a:cubicBezTo>
                    <a:pt x="3674" y="2684"/>
                    <a:pt x="3537" y="2503"/>
                    <a:pt x="3515" y="2168"/>
                  </a:cubicBezTo>
                  <a:cubicBezTo>
                    <a:pt x="3506" y="2020"/>
                    <a:pt x="3520" y="1863"/>
                    <a:pt x="3534" y="1697"/>
                  </a:cubicBezTo>
                  <a:cubicBezTo>
                    <a:pt x="3569" y="1316"/>
                    <a:pt x="3607" y="886"/>
                    <a:pt x="3340" y="489"/>
                  </a:cubicBezTo>
                  <a:cubicBezTo>
                    <a:pt x="3173" y="242"/>
                    <a:pt x="2905" y="75"/>
                    <a:pt x="2585" y="20"/>
                  </a:cubicBezTo>
                  <a:cubicBezTo>
                    <a:pt x="2509" y="7"/>
                    <a:pt x="2433" y="1"/>
                    <a:pt x="235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5" name="Google Shape;4085;p60">
              <a:extLst>
                <a:ext uri="{FF2B5EF4-FFF2-40B4-BE49-F238E27FC236}">
                  <a16:creationId xmlns:a16="http://schemas.microsoft.com/office/drawing/2014/main" id="{E1021335-51C2-4AA3-AB7E-1554855D7F61}"/>
                </a:ext>
              </a:extLst>
            </p:cNvPr>
            <p:cNvSpPr/>
            <p:nvPr/>
          </p:nvSpPr>
          <p:spPr>
            <a:xfrm>
              <a:off x="1669925" y="1230825"/>
              <a:ext cx="89200" cy="106400"/>
            </a:xfrm>
            <a:custGeom>
              <a:avLst/>
              <a:gdLst/>
              <a:ahLst/>
              <a:cxnLst/>
              <a:rect l="l" t="t" r="r" b="b"/>
              <a:pathLst>
                <a:path w="3568" h="4256" extrusionOk="0">
                  <a:moveTo>
                    <a:pt x="1998" y="0"/>
                  </a:moveTo>
                  <a:cubicBezTo>
                    <a:pt x="1806" y="0"/>
                    <a:pt x="1618" y="58"/>
                    <a:pt x="1474" y="166"/>
                  </a:cubicBezTo>
                  <a:cubicBezTo>
                    <a:pt x="1288" y="304"/>
                    <a:pt x="1156" y="518"/>
                    <a:pt x="1099" y="771"/>
                  </a:cubicBezTo>
                  <a:cubicBezTo>
                    <a:pt x="1051" y="990"/>
                    <a:pt x="1067" y="1223"/>
                    <a:pt x="1144" y="1427"/>
                  </a:cubicBezTo>
                  <a:cubicBezTo>
                    <a:pt x="1171" y="1495"/>
                    <a:pt x="1200" y="1562"/>
                    <a:pt x="1233" y="1632"/>
                  </a:cubicBezTo>
                  <a:cubicBezTo>
                    <a:pt x="1328" y="1835"/>
                    <a:pt x="1434" y="2066"/>
                    <a:pt x="1376" y="2333"/>
                  </a:cubicBezTo>
                  <a:lnTo>
                    <a:pt x="1376" y="2335"/>
                  </a:lnTo>
                  <a:cubicBezTo>
                    <a:pt x="1277" y="2701"/>
                    <a:pt x="863" y="2856"/>
                    <a:pt x="616" y="2947"/>
                  </a:cubicBezTo>
                  <a:cubicBezTo>
                    <a:pt x="255" y="3081"/>
                    <a:pt x="67" y="3231"/>
                    <a:pt x="26" y="3421"/>
                  </a:cubicBezTo>
                  <a:cubicBezTo>
                    <a:pt x="26" y="3422"/>
                    <a:pt x="22" y="3440"/>
                    <a:pt x="22" y="3442"/>
                  </a:cubicBezTo>
                  <a:cubicBezTo>
                    <a:pt x="0" y="3587"/>
                    <a:pt x="80" y="3757"/>
                    <a:pt x="225" y="3878"/>
                  </a:cubicBezTo>
                  <a:cubicBezTo>
                    <a:pt x="371" y="3998"/>
                    <a:pt x="558" y="4065"/>
                    <a:pt x="737" y="4129"/>
                  </a:cubicBezTo>
                  <a:cubicBezTo>
                    <a:pt x="929" y="4198"/>
                    <a:pt x="1107" y="4255"/>
                    <a:pt x="1273" y="4255"/>
                  </a:cubicBezTo>
                  <a:cubicBezTo>
                    <a:pt x="1331" y="4255"/>
                    <a:pt x="1388" y="4248"/>
                    <a:pt x="1443" y="4233"/>
                  </a:cubicBezTo>
                  <a:cubicBezTo>
                    <a:pt x="1575" y="4194"/>
                    <a:pt x="1691" y="4108"/>
                    <a:pt x="1817" y="4014"/>
                  </a:cubicBezTo>
                  <a:cubicBezTo>
                    <a:pt x="1972" y="3899"/>
                    <a:pt x="2146" y="3767"/>
                    <a:pt x="2362" y="3746"/>
                  </a:cubicBezTo>
                  <a:cubicBezTo>
                    <a:pt x="2391" y="3743"/>
                    <a:pt x="2421" y="3741"/>
                    <a:pt x="2450" y="3741"/>
                  </a:cubicBezTo>
                  <a:cubicBezTo>
                    <a:pt x="2584" y="3741"/>
                    <a:pt x="2719" y="3771"/>
                    <a:pt x="2840" y="3798"/>
                  </a:cubicBezTo>
                  <a:cubicBezTo>
                    <a:pt x="2962" y="3824"/>
                    <a:pt x="3064" y="3844"/>
                    <a:pt x="3151" y="3844"/>
                  </a:cubicBezTo>
                  <a:cubicBezTo>
                    <a:pt x="3314" y="3844"/>
                    <a:pt x="3422" y="3774"/>
                    <a:pt x="3500" y="3540"/>
                  </a:cubicBezTo>
                  <a:cubicBezTo>
                    <a:pt x="3508" y="3516"/>
                    <a:pt x="3516" y="3490"/>
                    <a:pt x="3521" y="3468"/>
                  </a:cubicBezTo>
                  <a:cubicBezTo>
                    <a:pt x="3568" y="3260"/>
                    <a:pt x="3476" y="3129"/>
                    <a:pt x="3311" y="2915"/>
                  </a:cubicBezTo>
                  <a:lnTo>
                    <a:pt x="3261" y="2850"/>
                  </a:lnTo>
                  <a:cubicBezTo>
                    <a:pt x="3010" y="2518"/>
                    <a:pt x="2828" y="2280"/>
                    <a:pt x="2799" y="1837"/>
                  </a:cubicBezTo>
                  <a:cubicBezTo>
                    <a:pt x="2788" y="1664"/>
                    <a:pt x="2804" y="1486"/>
                    <a:pt x="2817" y="1313"/>
                  </a:cubicBezTo>
                  <a:cubicBezTo>
                    <a:pt x="2851" y="960"/>
                    <a:pt x="2880" y="626"/>
                    <a:pt x="2683" y="333"/>
                  </a:cubicBezTo>
                  <a:cubicBezTo>
                    <a:pt x="2570" y="166"/>
                    <a:pt x="2385" y="53"/>
                    <a:pt x="2160" y="14"/>
                  </a:cubicBezTo>
                  <a:cubicBezTo>
                    <a:pt x="2106" y="5"/>
                    <a:pt x="2052" y="0"/>
                    <a:pt x="1998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6" name="Google Shape;4086;p60">
              <a:extLst>
                <a:ext uri="{FF2B5EF4-FFF2-40B4-BE49-F238E27FC236}">
                  <a16:creationId xmlns:a16="http://schemas.microsoft.com/office/drawing/2014/main" id="{09D0CB8A-50C2-4D83-8513-54777318181C}"/>
                </a:ext>
              </a:extLst>
            </p:cNvPr>
            <p:cNvSpPr/>
            <p:nvPr/>
          </p:nvSpPr>
          <p:spPr>
            <a:xfrm>
              <a:off x="1660775" y="1221975"/>
              <a:ext cx="108750" cy="124025"/>
            </a:xfrm>
            <a:custGeom>
              <a:avLst/>
              <a:gdLst/>
              <a:ahLst/>
              <a:cxnLst/>
              <a:rect l="l" t="t" r="r" b="b"/>
              <a:pathLst>
                <a:path w="4350" h="4961" extrusionOk="0">
                  <a:moveTo>
                    <a:pt x="2364" y="501"/>
                  </a:moveTo>
                  <a:cubicBezTo>
                    <a:pt x="2409" y="501"/>
                    <a:pt x="2455" y="505"/>
                    <a:pt x="2498" y="514"/>
                  </a:cubicBezTo>
                  <a:cubicBezTo>
                    <a:pt x="2684" y="546"/>
                    <a:pt x="2836" y="637"/>
                    <a:pt x="2926" y="771"/>
                  </a:cubicBezTo>
                  <a:cubicBezTo>
                    <a:pt x="3094" y="1020"/>
                    <a:pt x="3068" y="1315"/>
                    <a:pt x="3037" y="1655"/>
                  </a:cubicBezTo>
                  <a:cubicBezTo>
                    <a:pt x="3021" y="1833"/>
                    <a:pt x="3004" y="2017"/>
                    <a:pt x="3016" y="2204"/>
                  </a:cubicBezTo>
                  <a:cubicBezTo>
                    <a:pt x="3047" y="2689"/>
                    <a:pt x="3260" y="2966"/>
                    <a:pt x="3508" y="3294"/>
                  </a:cubicBezTo>
                  <a:lnTo>
                    <a:pt x="3559" y="3359"/>
                  </a:lnTo>
                  <a:cubicBezTo>
                    <a:pt x="3736" y="3587"/>
                    <a:pt x="3788" y="3668"/>
                    <a:pt x="3728" y="3849"/>
                  </a:cubicBezTo>
                  <a:cubicBezTo>
                    <a:pt x="3676" y="3998"/>
                    <a:pt x="3635" y="4054"/>
                    <a:pt x="3517" y="4054"/>
                  </a:cubicBezTo>
                  <a:cubicBezTo>
                    <a:pt x="3451" y="4054"/>
                    <a:pt x="3363" y="4037"/>
                    <a:pt x="3237" y="4010"/>
                  </a:cubicBezTo>
                  <a:cubicBezTo>
                    <a:pt x="3106" y="3981"/>
                    <a:pt x="2961" y="3950"/>
                    <a:pt x="2810" y="3950"/>
                  </a:cubicBezTo>
                  <a:cubicBezTo>
                    <a:pt x="2778" y="3950"/>
                    <a:pt x="2745" y="3951"/>
                    <a:pt x="2712" y="3954"/>
                  </a:cubicBezTo>
                  <a:cubicBezTo>
                    <a:pt x="2456" y="3981"/>
                    <a:pt x="2263" y="4125"/>
                    <a:pt x="2094" y="4252"/>
                  </a:cubicBezTo>
                  <a:cubicBezTo>
                    <a:pt x="1979" y="4336"/>
                    <a:pt x="1873" y="4416"/>
                    <a:pt x="1766" y="4446"/>
                  </a:cubicBezTo>
                  <a:cubicBezTo>
                    <a:pt x="1725" y="4458"/>
                    <a:pt x="1682" y="4464"/>
                    <a:pt x="1637" y="4464"/>
                  </a:cubicBezTo>
                  <a:cubicBezTo>
                    <a:pt x="1494" y="4464"/>
                    <a:pt x="1331" y="4410"/>
                    <a:pt x="1151" y="4346"/>
                  </a:cubicBezTo>
                  <a:cubicBezTo>
                    <a:pt x="983" y="4285"/>
                    <a:pt x="808" y="4222"/>
                    <a:pt x="682" y="4120"/>
                  </a:cubicBezTo>
                  <a:cubicBezTo>
                    <a:pt x="578" y="4033"/>
                    <a:pt x="517" y="3913"/>
                    <a:pt x="531" y="3818"/>
                  </a:cubicBezTo>
                  <a:cubicBezTo>
                    <a:pt x="553" y="3680"/>
                    <a:pt x="716" y="3557"/>
                    <a:pt x="1031" y="3439"/>
                  </a:cubicBezTo>
                  <a:cubicBezTo>
                    <a:pt x="1288" y="3343"/>
                    <a:pt x="1764" y="3165"/>
                    <a:pt x="1881" y="2727"/>
                  </a:cubicBezTo>
                  <a:cubicBezTo>
                    <a:pt x="1963" y="2425"/>
                    <a:pt x="1839" y="2159"/>
                    <a:pt x="1731" y="1925"/>
                  </a:cubicBezTo>
                  <a:cubicBezTo>
                    <a:pt x="1701" y="1860"/>
                    <a:pt x="1671" y="1794"/>
                    <a:pt x="1646" y="1729"/>
                  </a:cubicBezTo>
                  <a:cubicBezTo>
                    <a:pt x="1498" y="1335"/>
                    <a:pt x="1618" y="866"/>
                    <a:pt x="1926" y="637"/>
                  </a:cubicBezTo>
                  <a:cubicBezTo>
                    <a:pt x="2045" y="549"/>
                    <a:pt x="2202" y="501"/>
                    <a:pt x="2364" y="501"/>
                  </a:cubicBezTo>
                  <a:close/>
                  <a:moveTo>
                    <a:pt x="2362" y="1"/>
                  </a:moveTo>
                  <a:cubicBezTo>
                    <a:pt x="2095" y="1"/>
                    <a:pt x="1837" y="81"/>
                    <a:pt x="1631" y="235"/>
                  </a:cubicBezTo>
                  <a:cubicBezTo>
                    <a:pt x="1142" y="598"/>
                    <a:pt x="954" y="1300"/>
                    <a:pt x="1182" y="1903"/>
                  </a:cubicBezTo>
                  <a:cubicBezTo>
                    <a:pt x="1210" y="1980"/>
                    <a:pt x="1246" y="2055"/>
                    <a:pt x="1281" y="2133"/>
                  </a:cubicBezTo>
                  <a:cubicBezTo>
                    <a:pt x="1365" y="2314"/>
                    <a:pt x="1437" y="2469"/>
                    <a:pt x="1403" y="2597"/>
                  </a:cubicBezTo>
                  <a:cubicBezTo>
                    <a:pt x="1356" y="2772"/>
                    <a:pt x="1098" y="2881"/>
                    <a:pt x="859" y="2970"/>
                  </a:cubicBezTo>
                  <a:cubicBezTo>
                    <a:pt x="540" y="3090"/>
                    <a:pt x="109" y="3299"/>
                    <a:pt x="42" y="3742"/>
                  </a:cubicBezTo>
                  <a:cubicBezTo>
                    <a:pt x="1" y="4011"/>
                    <a:pt x="127" y="4303"/>
                    <a:pt x="369" y="4501"/>
                  </a:cubicBezTo>
                  <a:cubicBezTo>
                    <a:pt x="560" y="4660"/>
                    <a:pt x="786" y="4741"/>
                    <a:pt x="985" y="4813"/>
                  </a:cubicBezTo>
                  <a:cubicBezTo>
                    <a:pt x="1166" y="4879"/>
                    <a:pt x="1395" y="4960"/>
                    <a:pt x="1639" y="4960"/>
                  </a:cubicBezTo>
                  <a:cubicBezTo>
                    <a:pt x="1727" y="4960"/>
                    <a:pt x="1816" y="4950"/>
                    <a:pt x="1906" y="4922"/>
                  </a:cubicBezTo>
                  <a:cubicBezTo>
                    <a:pt x="2102" y="4866"/>
                    <a:pt x="2257" y="4750"/>
                    <a:pt x="2395" y="4646"/>
                  </a:cubicBezTo>
                  <a:cubicBezTo>
                    <a:pt x="2529" y="4546"/>
                    <a:pt x="2646" y="4458"/>
                    <a:pt x="2765" y="4446"/>
                  </a:cubicBezTo>
                  <a:cubicBezTo>
                    <a:pt x="2781" y="4445"/>
                    <a:pt x="2799" y="4444"/>
                    <a:pt x="2816" y="4444"/>
                  </a:cubicBezTo>
                  <a:cubicBezTo>
                    <a:pt x="2912" y="4444"/>
                    <a:pt x="3020" y="4468"/>
                    <a:pt x="3134" y="4492"/>
                  </a:cubicBezTo>
                  <a:cubicBezTo>
                    <a:pt x="3243" y="4516"/>
                    <a:pt x="3377" y="4545"/>
                    <a:pt x="3516" y="4545"/>
                  </a:cubicBezTo>
                  <a:cubicBezTo>
                    <a:pt x="3777" y="4545"/>
                    <a:pt x="4052" y="4442"/>
                    <a:pt x="4201" y="4003"/>
                  </a:cubicBezTo>
                  <a:cubicBezTo>
                    <a:pt x="4350" y="3561"/>
                    <a:pt x="4140" y="3290"/>
                    <a:pt x="3955" y="3050"/>
                  </a:cubicBezTo>
                  <a:lnTo>
                    <a:pt x="3903" y="2982"/>
                  </a:lnTo>
                  <a:cubicBezTo>
                    <a:pt x="3674" y="2682"/>
                    <a:pt x="3537" y="2502"/>
                    <a:pt x="3515" y="2167"/>
                  </a:cubicBezTo>
                  <a:cubicBezTo>
                    <a:pt x="3506" y="2018"/>
                    <a:pt x="3518" y="1862"/>
                    <a:pt x="3534" y="1696"/>
                  </a:cubicBezTo>
                  <a:cubicBezTo>
                    <a:pt x="3570" y="1315"/>
                    <a:pt x="3607" y="885"/>
                    <a:pt x="3340" y="488"/>
                  </a:cubicBezTo>
                  <a:cubicBezTo>
                    <a:pt x="3173" y="241"/>
                    <a:pt x="2905" y="75"/>
                    <a:pt x="2585" y="19"/>
                  </a:cubicBezTo>
                  <a:cubicBezTo>
                    <a:pt x="2510" y="7"/>
                    <a:pt x="2436" y="1"/>
                    <a:pt x="236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17" name="Google Shape;4087;p60">
            <a:extLst>
              <a:ext uri="{FF2B5EF4-FFF2-40B4-BE49-F238E27FC236}">
                <a16:creationId xmlns:a16="http://schemas.microsoft.com/office/drawing/2014/main" id="{6F839DFC-632F-49F8-A33E-BAD434E56804}"/>
              </a:ext>
            </a:extLst>
          </p:cNvPr>
          <p:cNvGrpSpPr/>
          <p:nvPr/>
        </p:nvGrpSpPr>
        <p:grpSpPr>
          <a:xfrm>
            <a:off x="2615824" y="4512506"/>
            <a:ext cx="55000" cy="98300"/>
            <a:chOff x="1677150" y="1838725"/>
            <a:chExt cx="55000" cy="98300"/>
          </a:xfrm>
        </p:grpSpPr>
        <p:sp>
          <p:nvSpPr>
            <p:cNvPr id="518" name="Google Shape;4088;p60">
              <a:extLst>
                <a:ext uri="{FF2B5EF4-FFF2-40B4-BE49-F238E27FC236}">
                  <a16:creationId xmlns:a16="http://schemas.microsoft.com/office/drawing/2014/main" id="{E476B2F0-A1E2-4550-B1B6-94876A9F5DD0}"/>
                </a:ext>
              </a:extLst>
            </p:cNvPr>
            <p:cNvSpPr/>
            <p:nvPr/>
          </p:nvSpPr>
          <p:spPr>
            <a:xfrm>
              <a:off x="1677150" y="1876050"/>
              <a:ext cx="54950" cy="60975"/>
            </a:xfrm>
            <a:custGeom>
              <a:avLst/>
              <a:gdLst/>
              <a:ahLst/>
              <a:cxnLst/>
              <a:rect l="l" t="t" r="r" b="b"/>
              <a:pathLst>
                <a:path w="2198" h="2439" extrusionOk="0">
                  <a:moveTo>
                    <a:pt x="1114" y="1"/>
                  </a:moveTo>
                  <a:cubicBezTo>
                    <a:pt x="1018" y="1"/>
                    <a:pt x="918" y="16"/>
                    <a:pt x="817" y="45"/>
                  </a:cubicBezTo>
                  <a:cubicBezTo>
                    <a:pt x="419" y="162"/>
                    <a:pt x="151" y="478"/>
                    <a:pt x="83" y="913"/>
                  </a:cubicBezTo>
                  <a:cubicBezTo>
                    <a:pt x="0" y="1441"/>
                    <a:pt x="224" y="2001"/>
                    <a:pt x="628" y="2276"/>
                  </a:cubicBezTo>
                  <a:cubicBezTo>
                    <a:pt x="785" y="2382"/>
                    <a:pt x="968" y="2439"/>
                    <a:pt x="1144" y="2439"/>
                  </a:cubicBezTo>
                  <a:cubicBezTo>
                    <a:pt x="1215" y="2439"/>
                    <a:pt x="1285" y="2429"/>
                    <a:pt x="1350" y="2410"/>
                  </a:cubicBezTo>
                  <a:cubicBezTo>
                    <a:pt x="1600" y="2342"/>
                    <a:pt x="1819" y="2146"/>
                    <a:pt x="1963" y="1858"/>
                  </a:cubicBezTo>
                  <a:cubicBezTo>
                    <a:pt x="2198" y="1392"/>
                    <a:pt x="2127" y="720"/>
                    <a:pt x="1801" y="329"/>
                  </a:cubicBezTo>
                  <a:cubicBezTo>
                    <a:pt x="1623" y="114"/>
                    <a:pt x="1382" y="1"/>
                    <a:pt x="111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9" name="Google Shape;4089;p60">
              <a:extLst>
                <a:ext uri="{FF2B5EF4-FFF2-40B4-BE49-F238E27FC236}">
                  <a16:creationId xmlns:a16="http://schemas.microsoft.com/office/drawing/2014/main" id="{B7133476-7773-42BC-8859-26DB6D0F2953}"/>
                </a:ext>
              </a:extLst>
            </p:cNvPr>
            <p:cNvSpPr/>
            <p:nvPr/>
          </p:nvSpPr>
          <p:spPr>
            <a:xfrm>
              <a:off x="1686375" y="1847525"/>
              <a:ext cx="36300" cy="43350"/>
            </a:xfrm>
            <a:custGeom>
              <a:avLst/>
              <a:gdLst/>
              <a:ahLst/>
              <a:cxnLst/>
              <a:rect l="l" t="t" r="r" b="b"/>
              <a:pathLst>
                <a:path w="1452" h="1734" extrusionOk="0">
                  <a:moveTo>
                    <a:pt x="739" y="0"/>
                  </a:moveTo>
                  <a:cubicBezTo>
                    <a:pt x="677" y="0"/>
                    <a:pt x="614" y="11"/>
                    <a:pt x="546" y="30"/>
                  </a:cubicBezTo>
                  <a:cubicBezTo>
                    <a:pt x="188" y="135"/>
                    <a:pt x="89" y="441"/>
                    <a:pt x="60" y="616"/>
                  </a:cubicBezTo>
                  <a:cubicBezTo>
                    <a:pt x="1" y="1000"/>
                    <a:pt x="170" y="1438"/>
                    <a:pt x="457" y="1632"/>
                  </a:cubicBezTo>
                  <a:cubicBezTo>
                    <a:pt x="555" y="1699"/>
                    <a:pt x="667" y="1734"/>
                    <a:pt x="774" y="1734"/>
                  </a:cubicBezTo>
                  <a:cubicBezTo>
                    <a:pt x="813" y="1734"/>
                    <a:pt x="853" y="1729"/>
                    <a:pt x="890" y="1720"/>
                  </a:cubicBezTo>
                  <a:cubicBezTo>
                    <a:pt x="1095" y="1664"/>
                    <a:pt x="1222" y="1462"/>
                    <a:pt x="1282" y="1347"/>
                  </a:cubicBezTo>
                  <a:cubicBezTo>
                    <a:pt x="1452" y="1008"/>
                    <a:pt x="1398" y="485"/>
                    <a:pt x="1164" y="202"/>
                  </a:cubicBezTo>
                  <a:cubicBezTo>
                    <a:pt x="1053" y="68"/>
                    <a:pt x="913" y="0"/>
                    <a:pt x="748" y="0"/>
                  </a:cubicBezTo>
                  <a:cubicBezTo>
                    <a:pt x="745" y="0"/>
                    <a:pt x="742" y="0"/>
                    <a:pt x="739" y="0"/>
                  </a:cubicBezTo>
                  <a:close/>
                </a:path>
              </a:pathLst>
            </a:custGeom>
            <a:solidFill>
              <a:srgbClr val="F9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0" name="Google Shape;4090;p60">
              <a:extLst>
                <a:ext uri="{FF2B5EF4-FFF2-40B4-BE49-F238E27FC236}">
                  <a16:creationId xmlns:a16="http://schemas.microsoft.com/office/drawing/2014/main" id="{273CA705-0E53-4B09-A811-D69DB92CDC47}"/>
                </a:ext>
              </a:extLst>
            </p:cNvPr>
            <p:cNvSpPr/>
            <p:nvPr/>
          </p:nvSpPr>
          <p:spPr>
            <a:xfrm>
              <a:off x="1677150" y="1838725"/>
              <a:ext cx="55000" cy="60925"/>
            </a:xfrm>
            <a:custGeom>
              <a:avLst/>
              <a:gdLst/>
              <a:ahLst/>
              <a:cxnLst/>
              <a:rect l="l" t="t" r="r" b="b"/>
              <a:pathLst>
                <a:path w="2200" h="2437" extrusionOk="0">
                  <a:moveTo>
                    <a:pt x="1116" y="498"/>
                  </a:moveTo>
                  <a:cubicBezTo>
                    <a:pt x="1236" y="498"/>
                    <a:pt x="1337" y="548"/>
                    <a:pt x="1421" y="647"/>
                  </a:cubicBezTo>
                  <a:cubicBezTo>
                    <a:pt x="1618" y="885"/>
                    <a:pt x="1664" y="1346"/>
                    <a:pt x="1520" y="1633"/>
                  </a:cubicBezTo>
                  <a:cubicBezTo>
                    <a:pt x="1440" y="1792"/>
                    <a:pt x="1330" y="1901"/>
                    <a:pt x="1220" y="1931"/>
                  </a:cubicBezTo>
                  <a:cubicBezTo>
                    <a:pt x="1196" y="1938"/>
                    <a:pt x="1171" y="1941"/>
                    <a:pt x="1144" y="1941"/>
                  </a:cubicBezTo>
                  <a:cubicBezTo>
                    <a:pt x="1068" y="1941"/>
                    <a:pt x="983" y="1914"/>
                    <a:pt x="909" y="1864"/>
                  </a:cubicBezTo>
                  <a:cubicBezTo>
                    <a:pt x="667" y="1699"/>
                    <a:pt x="523" y="1324"/>
                    <a:pt x="575" y="991"/>
                  </a:cubicBezTo>
                  <a:cubicBezTo>
                    <a:pt x="602" y="819"/>
                    <a:pt x="690" y="601"/>
                    <a:pt x="957" y="523"/>
                  </a:cubicBezTo>
                  <a:cubicBezTo>
                    <a:pt x="1013" y="507"/>
                    <a:pt x="1066" y="498"/>
                    <a:pt x="1116" y="498"/>
                  </a:cubicBezTo>
                  <a:close/>
                  <a:moveTo>
                    <a:pt x="1114" y="1"/>
                  </a:moveTo>
                  <a:cubicBezTo>
                    <a:pt x="1018" y="1"/>
                    <a:pt x="919" y="15"/>
                    <a:pt x="818" y="45"/>
                  </a:cubicBezTo>
                  <a:cubicBezTo>
                    <a:pt x="421" y="162"/>
                    <a:pt x="152" y="478"/>
                    <a:pt x="84" y="913"/>
                  </a:cubicBezTo>
                  <a:cubicBezTo>
                    <a:pt x="0" y="1441"/>
                    <a:pt x="225" y="2001"/>
                    <a:pt x="630" y="2274"/>
                  </a:cubicBezTo>
                  <a:cubicBezTo>
                    <a:pt x="787" y="2380"/>
                    <a:pt x="969" y="2437"/>
                    <a:pt x="1145" y="2437"/>
                  </a:cubicBezTo>
                  <a:cubicBezTo>
                    <a:pt x="1217" y="2437"/>
                    <a:pt x="1286" y="2429"/>
                    <a:pt x="1351" y="2410"/>
                  </a:cubicBezTo>
                  <a:cubicBezTo>
                    <a:pt x="1601" y="2342"/>
                    <a:pt x="1820" y="2147"/>
                    <a:pt x="1964" y="1858"/>
                  </a:cubicBezTo>
                  <a:cubicBezTo>
                    <a:pt x="2200" y="1392"/>
                    <a:pt x="2130" y="720"/>
                    <a:pt x="1804" y="329"/>
                  </a:cubicBezTo>
                  <a:cubicBezTo>
                    <a:pt x="1624" y="114"/>
                    <a:pt x="1383" y="1"/>
                    <a:pt x="111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21" name="Google Shape;4091;p60">
            <a:extLst>
              <a:ext uri="{FF2B5EF4-FFF2-40B4-BE49-F238E27FC236}">
                <a16:creationId xmlns:a16="http://schemas.microsoft.com/office/drawing/2014/main" id="{A12BD306-526D-4AC9-AD47-70271F60E65F}"/>
              </a:ext>
            </a:extLst>
          </p:cNvPr>
          <p:cNvGrpSpPr/>
          <p:nvPr/>
        </p:nvGrpSpPr>
        <p:grpSpPr>
          <a:xfrm>
            <a:off x="8421292" y="5344878"/>
            <a:ext cx="108750" cy="161425"/>
            <a:chOff x="1660775" y="1221975"/>
            <a:chExt cx="108750" cy="161425"/>
          </a:xfrm>
        </p:grpSpPr>
        <p:sp>
          <p:nvSpPr>
            <p:cNvPr id="522" name="Google Shape;4092;p60">
              <a:extLst>
                <a:ext uri="{FF2B5EF4-FFF2-40B4-BE49-F238E27FC236}">
                  <a16:creationId xmlns:a16="http://schemas.microsoft.com/office/drawing/2014/main" id="{09D922EA-60DB-4E92-8C6E-53252CF9D52A}"/>
                </a:ext>
              </a:extLst>
            </p:cNvPr>
            <p:cNvSpPr/>
            <p:nvPr/>
          </p:nvSpPr>
          <p:spPr>
            <a:xfrm>
              <a:off x="1660775" y="1259400"/>
              <a:ext cx="108750" cy="124000"/>
            </a:xfrm>
            <a:custGeom>
              <a:avLst/>
              <a:gdLst/>
              <a:ahLst/>
              <a:cxnLst/>
              <a:rect l="l" t="t" r="r" b="b"/>
              <a:pathLst>
                <a:path w="4350" h="4960" extrusionOk="0">
                  <a:moveTo>
                    <a:pt x="2359" y="1"/>
                  </a:moveTo>
                  <a:cubicBezTo>
                    <a:pt x="2093" y="1"/>
                    <a:pt x="1836" y="82"/>
                    <a:pt x="1631" y="234"/>
                  </a:cubicBezTo>
                  <a:cubicBezTo>
                    <a:pt x="1142" y="596"/>
                    <a:pt x="954" y="1296"/>
                    <a:pt x="1182" y="1902"/>
                  </a:cubicBezTo>
                  <a:cubicBezTo>
                    <a:pt x="1210" y="1977"/>
                    <a:pt x="1246" y="2054"/>
                    <a:pt x="1281" y="2131"/>
                  </a:cubicBezTo>
                  <a:cubicBezTo>
                    <a:pt x="1365" y="2311"/>
                    <a:pt x="1437" y="2467"/>
                    <a:pt x="1403" y="2595"/>
                  </a:cubicBezTo>
                  <a:cubicBezTo>
                    <a:pt x="1356" y="2771"/>
                    <a:pt x="1098" y="2880"/>
                    <a:pt x="859" y="2969"/>
                  </a:cubicBezTo>
                  <a:cubicBezTo>
                    <a:pt x="540" y="3089"/>
                    <a:pt x="108" y="3298"/>
                    <a:pt x="42" y="3741"/>
                  </a:cubicBezTo>
                  <a:cubicBezTo>
                    <a:pt x="1" y="4010"/>
                    <a:pt x="127" y="4301"/>
                    <a:pt x="369" y="4500"/>
                  </a:cubicBezTo>
                  <a:cubicBezTo>
                    <a:pt x="561" y="4659"/>
                    <a:pt x="786" y="4740"/>
                    <a:pt x="985" y="4812"/>
                  </a:cubicBezTo>
                  <a:cubicBezTo>
                    <a:pt x="1166" y="4876"/>
                    <a:pt x="1394" y="4959"/>
                    <a:pt x="1639" y="4959"/>
                  </a:cubicBezTo>
                  <a:cubicBezTo>
                    <a:pt x="1727" y="4959"/>
                    <a:pt x="1816" y="4949"/>
                    <a:pt x="1906" y="4923"/>
                  </a:cubicBezTo>
                  <a:cubicBezTo>
                    <a:pt x="2100" y="4866"/>
                    <a:pt x="2257" y="4750"/>
                    <a:pt x="2394" y="4648"/>
                  </a:cubicBezTo>
                  <a:cubicBezTo>
                    <a:pt x="2529" y="4547"/>
                    <a:pt x="2647" y="4460"/>
                    <a:pt x="2765" y="4447"/>
                  </a:cubicBezTo>
                  <a:cubicBezTo>
                    <a:pt x="2781" y="4446"/>
                    <a:pt x="2797" y="4445"/>
                    <a:pt x="2814" y="4445"/>
                  </a:cubicBezTo>
                  <a:cubicBezTo>
                    <a:pt x="2911" y="4445"/>
                    <a:pt x="3020" y="4469"/>
                    <a:pt x="3134" y="4494"/>
                  </a:cubicBezTo>
                  <a:cubicBezTo>
                    <a:pt x="3243" y="4517"/>
                    <a:pt x="3378" y="4546"/>
                    <a:pt x="3517" y="4546"/>
                  </a:cubicBezTo>
                  <a:cubicBezTo>
                    <a:pt x="3778" y="4546"/>
                    <a:pt x="4053" y="4443"/>
                    <a:pt x="4200" y="4005"/>
                  </a:cubicBezTo>
                  <a:cubicBezTo>
                    <a:pt x="4350" y="3562"/>
                    <a:pt x="4139" y="3291"/>
                    <a:pt x="3955" y="3051"/>
                  </a:cubicBezTo>
                  <a:lnTo>
                    <a:pt x="3903" y="2984"/>
                  </a:lnTo>
                  <a:cubicBezTo>
                    <a:pt x="3674" y="2684"/>
                    <a:pt x="3537" y="2503"/>
                    <a:pt x="3515" y="2168"/>
                  </a:cubicBezTo>
                  <a:cubicBezTo>
                    <a:pt x="3506" y="2020"/>
                    <a:pt x="3520" y="1863"/>
                    <a:pt x="3534" y="1697"/>
                  </a:cubicBezTo>
                  <a:cubicBezTo>
                    <a:pt x="3569" y="1316"/>
                    <a:pt x="3607" y="886"/>
                    <a:pt x="3340" y="489"/>
                  </a:cubicBezTo>
                  <a:cubicBezTo>
                    <a:pt x="3173" y="242"/>
                    <a:pt x="2905" y="75"/>
                    <a:pt x="2585" y="20"/>
                  </a:cubicBezTo>
                  <a:cubicBezTo>
                    <a:pt x="2509" y="7"/>
                    <a:pt x="2433" y="1"/>
                    <a:pt x="235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3" name="Google Shape;4093;p60">
              <a:extLst>
                <a:ext uri="{FF2B5EF4-FFF2-40B4-BE49-F238E27FC236}">
                  <a16:creationId xmlns:a16="http://schemas.microsoft.com/office/drawing/2014/main" id="{15C1EE97-FE05-40F2-8DEA-C5689A599D4F}"/>
                </a:ext>
              </a:extLst>
            </p:cNvPr>
            <p:cNvSpPr/>
            <p:nvPr/>
          </p:nvSpPr>
          <p:spPr>
            <a:xfrm>
              <a:off x="1669925" y="1230825"/>
              <a:ext cx="89200" cy="106400"/>
            </a:xfrm>
            <a:custGeom>
              <a:avLst/>
              <a:gdLst/>
              <a:ahLst/>
              <a:cxnLst/>
              <a:rect l="l" t="t" r="r" b="b"/>
              <a:pathLst>
                <a:path w="3568" h="4256" extrusionOk="0">
                  <a:moveTo>
                    <a:pt x="1998" y="0"/>
                  </a:moveTo>
                  <a:cubicBezTo>
                    <a:pt x="1806" y="0"/>
                    <a:pt x="1618" y="58"/>
                    <a:pt x="1474" y="166"/>
                  </a:cubicBezTo>
                  <a:cubicBezTo>
                    <a:pt x="1288" y="304"/>
                    <a:pt x="1156" y="518"/>
                    <a:pt x="1099" y="771"/>
                  </a:cubicBezTo>
                  <a:cubicBezTo>
                    <a:pt x="1051" y="990"/>
                    <a:pt x="1067" y="1223"/>
                    <a:pt x="1144" y="1427"/>
                  </a:cubicBezTo>
                  <a:cubicBezTo>
                    <a:pt x="1171" y="1495"/>
                    <a:pt x="1200" y="1562"/>
                    <a:pt x="1233" y="1632"/>
                  </a:cubicBezTo>
                  <a:cubicBezTo>
                    <a:pt x="1328" y="1835"/>
                    <a:pt x="1434" y="2066"/>
                    <a:pt x="1376" y="2333"/>
                  </a:cubicBezTo>
                  <a:lnTo>
                    <a:pt x="1376" y="2335"/>
                  </a:lnTo>
                  <a:cubicBezTo>
                    <a:pt x="1277" y="2701"/>
                    <a:pt x="863" y="2856"/>
                    <a:pt x="616" y="2947"/>
                  </a:cubicBezTo>
                  <a:cubicBezTo>
                    <a:pt x="255" y="3081"/>
                    <a:pt x="67" y="3231"/>
                    <a:pt x="26" y="3421"/>
                  </a:cubicBezTo>
                  <a:cubicBezTo>
                    <a:pt x="26" y="3422"/>
                    <a:pt x="22" y="3440"/>
                    <a:pt x="22" y="3442"/>
                  </a:cubicBezTo>
                  <a:cubicBezTo>
                    <a:pt x="0" y="3587"/>
                    <a:pt x="80" y="3757"/>
                    <a:pt x="225" y="3878"/>
                  </a:cubicBezTo>
                  <a:cubicBezTo>
                    <a:pt x="371" y="3998"/>
                    <a:pt x="558" y="4065"/>
                    <a:pt x="737" y="4129"/>
                  </a:cubicBezTo>
                  <a:cubicBezTo>
                    <a:pt x="929" y="4198"/>
                    <a:pt x="1107" y="4255"/>
                    <a:pt x="1273" y="4255"/>
                  </a:cubicBezTo>
                  <a:cubicBezTo>
                    <a:pt x="1331" y="4255"/>
                    <a:pt x="1388" y="4248"/>
                    <a:pt x="1443" y="4233"/>
                  </a:cubicBezTo>
                  <a:cubicBezTo>
                    <a:pt x="1575" y="4194"/>
                    <a:pt x="1691" y="4108"/>
                    <a:pt x="1817" y="4014"/>
                  </a:cubicBezTo>
                  <a:cubicBezTo>
                    <a:pt x="1972" y="3899"/>
                    <a:pt x="2146" y="3767"/>
                    <a:pt x="2362" y="3746"/>
                  </a:cubicBezTo>
                  <a:cubicBezTo>
                    <a:pt x="2391" y="3743"/>
                    <a:pt x="2421" y="3741"/>
                    <a:pt x="2450" y="3741"/>
                  </a:cubicBezTo>
                  <a:cubicBezTo>
                    <a:pt x="2584" y="3741"/>
                    <a:pt x="2719" y="3771"/>
                    <a:pt x="2840" y="3798"/>
                  </a:cubicBezTo>
                  <a:cubicBezTo>
                    <a:pt x="2962" y="3824"/>
                    <a:pt x="3064" y="3844"/>
                    <a:pt x="3151" y="3844"/>
                  </a:cubicBezTo>
                  <a:cubicBezTo>
                    <a:pt x="3314" y="3844"/>
                    <a:pt x="3422" y="3774"/>
                    <a:pt x="3500" y="3540"/>
                  </a:cubicBezTo>
                  <a:cubicBezTo>
                    <a:pt x="3508" y="3516"/>
                    <a:pt x="3516" y="3490"/>
                    <a:pt x="3521" y="3468"/>
                  </a:cubicBezTo>
                  <a:cubicBezTo>
                    <a:pt x="3568" y="3260"/>
                    <a:pt x="3476" y="3129"/>
                    <a:pt x="3311" y="2915"/>
                  </a:cubicBezTo>
                  <a:lnTo>
                    <a:pt x="3261" y="2850"/>
                  </a:lnTo>
                  <a:cubicBezTo>
                    <a:pt x="3010" y="2518"/>
                    <a:pt x="2828" y="2280"/>
                    <a:pt x="2799" y="1837"/>
                  </a:cubicBezTo>
                  <a:cubicBezTo>
                    <a:pt x="2788" y="1664"/>
                    <a:pt x="2804" y="1486"/>
                    <a:pt x="2817" y="1313"/>
                  </a:cubicBezTo>
                  <a:cubicBezTo>
                    <a:pt x="2851" y="960"/>
                    <a:pt x="2880" y="626"/>
                    <a:pt x="2683" y="333"/>
                  </a:cubicBezTo>
                  <a:cubicBezTo>
                    <a:pt x="2570" y="166"/>
                    <a:pt x="2385" y="53"/>
                    <a:pt x="2160" y="14"/>
                  </a:cubicBezTo>
                  <a:cubicBezTo>
                    <a:pt x="2106" y="5"/>
                    <a:pt x="2052" y="0"/>
                    <a:pt x="1998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4" name="Google Shape;4094;p60">
              <a:extLst>
                <a:ext uri="{FF2B5EF4-FFF2-40B4-BE49-F238E27FC236}">
                  <a16:creationId xmlns:a16="http://schemas.microsoft.com/office/drawing/2014/main" id="{5AB5FD37-1DD8-47E9-B65A-93C5ADD4A42C}"/>
                </a:ext>
              </a:extLst>
            </p:cNvPr>
            <p:cNvSpPr/>
            <p:nvPr/>
          </p:nvSpPr>
          <p:spPr>
            <a:xfrm>
              <a:off x="1660775" y="1221975"/>
              <a:ext cx="108750" cy="124025"/>
            </a:xfrm>
            <a:custGeom>
              <a:avLst/>
              <a:gdLst/>
              <a:ahLst/>
              <a:cxnLst/>
              <a:rect l="l" t="t" r="r" b="b"/>
              <a:pathLst>
                <a:path w="4350" h="4961" extrusionOk="0">
                  <a:moveTo>
                    <a:pt x="2364" y="501"/>
                  </a:moveTo>
                  <a:cubicBezTo>
                    <a:pt x="2409" y="501"/>
                    <a:pt x="2455" y="505"/>
                    <a:pt x="2498" y="514"/>
                  </a:cubicBezTo>
                  <a:cubicBezTo>
                    <a:pt x="2684" y="546"/>
                    <a:pt x="2836" y="637"/>
                    <a:pt x="2926" y="771"/>
                  </a:cubicBezTo>
                  <a:cubicBezTo>
                    <a:pt x="3094" y="1020"/>
                    <a:pt x="3068" y="1315"/>
                    <a:pt x="3037" y="1655"/>
                  </a:cubicBezTo>
                  <a:cubicBezTo>
                    <a:pt x="3021" y="1833"/>
                    <a:pt x="3004" y="2017"/>
                    <a:pt x="3016" y="2204"/>
                  </a:cubicBezTo>
                  <a:cubicBezTo>
                    <a:pt x="3047" y="2689"/>
                    <a:pt x="3260" y="2966"/>
                    <a:pt x="3508" y="3294"/>
                  </a:cubicBezTo>
                  <a:lnTo>
                    <a:pt x="3559" y="3359"/>
                  </a:lnTo>
                  <a:cubicBezTo>
                    <a:pt x="3736" y="3587"/>
                    <a:pt x="3788" y="3668"/>
                    <a:pt x="3728" y="3849"/>
                  </a:cubicBezTo>
                  <a:cubicBezTo>
                    <a:pt x="3676" y="3998"/>
                    <a:pt x="3635" y="4054"/>
                    <a:pt x="3517" y="4054"/>
                  </a:cubicBezTo>
                  <a:cubicBezTo>
                    <a:pt x="3451" y="4054"/>
                    <a:pt x="3363" y="4037"/>
                    <a:pt x="3237" y="4010"/>
                  </a:cubicBezTo>
                  <a:cubicBezTo>
                    <a:pt x="3106" y="3981"/>
                    <a:pt x="2961" y="3950"/>
                    <a:pt x="2810" y="3950"/>
                  </a:cubicBezTo>
                  <a:cubicBezTo>
                    <a:pt x="2778" y="3950"/>
                    <a:pt x="2745" y="3951"/>
                    <a:pt x="2712" y="3954"/>
                  </a:cubicBezTo>
                  <a:cubicBezTo>
                    <a:pt x="2456" y="3981"/>
                    <a:pt x="2263" y="4125"/>
                    <a:pt x="2094" y="4252"/>
                  </a:cubicBezTo>
                  <a:cubicBezTo>
                    <a:pt x="1979" y="4336"/>
                    <a:pt x="1873" y="4416"/>
                    <a:pt x="1766" y="4446"/>
                  </a:cubicBezTo>
                  <a:cubicBezTo>
                    <a:pt x="1725" y="4458"/>
                    <a:pt x="1682" y="4464"/>
                    <a:pt x="1637" y="4464"/>
                  </a:cubicBezTo>
                  <a:cubicBezTo>
                    <a:pt x="1494" y="4464"/>
                    <a:pt x="1331" y="4410"/>
                    <a:pt x="1151" y="4346"/>
                  </a:cubicBezTo>
                  <a:cubicBezTo>
                    <a:pt x="983" y="4285"/>
                    <a:pt x="808" y="4222"/>
                    <a:pt x="682" y="4120"/>
                  </a:cubicBezTo>
                  <a:cubicBezTo>
                    <a:pt x="578" y="4033"/>
                    <a:pt x="517" y="3913"/>
                    <a:pt x="531" y="3818"/>
                  </a:cubicBezTo>
                  <a:cubicBezTo>
                    <a:pt x="553" y="3680"/>
                    <a:pt x="716" y="3557"/>
                    <a:pt x="1031" y="3439"/>
                  </a:cubicBezTo>
                  <a:cubicBezTo>
                    <a:pt x="1288" y="3343"/>
                    <a:pt x="1764" y="3165"/>
                    <a:pt x="1881" y="2727"/>
                  </a:cubicBezTo>
                  <a:cubicBezTo>
                    <a:pt x="1963" y="2425"/>
                    <a:pt x="1839" y="2159"/>
                    <a:pt x="1731" y="1925"/>
                  </a:cubicBezTo>
                  <a:cubicBezTo>
                    <a:pt x="1701" y="1860"/>
                    <a:pt x="1671" y="1794"/>
                    <a:pt x="1646" y="1729"/>
                  </a:cubicBezTo>
                  <a:cubicBezTo>
                    <a:pt x="1498" y="1335"/>
                    <a:pt x="1618" y="866"/>
                    <a:pt x="1926" y="637"/>
                  </a:cubicBezTo>
                  <a:cubicBezTo>
                    <a:pt x="2045" y="549"/>
                    <a:pt x="2202" y="501"/>
                    <a:pt x="2364" y="501"/>
                  </a:cubicBezTo>
                  <a:close/>
                  <a:moveTo>
                    <a:pt x="2362" y="1"/>
                  </a:moveTo>
                  <a:cubicBezTo>
                    <a:pt x="2095" y="1"/>
                    <a:pt x="1837" y="81"/>
                    <a:pt x="1631" y="235"/>
                  </a:cubicBezTo>
                  <a:cubicBezTo>
                    <a:pt x="1142" y="598"/>
                    <a:pt x="954" y="1300"/>
                    <a:pt x="1182" y="1903"/>
                  </a:cubicBezTo>
                  <a:cubicBezTo>
                    <a:pt x="1210" y="1980"/>
                    <a:pt x="1246" y="2055"/>
                    <a:pt x="1281" y="2133"/>
                  </a:cubicBezTo>
                  <a:cubicBezTo>
                    <a:pt x="1365" y="2314"/>
                    <a:pt x="1437" y="2469"/>
                    <a:pt x="1403" y="2597"/>
                  </a:cubicBezTo>
                  <a:cubicBezTo>
                    <a:pt x="1356" y="2772"/>
                    <a:pt x="1098" y="2881"/>
                    <a:pt x="859" y="2970"/>
                  </a:cubicBezTo>
                  <a:cubicBezTo>
                    <a:pt x="540" y="3090"/>
                    <a:pt x="109" y="3299"/>
                    <a:pt x="42" y="3742"/>
                  </a:cubicBezTo>
                  <a:cubicBezTo>
                    <a:pt x="1" y="4011"/>
                    <a:pt x="127" y="4303"/>
                    <a:pt x="369" y="4501"/>
                  </a:cubicBezTo>
                  <a:cubicBezTo>
                    <a:pt x="560" y="4660"/>
                    <a:pt x="786" y="4741"/>
                    <a:pt x="985" y="4813"/>
                  </a:cubicBezTo>
                  <a:cubicBezTo>
                    <a:pt x="1166" y="4879"/>
                    <a:pt x="1395" y="4960"/>
                    <a:pt x="1639" y="4960"/>
                  </a:cubicBezTo>
                  <a:cubicBezTo>
                    <a:pt x="1727" y="4960"/>
                    <a:pt x="1816" y="4950"/>
                    <a:pt x="1906" y="4922"/>
                  </a:cubicBezTo>
                  <a:cubicBezTo>
                    <a:pt x="2102" y="4866"/>
                    <a:pt x="2257" y="4750"/>
                    <a:pt x="2395" y="4646"/>
                  </a:cubicBezTo>
                  <a:cubicBezTo>
                    <a:pt x="2529" y="4546"/>
                    <a:pt x="2646" y="4458"/>
                    <a:pt x="2765" y="4446"/>
                  </a:cubicBezTo>
                  <a:cubicBezTo>
                    <a:pt x="2781" y="4445"/>
                    <a:pt x="2799" y="4444"/>
                    <a:pt x="2816" y="4444"/>
                  </a:cubicBezTo>
                  <a:cubicBezTo>
                    <a:pt x="2912" y="4444"/>
                    <a:pt x="3020" y="4468"/>
                    <a:pt x="3134" y="4492"/>
                  </a:cubicBezTo>
                  <a:cubicBezTo>
                    <a:pt x="3243" y="4516"/>
                    <a:pt x="3377" y="4545"/>
                    <a:pt x="3516" y="4545"/>
                  </a:cubicBezTo>
                  <a:cubicBezTo>
                    <a:pt x="3777" y="4545"/>
                    <a:pt x="4052" y="4442"/>
                    <a:pt x="4201" y="4003"/>
                  </a:cubicBezTo>
                  <a:cubicBezTo>
                    <a:pt x="4350" y="3561"/>
                    <a:pt x="4140" y="3290"/>
                    <a:pt x="3955" y="3050"/>
                  </a:cubicBezTo>
                  <a:lnTo>
                    <a:pt x="3903" y="2982"/>
                  </a:lnTo>
                  <a:cubicBezTo>
                    <a:pt x="3674" y="2682"/>
                    <a:pt x="3537" y="2502"/>
                    <a:pt x="3515" y="2167"/>
                  </a:cubicBezTo>
                  <a:cubicBezTo>
                    <a:pt x="3506" y="2018"/>
                    <a:pt x="3518" y="1862"/>
                    <a:pt x="3534" y="1696"/>
                  </a:cubicBezTo>
                  <a:cubicBezTo>
                    <a:pt x="3570" y="1315"/>
                    <a:pt x="3607" y="885"/>
                    <a:pt x="3340" y="488"/>
                  </a:cubicBezTo>
                  <a:cubicBezTo>
                    <a:pt x="3173" y="241"/>
                    <a:pt x="2905" y="75"/>
                    <a:pt x="2585" y="19"/>
                  </a:cubicBezTo>
                  <a:cubicBezTo>
                    <a:pt x="2510" y="7"/>
                    <a:pt x="2436" y="1"/>
                    <a:pt x="236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25" name="Google Shape;4095;p60">
            <a:extLst>
              <a:ext uri="{FF2B5EF4-FFF2-40B4-BE49-F238E27FC236}">
                <a16:creationId xmlns:a16="http://schemas.microsoft.com/office/drawing/2014/main" id="{2D8D8D22-7263-4CB3-B4F7-8F09166E0C06}"/>
              </a:ext>
            </a:extLst>
          </p:cNvPr>
          <p:cNvGrpSpPr/>
          <p:nvPr/>
        </p:nvGrpSpPr>
        <p:grpSpPr>
          <a:xfrm>
            <a:off x="9792705" y="4213754"/>
            <a:ext cx="55000" cy="98300"/>
            <a:chOff x="1677150" y="1838725"/>
            <a:chExt cx="55000" cy="98300"/>
          </a:xfrm>
        </p:grpSpPr>
        <p:sp>
          <p:nvSpPr>
            <p:cNvPr id="526" name="Google Shape;4096;p60">
              <a:extLst>
                <a:ext uri="{FF2B5EF4-FFF2-40B4-BE49-F238E27FC236}">
                  <a16:creationId xmlns:a16="http://schemas.microsoft.com/office/drawing/2014/main" id="{374F84DE-E597-47E8-9862-9008C917DE17}"/>
                </a:ext>
              </a:extLst>
            </p:cNvPr>
            <p:cNvSpPr/>
            <p:nvPr/>
          </p:nvSpPr>
          <p:spPr>
            <a:xfrm>
              <a:off x="1677150" y="1876050"/>
              <a:ext cx="54950" cy="60975"/>
            </a:xfrm>
            <a:custGeom>
              <a:avLst/>
              <a:gdLst/>
              <a:ahLst/>
              <a:cxnLst/>
              <a:rect l="l" t="t" r="r" b="b"/>
              <a:pathLst>
                <a:path w="2198" h="2439" extrusionOk="0">
                  <a:moveTo>
                    <a:pt x="1114" y="1"/>
                  </a:moveTo>
                  <a:cubicBezTo>
                    <a:pt x="1018" y="1"/>
                    <a:pt x="918" y="16"/>
                    <a:pt x="817" y="45"/>
                  </a:cubicBezTo>
                  <a:cubicBezTo>
                    <a:pt x="419" y="162"/>
                    <a:pt x="151" y="478"/>
                    <a:pt x="83" y="913"/>
                  </a:cubicBezTo>
                  <a:cubicBezTo>
                    <a:pt x="0" y="1441"/>
                    <a:pt x="224" y="2001"/>
                    <a:pt x="628" y="2276"/>
                  </a:cubicBezTo>
                  <a:cubicBezTo>
                    <a:pt x="785" y="2382"/>
                    <a:pt x="968" y="2439"/>
                    <a:pt x="1144" y="2439"/>
                  </a:cubicBezTo>
                  <a:cubicBezTo>
                    <a:pt x="1215" y="2439"/>
                    <a:pt x="1285" y="2429"/>
                    <a:pt x="1350" y="2410"/>
                  </a:cubicBezTo>
                  <a:cubicBezTo>
                    <a:pt x="1600" y="2342"/>
                    <a:pt x="1819" y="2146"/>
                    <a:pt x="1963" y="1858"/>
                  </a:cubicBezTo>
                  <a:cubicBezTo>
                    <a:pt x="2198" y="1392"/>
                    <a:pt x="2127" y="720"/>
                    <a:pt x="1801" y="329"/>
                  </a:cubicBezTo>
                  <a:cubicBezTo>
                    <a:pt x="1623" y="114"/>
                    <a:pt x="1382" y="1"/>
                    <a:pt x="111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7" name="Google Shape;4097;p60">
              <a:extLst>
                <a:ext uri="{FF2B5EF4-FFF2-40B4-BE49-F238E27FC236}">
                  <a16:creationId xmlns:a16="http://schemas.microsoft.com/office/drawing/2014/main" id="{15F302E3-6970-44D6-AEA7-A488727CA9B0}"/>
                </a:ext>
              </a:extLst>
            </p:cNvPr>
            <p:cNvSpPr/>
            <p:nvPr/>
          </p:nvSpPr>
          <p:spPr>
            <a:xfrm>
              <a:off x="1686375" y="1847525"/>
              <a:ext cx="36300" cy="43350"/>
            </a:xfrm>
            <a:custGeom>
              <a:avLst/>
              <a:gdLst/>
              <a:ahLst/>
              <a:cxnLst/>
              <a:rect l="l" t="t" r="r" b="b"/>
              <a:pathLst>
                <a:path w="1452" h="1734" extrusionOk="0">
                  <a:moveTo>
                    <a:pt x="739" y="0"/>
                  </a:moveTo>
                  <a:cubicBezTo>
                    <a:pt x="677" y="0"/>
                    <a:pt x="614" y="11"/>
                    <a:pt x="546" y="30"/>
                  </a:cubicBezTo>
                  <a:cubicBezTo>
                    <a:pt x="188" y="135"/>
                    <a:pt x="89" y="441"/>
                    <a:pt x="60" y="616"/>
                  </a:cubicBezTo>
                  <a:cubicBezTo>
                    <a:pt x="1" y="1000"/>
                    <a:pt x="170" y="1438"/>
                    <a:pt x="457" y="1632"/>
                  </a:cubicBezTo>
                  <a:cubicBezTo>
                    <a:pt x="555" y="1699"/>
                    <a:pt x="667" y="1734"/>
                    <a:pt x="774" y="1734"/>
                  </a:cubicBezTo>
                  <a:cubicBezTo>
                    <a:pt x="813" y="1734"/>
                    <a:pt x="853" y="1729"/>
                    <a:pt x="890" y="1720"/>
                  </a:cubicBezTo>
                  <a:cubicBezTo>
                    <a:pt x="1095" y="1664"/>
                    <a:pt x="1222" y="1462"/>
                    <a:pt x="1282" y="1347"/>
                  </a:cubicBezTo>
                  <a:cubicBezTo>
                    <a:pt x="1452" y="1008"/>
                    <a:pt x="1398" y="485"/>
                    <a:pt x="1164" y="202"/>
                  </a:cubicBezTo>
                  <a:cubicBezTo>
                    <a:pt x="1053" y="68"/>
                    <a:pt x="913" y="0"/>
                    <a:pt x="748" y="0"/>
                  </a:cubicBezTo>
                  <a:cubicBezTo>
                    <a:pt x="745" y="0"/>
                    <a:pt x="742" y="0"/>
                    <a:pt x="739" y="0"/>
                  </a:cubicBezTo>
                  <a:close/>
                </a:path>
              </a:pathLst>
            </a:custGeom>
            <a:solidFill>
              <a:srgbClr val="F9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8" name="Google Shape;4098;p60">
              <a:extLst>
                <a:ext uri="{FF2B5EF4-FFF2-40B4-BE49-F238E27FC236}">
                  <a16:creationId xmlns:a16="http://schemas.microsoft.com/office/drawing/2014/main" id="{E693BA34-7775-4323-A839-BBA4880B2D14}"/>
                </a:ext>
              </a:extLst>
            </p:cNvPr>
            <p:cNvSpPr/>
            <p:nvPr/>
          </p:nvSpPr>
          <p:spPr>
            <a:xfrm>
              <a:off x="1677150" y="1838725"/>
              <a:ext cx="55000" cy="60925"/>
            </a:xfrm>
            <a:custGeom>
              <a:avLst/>
              <a:gdLst/>
              <a:ahLst/>
              <a:cxnLst/>
              <a:rect l="l" t="t" r="r" b="b"/>
              <a:pathLst>
                <a:path w="2200" h="2437" extrusionOk="0">
                  <a:moveTo>
                    <a:pt x="1116" y="498"/>
                  </a:moveTo>
                  <a:cubicBezTo>
                    <a:pt x="1236" y="498"/>
                    <a:pt x="1337" y="548"/>
                    <a:pt x="1421" y="647"/>
                  </a:cubicBezTo>
                  <a:cubicBezTo>
                    <a:pt x="1618" y="885"/>
                    <a:pt x="1664" y="1346"/>
                    <a:pt x="1520" y="1633"/>
                  </a:cubicBezTo>
                  <a:cubicBezTo>
                    <a:pt x="1440" y="1792"/>
                    <a:pt x="1330" y="1901"/>
                    <a:pt x="1220" y="1931"/>
                  </a:cubicBezTo>
                  <a:cubicBezTo>
                    <a:pt x="1196" y="1938"/>
                    <a:pt x="1171" y="1941"/>
                    <a:pt x="1144" y="1941"/>
                  </a:cubicBezTo>
                  <a:cubicBezTo>
                    <a:pt x="1068" y="1941"/>
                    <a:pt x="983" y="1914"/>
                    <a:pt x="909" y="1864"/>
                  </a:cubicBezTo>
                  <a:cubicBezTo>
                    <a:pt x="667" y="1699"/>
                    <a:pt x="523" y="1324"/>
                    <a:pt x="575" y="991"/>
                  </a:cubicBezTo>
                  <a:cubicBezTo>
                    <a:pt x="602" y="819"/>
                    <a:pt x="690" y="601"/>
                    <a:pt x="957" y="523"/>
                  </a:cubicBezTo>
                  <a:cubicBezTo>
                    <a:pt x="1013" y="507"/>
                    <a:pt x="1066" y="498"/>
                    <a:pt x="1116" y="498"/>
                  </a:cubicBezTo>
                  <a:close/>
                  <a:moveTo>
                    <a:pt x="1114" y="1"/>
                  </a:moveTo>
                  <a:cubicBezTo>
                    <a:pt x="1018" y="1"/>
                    <a:pt x="919" y="15"/>
                    <a:pt x="818" y="45"/>
                  </a:cubicBezTo>
                  <a:cubicBezTo>
                    <a:pt x="421" y="162"/>
                    <a:pt x="152" y="478"/>
                    <a:pt x="84" y="913"/>
                  </a:cubicBezTo>
                  <a:cubicBezTo>
                    <a:pt x="0" y="1441"/>
                    <a:pt x="225" y="2001"/>
                    <a:pt x="630" y="2274"/>
                  </a:cubicBezTo>
                  <a:cubicBezTo>
                    <a:pt x="787" y="2380"/>
                    <a:pt x="969" y="2437"/>
                    <a:pt x="1145" y="2437"/>
                  </a:cubicBezTo>
                  <a:cubicBezTo>
                    <a:pt x="1217" y="2437"/>
                    <a:pt x="1286" y="2429"/>
                    <a:pt x="1351" y="2410"/>
                  </a:cubicBezTo>
                  <a:cubicBezTo>
                    <a:pt x="1601" y="2342"/>
                    <a:pt x="1820" y="2147"/>
                    <a:pt x="1964" y="1858"/>
                  </a:cubicBezTo>
                  <a:cubicBezTo>
                    <a:pt x="2200" y="1392"/>
                    <a:pt x="2130" y="720"/>
                    <a:pt x="1804" y="329"/>
                  </a:cubicBezTo>
                  <a:cubicBezTo>
                    <a:pt x="1624" y="114"/>
                    <a:pt x="1383" y="1"/>
                    <a:pt x="111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29" name="Google Shape;4099;p60">
            <a:extLst>
              <a:ext uri="{FF2B5EF4-FFF2-40B4-BE49-F238E27FC236}">
                <a16:creationId xmlns:a16="http://schemas.microsoft.com/office/drawing/2014/main" id="{7C0F4C74-ECFA-4DC6-BA07-9C26E468A0A5}"/>
              </a:ext>
            </a:extLst>
          </p:cNvPr>
          <p:cNvGrpSpPr/>
          <p:nvPr/>
        </p:nvGrpSpPr>
        <p:grpSpPr>
          <a:xfrm>
            <a:off x="8558199" y="6054181"/>
            <a:ext cx="55000" cy="98300"/>
            <a:chOff x="1677150" y="1838725"/>
            <a:chExt cx="55000" cy="98300"/>
          </a:xfrm>
        </p:grpSpPr>
        <p:sp>
          <p:nvSpPr>
            <p:cNvPr id="530" name="Google Shape;4100;p60">
              <a:extLst>
                <a:ext uri="{FF2B5EF4-FFF2-40B4-BE49-F238E27FC236}">
                  <a16:creationId xmlns:a16="http://schemas.microsoft.com/office/drawing/2014/main" id="{1E93B0D7-6701-471C-9E9C-6DAE93A0E59B}"/>
                </a:ext>
              </a:extLst>
            </p:cNvPr>
            <p:cNvSpPr/>
            <p:nvPr/>
          </p:nvSpPr>
          <p:spPr>
            <a:xfrm>
              <a:off x="1677150" y="1876050"/>
              <a:ext cx="54950" cy="60975"/>
            </a:xfrm>
            <a:custGeom>
              <a:avLst/>
              <a:gdLst/>
              <a:ahLst/>
              <a:cxnLst/>
              <a:rect l="l" t="t" r="r" b="b"/>
              <a:pathLst>
                <a:path w="2198" h="2439" extrusionOk="0">
                  <a:moveTo>
                    <a:pt x="1114" y="1"/>
                  </a:moveTo>
                  <a:cubicBezTo>
                    <a:pt x="1018" y="1"/>
                    <a:pt x="918" y="16"/>
                    <a:pt x="817" y="45"/>
                  </a:cubicBezTo>
                  <a:cubicBezTo>
                    <a:pt x="419" y="162"/>
                    <a:pt x="151" y="478"/>
                    <a:pt x="83" y="913"/>
                  </a:cubicBezTo>
                  <a:cubicBezTo>
                    <a:pt x="0" y="1441"/>
                    <a:pt x="224" y="2001"/>
                    <a:pt x="628" y="2276"/>
                  </a:cubicBezTo>
                  <a:cubicBezTo>
                    <a:pt x="785" y="2382"/>
                    <a:pt x="968" y="2439"/>
                    <a:pt x="1144" y="2439"/>
                  </a:cubicBezTo>
                  <a:cubicBezTo>
                    <a:pt x="1215" y="2439"/>
                    <a:pt x="1285" y="2429"/>
                    <a:pt x="1350" y="2410"/>
                  </a:cubicBezTo>
                  <a:cubicBezTo>
                    <a:pt x="1600" y="2342"/>
                    <a:pt x="1819" y="2146"/>
                    <a:pt x="1963" y="1858"/>
                  </a:cubicBezTo>
                  <a:cubicBezTo>
                    <a:pt x="2198" y="1392"/>
                    <a:pt x="2127" y="720"/>
                    <a:pt x="1801" y="329"/>
                  </a:cubicBezTo>
                  <a:cubicBezTo>
                    <a:pt x="1623" y="114"/>
                    <a:pt x="1382" y="1"/>
                    <a:pt x="111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1" name="Google Shape;4101;p60">
              <a:extLst>
                <a:ext uri="{FF2B5EF4-FFF2-40B4-BE49-F238E27FC236}">
                  <a16:creationId xmlns:a16="http://schemas.microsoft.com/office/drawing/2014/main" id="{F36A9AC9-A950-4CFA-B8CE-8AC4AE816FB2}"/>
                </a:ext>
              </a:extLst>
            </p:cNvPr>
            <p:cNvSpPr/>
            <p:nvPr/>
          </p:nvSpPr>
          <p:spPr>
            <a:xfrm>
              <a:off x="1686375" y="1847525"/>
              <a:ext cx="36300" cy="43350"/>
            </a:xfrm>
            <a:custGeom>
              <a:avLst/>
              <a:gdLst/>
              <a:ahLst/>
              <a:cxnLst/>
              <a:rect l="l" t="t" r="r" b="b"/>
              <a:pathLst>
                <a:path w="1452" h="1734" extrusionOk="0">
                  <a:moveTo>
                    <a:pt x="739" y="0"/>
                  </a:moveTo>
                  <a:cubicBezTo>
                    <a:pt x="677" y="0"/>
                    <a:pt x="614" y="11"/>
                    <a:pt x="546" y="30"/>
                  </a:cubicBezTo>
                  <a:cubicBezTo>
                    <a:pt x="188" y="135"/>
                    <a:pt x="89" y="441"/>
                    <a:pt x="60" y="616"/>
                  </a:cubicBezTo>
                  <a:cubicBezTo>
                    <a:pt x="1" y="1000"/>
                    <a:pt x="170" y="1438"/>
                    <a:pt x="457" y="1632"/>
                  </a:cubicBezTo>
                  <a:cubicBezTo>
                    <a:pt x="555" y="1699"/>
                    <a:pt x="667" y="1734"/>
                    <a:pt x="774" y="1734"/>
                  </a:cubicBezTo>
                  <a:cubicBezTo>
                    <a:pt x="813" y="1734"/>
                    <a:pt x="853" y="1729"/>
                    <a:pt x="890" y="1720"/>
                  </a:cubicBezTo>
                  <a:cubicBezTo>
                    <a:pt x="1095" y="1664"/>
                    <a:pt x="1222" y="1462"/>
                    <a:pt x="1282" y="1347"/>
                  </a:cubicBezTo>
                  <a:cubicBezTo>
                    <a:pt x="1452" y="1008"/>
                    <a:pt x="1398" y="485"/>
                    <a:pt x="1164" y="202"/>
                  </a:cubicBezTo>
                  <a:cubicBezTo>
                    <a:pt x="1053" y="68"/>
                    <a:pt x="913" y="0"/>
                    <a:pt x="748" y="0"/>
                  </a:cubicBezTo>
                  <a:cubicBezTo>
                    <a:pt x="745" y="0"/>
                    <a:pt x="742" y="0"/>
                    <a:pt x="739" y="0"/>
                  </a:cubicBezTo>
                  <a:close/>
                </a:path>
              </a:pathLst>
            </a:custGeom>
            <a:solidFill>
              <a:srgbClr val="F9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2" name="Google Shape;4102;p60">
              <a:extLst>
                <a:ext uri="{FF2B5EF4-FFF2-40B4-BE49-F238E27FC236}">
                  <a16:creationId xmlns:a16="http://schemas.microsoft.com/office/drawing/2014/main" id="{F13CE18B-401C-4A32-9C63-DA2C693F1B49}"/>
                </a:ext>
              </a:extLst>
            </p:cNvPr>
            <p:cNvSpPr/>
            <p:nvPr/>
          </p:nvSpPr>
          <p:spPr>
            <a:xfrm>
              <a:off x="1677150" y="1838725"/>
              <a:ext cx="55000" cy="60925"/>
            </a:xfrm>
            <a:custGeom>
              <a:avLst/>
              <a:gdLst/>
              <a:ahLst/>
              <a:cxnLst/>
              <a:rect l="l" t="t" r="r" b="b"/>
              <a:pathLst>
                <a:path w="2200" h="2437" extrusionOk="0">
                  <a:moveTo>
                    <a:pt x="1116" y="498"/>
                  </a:moveTo>
                  <a:cubicBezTo>
                    <a:pt x="1236" y="498"/>
                    <a:pt x="1337" y="548"/>
                    <a:pt x="1421" y="647"/>
                  </a:cubicBezTo>
                  <a:cubicBezTo>
                    <a:pt x="1618" y="885"/>
                    <a:pt x="1664" y="1346"/>
                    <a:pt x="1520" y="1633"/>
                  </a:cubicBezTo>
                  <a:cubicBezTo>
                    <a:pt x="1440" y="1792"/>
                    <a:pt x="1330" y="1901"/>
                    <a:pt x="1220" y="1931"/>
                  </a:cubicBezTo>
                  <a:cubicBezTo>
                    <a:pt x="1196" y="1938"/>
                    <a:pt x="1171" y="1941"/>
                    <a:pt x="1144" y="1941"/>
                  </a:cubicBezTo>
                  <a:cubicBezTo>
                    <a:pt x="1068" y="1941"/>
                    <a:pt x="983" y="1914"/>
                    <a:pt x="909" y="1864"/>
                  </a:cubicBezTo>
                  <a:cubicBezTo>
                    <a:pt x="667" y="1699"/>
                    <a:pt x="523" y="1324"/>
                    <a:pt x="575" y="991"/>
                  </a:cubicBezTo>
                  <a:cubicBezTo>
                    <a:pt x="602" y="819"/>
                    <a:pt x="690" y="601"/>
                    <a:pt x="957" y="523"/>
                  </a:cubicBezTo>
                  <a:cubicBezTo>
                    <a:pt x="1013" y="507"/>
                    <a:pt x="1066" y="498"/>
                    <a:pt x="1116" y="498"/>
                  </a:cubicBezTo>
                  <a:close/>
                  <a:moveTo>
                    <a:pt x="1114" y="1"/>
                  </a:moveTo>
                  <a:cubicBezTo>
                    <a:pt x="1018" y="1"/>
                    <a:pt x="919" y="15"/>
                    <a:pt x="818" y="45"/>
                  </a:cubicBezTo>
                  <a:cubicBezTo>
                    <a:pt x="421" y="162"/>
                    <a:pt x="152" y="478"/>
                    <a:pt x="84" y="913"/>
                  </a:cubicBezTo>
                  <a:cubicBezTo>
                    <a:pt x="0" y="1441"/>
                    <a:pt x="225" y="2001"/>
                    <a:pt x="630" y="2274"/>
                  </a:cubicBezTo>
                  <a:cubicBezTo>
                    <a:pt x="787" y="2380"/>
                    <a:pt x="969" y="2437"/>
                    <a:pt x="1145" y="2437"/>
                  </a:cubicBezTo>
                  <a:cubicBezTo>
                    <a:pt x="1217" y="2437"/>
                    <a:pt x="1286" y="2429"/>
                    <a:pt x="1351" y="2410"/>
                  </a:cubicBezTo>
                  <a:cubicBezTo>
                    <a:pt x="1601" y="2342"/>
                    <a:pt x="1820" y="2147"/>
                    <a:pt x="1964" y="1858"/>
                  </a:cubicBezTo>
                  <a:cubicBezTo>
                    <a:pt x="2200" y="1392"/>
                    <a:pt x="2130" y="720"/>
                    <a:pt x="1804" y="329"/>
                  </a:cubicBezTo>
                  <a:cubicBezTo>
                    <a:pt x="1624" y="114"/>
                    <a:pt x="1383" y="1"/>
                    <a:pt x="111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33" name="Google Shape;4103;p60">
            <a:extLst>
              <a:ext uri="{FF2B5EF4-FFF2-40B4-BE49-F238E27FC236}">
                <a16:creationId xmlns:a16="http://schemas.microsoft.com/office/drawing/2014/main" id="{682A9547-8B4F-4637-9667-59137C9AD6F3}"/>
              </a:ext>
            </a:extLst>
          </p:cNvPr>
          <p:cNvGrpSpPr/>
          <p:nvPr/>
        </p:nvGrpSpPr>
        <p:grpSpPr>
          <a:xfrm>
            <a:off x="2875224" y="5889181"/>
            <a:ext cx="55000" cy="98300"/>
            <a:chOff x="1677150" y="1838725"/>
            <a:chExt cx="55000" cy="98300"/>
          </a:xfrm>
        </p:grpSpPr>
        <p:sp>
          <p:nvSpPr>
            <p:cNvPr id="534" name="Google Shape;4104;p60">
              <a:extLst>
                <a:ext uri="{FF2B5EF4-FFF2-40B4-BE49-F238E27FC236}">
                  <a16:creationId xmlns:a16="http://schemas.microsoft.com/office/drawing/2014/main" id="{E0AF7D28-82FC-473A-861B-A8CA661F01DC}"/>
                </a:ext>
              </a:extLst>
            </p:cNvPr>
            <p:cNvSpPr/>
            <p:nvPr/>
          </p:nvSpPr>
          <p:spPr>
            <a:xfrm>
              <a:off x="1677150" y="1876050"/>
              <a:ext cx="54950" cy="60975"/>
            </a:xfrm>
            <a:custGeom>
              <a:avLst/>
              <a:gdLst/>
              <a:ahLst/>
              <a:cxnLst/>
              <a:rect l="l" t="t" r="r" b="b"/>
              <a:pathLst>
                <a:path w="2198" h="2439" extrusionOk="0">
                  <a:moveTo>
                    <a:pt x="1114" y="1"/>
                  </a:moveTo>
                  <a:cubicBezTo>
                    <a:pt x="1018" y="1"/>
                    <a:pt x="918" y="16"/>
                    <a:pt x="817" y="45"/>
                  </a:cubicBezTo>
                  <a:cubicBezTo>
                    <a:pt x="419" y="162"/>
                    <a:pt x="151" y="478"/>
                    <a:pt x="83" y="913"/>
                  </a:cubicBezTo>
                  <a:cubicBezTo>
                    <a:pt x="0" y="1441"/>
                    <a:pt x="224" y="2001"/>
                    <a:pt x="628" y="2276"/>
                  </a:cubicBezTo>
                  <a:cubicBezTo>
                    <a:pt x="785" y="2382"/>
                    <a:pt x="968" y="2439"/>
                    <a:pt x="1144" y="2439"/>
                  </a:cubicBezTo>
                  <a:cubicBezTo>
                    <a:pt x="1215" y="2439"/>
                    <a:pt x="1285" y="2429"/>
                    <a:pt x="1350" y="2410"/>
                  </a:cubicBezTo>
                  <a:cubicBezTo>
                    <a:pt x="1600" y="2342"/>
                    <a:pt x="1819" y="2146"/>
                    <a:pt x="1963" y="1858"/>
                  </a:cubicBezTo>
                  <a:cubicBezTo>
                    <a:pt x="2198" y="1392"/>
                    <a:pt x="2127" y="720"/>
                    <a:pt x="1801" y="329"/>
                  </a:cubicBezTo>
                  <a:cubicBezTo>
                    <a:pt x="1623" y="114"/>
                    <a:pt x="1382" y="1"/>
                    <a:pt x="111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5" name="Google Shape;4105;p60">
              <a:extLst>
                <a:ext uri="{FF2B5EF4-FFF2-40B4-BE49-F238E27FC236}">
                  <a16:creationId xmlns:a16="http://schemas.microsoft.com/office/drawing/2014/main" id="{B0E39B6F-860A-45CA-A492-4A3D204846DE}"/>
                </a:ext>
              </a:extLst>
            </p:cNvPr>
            <p:cNvSpPr/>
            <p:nvPr/>
          </p:nvSpPr>
          <p:spPr>
            <a:xfrm>
              <a:off x="1686375" y="1847525"/>
              <a:ext cx="36300" cy="43350"/>
            </a:xfrm>
            <a:custGeom>
              <a:avLst/>
              <a:gdLst/>
              <a:ahLst/>
              <a:cxnLst/>
              <a:rect l="l" t="t" r="r" b="b"/>
              <a:pathLst>
                <a:path w="1452" h="1734" extrusionOk="0">
                  <a:moveTo>
                    <a:pt x="739" y="0"/>
                  </a:moveTo>
                  <a:cubicBezTo>
                    <a:pt x="677" y="0"/>
                    <a:pt x="614" y="11"/>
                    <a:pt x="546" y="30"/>
                  </a:cubicBezTo>
                  <a:cubicBezTo>
                    <a:pt x="188" y="135"/>
                    <a:pt x="89" y="441"/>
                    <a:pt x="60" y="616"/>
                  </a:cubicBezTo>
                  <a:cubicBezTo>
                    <a:pt x="1" y="1000"/>
                    <a:pt x="170" y="1438"/>
                    <a:pt x="457" y="1632"/>
                  </a:cubicBezTo>
                  <a:cubicBezTo>
                    <a:pt x="555" y="1699"/>
                    <a:pt x="667" y="1734"/>
                    <a:pt x="774" y="1734"/>
                  </a:cubicBezTo>
                  <a:cubicBezTo>
                    <a:pt x="813" y="1734"/>
                    <a:pt x="853" y="1729"/>
                    <a:pt x="890" y="1720"/>
                  </a:cubicBezTo>
                  <a:cubicBezTo>
                    <a:pt x="1095" y="1664"/>
                    <a:pt x="1222" y="1462"/>
                    <a:pt x="1282" y="1347"/>
                  </a:cubicBezTo>
                  <a:cubicBezTo>
                    <a:pt x="1452" y="1008"/>
                    <a:pt x="1398" y="485"/>
                    <a:pt x="1164" y="202"/>
                  </a:cubicBezTo>
                  <a:cubicBezTo>
                    <a:pt x="1053" y="68"/>
                    <a:pt x="913" y="0"/>
                    <a:pt x="748" y="0"/>
                  </a:cubicBezTo>
                  <a:cubicBezTo>
                    <a:pt x="745" y="0"/>
                    <a:pt x="742" y="0"/>
                    <a:pt x="739" y="0"/>
                  </a:cubicBezTo>
                  <a:close/>
                </a:path>
              </a:pathLst>
            </a:custGeom>
            <a:solidFill>
              <a:srgbClr val="F9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6" name="Google Shape;4106;p60">
              <a:extLst>
                <a:ext uri="{FF2B5EF4-FFF2-40B4-BE49-F238E27FC236}">
                  <a16:creationId xmlns:a16="http://schemas.microsoft.com/office/drawing/2014/main" id="{31119840-2BE4-462B-9779-A33B8B9377AF}"/>
                </a:ext>
              </a:extLst>
            </p:cNvPr>
            <p:cNvSpPr/>
            <p:nvPr/>
          </p:nvSpPr>
          <p:spPr>
            <a:xfrm>
              <a:off x="1677150" y="1838725"/>
              <a:ext cx="55000" cy="60925"/>
            </a:xfrm>
            <a:custGeom>
              <a:avLst/>
              <a:gdLst/>
              <a:ahLst/>
              <a:cxnLst/>
              <a:rect l="l" t="t" r="r" b="b"/>
              <a:pathLst>
                <a:path w="2200" h="2437" extrusionOk="0">
                  <a:moveTo>
                    <a:pt x="1116" y="498"/>
                  </a:moveTo>
                  <a:cubicBezTo>
                    <a:pt x="1236" y="498"/>
                    <a:pt x="1337" y="548"/>
                    <a:pt x="1421" y="647"/>
                  </a:cubicBezTo>
                  <a:cubicBezTo>
                    <a:pt x="1618" y="885"/>
                    <a:pt x="1664" y="1346"/>
                    <a:pt x="1520" y="1633"/>
                  </a:cubicBezTo>
                  <a:cubicBezTo>
                    <a:pt x="1440" y="1792"/>
                    <a:pt x="1330" y="1901"/>
                    <a:pt x="1220" y="1931"/>
                  </a:cubicBezTo>
                  <a:cubicBezTo>
                    <a:pt x="1196" y="1938"/>
                    <a:pt x="1171" y="1941"/>
                    <a:pt x="1144" y="1941"/>
                  </a:cubicBezTo>
                  <a:cubicBezTo>
                    <a:pt x="1068" y="1941"/>
                    <a:pt x="983" y="1914"/>
                    <a:pt x="909" y="1864"/>
                  </a:cubicBezTo>
                  <a:cubicBezTo>
                    <a:pt x="667" y="1699"/>
                    <a:pt x="523" y="1324"/>
                    <a:pt x="575" y="991"/>
                  </a:cubicBezTo>
                  <a:cubicBezTo>
                    <a:pt x="602" y="819"/>
                    <a:pt x="690" y="601"/>
                    <a:pt x="957" y="523"/>
                  </a:cubicBezTo>
                  <a:cubicBezTo>
                    <a:pt x="1013" y="507"/>
                    <a:pt x="1066" y="498"/>
                    <a:pt x="1116" y="498"/>
                  </a:cubicBezTo>
                  <a:close/>
                  <a:moveTo>
                    <a:pt x="1114" y="1"/>
                  </a:moveTo>
                  <a:cubicBezTo>
                    <a:pt x="1018" y="1"/>
                    <a:pt x="919" y="15"/>
                    <a:pt x="818" y="45"/>
                  </a:cubicBezTo>
                  <a:cubicBezTo>
                    <a:pt x="421" y="162"/>
                    <a:pt x="152" y="478"/>
                    <a:pt x="84" y="913"/>
                  </a:cubicBezTo>
                  <a:cubicBezTo>
                    <a:pt x="0" y="1441"/>
                    <a:pt x="225" y="2001"/>
                    <a:pt x="630" y="2274"/>
                  </a:cubicBezTo>
                  <a:cubicBezTo>
                    <a:pt x="787" y="2380"/>
                    <a:pt x="969" y="2437"/>
                    <a:pt x="1145" y="2437"/>
                  </a:cubicBezTo>
                  <a:cubicBezTo>
                    <a:pt x="1217" y="2437"/>
                    <a:pt x="1286" y="2429"/>
                    <a:pt x="1351" y="2410"/>
                  </a:cubicBezTo>
                  <a:cubicBezTo>
                    <a:pt x="1601" y="2342"/>
                    <a:pt x="1820" y="2147"/>
                    <a:pt x="1964" y="1858"/>
                  </a:cubicBezTo>
                  <a:cubicBezTo>
                    <a:pt x="2200" y="1392"/>
                    <a:pt x="2130" y="720"/>
                    <a:pt x="1804" y="329"/>
                  </a:cubicBezTo>
                  <a:cubicBezTo>
                    <a:pt x="1624" y="114"/>
                    <a:pt x="1383" y="1"/>
                    <a:pt x="111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37" name="Google Shape;4107;p60">
            <a:extLst>
              <a:ext uri="{FF2B5EF4-FFF2-40B4-BE49-F238E27FC236}">
                <a16:creationId xmlns:a16="http://schemas.microsoft.com/office/drawing/2014/main" id="{BEB02929-19C8-4D89-BE54-D9304A8442FB}"/>
              </a:ext>
            </a:extLst>
          </p:cNvPr>
          <p:cNvGrpSpPr/>
          <p:nvPr/>
        </p:nvGrpSpPr>
        <p:grpSpPr>
          <a:xfrm>
            <a:off x="8716555" y="3169142"/>
            <a:ext cx="55000" cy="98300"/>
            <a:chOff x="1677150" y="1838725"/>
            <a:chExt cx="55000" cy="98300"/>
          </a:xfrm>
        </p:grpSpPr>
        <p:sp>
          <p:nvSpPr>
            <p:cNvPr id="538" name="Google Shape;4108;p60">
              <a:extLst>
                <a:ext uri="{FF2B5EF4-FFF2-40B4-BE49-F238E27FC236}">
                  <a16:creationId xmlns:a16="http://schemas.microsoft.com/office/drawing/2014/main" id="{61F36B31-1F4C-43EC-A6C8-C49D78298246}"/>
                </a:ext>
              </a:extLst>
            </p:cNvPr>
            <p:cNvSpPr/>
            <p:nvPr/>
          </p:nvSpPr>
          <p:spPr>
            <a:xfrm>
              <a:off x="1677150" y="1876050"/>
              <a:ext cx="54950" cy="60975"/>
            </a:xfrm>
            <a:custGeom>
              <a:avLst/>
              <a:gdLst/>
              <a:ahLst/>
              <a:cxnLst/>
              <a:rect l="l" t="t" r="r" b="b"/>
              <a:pathLst>
                <a:path w="2198" h="2439" extrusionOk="0">
                  <a:moveTo>
                    <a:pt x="1114" y="1"/>
                  </a:moveTo>
                  <a:cubicBezTo>
                    <a:pt x="1018" y="1"/>
                    <a:pt x="918" y="16"/>
                    <a:pt x="817" y="45"/>
                  </a:cubicBezTo>
                  <a:cubicBezTo>
                    <a:pt x="419" y="162"/>
                    <a:pt x="151" y="478"/>
                    <a:pt x="83" y="913"/>
                  </a:cubicBezTo>
                  <a:cubicBezTo>
                    <a:pt x="0" y="1441"/>
                    <a:pt x="224" y="2001"/>
                    <a:pt x="628" y="2276"/>
                  </a:cubicBezTo>
                  <a:cubicBezTo>
                    <a:pt x="785" y="2382"/>
                    <a:pt x="968" y="2439"/>
                    <a:pt x="1144" y="2439"/>
                  </a:cubicBezTo>
                  <a:cubicBezTo>
                    <a:pt x="1215" y="2439"/>
                    <a:pt x="1285" y="2429"/>
                    <a:pt x="1350" y="2410"/>
                  </a:cubicBezTo>
                  <a:cubicBezTo>
                    <a:pt x="1600" y="2342"/>
                    <a:pt x="1819" y="2146"/>
                    <a:pt x="1963" y="1858"/>
                  </a:cubicBezTo>
                  <a:cubicBezTo>
                    <a:pt x="2198" y="1392"/>
                    <a:pt x="2127" y="720"/>
                    <a:pt x="1801" y="329"/>
                  </a:cubicBezTo>
                  <a:cubicBezTo>
                    <a:pt x="1623" y="114"/>
                    <a:pt x="1382" y="1"/>
                    <a:pt x="111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9" name="Google Shape;4109;p60">
              <a:extLst>
                <a:ext uri="{FF2B5EF4-FFF2-40B4-BE49-F238E27FC236}">
                  <a16:creationId xmlns:a16="http://schemas.microsoft.com/office/drawing/2014/main" id="{627EA91C-104F-4DA9-A7BD-D7E9EE4B8A96}"/>
                </a:ext>
              </a:extLst>
            </p:cNvPr>
            <p:cNvSpPr/>
            <p:nvPr/>
          </p:nvSpPr>
          <p:spPr>
            <a:xfrm>
              <a:off x="1686375" y="1847525"/>
              <a:ext cx="36300" cy="43350"/>
            </a:xfrm>
            <a:custGeom>
              <a:avLst/>
              <a:gdLst/>
              <a:ahLst/>
              <a:cxnLst/>
              <a:rect l="l" t="t" r="r" b="b"/>
              <a:pathLst>
                <a:path w="1452" h="1734" extrusionOk="0">
                  <a:moveTo>
                    <a:pt x="739" y="0"/>
                  </a:moveTo>
                  <a:cubicBezTo>
                    <a:pt x="677" y="0"/>
                    <a:pt x="614" y="11"/>
                    <a:pt x="546" y="30"/>
                  </a:cubicBezTo>
                  <a:cubicBezTo>
                    <a:pt x="188" y="135"/>
                    <a:pt x="89" y="441"/>
                    <a:pt x="60" y="616"/>
                  </a:cubicBezTo>
                  <a:cubicBezTo>
                    <a:pt x="1" y="1000"/>
                    <a:pt x="170" y="1438"/>
                    <a:pt x="457" y="1632"/>
                  </a:cubicBezTo>
                  <a:cubicBezTo>
                    <a:pt x="555" y="1699"/>
                    <a:pt x="667" y="1734"/>
                    <a:pt x="774" y="1734"/>
                  </a:cubicBezTo>
                  <a:cubicBezTo>
                    <a:pt x="813" y="1734"/>
                    <a:pt x="853" y="1729"/>
                    <a:pt x="890" y="1720"/>
                  </a:cubicBezTo>
                  <a:cubicBezTo>
                    <a:pt x="1095" y="1664"/>
                    <a:pt x="1222" y="1462"/>
                    <a:pt x="1282" y="1347"/>
                  </a:cubicBezTo>
                  <a:cubicBezTo>
                    <a:pt x="1452" y="1008"/>
                    <a:pt x="1398" y="485"/>
                    <a:pt x="1164" y="202"/>
                  </a:cubicBezTo>
                  <a:cubicBezTo>
                    <a:pt x="1053" y="68"/>
                    <a:pt x="913" y="0"/>
                    <a:pt x="748" y="0"/>
                  </a:cubicBezTo>
                  <a:cubicBezTo>
                    <a:pt x="745" y="0"/>
                    <a:pt x="742" y="0"/>
                    <a:pt x="739" y="0"/>
                  </a:cubicBezTo>
                  <a:close/>
                </a:path>
              </a:pathLst>
            </a:custGeom>
            <a:solidFill>
              <a:srgbClr val="F9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0" name="Google Shape;4110;p60">
              <a:extLst>
                <a:ext uri="{FF2B5EF4-FFF2-40B4-BE49-F238E27FC236}">
                  <a16:creationId xmlns:a16="http://schemas.microsoft.com/office/drawing/2014/main" id="{0619C074-D374-4248-A916-C0F51CA3AE72}"/>
                </a:ext>
              </a:extLst>
            </p:cNvPr>
            <p:cNvSpPr/>
            <p:nvPr/>
          </p:nvSpPr>
          <p:spPr>
            <a:xfrm>
              <a:off x="1677150" y="1838725"/>
              <a:ext cx="55000" cy="60925"/>
            </a:xfrm>
            <a:custGeom>
              <a:avLst/>
              <a:gdLst/>
              <a:ahLst/>
              <a:cxnLst/>
              <a:rect l="l" t="t" r="r" b="b"/>
              <a:pathLst>
                <a:path w="2200" h="2437" extrusionOk="0">
                  <a:moveTo>
                    <a:pt x="1116" y="498"/>
                  </a:moveTo>
                  <a:cubicBezTo>
                    <a:pt x="1236" y="498"/>
                    <a:pt x="1337" y="548"/>
                    <a:pt x="1421" y="647"/>
                  </a:cubicBezTo>
                  <a:cubicBezTo>
                    <a:pt x="1618" y="885"/>
                    <a:pt x="1664" y="1346"/>
                    <a:pt x="1520" y="1633"/>
                  </a:cubicBezTo>
                  <a:cubicBezTo>
                    <a:pt x="1440" y="1792"/>
                    <a:pt x="1330" y="1901"/>
                    <a:pt x="1220" y="1931"/>
                  </a:cubicBezTo>
                  <a:cubicBezTo>
                    <a:pt x="1196" y="1938"/>
                    <a:pt x="1171" y="1941"/>
                    <a:pt x="1144" y="1941"/>
                  </a:cubicBezTo>
                  <a:cubicBezTo>
                    <a:pt x="1068" y="1941"/>
                    <a:pt x="983" y="1914"/>
                    <a:pt x="909" y="1864"/>
                  </a:cubicBezTo>
                  <a:cubicBezTo>
                    <a:pt x="667" y="1699"/>
                    <a:pt x="523" y="1324"/>
                    <a:pt x="575" y="991"/>
                  </a:cubicBezTo>
                  <a:cubicBezTo>
                    <a:pt x="602" y="819"/>
                    <a:pt x="690" y="601"/>
                    <a:pt x="957" y="523"/>
                  </a:cubicBezTo>
                  <a:cubicBezTo>
                    <a:pt x="1013" y="507"/>
                    <a:pt x="1066" y="498"/>
                    <a:pt x="1116" y="498"/>
                  </a:cubicBezTo>
                  <a:close/>
                  <a:moveTo>
                    <a:pt x="1114" y="1"/>
                  </a:moveTo>
                  <a:cubicBezTo>
                    <a:pt x="1018" y="1"/>
                    <a:pt x="919" y="15"/>
                    <a:pt x="818" y="45"/>
                  </a:cubicBezTo>
                  <a:cubicBezTo>
                    <a:pt x="421" y="162"/>
                    <a:pt x="152" y="478"/>
                    <a:pt x="84" y="913"/>
                  </a:cubicBezTo>
                  <a:cubicBezTo>
                    <a:pt x="0" y="1441"/>
                    <a:pt x="225" y="2001"/>
                    <a:pt x="630" y="2274"/>
                  </a:cubicBezTo>
                  <a:cubicBezTo>
                    <a:pt x="787" y="2380"/>
                    <a:pt x="969" y="2437"/>
                    <a:pt x="1145" y="2437"/>
                  </a:cubicBezTo>
                  <a:cubicBezTo>
                    <a:pt x="1217" y="2437"/>
                    <a:pt x="1286" y="2429"/>
                    <a:pt x="1351" y="2410"/>
                  </a:cubicBezTo>
                  <a:cubicBezTo>
                    <a:pt x="1601" y="2342"/>
                    <a:pt x="1820" y="2147"/>
                    <a:pt x="1964" y="1858"/>
                  </a:cubicBezTo>
                  <a:cubicBezTo>
                    <a:pt x="2200" y="1392"/>
                    <a:pt x="2130" y="720"/>
                    <a:pt x="1804" y="329"/>
                  </a:cubicBezTo>
                  <a:cubicBezTo>
                    <a:pt x="1624" y="114"/>
                    <a:pt x="1383" y="1"/>
                    <a:pt x="111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41" name="Google Shape;4111;p60">
            <a:extLst>
              <a:ext uri="{FF2B5EF4-FFF2-40B4-BE49-F238E27FC236}">
                <a16:creationId xmlns:a16="http://schemas.microsoft.com/office/drawing/2014/main" id="{4763BE96-DD2E-48C7-956A-D869FAAA465D}"/>
              </a:ext>
            </a:extLst>
          </p:cNvPr>
          <p:cNvGrpSpPr/>
          <p:nvPr/>
        </p:nvGrpSpPr>
        <p:grpSpPr>
          <a:xfrm>
            <a:off x="3189624" y="5260881"/>
            <a:ext cx="108750" cy="161425"/>
            <a:chOff x="1660775" y="1221975"/>
            <a:chExt cx="108750" cy="161425"/>
          </a:xfrm>
        </p:grpSpPr>
        <p:sp>
          <p:nvSpPr>
            <p:cNvPr id="542" name="Google Shape;4112;p60">
              <a:extLst>
                <a:ext uri="{FF2B5EF4-FFF2-40B4-BE49-F238E27FC236}">
                  <a16:creationId xmlns:a16="http://schemas.microsoft.com/office/drawing/2014/main" id="{DA565E7D-18DF-4A90-97A9-94DC18B21AC6}"/>
                </a:ext>
              </a:extLst>
            </p:cNvPr>
            <p:cNvSpPr/>
            <p:nvPr/>
          </p:nvSpPr>
          <p:spPr>
            <a:xfrm>
              <a:off x="1660775" y="1259400"/>
              <a:ext cx="108750" cy="124000"/>
            </a:xfrm>
            <a:custGeom>
              <a:avLst/>
              <a:gdLst/>
              <a:ahLst/>
              <a:cxnLst/>
              <a:rect l="l" t="t" r="r" b="b"/>
              <a:pathLst>
                <a:path w="4350" h="4960" extrusionOk="0">
                  <a:moveTo>
                    <a:pt x="2359" y="1"/>
                  </a:moveTo>
                  <a:cubicBezTo>
                    <a:pt x="2093" y="1"/>
                    <a:pt x="1836" y="82"/>
                    <a:pt x="1631" y="234"/>
                  </a:cubicBezTo>
                  <a:cubicBezTo>
                    <a:pt x="1142" y="596"/>
                    <a:pt x="954" y="1296"/>
                    <a:pt x="1182" y="1902"/>
                  </a:cubicBezTo>
                  <a:cubicBezTo>
                    <a:pt x="1210" y="1977"/>
                    <a:pt x="1246" y="2054"/>
                    <a:pt x="1281" y="2131"/>
                  </a:cubicBezTo>
                  <a:cubicBezTo>
                    <a:pt x="1365" y="2311"/>
                    <a:pt x="1437" y="2467"/>
                    <a:pt x="1403" y="2595"/>
                  </a:cubicBezTo>
                  <a:cubicBezTo>
                    <a:pt x="1356" y="2771"/>
                    <a:pt x="1098" y="2880"/>
                    <a:pt x="859" y="2969"/>
                  </a:cubicBezTo>
                  <a:cubicBezTo>
                    <a:pt x="540" y="3089"/>
                    <a:pt x="108" y="3298"/>
                    <a:pt x="42" y="3741"/>
                  </a:cubicBezTo>
                  <a:cubicBezTo>
                    <a:pt x="1" y="4010"/>
                    <a:pt x="127" y="4301"/>
                    <a:pt x="369" y="4500"/>
                  </a:cubicBezTo>
                  <a:cubicBezTo>
                    <a:pt x="561" y="4659"/>
                    <a:pt x="786" y="4740"/>
                    <a:pt x="985" y="4812"/>
                  </a:cubicBezTo>
                  <a:cubicBezTo>
                    <a:pt x="1166" y="4876"/>
                    <a:pt x="1394" y="4959"/>
                    <a:pt x="1639" y="4959"/>
                  </a:cubicBezTo>
                  <a:cubicBezTo>
                    <a:pt x="1727" y="4959"/>
                    <a:pt x="1816" y="4949"/>
                    <a:pt x="1906" y="4923"/>
                  </a:cubicBezTo>
                  <a:cubicBezTo>
                    <a:pt x="2100" y="4866"/>
                    <a:pt x="2257" y="4750"/>
                    <a:pt x="2394" y="4648"/>
                  </a:cubicBezTo>
                  <a:cubicBezTo>
                    <a:pt x="2529" y="4547"/>
                    <a:pt x="2647" y="4460"/>
                    <a:pt x="2765" y="4447"/>
                  </a:cubicBezTo>
                  <a:cubicBezTo>
                    <a:pt x="2781" y="4446"/>
                    <a:pt x="2797" y="4445"/>
                    <a:pt x="2814" y="4445"/>
                  </a:cubicBezTo>
                  <a:cubicBezTo>
                    <a:pt x="2911" y="4445"/>
                    <a:pt x="3020" y="4469"/>
                    <a:pt x="3134" y="4494"/>
                  </a:cubicBezTo>
                  <a:cubicBezTo>
                    <a:pt x="3243" y="4517"/>
                    <a:pt x="3378" y="4546"/>
                    <a:pt x="3517" y="4546"/>
                  </a:cubicBezTo>
                  <a:cubicBezTo>
                    <a:pt x="3778" y="4546"/>
                    <a:pt x="4053" y="4443"/>
                    <a:pt x="4200" y="4005"/>
                  </a:cubicBezTo>
                  <a:cubicBezTo>
                    <a:pt x="4350" y="3562"/>
                    <a:pt x="4139" y="3291"/>
                    <a:pt x="3955" y="3051"/>
                  </a:cubicBezTo>
                  <a:lnTo>
                    <a:pt x="3903" y="2984"/>
                  </a:lnTo>
                  <a:cubicBezTo>
                    <a:pt x="3674" y="2684"/>
                    <a:pt x="3537" y="2503"/>
                    <a:pt x="3515" y="2168"/>
                  </a:cubicBezTo>
                  <a:cubicBezTo>
                    <a:pt x="3506" y="2020"/>
                    <a:pt x="3520" y="1863"/>
                    <a:pt x="3534" y="1697"/>
                  </a:cubicBezTo>
                  <a:cubicBezTo>
                    <a:pt x="3569" y="1316"/>
                    <a:pt x="3607" y="886"/>
                    <a:pt x="3340" y="489"/>
                  </a:cubicBezTo>
                  <a:cubicBezTo>
                    <a:pt x="3173" y="242"/>
                    <a:pt x="2905" y="75"/>
                    <a:pt x="2585" y="20"/>
                  </a:cubicBezTo>
                  <a:cubicBezTo>
                    <a:pt x="2509" y="7"/>
                    <a:pt x="2433" y="1"/>
                    <a:pt x="235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3" name="Google Shape;4113;p60">
              <a:extLst>
                <a:ext uri="{FF2B5EF4-FFF2-40B4-BE49-F238E27FC236}">
                  <a16:creationId xmlns:a16="http://schemas.microsoft.com/office/drawing/2014/main" id="{A0AFCC2B-6661-4526-9CAB-FAE2FBD699F8}"/>
                </a:ext>
              </a:extLst>
            </p:cNvPr>
            <p:cNvSpPr/>
            <p:nvPr/>
          </p:nvSpPr>
          <p:spPr>
            <a:xfrm>
              <a:off x="1669925" y="1230825"/>
              <a:ext cx="89200" cy="106400"/>
            </a:xfrm>
            <a:custGeom>
              <a:avLst/>
              <a:gdLst/>
              <a:ahLst/>
              <a:cxnLst/>
              <a:rect l="l" t="t" r="r" b="b"/>
              <a:pathLst>
                <a:path w="3568" h="4256" extrusionOk="0">
                  <a:moveTo>
                    <a:pt x="1998" y="0"/>
                  </a:moveTo>
                  <a:cubicBezTo>
                    <a:pt x="1806" y="0"/>
                    <a:pt x="1618" y="58"/>
                    <a:pt x="1474" y="166"/>
                  </a:cubicBezTo>
                  <a:cubicBezTo>
                    <a:pt x="1288" y="304"/>
                    <a:pt x="1156" y="518"/>
                    <a:pt x="1099" y="771"/>
                  </a:cubicBezTo>
                  <a:cubicBezTo>
                    <a:pt x="1051" y="990"/>
                    <a:pt x="1067" y="1223"/>
                    <a:pt x="1144" y="1427"/>
                  </a:cubicBezTo>
                  <a:cubicBezTo>
                    <a:pt x="1171" y="1495"/>
                    <a:pt x="1200" y="1562"/>
                    <a:pt x="1233" y="1632"/>
                  </a:cubicBezTo>
                  <a:cubicBezTo>
                    <a:pt x="1328" y="1835"/>
                    <a:pt x="1434" y="2066"/>
                    <a:pt x="1376" y="2333"/>
                  </a:cubicBezTo>
                  <a:lnTo>
                    <a:pt x="1376" y="2335"/>
                  </a:lnTo>
                  <a:cubicBezTo>
                    <a:pt x="1277" y="2701"/>
                    <a:pt x="863" y="2856"/>
                    <a:pt x="616" y="2947"/>
                  </a:cubicBezTo>
                  <a:cubicBezTo>
                    <a:pt x="255" y="3081"/>
                    <a:pt x="67" y="3231"/>
                    <a:pt x="26" y="3421"/>
                  </a:cubicBezTo>
                  <a:cubicBezTo>
                    <a:pt x="26" y="3422"/>
                    <a:pt x="22" y="3440"/>
                    <a:pt x="22" y="3442"/>
                  </a:cubicBezTo>
                  <a:cubicBezTo>
                    <a:pt x="0" y="3587"/>
                    <a:pt x="80" y="3757"/>
                    <a:pt x="225" y="3878"/>
                  </a:cubicBezTo>
                  <a:cubicBezTo>
                    <a:pt x="371" y="3998"/>
                    <a:pt x="558" y="4065"/>
                    <a:pt x="737" y="4129"/>
                  </a:cubicBezTo>
                  <a:cubicBezTo>
                    <a:pt x="929" y="4198"/>
                    <a:pt x="1107" y="4255"/>
                    <a:pt x="1273" y="4255"/>
                  </a:cubicBezTo>
                  <a:cubicBezTo>
                    <a:pt x="1331" y="4255"/>
                    <a:pt x="1388" y="4248"/>
                    <a:pt x="1443" y="4233"/>
                  </a:cubicBezTo>
                  <a:cubicBezTo>
                    <a:pt x="1575" y="4194"/>
                    <a:pt x="1691" y="4108"/>
                    <a:pt x="1817" y="4014"/>
                  </a:cubicBezTo>
                  <a:cubicBezTo>
                    <a:pt x="1972" y="3899"/>
                    <a:pt x="2146" y="3767"/>
                    <a:pt x="2362" y="3746"/>
                  </a:cubicBezTo>
                  <a:cubicBezTo>
                    <a:pt x="2391" y="3743"/>
                    <a:pt x="2421" y="3741"/>
                    <a:pt x="2450" y="3741"/>
                  </a:cubicBezTo>
                  <a:cubicBezTo>
                    <a:pt x="2584" y="3741"/>
                    <a:pt x="2719" y="3771"/>
                    <a:pt x="2840" y="3798"/>
                  </a:cubicBezTo>
                  <a:cubicBezTo>
                    <a:pt x="2962" y="3824"/>
                    <a:pt x="3064" y="3844"/>
                    <a:pt x="3151" y="3844"/>
                  </a:cubicBezTo>
                  <a:cubicBezTo>
                    <a:pt x="3314" y="3844"/>
                    <a:pt x="3422" y="3774"/>
                    <a:pt x="3500" y="3540"/>
                  </a:cubicBezTo>
                  <a:cubicBezTo>
                    <a:pt x="3508" y="3516"/>
                    <a:pt x="3516" y="3490"/>
                    <a:pt x="3521" y="3468"/>
                  </a:cubicBezTo>
                  <a:cubicBezTo>
                    <a:pt x="3568" y="3260"/>
                    <a:pt x="3476" y="3129"/>
                    <a:pt x="3311" y="2915"/>
                  </a:cubicBezTo>
                  <a:lnTo>
                    <a:pt x="3261" y="2850"/>
                  </a:lnTo>
                  <a:cubicBezTo>
                    <a:pt x="3010" y="2518"/>
                    <a:pt x="2828" y="2280"/>
                    <a:pt x="2799" y="1837"/>
                  </a:cubicBezTo>
                  <a:cubicBezTo>
                    <a:pt x="2788" y="1664"/>
                    <a:pt x="2804" y="1486"/>
                    <a:pt x="2817" y="1313"/>
                  </a:cubicBezTo>
                  <a:cubicBezTo>
                    <a:pt x="2851" y="960"/>
                    <a:pt x="2880" y="626"/>
                    <a:pt x="2683" y="333"/>
                  </a:cubicBezTo>
                  <a:cubicBezTo>
                    <a:pt x="2570" y="166"/>
                    <a:pt x="2385" y="53"/>
                    <a:pt x="2160" y="14"/>
                  </a:cubicBezTo>
                  <a:cubicBezTo>
                    <a:pt x="2106" y="5"/>
                    <a:pt x="2052" y="0"/>
                    <a:pt x="1998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4" name="Google Shape;4114;p60">
              <a:extLst>
                <a:ext uri="{FF2B5EF4-FFF2-40B4-BE49-F238E27FC236}">
                  <a16:creationId xmlns:a16="http://schemas.microsoft.com/office/drawing/2014/main" id="{5ECC7EEF-1097-49B6-93D4-B8D7FA016C17}"/>
                </a:ext>
              </a:extLst>
            </p:cNvPr>
            <p:cNvSpPr/>
            <p:nvPr/>
          </p:nvSpPr>
          <p:spPr>
            <a:xfrm>
              <a:off x="1660775" y="1221975"/>
              <a:ext cx="108750" cy="124025"/>
            </a:xfrm>
            <a:custGeom>
              <a:avLst/>
              <a:gdLst/>
              <a:ahLst/>
              <a:cxnLst/>
              <a:rect l="l" t="t" r="r" b="b"/>
              <a:pathLst>
                <a:path w="4350" h="4961" extrusionOk="0">
                  <a:moveTo>
                    <a:pt x="2364" y="501"/>
                  </a:moveTo>
                  <a:cubicBezTo>
                    <a:pt x="2409" y="501"/>
                    <a:pt x="2455" y="505"/>
                    <a:pt x="2498" y="514"/>
                  </a:cubicBezTo>
                  <a:cubicBezTo>
                    <a:pt x="2684" y="546"/>
                    <a:pt x="2836" y="637"/>
                    <a:pt x="2926" y="771"/>
                  </a:cubicBezTo>
                  <a:cubicBezTo>
                    <a:pt x="3094" y="1020"/>
                    <a:pt x="3068" y="1315"/>
                    <a:pt x="3037" y="1655"/>
                  </a:cubicBezTo>
                  <a:cubicBezTo>
                    <a:pt x="3021" y="1833"/>
                    <a:pt x="3004" y="2017"/>
                    <a:pt x="3016" y="2204"/>
                  </a:cubicBezTo>
                  <a:cubicBezTo>
                    <a:pt x="3047" y="2689"/>
                    <a:pt x="3260" y="2966"/>
                    <a:pt x="3508" y="3294"/>
                  </a:cubicBezTo>
                  <a:lnTo>
                    <a:pt x="3559" y="3359"/>
                  </a:lnTo>
                  <a:cubicBezTo>
                    <a:pt x="3736" y="3587"/>
                    <a:pt x="3788" y="3668"/>
                    <a:pt x="3728" y="3849"/>
                  </a:cubicBezTo>
                  <a:cubicBezTo>
                    <a:pt x="3676" y="3998"/>
                    <a:pt x="3635" y="4054"/>
                    <a:pt x="3517" y="4054"/>
                  </a:cubicBezTo>
                  <a:cubicBezTo>
                    <a:pt x="3451" y="4054"/>
                    <a:pt x="3363" y="4037"/>
                    <a:pt x="3237" y="4010"/>
                  </a:cubicBezTo>
                  <a:cubicBezTo>
                    <a:pt x="3106" y="3981"/>
                    <a:pt x="2961" y="3950"/>
                    <a:pt x="2810" y="3950"/>
                  </a:cubicBezTo>
                  <a:cubicBezTo>
                    <a:pt x="2778" y="3950"/>
                    <a:pt x="2745" y="3951"/>
                    <a:pt x="2712" y="3954"/>
                  </a:cubicBezTo>
                  <a:cubicBezTo>
                    <a:pt x="2456" y="3981"/>
                    <a:pt x="2263" y="4125"/>
                    <a:pt x="2094" y="4252"/>
                  </a:cubicBezTo>
                  <a:cubicBezTo>
                    <a:pt x="1979" y="4336"/>
                    <a:pt x="1873" y="4416"/>
                    <a:pt x="1766" y="4446"/>
                  </a:cubicBezTo>
                  <a:cubicBezTo>
                    <a:pt x="1725" y="4458"/>
                    <a:pt x="1682" y="4464"/>
                    <a:pt x="1637" y="4464"/>
                  </a:cubicBezTo>
                  <a:cubicBezTo>
                    <a:pt x="1494" y="4464"/>
                    <a:pt x="1331" y="4410"/>
                    <a:pt x="1151" y="4346"/>
                  </a:cubicBezTo>
                  <a:cubicBezTo>
                    <a:pt x="983" y="4285"/>
                    <a:pt x="808" y="4222"/>
                    <a:pt x="682" y="4120"/>
                  </a:cubicBezTo>
                  <a:cubicBezTo>
                    <a:pt x="578" y="4033"/>
                    <a:pt x="517" y="3913"/>
                    <a:pt x="531" y="3818"/>
                  </a:cubicBezTo>
                  <a:cubicBezTo>
                    <a:pt x="553" y="3680"/>
                    <a:pt x="716" y="3557"/>
                    <a:pt x="1031" y="3439"/>
                  </a:cubicBezTo>
                  <a:cubicBezTo>
                    <a:pt x="1288" y="3343"/>
                    <a:pt x="1764" y="3165"/>
                    <a:pt x="1881" y="2727"/>
                  </a:cubicBezTo>
                  <a:cubicBezTo>
                    <a:pt x="1963" y="2425"/>
                    <a:pt x="1839" y="2159"/>
                    <a:pt x="1731" y="1925"/>
                  </a:cubicBezTo>
                  <a:cubicBezTo>
                    <a:pt x="1701" y="1860"/>
                    <a:pt x="1671" y="1794"/>
                    <a:pt x="1646" y="1729"/>
                  </a:cubicBezTo>
                  <a:cubicBezTo>
                    <a:pt x="1498" y="1335"/>
                    <a:pt x="1618" y="866"/>
                    <a:pt x="1926" y="637"/>
                  </a:cubicBezTo>
                  <a:cubicBezTo>
                    <a:pt x="2045" y="549"/>
                    <a:pt x="2202" y="501"/>
                    <a:pt x="2364" y="501"/>
                  </a:cubicBezTo>
                  <a:close/>
                  <a:moveTo>
                    <a:pt x="2362" y="1"/>
                  </a:moveTo>
                  <a:cubicBezTo>
                    <a:pt x="2095" y="1"/>
                    <a:pt x="1837" y="81"/>
                    <a:pt x="1631" y="235"/>
                  </a:cubicBezTo>
                  <a:cubicBezTo>
                    <a:pt x="1142" y="598"/>
                    <a:pt x="954" y="1300"/>
                    <a:pt x="1182" y="1903"/>
                  </a:cubicBezTo>
                  <a:cubicBezTo>
                    <a:pt x="1210" y="1980"/>
                    <a:pt x="1246" y="2055"/>
                    <a:pt x="1281" y="2133"/>
                  </a:cubicBezTo>
                  <a:cubicBezTo>
                    <a:pt x="1365" y="2314"/>
                    <a:pt x="1437" y="2469"/>
                    <a:pt x="1403" y="2597"/>
                  </a:cubicBezTo>
                  <a:cubicBezTo>
                    <a:pt x="1356" y="2772"/>
                    <a:pt x="1098" y="2881"/>
                    <a:pt x="859" y="2970"/>
                  </a:cubicBezTo>
                  <a:cubicBezTo>
                    <a:pt x="540" y="3090"/>
                    <a:pt x="109" y="3299"/>
                    <a:pt x="42" y="3742"/>
                  </a:cubicBezTo>
                  <a:cubicBezTo>
                    <a:pt x="1" y="4011"/>
                    <a:pt x="127" y="4303"/>
                    <a:pt x="369" y="4501"/>
                  </a:cubicBezTo>
                  <a:cubicBezTo>
                    <a:pt x="560" y="4660"/>
                    <a:pt x="786" y="4741"/>
                    <a:pt x="985" y="4813"/>
                  </a:cubicBezTo>
                  <a:cubicBezTo>
                    <a:pt x="1166" y="4879"/>
                    <a:pt x="1395" y="4960"/>
                    <a:pt x="1639" y="4960"/>
                  </a:cubicBezTo>
                  <a:cubicBezTo>
                    <a:pt x="1727" y="4960"/>
                    <a:pt x="1816" y="4950"/>
                    <a:pt x="1906" y="4922"/>
                  </a:cubicBezTo>
                  <a:cubicBezTo>
                    <a:pt x="2102" y="4866"/>
                    <a:pt x="2257" y="4750"/>
                    <a:pt x="2395" y="4646"/>
                  </a:cubicBezTo>
                  <a:cubicBezTo>
                    <a:pt x="2529" y="4546"/>
                    <a:pt x="2646" y="4458"/>
                    <a:pt x="2765" y="4446"/>
                  </a:cubicBezTo>
                  <a:cubicBezTo>
                    <a:pt x="2781" y="4445"/>
                    <a:pt x="2799" y="4444"/>
                    <a:pt x="2816" y="4444"/>
                  </a:cubicBezTo>
                  <a:cubicBezTo>
                    <a:pt x="2912" y="4444"/>
                    <a:pt x="3020" y="4468"/>
                    <a:pt x="3134" y="4492"/>
                  </a:cubicBezTo>
                  <a:cubicBezTo>
                    <a:pt x="3243" y="4516"/>
                    <a:pt x="3377" y="4545"/>
                    <a:pt x="3516" y="4545"/>
                  </a:cubicBezTo>
                  <a:cubicBezTo>
                    <a:pt x="3777" y="4545"/>
                    <a:pt x="4052" y="4442"/>
                    <a:pt x="4201" y="4003"/>
                  </a:cubicBezTo>
                  <a:cubicBezTo>
                    <a:pt x="4350" y="3561"/>
                    <a:pt x="4140" y="3290"/>
                    <a:pt x="3955" y="3050"/>
                  </a:cubicBezTo>
                  <a:lnTo>
                    <a:pt x="3903" y="2982"/>
                  </a:lnTo>
                  <a:cubicBezTo>
                    <a:pt x="3674" y="2682"/>
                    <a:pt x="3537" y="2502"/>
                    <a:pt x="3515" y="2167"/>
                  </a:cubicBezTo>
                  <a:cubicBezTo>
                    <a:pt x="3506" y="2018"/>
                    <a:pt x="3518" y="1862"/>
                    <a:pt x="3534" y="1696"/>
                  </a:cubicBezTo>
                  <a:cubicBezTo>
                    <a:pt x="3570" y="1315"/>
                    <a:pt x="3607" y="885"/>
                    <a:pt x="3340" y="488"/>
                  </a:cubicBezTo>
                  <a:cubicBezTo>
                    <a:pt x="3173" y="241"/>
                    <a:pt x="2905" y="75"/>
                    <a:pt x="2585" y="19"/>
                  </a:cubicBezTo>
                  <a:cubicBezTo>
                    <a:pt x="2510" y="7"/>
                    <a:pt x="2436" y="1"/>
                    <a:pt x="236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45" name="Google Shape;4115;p60">
            <a:extLst>
              <a:ext uri="{FF2B5EF4-FFF2-40B4-BE49-F238E27FC236}">
                <a16:creationId xmlns:a16="http://schemas.microsoft.com/office/drawing/2014/main" id="{DDD9DBCF-102E-48B0-9252-61613D8773D9}"/>
              </a:ext>
            </a:extLst>
          </p:cNvPr>
          <p:cNvGrpSpPr/>
          <p:nvPr/>
        </p:nvGrpSpPr>
        <p:grpSpPr>
          <a:xfrm>
            <a:off x="9470599" y="5346656"/>
            <a:ext cx="108750" cy="161425"/>
            <a:chOff x="1660775" y="1221975"/>
            <a:chExt cx="108750" cy="161425"/>
          </a:xfrm>
        </p:grpSpPr>
        <p:sp>
          <p:nvSpPr>
            <p:cNvPr id="546" name="Google Shape;4116;p60">
              <a:extLst>
                <a:ext uri="{FF2B5EF4-FFF2-40B4-BE49-F238E27FC236}">
                  <a16:creationId xmlns:a16="http://schemas.microsoft.com/office/drawing/2014/main" id="{C288B9F6-CDE7-48BC-B5D9-92B86D56CAF4}"/>
                </a:ext>
              </a:extLst>
            </p:cNvPr>
            <p:cNvSpPr/>
            <p:nvPr/>
          </p:nvSpPr>
          <p:spPr>
            <a:xfrm>
              <a:off x="1660775" y="1259400"/>
              <a:ext cx="108750" cy="124000"/>
            </a:xfrm>
            <a:custGeom>
              <a:avLst/>
              <a:gdLst/>
              <a:ahLst/>
              <a:cxnLst/>
              <a:rect l="l" t="t" r="r" b="b"/>
              <a:pathLst>
                <a:path w="4350" h="4960" extrusionOk="0">
                  <a:moveTo>
                    <a:pt x="2359" y="1"/>
                  </a:moveTo>
                  <a:cubicBezTo>
                    <a:pt x="2093" y="1"/>
                    <a:pt x="1836" y="82"/>
                    <a:pt x="1631" y="234"/>
                  </a:cubicBezTo>
                  <a:cubicBezTo>
                    <a:pt x="1142" y="596"/>
                    <a:pt x="954" y="1296"/>
                    <a:pt x="1182" y="1902"/>
                  </a:cubicBezTo>
                  <a:cubicBezTo>
                    <a:pt x="1210" y="1977"/>
                    <a:pt x="1246" y="2054"/>
                    <a:pt x="1281" y="2131"/>
                  </a:cubicBezTo>
                  <a:cubicBezTo>
                    <a:pt x="1365" y="2311"/>
                    <a:pt x="1437" y="2467"/>
                    <a:pt x="1403" y="2595"/>
                  </a:cubicBezTo>
                  <a:cubicBezTo>
                    <a:pt x="1356" y="2771"/>
                    <a:pt x="1098" y="2880"/>
                    <a:pt x="859" y="2969"/>
                  </a:cubicBezTo>
                  <a:cubicBezTo>
                    <a:pt x="540" y="3089"/>
                    <a:pt x="108" y="3298"/>
                    <a:pt x="42" y="3741"/>
                  </a:cubicBezTo>
                  <a:cubicBezTo>
                    <a:pt x="1" y="4010"/>
                    <a:pt x="127" y="4301"/>
                    <a:pt x="369" y="4500"/>
                  </a:cubicBezTo>
                  <a:cubicBezTo>
                    <a:pt x="561" y="4659"/>
                    <a:pt x="786" y="4740"/>
                    <a:pt x="985" y="4812"/>
                  </a:cubicBezTo>
                  <a:cubicBezTo>
                    <a:pt x="1166" y="4876"/>
                    <a:pt x="1394" y="4959"/>
                    <a:pt x="1639" y="4959"/>
                  </a:cubicBezTo>
                  <a:cubicBezTo>
                    <a:pt x="1727" y="4959"/>
                    <a:pt x="1816" y="4949"/>
                    <a:pt x="1906" y="4923"/>
                  </a:cubicBezTo>
                  <a:cubicBezTo>
                    <a:pt x="2100" y="4866"/>
                    <a:pt x="2257" y="4750"/>
                    <a:pt x="2394" y="4648"/>
                  </a:cubicBezTo>
                  <a:cubicBezTo>
                    <a:pt x="2529" y="4547"/>
                    <a:pt x="2647" y="4460"/>
                    <a:pt x="2765" y="4447"/>
                  </a:cubicBezTo>
                  <a:cubicBezTo>
                    <a:pt x="2781" y="4446"/>
                    <a:pt x="2797" y="4445"/>
                    <a:pt x="2814" y="4445"/>
                  </a:cubicBezTo>
                  <a:cubicBezTo>
                    <a:pt x="2911" y="4445"/>
                    <a:pt x="3020" y="4469"/>
                    <a:pt x="3134" y="4494"/>
                  </a:cubicBezTo>
                  <a:cubicBezTo>
                    <a:pt x="3243" y="4517"/>
                    <a:pt x="3378" y="4546"/>
                    <a:pt x="3517" y="4546"/>
                  </a:cubicBezTo>
                  <a:cubicBezTo>
                    <a:pt x="3778" y="4546"/>
                    <a:pt x="4053" y="4443"/>
                    <a:pt x="4200" y="4005"/>
                  </a:cubicBezTo>
                  <a:cubicBezTo>
                    <a:pt x="4350" y="3562"/>
                    <a:pt x="4139" y="3291"/>
                    <a:pt x="3955" y="3051"/>
                  </a:cubicBezTo>
                  <a:lnTo>
                    <a:pt x="3903" y="2984"/>
                  </a:lnTo>
                  <a:cubicBezTo>
                    <a:pt x="3674" y="2684"/>
                    <a:pt x="3537" y="2503"/>
                    <a:pt x="3515" y="2168"/>
                  </a:cubicBezTo>
                  <a:cubicBezTo>
                    <a:pt x="3506" y="2020"/>
                    <a:pt x="3520" y="1863"/>
                    <a:pt x="3534" y="1697"/>
                  </a:cubicBezTo>
                  <a:cubicBezTo>
                    <a:pt x="3569" y="1316"/>
                    <a:pt x="3607" y="886"/>
                    <a:pt x="3340" y="489"/>
                  </a:cubicBezTo>
                  <a:cubicBezTo>
                    <a:pt x="3173" y="242"/>
                    <a:pt x="2905" y="75"/>
                    <a:pt x="2585" y="20"/>
                  </a:cubicBezTo>
                  <a:cubicBezTo>
                    <a:pt x="2509" y="7"/>
                    <a:pt x="2433" y="1"/>
                    <a:pt x="235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7" name="Google Shape;4117;p60">
              <a:extLst>
                <a:ext uri="{FF2B5EF4-FFF2-40B4-BE49-F238E27FC236}">
                  <a16:creationId xmlns:a16="http://schemas.microsoft.com/office/drawing/2014/main" id="{C0963A36-6469-433F-8865-AFE78F1336CC}"/>
                </a:ext>
              </a:extLst>
            </p:cNvPr>
            <p:cNvSpPr/>
            <p:nvPr/>
          </p:nvSpPr>
          <p:spPr>
            <a:xfrm>
              <a:off x="1669925" y="1230825"/>
              <a:ext cx="89200" cy="106400"/>
            </a:xfrm>
            <a:custGeom>
              <a:avLst/>
              <a:gdLst/>
              <a:ahLst/>
              <a:cxnLst/>
              <a:rect l="l" t="t" r="r" b="b"/>
              <a:pathLst>
                <a:path w="3568" h="4256" extrusionOk="0">
                  <a:moveTo>
                    <a:pt x="1998" y="0"/>
                  </a:moveTo>
                  <a:cubicBezTo>
                    <a:pt x="1806" y="0"/>
                    <a:pt x="1618" y="58"/>
                    <a:pt x="1474" y="166"/>
                  </a:cubicBezTo>
                  <a:cubicBezTo>
                    <a:pt x="1288" y="304"/>
                    <a:pt x="1156" y="518"/>
                    <a:pt x="1099" y="771"/>
                  </a:cubicBezTo>
                  <a:cubicBezTo>
                    <a:pt x="1051" y="990"/>
                    <a:pt x="1067" y="1223"/>
                    <a:pt x="1144" y="1427"/>
                  </a:cubicBezTo>
                  <a:cubicBezTo>
                    <a:pt x="1171" y="1495"/>
                    <a:pt x="1200" y="1562"/>
                    <a:pt x="1233" y="1632"/>
                  </a:cubicBezTo>
                  <a:cubicBezTo>
                    <a:pt x="1328" y="1835"/>
                    <a:pt x="1434" y="2066"/>
                    <a:pt x="1376" y="2333"/>
                  </a:cubicBezTo>
                  <a:lnTo>
                    <a:pt x="1376" y="2335"/>
                  </a:lnTo>
                  <a:cubicBezTo>
                    <a:pt x="1277" y="2701"/>
                    <a:pt x="863" y="2856"/>
                    <a:pt x="616" y="2947"/>
                  </a:cubicBezTo>
                  <a:cubicBezTo>
                    <a:pt x="255" y="3081"/>
                    <a:pt x="67" y="3231"/>
                    <a:pt x="26" y="3421"/>
                  </a:cubicBezTo>
                  <a:cubicBezTo>
                    <a:pt x="26" y="3422"/>
                    <a:pt x="22" y="3440"/>
                    <a:pt x="22" y="3442"/>
                  </a:cubicBezTo>
                  <a:cubicBezTo>
                    <a:pt x="0" y="3587"/>
                    <a:pt x="80" y="3757"/>
                    <a:pt x="225" y="3878"/>
                  </a:cubicBezTo>
                  <a:cubicBezTo>
                    <a:pt x="371" y="3998"/>
                    <a:pt x="558" y="4065"/>
                    <a:pt x="737" y="4129"/>
                  </a:cubicBezTo>
                  <a:cubicBezTo>
                    <a:pt x="929" y="4198"/>
                    <a:pt x="1107" y="4255"/>
                    <a:pt x="1273" y="4255"/>
                  </a:cubicBezTo>
                  <a:cubicBezTo>
                    <a:pt x="1331" y="4255"/>
                    <a:pt x="1388" y="4248"/>
                    <a:pt x="1443" y="4233"/>
                  </a:cubicBezTo>
                  <a:cubicBezTo>
                    <a:pt x="1575" y="4194"/>
                    <a:pt x="1691" y="4108"/>
                    <a:pt x="1817" y="4014"/>
                  </a:cubicBezTo>
                  <a:cubicBezTo>
                    <a:pt x="1972" y="3899"/>
                    <a:pt x="2146" y="3767"/>
                    <a:pt x="2362" y="3746"/>
                  </a:cubicBezTo>
                  <a:cubicBezTo>
                    <a:pt x="2391" y="3743"/>
                    <a:pt x="2421" y="3741"/>
                    <a:pt x="2450" y="3741"/>
                  </a:cubicBezTo>
                  <a:cubicBezTo>
                    <a:pt x="2584" y="3741"/>
                    <a:pt x="2719" y="3771"/>
                    <a:pt x="2840" y="3798"/>
                  </a:cubicBezTo>
                  <a:cubicBezTo>
                    <a:pt x="2962" y="3824"/>
                    <a:pt x="3064" y="3844"/>
                    <a:pt x="3151" y="3844"/>
                  </a:cubicBezTo>
                  <a:cubicBezTo>
                    <a:pt x="3314" y="3844"/>
                    <a:pt x="3422" y="3774"/>
                    <a:pt x="3500" y="3540"/>
                  </a:cubicBezTo>
                  <a:cubicBezTo>
                    <a:pt x="3508" y="3516"/>
                    <a:pt x="3516" y="3490"/>
                    <a:pt x="3521" y="3468"/>
                  </a:cubicBezTo>
                  <a:cubicBezTo>
                    <a:pt x="3568" y="3260"/>
                    <a:pt x="3476" y="3129"/>
                    <a:pt x="3311" y="2915"/>
                  </a:cubicBezTo>
                  <a:lnTo>
                    <a:pt x="3261" y="2850"/>
                  </a:lnTo>
                  <a:cubicBezTo>
                    <a:pt x="3010" y="2518"/>
                    <a:pt x="2828" y="2280"/>
                    <a:pt x="2799" y="1837"/>
                  </a:cubicBezTo>
                  <a:cubicBezTo>
                    <a:pt x="2788" y="1664"/>
                    <a:pt x="2804" y="1486"/>
                    <a:pt x="2817" y="1313"/>
                  </a:cubicBezTo>
                  <a:cubicBezTo>
                    <a:pt x="2851" y="960"/>
                    <a:pt x="2880" y="626"/>
                    <a:pt x="2683" y="333"/>
                  </a:cubicBezTo>
                  <a:cubicBezTo>
                    <a:pt x="2570" y="166"/>
                    <a:pt x="2385" y="53"/>
                    <a:pt x="2160" y="14"/>
                  </a:cubicBezTo>
                  <a:cubicBezTo>
                    <a:pt x="2106" y="5"/>
                    <a:pt x="2052" y="0"/>
                    <a:pt x="1998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8" name="Google Shape;4118;p60">
              <a:extLst>
                <a:ext uri="{FF2B5EF4-FFF2-40B4-BE49-F238E27FC236}">
                  <a16:creationId xmlns:a16="http://schemas.microsoft.com/office/drawing/2014/main" id="{01BF87B7-B968-4BA8-B3EE-C69DC88B5014}"/>
                </a:ext>
              </a:extLst>
            </p:cNvPr>
            <p:cNvSpPr/>
            <p:nvPr/>
          </p:nvSpPr>
          <p:spPr>
            <a:xfrm>
              <a:off x="1660775" y="1221975"/>
              <a:ext cx="108750" cy="124025"/>
            </a:xfrm>
            <a:custGeom>
              <a:avLst/>
              <a:gdLst/>
              <a:ahLst/>
              <a:cxnLst/>
              <a:rect l="l" t="t" r="r" b="b"/>
              <a:pathLst>
                <a:path w="4350" h="4961" extrusionOk="0">
                  <a:moveTo>
                    <a:pt x="2364" y="501"/>
                  </a:moveTo>
                  <a:cubicBezTo>
                    <a:pt x="2409" y="501"/>
                    <a:pt x="2455" y="505"/>
                    <a:pt x="2498" y="514"/>
                  </a:cubicBezTo>
                  <a:cubicBezTo>
                    <a:pt x="2684" y="546"/>
                    <a:pt x="2836" y="637"/>
                    <a:pt x="2926" y="771"/>
                  </a:cubicBezTo>
                  <a:cubicBezTo>
                    <a:pt x="3094" y="1020"/>
                    <a:pt x="3068" y="1315"/>
                    <a:pt x="3037" y="1655"/>
                  </a:cubicBezTo>
                  <a:cubicBezTo>
                    <a:pt x="3021" y="1833"/>
                    <a:pt x="3004" y="2017"/>
                    <a:pt x="3016" y="2204"/>
                  </a:cubicBezTo>
                  <a:cubicBezTo>
                    <a:pt x="3047" y="2689"/>
                    <a:pt x="3260" y="2966"/>
                    <a:pt x="3508" y="3294"/>
                  </a:cubicBezTo>
                  <a:lnTo>
                    <a:pt x="3559" y="3359"/>
                  </a:lnTo>
                  <a:cubicBezTo>
                    <a:pt x="3736" y="3587"/>
                    <a:pt x="3788" y="3668"/>
                    <a:pt x="3728" y="3849"/>
                  </a:cubicBezTo>
                  <a:cubicBezTo>
                    <a:pt x="3676" y="3998"/>
                    <a:pt x="3635" y="4054"/>
                    <a:pt x="3517" y="4054"/>
                  </a:cubicBezTo>
                  <a:cubicBezTo>
                    <a:pt x="3451" y="4054"/>
                    <a:pt x="3363" y="4037"/>
                    <a:pt x="3237" y="4010"/>
                  </a:cubicBezTo>
                  <a:cubicBezTo>
                    <a:pt x="3106" y="3981"/>
                    <a:pt x="2961" y="3950"/>
                    <a:pt x="2810" y="3950"/>
                  </a:cubicBezTo>
                  <a:cubicBezTo>
                    <a:pt x="2778" y="3950"/>
                    <a:pt x="2745" y="3951"/>
                    <a:pt x="2712" y="3954"/>
                  </a:cubicBezTo>
                  <a:cubicBezTo>
                    <a:pt x="2456" y="3981"/>
                    <a:pt x="2263" y="4125"/>
                    <a:pt x="2094" y="4252"/>
                  </a:cubicBezTo>
                  <a:cubicBezTo>
                    <a:pt x="1979" y="4336"/>
                    <a:pt x="1873" y="4416"/>
                    <a:pt x="1766" y="4446"/>
                  </a:cubicBezTo>
                  <a:cubicBezTo>
                    <a:pt x="1725" y="4458"/>
                    <a:pt x="1682" y="4464"/>
                    <a:pt x="1637" y="4464"/>
                  </a:cubicBezTo>
                  <a:cubicBezTo>
                    <a:pt x="1494" y="4464"/>
                    <a:pt x="1331" y="4410"/>
                    <a:pt x="1151" y="4346"/>
                  </a:cubicBezTo>
                  <a:cubicBezTo>
                    <a:pt x="983" y="4285"/>
                    <a:pt x="808" y="4222"/>
                    <a:pt x="682" y="4120"/>
                  </a:cubicBezTo>
                  <a:cubicBezTo>
                    <a:pt x="578" y="4033"/>
                    <a:pt x="517" y="3913"/>
                    <a:pt x="531" y="3818"/>
                  </a:cubicBezTo>
                  <a:cubicBezTo>
                    <a:pt x="553" y="3680"/>
                    <a:pt x="716" y="3557"/>
                    <a:pt x="1031" y="3439"/>
                  </a:cubicBezTo>
                  <a:cubicBezTo>
                    <a:pt x="1288" y="3343"/>
                    <a:pt x="1764" y="3165"/>
                    <a:pt x="1881" y="2727"/>
                  </a:cubicBezTo>
                  <a:cubicBezTo>
                    <a:pt x="1963" y="2425"/>
                    <a:pt x="1839" y="2159"/>
                    <a:pt x="1731" y="1925"/>
                  </a:cubicBezTo>
                  <a:cubicBezTo>
                    <a:pt x="1701" y="1860"/>
                    <a:pt x="1671" y="1794"/>
                    <a:pt x="1646" y="1729"/>
                  </a:cubicBezTo>
                  <a:cubicBezTo>
                    <a:pt x="1498" y="1335"/>
                    <a:pt x="1618" y="866"/>
                    <a:pt x="1926" y="637"/>
                  </a:cubicBezTo>
                  <a:cubicBezTo>
                    <a:pt x="2045" y="549"/>
                    <a:pt x="2202" y="501"/>
                    <a:pt x="2364" y="501"/>
                  </a:cubicBezTo>
                  <a:close/>
                  <a:moveTo>
                    <a:pt x="2362" y="1"/>
                  </a:moveTo>
                  <a:cubicBezTo>
                    <a:pt x="2095" y="1"/>
                    <a:pt x="1837" y="81"/>
                    <a:pt x="1631" y="235"/>
                  </a:cubicBezTo>
                  <a:cubicBezTo>
                    <a:pt x="1142" y="598"/>
                    <a:pt x="954" y="1300"/>
                    <a:pt x="1182" y="1903"/>
                  </a:cubicBezTo>
                  <a:cubicBezTo>
                    <a:pt x="1210" y="1980"/>
                    <a:pt x="1246" y="2055"/>
                    <a:pt x="1281" y="2133"/>
                  </a:cubicBezTo>
                  <a:cubicBezTo>
                    <a:pt x="1365" y="2314"/>
                    <a:pt x="1437" y="2469"/>
                    <a:pt x="1403" y="2597"/>
                  </a:cubicBezTo>
                  <a:cubicBezTo>
                    <a:pt x="1356" y="2772"/>
                    <a:pt x="1098" y="2881"/>
                    <a:pt x="859" y="2970"/>
                  </a:cubicBezTo>
                  <a:cubicBezTo>
                    <a:pt x="540" y="3090"/>
                    <a:pt x="109" y="3299"/>
                    <a:pt x="42" y="3742"/>
                  </a:cubicBezTo>
                  <a:cubicBezTo>
                    <a:pt x="1" y="4011"/>
                    <a:pt x="127" y="4303"/>
                    <a:pt x="369" y="4501"/>
                  </a:cubicBezTo>
                  <a:cubicBezTo>
                    <a:pt x="560" y="4660"/>
                    <a:pt x="786" y="4741"/>
                    <a:pt x="985" y="4813"/>
                  </a:cubicBezTo>
                  <a:cubicBezTo>
                    <a:pt x="1166" y="4879"/>
                    <a:pt x="1395" y="4960"/>
                    <a:pt x="1639" y="4960"/>
                  </a:cubicBezTo>
                  <a:cubicBezTo>
                    <a:pt x="1727" y="4960"/>
                    <a:pt x="1816" y="4950"/>
                    <a:pt x="1906" y="4922"/>
                  </a:cubicBezTo>
                  <a:cubicBezTo>
                    <a:pt x="2102" y="4866"/>
                    <a:pt x="2257" y="4750"/>
                    <a:pt x="2395" y="4646"/>
                  </a:cubicBezTo>
                  <a:cubicBezTo>
                    <a:pt x="2529" y="4546"/>
                    <a:pt x="2646" y="4458"/>
                    <a:pt x="2765" y="4446"/>
                  </a:cubicBezTo>
                  <a:cubicBezTo>
                    <a:pt x="2781" y="4445"/>
                    <a:pt x="2799" y="4444"/>
                    <a:pt x="2816" y="4444"/>
                  </a:cubicBezTo>
                  <a:cubicBezTo>
                    <a:pt x="2912" y="4444"/>
                    <a:pt x="3020" y="4468"/>
                    <a:pt x="3134" y="4492"/>
                  </a:cubicBezTo>
                  <a:cubicBezTo>
                    <a:pt x="3243" y="4516"/>
                    <a:pt x="3377" y="4545"/>
                    <a:pt x="3516" y="4545"/>
                  </a:cubicBezTo>
                  <a:cubicBezTo>
                    <a:pt x="3777" y="4545"/>
                    <a:pt x="4052" y="4442"/>
                    <a:pt x="4201" y="4003"/>
                  </a:cubicBezTo>
                  <a:cubicBezTo>
                    <a:pt x="4350" y="3561"/>
                    <a:pt x="4140" y="3290"/>
                    <a:pt x="3955" y="3050"/>
                  </a:cubicBezTo>
                  <a:lnTo>
                    <a:pt x="3903" y="2982"/>
                  </a:lnTo>
                  <a:cubicBezTo>
                    <a:pt x="3674" y="2682"/>
                    <a:pt x="3537" y="2502"/>
                    <a:pt x="3515" y="2167"/>
                  </a:cubicBezTo>
                  <a:cubicBezTo>
                    <a:pt x="3506" y="2018"/>
                    <a:pt x="3518" y="1862"/>
                    <a:pt x="3534" y="1696"/>
                  </a:cubicBezTo>
                  <a:cubicBezTo>
                    <a:pt x="3570" y="1315"/>
                    <a:pt x="3607" y="885"/>
                    <a:pt x="3340" y="488"/>
                  </a:cubicBezTo>
                  <a:cubicBezTo>
                    <a:pt x="3173" y="241"/>
                    <a:pt x="2905" y="75"/>
                    <a:pt x="2585" y="19"/>
                  </a:cubicBezTo>
                  <a:cubicBezTo>
                    <a:pt x="2510" y="7"/>
                    <a:pt x="2436" y="1"/>
                    <a:pt x="236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49" name="مجموعة 548">
            <a:extLst>
              <a:ext uri="{FF2B5EF4-FFF2-40B4-BE49-F238E27FC236}">
                <a16:creationId xmlns:a16="http://schemas.microsoft.com/office/drawing/2014/main" id="{0EB5835E-8630-4D8D-8F1A-787A3DD432CA}"/>
              </a:ext>
            </a:extLst>
          </p:cNvPr>
          <p:cNvGrpSpPr/>
          <p:nvPr/>
        </p:nvGrpSpPr>
        <p:grpSpPr>
          <a:xfrm>
            <a:off x="4344047" y="5491596"/>
            <a:ext cx="681505" cy="662620"/>
            <a:chOff x="3160297" y="3489523"/>
            <a:chExt cx="600164" cy="584678"/>
          </a:xfrm>
        </p:grpSpPr>
        <p:sp>
          <p:nvSpPr>
            <p:cNvPr id="550" name="Google Shape;3913;p60">
              <a:extLst>
                <a:ext uri="{FF2B5EF4-FFF2-40B4-BE49-F238E27FC236}">
                  <a16:creationId xmlns:a16="http://schemas.microsoft.com/office/drawing/2014/main" id="{122D0295-6BF8-4DE8-A8F1-5C725D3D5381}"/>
                </a:ext>
              </a:extLst>
            </p:cNvPr>
            <p:cNvSpPr/>
            <p:nvPr/>
          </p:nvSpPr>
          <p:spPr>
            <a:xfrm>
              <a:off x="3160297" y="3489523"/>
              <a:ext cx="600164" cy="584678"/>
            </a:xfrm>
            <a:custGeom>
              <a:avLst/>
              <a:gdLst/>
              <a:ahLst/>
              <a:cxnLst/>
              <a:rect l="l" t="t" r="r" b="b"/>
              <a:pathLst>
                <a:path w="15475" h="14690" extrusionOk="0">
                  <a:moveTo>
                    <a:pt x="8128" y="466"/>
                  </a:moveTo>
                  <a:cubicBezTo>
                    <a:pt x="11921" y="466"/>
                    <a:pt x="15007" y="3552"/>
                    <a:pt x="15007" y="7345"/>
                  </a:cubicBezTo>
                  <a:cubicBezTo>
                    <a:pt x="15007" y="11138"/>
                    <a:pt x="11921" y="14223"/>
                    <a:pt x="8128" y="14223"/>
                  </a:cubicBezTo>
                  <a:lnTo>
                    <a:pt x="8124" y="14223"/>
                  </a:lnTo>
                  <a:cubicBezTo>
                    <a:pt x="4331" y="14223"/>
                    <a:pt x="1246" y="11138"/>
                    <a:pt x="1246" y="7345"/>
                  </a:cubicBezTo>
                  <a:cubicBezTo>
                    <a:pt x="1246" y="3552"/>
                    <a:pt x="4331" y="466"/>
                    <a:pt x="8128" y="466"/>
                  </a:cubicBezTo>
                  <a:close/>
                  <a:moveTo>
                    <a:pt x="8120" y="0"/>
                  </a:moveTo>
                  <a:cubicBezTo>
                    <a:pt x="6707" y="0"/>
                    <a:pt x="5287" y="406"/>
                    <a:pt x="4043" y="1237"/>
                  </a:cubicBezTo>
                  <a:cubicBezTo>
                    <a:pt x="1133" y="3186"/>
                    <a:pt x="0" y="6919"/>
                    <a:pt x="1341" y="10156"/>
                  </a:cubicBezTo>
                  <a:cubicBezTo>
                    <a:pt x="2493" y="12939"/>
                    <a:pt x="5199" y="14690"/>
                    <a:pt x="8120" y="14690"/>
                  </a:cubicBezTo>
                  <a:cubicBezTo>
                    <a:pt x="8596" y="14690"/>
                    <a:pt x="9078" y="14643"/>
                    <a:pt x="9560" y="14547"/>
                  </a:cubicBezTo>
                  <a:cubicBezTo>
                    <a:pt x="12994" y="13865"/>
                    <a:pt x="15471" y="10849"/>
                    <a:pt x="15471" y="7345"/>
                  </a:cubicBezTo>
                  <a:cubicBezTo>
                    <a:pt x="15474" y="5396"/>
                    <a:pt x="14700" y="3527"/>
                    <a:pt x="13318" y="2152"/>
                  </a:cubicBezTo>
                  <a:cubicBezTo>
                    <a:pt x="11898" y="732"/>
                    <a:pt x="10016" y="0"/>
                    <a:pt x="812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pic>
          <p:nvPicPr>
            <p:cNvPr id="551" name="Picture 2" descr="مشاهدة صورة المصدر">
              <a:hlinkClick r:id="rId7"/>
              <a:extLst>
                <a:ext uri="{FF2B5EF4-FFF2-40B4-BE49-F238E27FC236}">
                  <a16:creationId xmlns:a16="http://schemas.microsoft.com/office/drawing/2014/main" id="{1EE3C4B2-FCD2-4CA6-8AAC-1A7AC72107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1453" y="3527071"/>
              <a:ext cx="503069" cy="518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52" name="مستطيل 551">
            <a:extLst>
              <a:ext uri="{FF2B5EF4-FFF2-40B4-BE49-F238E27FC236}">
                <a16:creationId xmlns:a16="http://schemas.microsoft.com/office/drawing/2014/main" id="{33B43003-1CC3-490C-AD63-53074AF17A22}"/>
              </a:ext>
            </a:extLst>
          </p:cNvPr>
          <p:cNvSpPr/>
          <p:nvPr/>
        </p:nvSpPr>
        <p:spPr>
          <a:xfrm>
            <a:off x="3691283" y="3157244"/>
            <a:ext cx="45741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5400" b="1" i="0" u="none" strike="noStrike" kern="0" cap="none" spc="0" normalizeH="0" baseline="0" noProof="0" dirty="0">
                <a:ln w="12700">
                  <a:solidFill>
                    <a:srgbClr val="B06C7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B06C79"/>
                  </a:fgClr>
                  <a:bgClr>
                    <a:srgbClr val="B06C79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B06C79">
                      <a:lumMod val="50000"/>
                    </a:srgbClr>
                  </a:innerShdw>
                </a:effectLst>
                <a:uLnTx/>
                <a:uFillTx/>
                <a:latin typeface="Aldhabi" panose="01000000000000000000" pitchFamily="2" charset="-78"/>
                <a:ea typeface="+mn-ea"/>
                <a:cs typeface="Aldhabi" panose="01000000000000000000" pitchFamily="2" charset="-78"/>
                <a:sym typeface="Arial"/>
              </a:rPr>
              <a:t>مع تمنياتي لكم بالتوفيق والنجاح</a:t>
            </a:r>
          </a:p>
        </p:txBody>
      </p:sp>
      <p:sp>
        <p:nvSpPr>
          <p:cNvPr id="553" name="مستطيل 552">
            <a:extLst>
              <a:ext uri="{FF2B5EF4-FFF2-40B4-BE49-F238E27FC236}">
                <a16:creationId xmlns:a16="http://schemas.microsoft.com/office/drawing/2014/main" id="{43886B99-8D24-42E6-BBFD-D33E35AF1BB5}"/>
              </a:ext>
            </a:extLst>
          </p:cNvPr>
          <p:cNvSpPr/>
          <p:nvPr/>
        </p:nvSpPr>
        <p:spPr>
          <a:xfrm>
            <a:off x="4780736" y="1091073"/>
            <a:ext cx="239520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4800" b="1" i="0" u="none" strike="noStrike" kern="0" cap="none" spc="0" normalizeH="0" baseline="0" noProof="0" dirty="0">
                <a:ln w="9525">
                  <a:solidFill>
                    <a:srgbClr val="585862"/>
                  </a:solidFill>
                  <a:prstDash val="solid"/>
                </a:ln>
                <a:solidFill>
                  <a:srgbClr val="EFDA07"/>
                </a:solidFill>
                <a:effectLst>
                  <a:outerShdw blurRad="12700" dist="38100" dir="2700000" algn="tl" rotWithShape="0">
                    <a:srgbClr val="EFDA07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تم</a:t>
            </a:r>
            <a:r>
              <a:rPr kumimoji="0" lang="ar-SA" sz="4800" b="1" i="0" u="none" strike="noStrike" kern="0" cap="none" spc="0" normalizeH="0" baseline="0" noProof="0" dirty="0">
                <a:ln w="22225">
                  <a:solidFill>
                    <a:srgbClr val="F999AC"/>
                  </a:solidFill>
                  <a:prstDash val="solid"/>
                </a:ln>
                <a:solidFill>
                  <a:srgbClr val="F999AC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ar-SA" sz="4800" b="1" i="0" u="none" strike="noStrike" kern="0" cap="none" spc="0" normalizeH="0" baseline="0" noProof="0" dirty="0">
                <a:ln w="9525">
                  <a:solidFill>
                    <a:srgbClr val="585862"/>
                  </a:solidFill>
                  <a:prstDash val="solid"/>
                </a:ln>
                <a:solidFill>
                  <a:srgbClr val="EFDA07"/>
                </a:solidFill>
                <a:effectLst>
                  <a:outerShdw blurRad="12700" dist="38100" dir="2700000" algn="tl" rotWithShape="0">
                    <a:srgbClr val="EFDA07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بحمد</a:t>
            </a:r>
            <a:r>
              <a:rPr kumimoji="0" lang="ar-SA" sz="4800" b="1" i="0" u="none" strike="noStrike" kern="0" cap="none" spc="0" normalizeH="0" baseline="0" noProof="0" dirty="0">
                <a:ln w="22225">
                  <a:solidFill>
                    <a:srgbClr val="F999AC"/>
                  </a:solidFill>
                  <a:prstDash val="solid"/>
                </a:ln>
                <a:solidFill>
                  <a:srgbClr val="F999AC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ar-SA" sz="4800" b="1" i="0" u="none" strike="noStrike" kern="0" cap="none" spc="0" normalizeH="0" baseline="0" noProof="0" dirty="0">
                <a:ln w="9525">
                  <a:solidFill>
                    <a:srgbClr val="585862"/>
                  </a:solidFill>
                  <a:prstDash val="solid"/>
                </a:ln>
                <a:solidFill>
                  <a:srgbClr val="EFDA07"/>
                </a:solidFill>
                <a:effectLst>
                  <a:outerShdw blurRad="12700" dist="38100" dir="2700000" algn="tl" rotWithShape="0">
                    <a:srgbClr val="EFDA07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الله</a:t>
            </a:r>
            <a:endParaRPr kumimoji="0" lang="ar-SA" sz="4800" b="1" i="0" u="none" strike="noStrike" kern="0" cap="none" spc="0" normalizeH="0" baseline="0" noProof="0" dirty="0">
              <a:ln w="22225">
                <a:solidFill>
                  <a:srgbClr val="F999AC"/>
                </a:solidFill>
                <a:prstDash val="solid"/>
              </a:ln>
              <a:solidFill>
                <a:srgbClr val="F999AC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554" name="مجموعة 553">
            <a:extLst>
              <a:ext uri="{FF2B5EF4-FFF2-40B4-BE49-F238E27FC236}">
                <a16:creationId xmlns:a16="http://schemas.microsoft.com/office/drawing/2014/main" id="{B63AEA26-879B-41E7-8F72-EA1EA4880BA0}"/>
              </a:ext>
            </a:extLst>
          </p:cNvPr>
          <p:cNvGrpSpPr/>
          <p:nvPr/>
        </p:nvGrpSpPr>
        <p:grpSpPr>
          <a:xfrm>
            <a:off x="6697732" y="5486875"/>
            <a:ext cx="672030" cy="634675"/>
            <a:chOff x="5162731" y="2391346"/>
            <a:chExt cx="600164" cy="584678"/>
          </a:xfrm>
          <a:solidFill>
            <a:srgbClr val="00B0F0"/>
          </a:solidFill>
        </p:grpSpPr>
        <p:sp>
          <p:nvSpPr>
            <p:cNvPr id="555" name="Google Shape;3913;p60">
              <a:extLst>
                <a:ext uri="{FF2B5EF4-FFF2-40B4-BE49-F238E27FC236}">
                  <a16:creationId xmlns:a16="http://schemas.microsoft.com/office/drawing/2014/main" id="{168423C6-3F70-41EB-B146-90469E7764F0}"/>
                </a:ext>
              </a:extLst>
            </p:cNvPr>
            <p:cNvSpPr/>
            <p:nvPr/>
          </p:nvSpPr>
          <p:spPr>
            <a:xfrm>
              <a:off x="5162731" y="2391346"/>
              <a:ext cx="600164" cy="584678"/>
            </a:xfrm>
            <a:custGeom>
              <a:avLst/>
              <a:gdLst/>
              <a:ahLst/>
              <a:cxnLst/>
              <a:rect l="l" t="t" r="r" b="b"/>
              <a:pathLst>
                <a:path w="15475" h="14690" extrusionOk="0">
                  <a:moveTo>
                    <a:pt x="8128" y="466"/>
                  </a:moveTo>
                  <a:cubicBezTo>
                    <a:pt x="11921" y="466"/>
                    <a:pt x="15007" y="3552"/>
                    <a:pt x="15007" y="7345"/>
                  </a:cubicBezTo>
                  <a:cubicBezTo>
                    <a:pt x="15007" y="11138"/>
                    <a:pt x="11921" y="14223"/>
                    <a:pt x="8128" y="14223"/>
                  </a:cubicBezTo>
                  <a:lnTo>
                    <a:pt x="8124" y="14223"/>
                  </a:lnTo>
                  <a:cubicBezTo>
                    <a:pt x="4331" y="14223"/>
                    <a:pt x="1246" y="11138"/>
                    <a:pt x="1246" y="7345"/>
                  </a:cubicBezTo>
                  <a:cubicBezTo>
                    <a:pt x="1246" y="3552"/>
                    <a:pt x="4331" y="466"/>
                    <a:pt x="8128" y="466"/>
                  </a:cubicBezTo>
                  <a:close/>
                  <a:moveTo>
                    <a:pt x="8120" y="0"/>
                  </a:moveTo>
                  <a:cubicBezTo>
                    <a:pt x="6707" y="0"/>
                    <a:pt x="5287" y="406"/>
                    <a:pt x="4043" y="1237"/>
                  </a:cubicBezTo>
                  <a:cubicBezTo>
                    <a:pt x="1133" y="3186"/>
                    <a:pt x="0" y="6919"/>
                    <a:pt x="1341" y="10156"/>
                  </a:cubicBezTo>
                  <a:cubicBezTo>
                    <a:pt x="2493" y="12939"/>
                    <a:pt x="5199" y="14690"/>
                    <a:pt x="8120" y="14690"/>
                  </a:cubicBezTo>
                  <a:cubicBezTo>
                    <a:pt x="8596" y="14690"/>
                    <a:pt x="9078" y="14643"/>
                    <a:pt x="9560" y="14547"/>
                  </a:cubicBezTo>
                  <a:cubicBezTo>
                    <a:pt x="12994" y="13865"/>
                    <a:pt x="15471" y="10849"/>
                    <a:pt x="15471" y="7345"/>
                  </a:cubicBezTo>
                  <a:cubicBezTo>
                    <a:pt x="15474" y="5396"/>
                    <a:pt x="14700" y="3527"/>
                    <a:pt x="13318" y="2152"/>
                  </a:cubicBezTo>
                  <a:cubicBezTo>
                    <a:pt x="11898" y="732"/>
                    <a:pt x="10016" y="0"/>
                    <a:pt x="81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pic>
          <p:nvPicPr>
            <p:cNvPr id="556" name="صورة 555">
              <a:hlinkClick r:id="rId9"/>
              <a:extLst>
                <a:ext uri="{FF2B5EF4-FFF2-40B4-BE49-F238E27FC236}">
                  <a16:creationId xmlns:a16="http://schemas.microsoft.com/office/drawing/2014/main" id="{95810AE7-1063-4386-964C-F90B6490B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46605" y="2434641"/>
              <a:ext cx="473763" cy="491819"/>
            </a:xfrm>
            <a:prstGeom prst="rect">
              <a:avLst/>
            </a:prstGeom>
            <a:grpFill/>
            <a:effectLst>
              <a:softEdge rad="63500"/>
            </a:effectLst>
          </p:spPr>
        </p:pic>
      </p:grpSp>
      <p:sp>
        <p:nvSpPr>
          <p:cNvPr id="557" name="مربع نص 556">
            <a:extLst>
              <a:ext uri="{FF2B5EF4-FFF2-40B4-BE49-F238E27FC236}">
                <a16:creationId xmlns:a16="http://schemas.microsoft.com/office/drawing/2014/main" id="{A236B443-67D8-4144-914B-C7042581E018}"/>
              </a:ext>
            </a:extLst>
          </p:cNvPr>
          <p:cNvSpPr txBox="1"/>
          <p:nvPr/>
        </p:nvSpPr>
        <p:spPr>
          <a:xfrm>
            <a:off x="4984743" y="4784530"/>
            <a:ext cx="1560480" cy="369332"/>
          </a:xfrm>
          <a:prstGeom prst="rect">
            <a:avLst/>
          </a:prstGeom>
          <a:solidFill>
            <a:srgbClr val="99A0C1">
              <a:lumMod val="20000"/>
              <a:lumOff val="80000"/>
            </a:srgbClr>
          </a:solidFill>
          <a:ln w="19050">
            <a:solidFill>
              <a:srgbClr val="FFF699">
                <a:lumMod val="75000"/>
              </a:srgbClr>
            </a:solidFill>
            <a:prstDash val="sysDash"/>
          </a:ln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1800" b="1" i="0" u="none" strike="noStrike" kern="0" cap="none" spc="0" normalizeH="0" baseline="0" noProof="0" dirty="0">
                <a:ln>
                  <a:noFill/>
                </a:ln>
                <a:solidFill>
                  <a:srgbClr val="99A0C1">
                    <a:lumMod val="75000"/>
                  </a:srgbClr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ldhabi" panose="01000000000000000000" pitchFamily="2" charset="-78"/>
                <a:sym typeface="Arial"/>
              </a:rPr>
              <a:t>حساباتي على السوشيال ميديا</a:t>
            </a:r>
          </a:p>
        </p:txBody>
      </p:sp>
      <p:grpSp>
        <p:nvGrpSpPr>
          <p:cNvPr id="558" name="Google Shape;6784;p63">
            <a:extLst>
              <a:ext uri="{FF2B5EF4-FFF2-40B4-BE49-F238E27FC236}">
                <a16:creationId xmlns:a16="http://schemas.microsoft.com/office/drawing/2014/main" id="{717689AE-B920-4E2F-96D3-ABBE4D63C180}"/>
              </a:ext>
            </a:extLst>
          </p:cNvPr>
          <p:cNvGrpSpPr/>
          <p:nvPr/>
        </p:nvGrpSpPr>
        <p:grpSpPr>
          <a:xfrm>
            <a:off x="4496868" y="2523966"/>
            <a:ext cx="428850" cy="576150"/>
            <a:chOff x="5578775" y="2233975"/>
            <a:chExt cx="428850" cy="576150"/>
          </a:xfrm>
        </p:grpSpPr>
        <p:sp>
          <p:nvSpPr>
            <p:cNvPr id="559" name="Google Shape;6785;p63">
              <a:extLst>
                <a:ext uri="{FF2B5EF4-FFF2-40B4-BE49-F238E27FC236}">
                  <a16:creationId xmlns:a16="http://schemas.microsoft.com/office/drawing/2014/main" id="{4266DB1E-D109-4C8A-956A-CF21884E4319}"/>
                </a:ext>
              </a:extLst>
            </p:cNvPr>
            <p:cNvSpPr/>
            <p:nvPr/>
          </p:nvSpPr>
          <p:spPr>
            <a:xfrm>
              <a:off x="5578775" y="2233975"/>
              <a:ext cx="428850" cy="543050"/>
            </a:xfrm>
            <a:custGeom>
              <a:avLst/>
              <a:gdLst/>
              <a:ahLst/>
              <a:cxnLst/>
              <a:rect l="l" t="t" r="r" b="b"/>
              <a:pathLst>
                <a:path w="17154" h="21722" extrusionOk="0">
                  <a:moveTo>
                    <a:pt x="379" y="483"/>
                  </a:moveTo>
                  <a:lnTo>
                    <a:pt x="379" y="483"/>
                  </a:lnTo>
                  <a:cubicBezTo>
                    <a:pt x="2580" y="1829"/>
                    <a:pt x="16516" y="10800"/>
                    <a:pt x="15428" y="21332"/>
                  </a:cubicBezTo>
                  <a:cubicBezTo>
                    <a:pt x="14673" y="21062"/>
                    <a:pt x="11791" y="19909"/>
                    <a:pt x="8751" y="17206"/>
                  </a:cubicBezTo>
                  <a:cubicBezTo>
                    <a:pt x="5547" y="14351"/>
                    <a:pt x="1513" y="9145"/>
                    <a:pt x="379" y="483"/>
                  </a:cubicBezTo>
                  <a:close/>
                  <a:moveTo>
                    <a:pt x="172" y="0"/>
                  </a:moveTo>
                  <a:cubicBezTo>
                    <a:pt x="141" y="0"/>
                    <a:pt x="109" y="9"/>
                    <a:pt x="81" y="28"/>
                  </a:cubicBezTo>
                  <a:cubicBezTo>
                    <a:pt x="29" y="63"/>
                    <a:pt x="1" y="123"/>
                    <a:pt x="8" y="186"/>
                  </a:cubicBezTo>
                  <a:cubicBezTo>
                    <a:pt x="2086" y="17369"/>
                    <a:pt x="15387" y="21671"/>
                    <a:pt x="15521" y="21713"/>
                  </a:cubicBezTo>
                  <a:cubicBezTo>
                    <a:pt x="15537" y="21718"/>
                    <a:pt x="15552" y="21722"/>
                    <a:pt x="15569" y="21722"/>
                  </a:cubicBezTo>
                  <a:cubicBezTo>
                    <a:pt x="15600" y="21722"/>
                    <a:pt x="15632" y="21712"/>
                    <a:pt x="15660" y="21693"/>
                  </a:cubicBezTo>
                  <a:cubicBezTo>
                    <a:pt x="15702" y="21666"/>
                    <a:pt x="15730" y="21623"/>
                    <a:pt x="15735" y="21575"/>
                  </a:cubicBezTo>
                  <a:cubicBezTo>
                    <a:pt x="17154" y="9895"/>
                    <a:pt x="425" y="120"/>
                    <a:pt x="255" y="22"/>
                  </a:cubicBezTo>
                  <a:cubicBezTo>
                    <a:pt x="229" y="7"/>
                    <a:pt x="201" y="0"/>
                    <a:pt x="17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0" name="Google Shape;6786;p63">
              <a:extLst>
                <a:ext uri="{FF2B5EF4-FFF2-40B4-BE49-F238E27FC236}">
                  <a16:creationId xmlns:a16="http://schemas.microsoft.com/office/drawing/2014/main" id="{43B9C74B-5ACD-4BE4-B50F-89F7531D888F}"/>
                </a:ext>
              </a:extLst>
            </p:cNvPr>
            <p:cNvSpPr/>
            <p:nvPr/>
          </p:nvSpPr>
          <p:spPr>
            <a:xfrm>
              <a:off x="5587425" y="2237700"/>
              <a:ext cx="380550" cy="535825"/>
            </a:xfrm>
            <a:custGeom>
              <a:avLst/>
              <a:gdLst/>
              <a:ahLst/>
              <a:cxnLst/>
              <a:rect l="l" t="t" r="r" b="b"/>
              <a:pathLst>
                <a:path w="15222" h="21433" extrusionOk="0">
                  <a:moveTo>
                    <a:pt x="93" y="1"/>
                  </a:moveTo>
                  <a:cubicBezTo>
                    <a:pt x="77" y="1"/>
                    <a:pt x="60" y="6"/>
                    <a:pt x="45" y="16"/>
                  </a:cubicBezTo>
                  <a:cubicBezTo>
                    <a:pt x="10" y="42"/>
                    <a:pt x="0" y="93"/>
                    <a:pt x="26" y="131"/>
                  </a:cubicBezTo>
                  <a:lnTo>
                    <a:pt x="15061" y="21397"/>
                  </a:lnTo>
                  <a:cubicBezTo>
                    <a:pt x="15078" y="21421"/>
                    <a:pt x="15103" y="21432"/>
                    <a:pt x="15129" y="21432"/>
                  </a:cubicBezTo>
                  <a:cubicBezTo>
                    <a:pt x="15145" y="21432"/>
                    <a:pt x="15161" y="21427"/>
                    <a:pt x="15176" y="21417"/>
                  </a:cubicBezTo>
                  <a:cubicBezTo>
                    <a:pt x="15213" y="21391"/>
                    <a:pt x="15222" y="21339"/>
                    <a:pt x="15196" y="21302"/>
                  </a:cubicBezTo>
                  <a:lnTo>
                    <a:pt x="160" y="36"/>
                  </a:lnTo>
                  <a:cubicBezTo>
                    <a:pt x="144" y="13"/>
                    <a:pt x="119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1" name="Google Shape;6787;p63">
              <a:extLst>
                <a:ext uri="{FF2B5EF4-FFF2-40B4-BE49-F238E27FC236}">
                  <a16:creationId xmlns:a16="http://schemas.microsoft.com/office/drawing/2014/main" id="{64BDCA97-27BA-4F4B-B830-4A05C24C97BD}"/>
                </a:ext>
              </a:extLst>
            </p:cNvPr>
            <p:cNvSpPr/>
            <p:nvPr/>
          </p:nvSpPr>
          <p:spPr>
            <a:xfrm>
              <a:off x="5774500" y="2606500"/>
              <a:ext cx="39525" cy="10025"/>
            </a:xfrm>
            <a:custGeom>
              <a:avLst/>
              <a:gdLst/>
              <a:ahLst/>
              <a:cxnLst/>
              <a:rect l="l" t="t" r="r" b="b"/>
              <a:pathLst>
                <a:path w="1581" h="401" extrusionOk="0">
                  <a:moveTo>
                    <a:pt x="94" y="1"/>
                  </a:moveTo>
                  <a:cubicBezTo>
                    <a:pt x="61" y="1"/>
                    <a:pt x="30" y="20"/>
                    <a:pt x="17" y="51"/>
                  </a:cubicBezTo>
                  <a:cubicBezTo>
                    <a:pt x="0" y="94"/>
                    <a:pt x="19" y="143"/>
                    <a:pt x="62" y="160"/>
                  </a:cubicBezTo>
                  <a:cubicBezTo>
                    <a:pt x="440" y="319"/>
                    <a:pt x="849" y="401"/>
                    <a:pt x="1260" y="401"/>
                  </a:cubicBezTo>
                  <a:cubicBezTo>
                    <a:pt x="1340" y="401"/>
                    <a:pt x="1420" y="397"/>
                    <a:pt x="1501" y="390"/>
                  </a:cubicBezTo>
                  <a:cubicBezTo>
                    <a:pt x="1546" y="386"/>
                    <a:pt x="1581" y="347"/>
                    <a:pt x="1577" y="301"/>
                  </a:cubicBezTo>
                  <a:cubicBezTo>
                    <a:pt x="1573" y="258"/>
                    <a:pt x="1541" y="224"/>
                    <a:pt x="1497" y="224"/>
                  </a:cubicBezTo>
                  <a:cubicBezTo>
                    <a:pt x="1494" y="224"/>
                    <a:pt x="1491" y="225"/>
                    <a:pt x="1488" y="225"/>
                  </a:cubicBezTo>
                  <a:cubicBezTo>
                    <a:pt x="1412" y="231"/>
                    <a:pt x="1336" y="234"/>
                    <a:pt x="1261" y="234"/>
                  </a:cubicBezTo>
                  <a:cubicBezTo>
                    <a:pt x="872" y="234"/>
                    <a:pt x="484" y="157"/>
                    <a:pt x="126" y="7"/>
                  </a:cubicBezTo>
                  <a:cubicBezTo>
                    <a:pt x="116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2" name="Google Shape;6788;p63">
              <a:extLst>
                <a:ext uri="{FF2B5EF4-FFF2-40B4-BE49-F238E27FC236}">
                  <a16:creationId xmlns:a16="http://schemas.microsoft.com/office/drawing/2014/main" id="{243D4CE0-B666-4AF7-AEAF-677FE5E607FC}"/>
                </a:ext>
              </a:extLst>
            </p:cNvPr>
            <p:cNvSpPr/>
            <p:nvPr/>
          </p:nvSpPr>
          <p:spPr>
            <a:xfrm>
              <a:off x="5729600" y="2540050"/>
              <a:ext cx="35425" cy="5375"/>
            </a:xfrm>
            <a:custGeom>
              <a:avLst/>
              <a:gdLst/>
              <a:ahLst/>
              <a:cxnLst/>
              <a:rect l="l" t="t" r="r" b="b"/>
              <a:pathLst>
                <a:path w="1417" h="215" extrusionOk="0">
                  <a:moveTo>
                    <a:pt x="83" y="1"/>
                  </a:moveTo>
                  <a:cubicBezTo>
                    <a:pt x="39" y="1"/>
                    <a:pt x="2" y="36"/>
                    <a:pt x="1" y="81"/>
                  </a:cubicBezTo>
                  <a:cubicBezTo>
                    <a:pt x="0" y="126"/>
                    <a:pt x="35" y="166"/>
                    <a:pt x="81" y="167"/>
                  </a:cubicBezTo>
                  <a:lnTo>
                    <a:pt x="1331" y="214"/>
                  </a:lnTo>
                  <a:lnTo>
                    <a:pt x="1333" y="214"/>
                  </a:lnTo>
                  <a:cubicBezTo>
                    <a:pt x="1378" y="214"/>
                    <a:pt x="1414" y="180"/>
                    <a:pt x="1415" y="135"/>
                  </a:cubicBezTo>
                  <a:cubicBezTo>
                    <a:pt x="1416" y="88"/>
                    <a:pt x="1382" y="50"/>
                    <a:pt x="1336" y="48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3" name="Google Shape;6789;p63">
              <a:extLst>
                <a:ext uri="{FF2B5EF4-FFF2-40B4-BE49-F238E27FC236}">
                  <a16:creationId xmlns:a16="http://schemas.microsoft.com/office/drawing/2014/main" id="{CD57DAAC-BB21-4EA5-8869-8AF7AA37CDA9}"/>
                </a:ext>
              </a:extLst>
            </p:cNvPr>
            <p:cNvSpPr/>
            <p:nvPr/>
          </p:nvSpPr>
          <p:spPr>
            <a:xfrm>
              <a:off x="5694550" y="2454750"/>
              <a:ext cx="20400" cy="11300"/>
            </a:xfrm>
            <a:custGeom>
              <a:avLst/>
              <a:gdLst/>
              <a:ahLst/>
              <a:cxnLst/>
              <a:rect l="l" t="t" r="r" b="b"/>
              <a:pathLst>
                <a:path w="816" h="452" extrusionOk="0">
                  <a:moveTo>
                    <a:pt x="94" y="1"/>
                  </a:moveTo>
                  <a:cubicBezTo>
                    <a:pt x="63" y="1"/>
                    <a:pt x="33" y="19"/>
                    <a:pt x="19" y="50"/>
                  </a:cubicBezTo>
                  <a:cubicBezTo>
                    <a:pt x="1" y="92"/>
                    <a:pt x="19" y="141"/>
                    <a:pt x="61" y="160"/>
                  </a:cubicBezTo>
                  <a:lnTo>
                    <a:pt x="689" y="443"/>
                  </a:lnTo>
                  <a:cubicBezTo>
                    <a:pt x="699" y="449"/>
                    <a:pt x="712" y="452"/>
                    <a:pt x="723" y="452"/>
                  </a:cubicBezTo>
                  <a:cubicBezTo>
                    <a:pt x="755" y="452"/>
                    <a:pt x="785" y="433"/>
                    <a:pt x="796" y="401"/>
                  </a:cubicBezTo>
                  <a:cubicBezTo>
                    <a:pt x="815" y="360"/>
                    <a:pt x="797" y="310"/>
                    <a:pt x="756" y="292"/>
                  </a:cubicBezTo>
                  <a:lnTo>
                    <a:pt x="128" y="8"/>
                  </a:lnTo>
                  <a:cubicBezTo>
                    <a:pt x="117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4" name="Google Shape;6790;p63">
              <a:extLst>
                <a:ext uri="{FF2B5EF4-FFF2-40B4-BE49-F238E27FC236}">
                  <a16:creationId xmlns:a16="http://schemas.microsoft.com/office/drawing/2014/main" id="{EB451746-0B41-4A79-A6F5-BE50A0BFDB54}"/>
                </a:ext>
              </a:extLst>
            </p:cNvPr>
            <p:cNvSpPr/>
            <p:nvPr/>
          </p:nvSpPr>
          <p:spPr>
            <a:xfrm>
              <a:off x="5888050" y="2591225"/>
              <a:ext cx="10550" cy="28050"/>
            </a:xfrm>
            <a:custGeom>
              <a:avLst/>
              <a:gdLst/>
              <a:ahLst/>
              <a:cxnLst/>
              <a:rect l="l" t="t" r="r" b="b"/>
              <a:pathLst>
                <a:path w="422" h="1122" extrusionOk="0">
                  <a:moveTo>
                    <a:pt x="321" y="0"/>
                  </a:moveTo>
                  <a:cubicBezTo>
                    <a:pt x="319" y="0"/>
                    <a:pt x="316" y="0"/>
                    <a:pt x="313" y="1"/>
                  </a:cubicBezTo>
                  <a:cubicBezTo>
                    <a:pt x="268" y="3"/>
                    <a:pt x="233" y="43"/>
                    <a:pt x="236" y="88"/>
                  </a:cubicBezTo>
                  <a:cubicBezTo>
                    <a:pt x="256" y="402"/>
                    <a:pt x="180" y="725"/>
                    <a:pt x="23" y="997"/>
                  </a:cubicBezTo>
                  <a:cubicBezTo>
                    <a:pt x="1" y="1037"/>
                    <a:pt x="13" y="1087"/>
                    <a:pt x="53" y="1110"/>
                  </a:cubicBezTo>
                  <a:cubicBezTo>
                    <a:pt x="66" y="1117"/>
                    <a:pt x="80" y="1122"/>
                    <a:pt x="95" y="1122"/>
                  </a:cubicBezTo>
                  <a:cubicBezTo>
                    <a:pt x="123" y="1122"/>
                    <a:pt x="151" y="1106"/>
                    <a:pt x="165" y="1079"/>
                  </a:cubicBezTo>
                  <a:cubicBezTo>
                    <a:pt x="338" y="778"/>
                    <a:pt x="421" y="422"/>
                    <a:pt x="400" y="77"/>
                  </a:cubicBezTo>
                  <a:cubicBezTo>
                    <a:pt x="398" y="35"/>
                    <a:pt x="372" y="0"/>
                    <a:pt x="3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5" name="Google Shape;6791;p63">
              <a:extLst>
                <a:ext uri="{FF2B5EF4-FFF2-40B4-BE49-F238E27FC236}">
                  <a16:creationId xmlns:a16="http://schemas.microsoft.com/office/drawing/2014/main" id="{387B1ABB-A2E3-440D-9277-FD5D89062E8D}"/>
                </a:ext>
              </a:extLst>
            </p:cNvPr>
            <p:cNvSpPr/>
            <p:nvPr/>
          </p:nvSpPr>
          <p:spPr>
            <a:xfrm>
              <a:off x="5839675" y="2513075"/>
              <a:ext cx="7250" cy="24275"/>
            </a:xfrm>
            <a:custGeom>
              <a:avLst/>
              <a:gdLst/>
              <a:ahLst/>
              <a:cxnLst/>
              <a:rect l="l" t="t" r="r" b="b"/>
              <a:pathLst>
                <a:path w="290" h="971" extrusionOk="0">
                  <a:moveTo>
                    <a:pt x="196" y="0"/>
                  </a:moveTo>
                  <a:cubicBezTo>
                    <a:pt x="163" y="0"/>
                    <a:pt x="132" y="21"/>
                    <a:pt x="120" y="55"/>
                  </a:cubicBezTo>
                  <a:cubicBezTo>
                    <a:pt x="20" y="324"/>
                    <a:pt x="0" y="626"/>
                    <a:pt x="63" y="906"/>
                  </a:cubicBezTo>
                  <a:cubicBezTo>
                    <a:pt x="73" y="945"/>
                    <a:pt x="106" y="971"/>
                    <a:pt x="145" y="971"/>
                  </a:cubicBezTo>
                  <a:cubicBezTo>
                    <a:pt x="151" y="971"/>
                    <a:pt x="156" y="969"/>
                    <a:pt x="162" y="969"/>
                  </a:cubicBezTo>
                  <a:cubicBezTo>
                    <a:pt x="206" y="958"/>
                    <a:pt x="235" y="914"/>
                    <a:pt x="224" y="869"/>
                  </a:cubicBezTo>
                  <a:cubicBezTo>
                    <a:pt x="168" y="621"/>
                    <a:pt x="185" y="351"/>
                    <a:pt x="274" y="112"/>
                  </a:cubicBezTo>
                  <a:cubicBezTo>
                    <a:pt x="289" y="71"/>
                    <a:pt x="268" y="21"/>
                    <a:pt x="225" y="6"/>
                  </a:cubicBezTo>
                  <a:cubicBezTo>
                    <a:pt x="216" y="2"/>
                    <a:pt x="206" y="0"/>
                    <a:pt x="1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6" name="Google Shape;6792;p63">
              <a:extLst>
                <a:ext uri="{FF2B5EF4-FFF2-40B4-BE49-F238E27FC236}">
                  <a16:creationId xmlns:a16="http://schemas.microsoft.com/office/drawing/2014/main" id="{6029D51C-BF91-4B63-96B6-412787BCADCE}"/>
                </a:ext>
              </a:extLst>
            </p:cNvPr>
            <p:cNvSpPr/>
            <p:nvPr/>
          </p:nvSpPr>
          <p:spPr>
            <a:xfrm>
              <a:off x="5789325" y="2448975"/>
              <a:ext cx="5075" cy="16225"/>
            </a:xfrm>
            <a:custGeom>
              <a:avLst/>
              <a:gdLst/>
              <a:ahLst/>
              <a:cxnLst/>
              <a:rect l="l" t="t" r="r" b="b"/>
              <a:pathLst>
                <a:path w="203" h="649" extrusionOk="0">
                  <a:moveTo>
                    <a:pt x="121" y="0"/>
                  </a:moveTo>
                  <a:cubicBezTo>
                    <a:pt x="71" y="0"/>
                    <a:pt x="37" y="34"/>
                    <a:pt x="35" y="78"/>
                  </a:cubicBezTo>
                  <a:lnTo>
                    <a:pt x="4" y="560"/>
                  </a:lnTo>
                  <a:cubicBezTo>
                    <a:pt x="1" y="606"/>
                    <a:pt x="35" y="646"/>
                    <a:pt x="81" y="648"/>
                  </a:cubicBezTo>
                  <a:lnTo>
                    <a:pt x="87" y="648"/>
                  </a:lnTo>
                  <a:cubicBezTo>
                    <a:pt x="130" y="648"/>
                    <a:pt x="166" y="615"/>
                    <a:pt x="168" y="571"/>
                  </a:cubicBezTo>
                  <a:lnTo>
                    <a:pt x="200" y="88"/>
                  </a:lnTo>
                  <a:cubicBezTo>
                    <a:pt x="203" y="42"/>
                    <a:pt x="168" y="3"/>
                    <a:pt x="123" y="0"/>
                  </a:cubicBezTo>
                  <a:cubicBezTo>
                    <a:pt x="122" y="0"/>
                    <a:pt x="122" y="0"/>
                    <a:pt x="1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7" name="Google Shape;6793;p63">
              <a:extLst>
                <a:ext uri="{FF2B5EF4-FFF2-40B4-BE49-F238E27FC236}">
                  <a16:creationId xmlns:a16="http://schemas.microsoft.com/office/drawing/2014/main" id="{E3C5BFC5-FBD1-46DC-9238-C31547ADD566}"/>
                </a:ext>
              </a:extLst>
            </p:cNvPr>
            <p:cNvSpPr/>
            <p:nvPr/>
          </p:nvSpPr>
          <p:spPr>
            <a:xfrm>
              <a:off x="5578775" y="2233975"/>
              <a:ext cx="428850" cy="543050"/>
            </a:xfrm>
            <a:custGeom>
              <a:avLst/>
              <a:gdLst/>
              <a:ahLst/>
              <a:cxnLst/>
              <a:rect l="l" t="t" r="r" b="b"/>
              <a:pathLst>
                <a:path w="17154" h="21722" extrusionOk="0">
                  <a:moveTo>
                    <a:pt x="379" y="483"/>
                  </a:moveTo>
                  <a:lnTo>
                    <a:pt x="379" y="483"/>
                  </a:lnTo>
                  <a:cubicBezTo>
                    <a:pt x="2580" y="1829"/>
                    <a:pt x="16516" y="10800"/>
                    <a:pt x="15428" y="21332"/>
                  </a:cubicBezTo>
                  <a:cubicBezTo>
                    <a:pt x="14673" y="21062"/>
                    <a:pt x="11791" y="19909"/>
                    <a:pt x="8751" y="17206"/>
                  </a:cubicBezTo>
                  <a:cubicBezTo>
                    <a:pt x="5547" y="14351"/>
                    <a:pt x="1513" y="9145"/>
                    <a:pt x="379" y="483"/>
                  </a:cubicBezTo>
                  <a:close/>
                  <a:moveTo>
                    <a:pt x="172" y="0"/>
                  </a:moveTo>
                  <a:cubicBezTo>
                    <a:pt x="141" y="0"/>
                    <a:pt x="109" y="9"/>
                    <a:pt x="81" y="28"/>
                  </a:cubicBezTo>
                  <a:cubicBezTo>
                    <a:pt x="29" y="63"/>
                    <a:pt x="1" y="123"/>
                    <a:pt x="8" y="186"/>
                  </a:cubicBezTo>
                  <a:cubicBezTo>
                    <a:pt x="2086" y="17369"/>
                    <a:pt x="15387" y="21671"/>
                    <a:pt x="15521" y="21713"/>
                  </a:cubicBezTo>
                  <a:cubicBezTo>
                    <a:pt x="15537" y="21718"/>
                    <a:pt x="15552" y="21722"/>
                    <a:pt x="15569" y="21722"/>
                  </a:cubicBezTo>
                  <a:cubicBezTo>
                    <a:pt x="15600" y="21722"/>
                    <a:pt x="15632" y="21712"/>
                    <a:pt x="15660" y="21693"/>
                  </a:cubicBezTo>
                  <a:cubicBezTo>
                    <a:pt x="15702" y="21666"/>
                    <a:pt x="15730" y="21623"/>
                    <a:pt x="15735" y="21575"/>
                  </a:cubicBezTo>
                  <a:cubicBezTo>
                    <a:pt x="17154" y="9895"/>
                    <a:pt x="425" y="120"/>
                    <a:pt x="255" y="22"/>
                  </a:cubicBezTo>
                  <a:cubicBezTo>
                    <a:pt x="229" y="7"/>
                    <a:pt x="201" y="0"/>
                    <a:pt x="17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8" name="Google Shape;6794;p63">
              <a:extLst>
                <a:ext uri="{FF2B5EF4-FFF2-40B4-BE49-F238E27FC236}">
                  <a16:creationId xmlns:a16="http://schemas.microsoft.com/office/drawing/2014/main" id="{A7E7CE41-7EB5-4636-B56D-642A0CFD15C7}"/>
                </a:ext>
              </a:extLst>
            </p:cNvPr>
            <p:cNvSpPr/>
            <p:nvPr/>
          </p:nvSpPr>
          <p:spPr>
            <a:xfrm>
              <a:off x="5587425" y="2237700"/>
              <a:ext cx="380550" cy="535825"/>
            </a:xfrm>
            <a:custGeom>
              <a:avLst/>
              <a:gdLst/>
              <a:ahLst/>
              <a:cxnLst/>
              <a:rect l="l" t="t" r="r" b="b"/>
              <a:pathLst>
                <a:path w="15222" h="21433" extrusionOk="0">
                  <a:moveTo>
                    <a:pt x="93" y="1"/>
                  </a:moveTo>
                  <a:cubicBezTo>
                    <a:pt x="77" y="1"/>
                    <a:pt x="60" y="6"/>
                    <a:pt x="45" y="16"/>
                  </a:cubicBezTo>
                  <a:cubicBezTo>
                    <a:pt x="10" y="42"/>
                    <a:pt x="0" y="93"/>
                    <a:pt x="26" y="131"/>
                  </a:cubicBezTo>
                  <a:lnTo>
                    <a:pt x="15061" y="21397"/>
                  </a:lnTo>
                  <a:cubicBezTo>
                    <a:pt x="15078" y="21421"/>
                    <a:pt x="15103" y="21432"/>
                    <a:pt x="15129" y="21432"/>
                  </a:cubicBezTo>
                  <a:cubicBezTo>
                    <a:pt x="15145" y="21432"/>
                    <a:pt x="15161" y="21427"/>
                    <a:pt x="15176" y="21417"/>
                  </a:cubicBezTo>
                  <a:cubicBezTo>
                    <a:pt x="15213" y="21391"/>
                    <a:pt x="15222" y="21339"/>
                    <a:pt x="15196" y="21302"/>
                  </a:cubicBezTo>
                  <a:lnTo>
                    <a:pt x="160" y="36"/>
                  </a:lnTo>
                  <a:cubicBezTo>
                    <a:pt x="144" y="13"/>
                    <a:pt x="119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9" name="Google Shape;6795;p63">
              <a:extLst>
                <a:ext uri="{FF2B5EF4-FFF2-40B4-BE49-F238E27FC236}">
                  <a16:creationId xmlns:a16="http://schemas.microsoft.com/office/drawing/2014/main" id="{49FE9250-BB85-4BEC-AD8E-3C43488BEA56}"/>
                </a:ext>
              </a:extLst>
            </p:cNvPr>
            <p:cNvSpPr/>
            <p:nvPr/>
          </p:nvSpPr>
          <p:spPr>
            <a:xfrm>
              <a:off x="5774500" y="2606500"/>
              <a:ext cx="39525" cy="10025"/>
            </a:xfrm>
            <a:custGeom>
              <a:avLst/>
              <a:gdLst/>
              <a:ahLst/>
              <a:cxnLst/>
              <a:rect l="l" t="t" r="r" b="b"/>
              <a:pathLst>
                <a:path w="1581" h="401" extrusionOk="0">
                  <a:moveTo>
                    <a:pt x="94" y="1"/>
                  </a:moveTo>
                  <a:cubicBezTo>
                    <a:pt x="61" y="1"/>
                    <a:pt x="30" y="20"/>
                    <a:pt x="17" y="51"/>
                  </a:cubicBezTo>
                  <a:cubicBezTo>
                    <a:pt x="0" y="94"/>
                    <a:pt x="19" y="143"/>
                    <a:pt x="62" y="160"/>
                  </a:cubicBezTo>
                  <a:cubicBezTo>
                    <a:pt x="440" y="319"/>
                    <a:pt x="849" y="401"/>
                    <a:pt x="1260" y="401"/>
                  </a:cubicBezTo>
                  <a:cubicBezTo>
                    <a:pt x="1340" y="401"/>
                    <a:pt x="1420" y="397"/>
                    <a:pt x="1501" y="390"/>
                  </a:cubicBezTo>
                  <a:cubicBezTo>
                    <a:pt x="1546" y="386"/>
                    <a:pt x="1581" y="347"/>
                    <a:pt x="1577" y="301"/>
                  </a:cubicBezTo>
                  <a:cubicBezTo>
                    <a:pt x="1573" y="258"/>
                    <a:pt x="1541" y="224"/>
                    <a:pt x="1497" y="224"/>
                  </a:cubicBezTo>
                  <a:cubicBezTo>
                    <a:pt x="1494" y="224"/>
                    <a:pt x="1491" y="225"/>
                    <a:pt x="1488" y="225"/>
                  </a:cubicBezTo>
                  <a:cubicBezTo>
                    <a:pt x="1412" y="231"/>
                    <a:pt x="1336" y="234"/>
                    <a:pt x="1261" y="234"/>
                  </a:cubicBezTo>
                  <a:cubicBezTo>
                    <a:pt x="872" y="234"/>
                    <a:pt x="484" y="157"/>
                    <a:pt x="126" y="7"/>
                  </a:cubicBezTo>
                  <a:cubicBezTo>
                    <a:pt x="116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0" name="Google Shape;6796;p63">
              <a:extLst>
                <a:ext uri="{FF2B5EF4-FFF2-40B4-BE49-F238E27FC236}">
                  <a16:creationId xmlns:a16="http://schemas.microsoft.com/office/drawing/2014/main" id="{19A8C8D2-820C-482E-A8DB-274EBCF5884E}"/>
                </a:ext>
              </a:extLst>
            </p:cNvPr>
            <p:cNvSpPr/>
            <p:nvPr/>
          </p:nvSpPr>
          <p:spPr>
            <a:xfrm>
              <a:off x="5729600" y="2540050"/>
              <a:ext cx="35425" cy="5375"/>
            </a:xfrm>
            <a:custGeom>
              <a:avLst/>
              <a:gdLst/>
              <a:ahLst/>
              <a:cxnLst/>
              <a:rect l="l" t="t" r="r" b="b"/>
              <a:pathLst>
                <a:path w="1417" h="215" extrusionOk="0">
                  <a:moveTo>
                    <a:pt x="83" y="1"/>
                  </a:moveTo>
                  <a:cubicBezTo>
                    <a:pt x="39" y="1"/>
                    <a:pt x="2" y="36"/>
                    <a:pt x="1" y="81"/>
                  </a:cubicBezTo>
                  <a:cubicBezTo>
                    <a:pt x="0" y="126"/>
                    <a:pt x="35" y="166"/>
                    <a:pt x="81" y="167"/>
                  </a:cubicBezTo>
                  <a:lnTo>
                    <a:pt x="1331" y="214"/>
                  </a:lnTo>
                  <a:lnTo>
                    <a:pt x="1333" y="214"/>
                  </a:lnTo>
                  <a:cubicBezTo>
                    <a:pt x="1378" y="214"/>
                    <a:pt x="1414" y="180"/>
                    <a:pt x="1415" y="135"/>
                  </a:cubicBezTo>
                  <a:cubicBezTo>
                    <a:pt x="1416" y="88"/>
                    <a:pt x="1382" y="50"/>
                    <a:pt x="1336" y="48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1" name="Google Shape;6797;p63">
              <a:extLst>
                <a:ext uri="{FF2B5EF4-FFF2-40B4-BE49-F238E27FC236}">
                  <a16:creationId xmlns:a16="http://schemas.microsoft.com/office/drawing/2014/main" id="{8B5399B1-5A43-4227-BBB0-F41ACF4EABC2}"/>
                </a:ext>
              </a:extLst>
            </p:cNvPr>
            <p:cNvSpPr/>
            <p:nvPr/>
          </p:nvSpPr>
          <p:spPr>
            <a:xfrm>
              <a:off x="5694550" y="2454750"/>
              <a:ext cx="20400" cy="11300"/>
            </a:xfrm>
            <a:custGeom>
              <a:avLst/>
              <a:gdLst/>
              <a:ahLst/>
              <a:cxnLst/>
              <a:rect l="l" t="t" r="r" b="b"/>
              <a:pathLst>
                <a:path w="816" h="452" extrusionOk="0">
                  <a:moveTo>
                    <a:pt x="94" y="1"/>
                  </a:moveTo>
                  <a:cubicBezTo>
                    <a:pt x="63" y="1"/>
                    <a:pt x="33" y="19"/>
                    <a:pt x="19" y="50"/>
                  </a:cubicBezTo>
                  <a:cubicBezTo>
                    <a:pt x="1" y="92"/>
                    <a:pt x="19" y="141"/>
                    <a:pt x="61" y="160"/>
                  </a:cubicBezTo>
                  <a:lnTo>
                    <a:pt x="689" y="443"/>
                  </a:lnTo>
                  <a:cubicBezTo>
                    <a:pt x="699" y="449"/>
                    <a:pt x="712" y="452"/>
                    <a:pt x="723" y="452"/>
                  </a:cubicBezTo>
                  <a:cubicBezTo>
                    <a:pt x="755" y="452"/>
                    <a:pt x="785" y="433"/>
                    <a:pt x="796" y="401"/>
                  </a:cubicBezTo>
                  <a:cubicBezTo>
                    <a:pt x="815" y="360"/>
                    <a:pt x="797" y="310"/>
                    <a:pt x="756" y="292"/>
                  </a:cubicBezTo>
                  <a:lnTo>
                    <a:pt x="128" y="8"/>
                  </a:lnTo>
                  <a:cubicBezTo>
                    <a:pt x="117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2" name="Google Shape;6798;p63">
              <a:extLst>
                <a:ext uri="{FF2B5EF4-FFF2-40B4-BE49-F238E27FC236}">
                  <a16:creationId xmlns:a16="http://schemas.microsoft.com/office/drawing/2014/main" id="{D3161654-4DCF-48C2-8035-C463C4FFBFE7}"/>
                </a:ext>
              </a:extLst>
            </p:cNvPr>
            <p:cNvSpPr/>
            <p:nvPr/>
          </p:nvSpPr>
          <p:spPr>
            <a:xfrm>
              <a:off x="5888050" y="2591225"/>
              <a:ext cx="10550" cy="28050"/>
            </a:xfrm>
            <a:custGeom>
              <a:avLst/>
              <a:gdLst/>
              <a:ahLst/>
              <a:cxnLst/>
              <a:rect l="l" t="t" r="r" b="b"/>
              <a:pathLst>
                <a:path w="422" h="1122" extrusionOk="0">
                  <a:moveTo>
                    <a:pt x="321" y="0"/>
                  </a:moveTo>
                  <a:cubicBezTo>
                    <a:pt x="319" y="0"/>
                    <a:pt x="316" y="0"/>
                    <a:pt x="313" y="1"/>
                  </a:cubicBezTo>
                  <a:cubicBezTo>
                    <a:pt x="268" y="3"/>
                    <a:pt x="233" y="43"/>
                    <a:pt x="236" y="88"/>
                  </a:cubicBezTo>
                  <a:cubicBezTo>
                    <a:pt x="256" y="402"/>
                    <a:pt x="180" y="725"/>
                    <a:pt x="23" y="997"/>
                  </a:cubicBezTo>
                  <a:cubicBezTo>
                    <a:pt x="1" y="1037"/>
                    <a:pt x="13" y="1087"/>
                    <a:pt x="53" y="1110"/>
                  </a:cubicBezTo>
                  <a:cubicBezTo>
                    <a:pt x="66" y="1117"/>
                    <a:pt x="80" y="1122"/>
                    <a:pt x="95" y="1122"/>
                  </a:cubicBezTo>
                  <a:cubicBezTo>
                    <a:pt x="123" y="1122"/>
                    <a:pt x="151" y="1106"/>
                    <a:pt x="165" y="1079"/>
                  </a:cubicBezTo>
                  <a:cubicBezTo>
                    <a:pt x="338" y="778"/>
                    <a:pt x="421" y="422"/>
                    <a:pt x="400" y="77"/>
                  </a:cubicBezTo>
                  <a:cubicBezTo>
                    <a:pt x="398" y="35"/>
                    <a:pt x="372" y="0"/>
                    <a:pt x="3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3" name="Google Shape;6799;p63">
              <a:extLst>
                <a:ext uri="{FF2B5EF4-FFF2-40B4-BE49-F238E27FC236}">
                  <a16:creationId xmlns:a16="http://schemas.microsoft.com/office/drawing/2014/main" id="{9A3C8F54-A520-486C-BB62-3C6E3427D406}"/>
                </a:ext>
              </a:extLst>
            </p:cNvPr>
            <p:cNvSpPr/>
            <p:nvPr/>
          </p:nvSpPr>
          <p:spPr>
            <a:xfrm>
              <a:off x="5839675" y="2513075"/>
              <a:ext cx="7250" cy="24275"/>
            </a:xfrm>
            <a:custGeom>
              <a:avLst/>
              <a:gdLst/>
              <a:ahLst/>
              <a:cxnLst/>
              <a:rect l="l" t="t" r="r" b="b"/>
              <a:pathLst>
                <a:path w="290" h="971" extrusionOk="0">
                  <a:moveTo>
                    <a:pt x="196" y="0"/>
                  </a:moveTo>
                  <a:cubicBezTo>
                    <a:pt x="163" y="0"/>
                    <a:pt x="132" y="21"/>
                    <a:pt x="120" y="55"/>
                  </a:cubicBezTo>
                  <a:cubicBezTo>
                    <a:pt x="20" y="324"/>
                    <a:pt x="0" y="626"/>
                    <a:pt x="63" y="906"/>
                  </a:cubicBezTo>
                  <a:cubicBezTo>
                    <a:pt x="73" y="945"/>
                    <a:pt x="106" y="971"/>
                    <a:pt x="145" y="971"/>
                  </a:cubicBezTo>
                  <a:cubicBezTo>
                    <a:pt x="151" y="971"/>
                    <a:pt x="156" y="969"/>
                    <a:pt x="162" y="969"/>
                  </a:cubicBezTo>
                  <a:cubicBezTo>
                    <a:pt x="206" y="958"/>
                    <a:pt x="235" y="914"/>
                    <a:pt x="224" y="869"/>
                  </a:cubicBezTo>
                  <a:cubicBezTo>
                    <a:pt x="168" y="621"/>
                    <a:pt x="185" y="351"/>
                    <a:pt x="274" y="112"/>
                  </a:cubicBezTo>
                  <a:cubicBezTo>
                    <a:pt x="289" y="71"/>
                    <a:pt x="268" y="21"/>
                    <a:pt x="225" y="6"/>
                  </a:cubicBezTo>
                  <a:cubicBezTo>
                    <a:pt x="216" y="2"/>
                    <a:pt x="206" y="0"/>
                    <a:pt x="1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4" name="Google Shape;6800;p63">
              <a:extLst>
                <a:ext uri="{FF2B5EF4-FFF2-40B4-BE49-F238E27FC236}">
                  <a16:creationId xmlns:a16="http://schemas.microsoft.com/office/drawing/2014/main" id="{CC464645-8CA1-43E1-A551-6918A22A713E}"/>
                </a:ext>
              </a:extLst>
            </p:cNvPr>
            <p:cNvSpPr/>
            <p:nvPr/>
          </p:nvSpPr>
          <p:spPr>
            <a:xfrm>
              <a:off x="5789325" y="2448975"/>
              <a:ext cx="5075" cy="16225"/>
            </a:xfrm>
            <a:custGeom>
              <a:avLst/>
              <a:gdLst/>
              <a:ahLst/>
              <a:cxnLst/>
              <a:rect l="l" t="t" r="r" b="b"/>
              <a:pathLst>
                <a:path w="203" h="649" extrusionOk="0">
                  <a:moveTo>
                    <a:pt x="121" y="0"/>
                  </a:moveTo>
                  <a:cubicBezTo>
                    <a:pt x="71" y="0"/>
                    <a:pt x="37" y="34"/>
                    <a:pt x="35" y="78"/>
                  </a:cubicBezTo>
                  <a:lnTo>
                    <a:pt x="4" y="560"/>
                  </a:lnTo>
                  <a:cubicBezTo>
                    <a:pt x="1" y="606"/>
                    <a:pt x="35" y="646"/>
                    <a:pt x="81" y="648"/>
                  </a:cubicBezTo>
                  <a:lnTo>
                    <a:pt x="87" y="648"/>
                  </a:lnTo>
                  <a:cubicBezTo>
                    <a:pt x="130" y="648"/>
                    <a:pt x="166" y="615"/>
                    <a:pt x="168" y="571"/>
                  </a:cubicBezTo>
                  <a:lnTo>
                    <a:pt x="200" y="88"/>
                  </a:lnTo>
                  <a:cubicBezTo>
                    <a:pt x="203" y="42"/>
                    <a:pt x="168" y="3"/>
                    <a:pt x="123" y="0"/>
                  </a:cubicBezTo>
                  <a:cubicBezTo>
                    <a:pt x="122" y="0"/>
                    <a:pt x="122" y="0"/>
                    <a:pt x="1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5" name="Google Shape;6801;p63">
              <a:extLst>
                <a:ext uri="{FF2B5EF4-FFF2-40B4-BE49-F238E27FC236}">
                  <a16:creationId xmlns:a16="http://schemas.microsoft.com/office/drawing/2014/main" id="{86BB6F64-2D76-45F6-A9D5-AA7BE8E6B4D7}"/>
                </a:ext>
              </a:extLst>
            </p:cNvPr>
            <p:cNvSpPr/>
            <p:nvPr/>
          </p:nvSpPr>
          <p:spPr>
            <a:xfrm>
              <a:off x="5578775" y="2267075"/>
              <a:ext cx="428800" cy="543050"/>
            </a:xfrm>
            <a:custGeom>
              <a:avLst/>
              <a:gdLst/>
              <a:ahLst/>
              <a:cxnLst/>
              <a:rect l="l" t="t" r="r" b="b"/>
              <a:pathLst>
                <a:path w="17152" h="21722" extrusionOk="0">
                  <a:moveTo>
                    <a:pt x="172" y="0"/>
                  </a:moveTo>
                  <a:cubicBezTo>
                    <a:pt x="140" y="0"/>
                    <a:pt x="108" y="10"/>
                    <a:pt x="80" y="27"/>
                  </a:cubicBezTo>
                  <a:cubicBezTo>
                    <a:pt x="28" y="62"/>
                    <a:pt x="1" y="123"/>
                    <a:pt x="7" y="186"/>
                  </a:cubicBezTo>
                  <a:cubicBezTo>
                    <a:pt x="2086" y="17369"/>
                    <a:pt x="15386" y="21672"/>
                    <a:pt x="15521" y="21713"/>
                  </a:cubicBezTo>
                  <a:cubicBezTo>
                    <a:pt x="15537" y="21718"/>
                    <a:pt x="15553" y="21722"/>
                    <a:pt x="15569" y="21722"/>
                  </a:cubicBezTo>
                  <a:cubicBezTo>
                    <a:pt x="15600" y="21722"/>
                    <a:pt x="15632" y="21712"/>
                    <a:pt x="15659" y="21695"/>
                  </a:cubicBezTo>
                  <a:cubicBezTo>
                    <a:pt x="15700" y="21669"/>
                    <a:pt x="15727" y="21624"/>
                    <a:pt x="15733" y="21576"/>
                  </a:cubicBezTo>
                  <a:cubicBezTo>
                    <a:pt x="17152" y="9895"/>
                    <a:pt x="425" y="120"/>
                    <a:pt x="254" y="22"/>
                  </a:cubicBezTo>
                  <a:cubicBezTo>
                    <a:pt x="229" y="8"/>
                    <a:pt x="200" y="0"/>
                    <a:pt x="172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6" name="Google Shape;6802;p63">
              <a:extLst>
                <a:ext uri="{FF2B5EF4-FFF2-40B4-BE49-F238E27FC236}">
                  <a16:creationId xmlns:a16="http://schemas.microsoft.com/office/drawing/2014/main" id="{9BEB45FB-7A08-40B2-B5E8-AA9E427F74F9}"/>
                </a:ext>
              </a:extLst>
            </p:cNvPr>
            <p:cNvSpPr/>
            <p:nvPr/>
          </p:nvSpPr>
          <p:spPr>
            <a:xfrm>
              <a:off x="5600550" y="2252725"/>
              <a:ext cx="368350" cy="516025"/>
            </a:xfrm>
            <a:custGeom>
              <a:avLst/>
              <a:gdLst/>
              <a:ahLst/>
              <a:cxnLst/>
              <a:rect l="l" t="t" r="r" b="b"/>
              <a:pathLst>
                <a:path w="14734" h="20641" extrusionOk="0">
                  <a:moveTo>
                    <a:pt x="7660" y="7921"/>
                  </a:moveTo>
                  <a:lnTo>
                    <a:pt x="7686" y="7933"/>
                  </a:lnTo>
                  <a:lnTo>
                    <a:pt x="7624" y="8414"/>
                  </a:lnTo>
                  <a:lnTo>
                    <a:pt x="7654" y="7933"/>
                  </a:lnTo>
                  <a:cubicBezTo>
                    <a:pt x="7656" y="7927"/>
                    <a:pt x="7656" y="7923"/>
                    <a:pt x="7660" y="7921"/>
                  </a:cubicBezTo>
                  <a:close/>
                  <a:moveTo>
                    <a:pt x="9754" y="10486"/>
                  </a:moveTo>
                  <a:lnTo>
                    <a:pt x="9776" y="10501"/>
                  </a:lnTo>
                  <a:cubicBezTo>
                    <a:pt x="9685" y="10753"/>
                    <a:pt x="9666" y="11033"/>
                    <a:pt x="9696" y="11303"/>
                  </a:cubicBezTo>
                  <a:cubicBezTo>
                    <a:pt x="9637" y="11036"/>
                    <a:pt x="9653" y="10749"/>
                    <a:pt x="9750" y="10490"/>
                  </a:cubicBezTo>
                  <a:cubicBezTo>
                    <a:pt x="9750" y="10490"/>
                    <a:pt x="9753" y="10488"/>
                    <a:pt x="9754" y="10486"/>
                  </a:cubicBezTo>
                  <a:close/>
                  <a:moveTo>
                    <a:pt x="11809" y="13611"/>
                  </a:moveTo>
                  <a:lnTo>
                    <a:pt x="11836" y="13622"/>
                  </a:lnTo>
                  <a:cubicBezTo>
                    <a:pt x="11852" y="13954"/>
                    <a:pt x="11774" y="14295"/>
                    <a:pt x="11581" y="14568"/>
                  </a:cubicBezTo>
                  <a:cubicBezTo>
                    <a:pt x="11747" y="14286"/>
                    <a:pt x="11826" y="13951"/>
                    <a:pt x="11804" y="13622"/>
                  </a:cubicBezTo>
                  <a:cubicBezTo>
                    <a:pt x="11804" y="13619"/>
                    <a:pt x="11806" y="13612"/>
                    <a:pt x="11809" y="13611"/>
                  </a:cubicBezTo>
                  <a:close/>
                  <a:moveTo>
                    <a:pt x="67" y="1"/>
                  </a:moveTo>
                  <a:cubicBezTo>
                    <a:pt x="53" y="1"/>
                    <a:pt x="38" y="6"/>
                    <a:pt x="27" y="15"/>
                  </a:cubicBezTo>
                  <a:cubicBezTo>
                    <a:pt x="25" y="16"/>
                    <a:pt x="25" y="16"/>
                    <a:pt x="24" y="20"/>
                  </a:cubicBezTo>
                  <a:cubicBezTo>
                    <a:pt x="5" y="39"/>
                    <a:pt x="1" y="71"/>
                    <a:pt x="18" y="94"/>
                  </a:cubicBezTo>
                  <a:lnTo>
                    <a:pt x="14526" y="20617"/>
                  </a:lnTo>
                  <a:cubicBezTo>
                    <a:pt x="14537" y="20633"/>
                    <a:pt x="14556" y="20640"/>
                    <a:pt x="14575" y="20640"/>
                  </a:cubicBezTo>
                  <a:cubicBezTo>
                    <a:pt x="14579" y="20640"/>
                    <a:pt x="14584" y="20640"/>
                    <a:pt x="14589" y="20639"/>
                  </a:cubicBezTo>
                  <a:cubicBezTo>
                    <a:pt x="14599" y="20635"/>
                    <a:pt x="14606" y="20633"/>
                    <a:pt x="14613" y="20626"/>
                  </a:cubicBezTo>
                  <a:cubicBezTo>
                    <a:pt x="14624" y="20617"/>
                    <a:pt x="14631" y="20602"/>
                    <a:pt x="14634" y="20588"/>
                  </a:cubicBezTo>
                  <a:cubicBezTo>
                    <a:pt x="14673" y="20211"/>
                    <a:pt x="14693" y="19832"/>
                    <a:pt x="14694" y="19460"/>
                  </a:cubicBezTo>
                  <a:cubicBezTo>
                    <a:pt x="14694" y="19460"/>
                    <a:pt x="14697" y="19459"/>
                    <a:pt x="14693" y="19457"/>
                  </a:cubicBezTo>
                  <a:cubicBezTo>
                    <a:pt x="14734" y="11922"/>
                    <a:pt x="7508" y="5356"/>
                    <a:pt x="2860" y="1916"/>
                  </a:cubicBezTo>
                  <a:cubicBezTo>
                    <a:pt x="2856" y="1916"/>
                    <a:pt x="2853" y="1914"/>
                    <a:pt x="2851" y="1911"/>
                  </a:cubicBezTo>
                  <a:cubicBezTo>
                    <a:pt x="1740" y="1086"/>
                    <a:pt x="775" y="443"/>
                    <a:pt x="97" y="10"/>
                  </a:cubicBezTo>
                  <a:cubicBezTo>
                    <a:pt x="88" y="4"/>
                    <a:pt x="78" y="1"/>
                    <a:pt x="67" y="1"/>
                  </a:cubicBezTo>
                  <a:close/>
                </a:path>
              </a:pathLst>
            </a:custGeom>
            <a:solidFill>
              <a:srgbClr val="D2D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7" name="Google Shape;6803;p63">
              <a:extLst>
                <a:ext uri="{FF2B5EF4-FFF2-40B4-BE49-F238E27FC236}">
                  <a16:creationId xmlns:a16="http://schemas.microsoft.com/office/drawing/2014/main" id="{8DF0D9D1-903D-48D3-9EED-A7769D6B2C90}"/>
                </a:ext>
              </a:extLst>
            </p:cNvPr>
            <p:cNvSpPr/>
            <p:nvPr/>
          </p:nvSpPr>
          <p:spPr>
            <a:xfrm>
              <a:off x="5586075" y="2243650"/>
              <a:ext cx="374975" cy="523750"/>
            </a:xfrm>
            <a:custGeom>
              <a:avLst/>
              <a:gdLst/>
              <a:ahLst/>
              <a:cxnLst/>
              <a:rect l="l" t="t" r="r" b="b"/>
              <a:pathLst>
                <a:path w="14999" h="20950" extrusionOk="0">
                  <a:moveTo>
                    <a:pt x="4440" y="8515"/>
                  </a:moveTo>
                  <a:lnTo>
                    <a:pt x="5056" y="8825"/>
                  </a:lnTo>
                  <a:lnTo>
                    <a:pt x="4420" y="8521"/>
                  </a:lnTo>
                  <a:cubicBezTo>
                    <a:pt x="4423" y="8520"/>
                    <a:pt x="4423" y="8520"/>
                    <a:pt x="4424" y="8517"/>
                  </a:cubicBezTo>
                  <a:lnTo>
                    <a:pt x="4440" y="8515"/>
                  </a:lnTo>
                  <a:close/>
                  <a:moveTo>
                    <a:pt x="5826" y="11928"/>
                  </a:moveTo>
                  <a:lnTo>
                    <a:pt x="6482" y="11953"/>
                  </a:lnTo>
                  <a:lnTo>
                    <a:pt x="7077" y="11974"/>
                  </a:lnTo>
                  <a:lnTo>
                    <a:pt x="7074" y="12001"/>
                  </a:lnTo>
                  <a:lnTo>
                    <a:pt x="6497" y="11974"/>
                  </a:lnTo>
                  <a:lnTo>
                    <a:pt x="5810" y="11941"/>
                  </a:lnTo>
                  <a:cubicBezTo>
                    <a:pt x="5809" y="11934"/>
                    <a:pt x="5813" y="11930"/>
                    <a:pt x="5816" y="11929"/>
                  </a:cubicBezTo>
                  <a:lnTo>
                    <a:pt x="5826" y="11928"/>
                  </a:lnTo>
                  <a:close/>
                  <a:moveTo>
                    <a:pt x="7636" y="14585"/>
                  </a:moveTo>
                  <a:cubicBezTo>
                    <a:pt x="7951" y="14718"/>
                    <a:pt x="8292" y="14793"/>
                    <a:pt x="8636" y="14822"/>
                  </a:cubicBezTo>
                  <a:cubicBezTo>
                    <a:pt x="8740" y="14832"/>
                    <a:pt x="8844" y="14836"/>
                    <a:pt x="8947" y="14836"/>
                  </a:cubicBezTo>
                  <a:cubicBezTo>
                    <a:pt x="8975" y="14836"/>
                    <a:pt x="9002" y="14836"/>
                    <a:pt x="9030" y="14835"/>
                  </a:cubicBezTo>
                  <a:lnTo>
                    <a:pt x="9030" y="14835"/>
                  </a:lnTo>
                  <a:cubicBezTo>
                    <a:pt x="8951" y="14842"/>
                    <a:pt x="8872" y="14845"/>
                    <a:pt x="8793" y="14845"/>
                  </a:cubicBezTo>
                  <a:cubicBezTo>
                    <a:pt x="8746" y="14845"/>
                    <a:pt x="8698" y="14844"/>
                    <a:pt x="8651" y="14841"/>
                  </a:cubicBezTo>
                  <a:cubicBezTo>
                    <a:pt x="8301" y="14825"/>
                    <a:pt x="7947" y="14741"/>
                    <a:pt x="7617" y="14590"/>
                  </a:cubicBezTo>
                  <a:cubicBezTo>
                    <a:pt x="7617" y="14590"/>
                    <a:pt x="7620" y="14589"/>
                    <a:pt x="7621" y="14586"/>
                  </a:cubicBezTo>
                  <a:lnTo>
                    <a:pt x="7636" y="14585"/>
                  </a:lnTo>
                  <a:close/>
                  <a:moveTo>
                    <a:pt x="62" y="0"/>
                  </a:moveTo>
                  <a:cubicBezTo>
                    <a:pt x="51" y="0"/>
                    <a:pt x="40" y="4"/>
                    <a:pt x="30" y="11"/>
                  </a:cubicBezTo>
                  <a:cubicBezTo>
                    <a:pt x="28" y="12"/>
                    <a:pt x="24" y="12"/>
                    <a:pt x="22" y="15"/>
                  </a:cubicBezTo>
                  <a:cubicBezTo>
                    <a:pt x="8" y="27"/>
                    <a:pt x="1" y="49"/>
                    <a:pt x="3" y="65"/>
                  </a:cubicBezTo>
                  <a:cubicBezTo>
                    <a:pt x="1736" y="13424"/>
                    <a:pt x="10339" y="18815"/>
                    <a:pt x="13818" y="20472"/>
                  </a:cubicBezTo>
                  <a:cubicBezTo>
                    <a:pt x="14288" y="20692"/>
                    <a:pt x="14661" y="20848"/>
                    <a:pt x="14915" y="20945"/>
                  </a:cubicBezTo>
                  <a:cubicBezTo>
                    <a:pt x="14921" y="20948"/>
                    <a:pt x="14927" y="20949"/>
                    <a:pt x="14933" y="20949"/>
                  </a:cubicBezTo>
                  <a:cubicBezTo>
                    <a:pt x="14947" y="20949"/>
                    <a:pt x="14962" y="20943"/>
                    <a:pt x="14974" y="20933"/>
                  </a:cubicBezTo>
                  <a:lnTo>
                    <a:pt x="14980" y="20928"/>
                  </a:lnTo>
                  <a:cubicBezTo>
                    <a:pt x="14995" y="20906"/>
                    <a:pt x="14999" y="20876"/>
                    <a:pt x="14980" y="20856"/>
                  </a:cubicBezTo>
                  <a:lnTo>
                    <a:pt x="351" y="170"/>
                  </a:lnTo>
                  <a:cubicBezTo>
                    <a:pt x="252" y="106"/>
                    <a:pt x="165" y="53"/>
                    <a:pt x="93" y="11"/>
                  </a:cubicBezTo>
                  <a:cubicBezTo>
                    <a:pt x="84" y="4"/>
                    <a:pt x="73" y="0"/>
                    <a:pt x="62" y="0"/>
                  </a:cubicBezTo>
                  <a:close/>
                </a:path>
              </a:pathLst>
            </a:custGeom>
            <a:solidFill>
              <a:srgbClr val="D2D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8" name="Google Shape;6804;p63">
              <a:extLst>
                <a:ext uri="{FF2B5EF4-FFF2-40B4-BE49-F238E27FC236}">
                  <a16:creationId xmlns:a16="http://schemas.microsoft.com/office/drawing/2014/main" id="{31C8E532-EE24-4444-B3FD-AC05DFCA3885}"/>
                </a:ext>
              </a:extLst>
            </p:cNvPr>
            <p:cNvSpPr/>
            <p:nvPr/>
          </p:nvSpPr>
          <p:spPr>
            <a:xfrm>
              <a:off x="5586125" y="2243925"/>
              <a:ext cx="345500" cy="511550"/>
            </a:xfrm>
            <a:custGeom>
              <a:avLst/>
              <a:gdLst/>
              <a:ahLst/>
              <a:cxnLst/>
              <a:rect l="l" t="t" r="r" b="b"/>
              <a:pathLst>
                <a:path w="13820" h="20462" extrusionOk="0">
                  <a:moveTo>
                    <a:pt x="30" y="0"/>
                  </a:moveTo>
                  <a:cubicBezTo>
                    <a:pt x="27" y="2"/>
                    <a:pt x="23" y="2"/>
                    <a:pt x="22" y="3"/>
                  </a:cubicBezTo>
                  <a:cubicBezTo>
                    <a:pt x="9" y="16"/>
                    <a:pt x="1" y="38"/>
                    <a:pt x="4" y="54"/>
                  </a:cubicBezTo>
                  <a:cubicBezTo>
                    <a:pt x="1737" y="13413"/>
                    <a:pt x="10340" y="18804"/>
                    <a:pt x="13819" y="20461"/>
                  </a:cubicBezTo>
                  <a:cubicBezTo>
                    <a:pt x="11864" y="18607"/>
                    <a:pt x="10149" y="16703"/>
                    <a:pt x="8650" y="14830"/>
                  </a:cubicBezTo>
                  <a:cubicBezTo>
                    <a:pt x="8645" y="14823"/>
                    <a:pt x="8641" y="14815"/>
                    <a:pt x="8636" y="14811"/>
                  </a:cubicBezTo>
                  <a:cubicBezTo>
                    <a:pt x="7867" y="13849"/>
                    <a:pt x="7154" y="12896"/>
                    <a:pt x="6496" y="11963"/>
                  </a:cubicBezTo>
                  <a:cubicBezTo>
                    <a:pt x="6493" y="11953"/>
                    <a:pt x="6486" y="11947"/>
                    <a:pt x="6480" y="11941"/>
                  </a:cubicBezTo>
                  <a:cubicBezTo>
                    <a:pt x="2738" y="6614"/>
                    <a:pt x="761" y="1933"/>
                    <a:pt x="3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9" name="Google Shape;6805;p63">
              <a:extLst>
                <a:ext uri="{FF2B5EF4-FFF2-40B4-BE49-F238E27FC236}">
                  <a16:creationId xmlns:a16="http://schemas.microsoft.com/office/drawing/2014/main" id="{5DAC100A-6E0B-43D1-B8E5-A352698725F3}"/>
                </a:ext>
              </a:extLst>
            </p:cNvPr>
            <p:cNvSpPr/>
            <p:nvPr/>
          </p:nvSpPr>
          <p:spPr>
            <a:xfrm>
              <a:off x="5672025" y="2300625"/>
              <a:ext cx="296875" cy="438625"/>
            </a:xfrm>
            <a:custGeom>
              <a:avLst/>
              <a:gdLst/>
              <a:ahLst/>
              <a:cxnLst/>
              <a:rect l="l" t="t" r="r" b="b"/>
              <a:pathLst>
                <a:path w="11875" h="17545" extrusionOk="0">
                  <a:moveTo>
                    <a:pt x="1" y="0"/>
                  </a:moveTo>
                  <a:cubicBezTo>
                    <a:pt x="3612" y="3550"/>
                    <a:pt x="10177" y="10736"/>
                    <a:pt x="11834" y="17544"/>
                  </a:cubicBezTo>
                  <a:cubicBezTo>
                    <a:pt x="11875" y="10006"/>
                    <a:pt x="4649" y="3440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0" name="Google Shape;6806;p63">
              <a:extLst>
                <a:ext uri="{FF2B5EF4-FFF2-40B4-BE49-F238E27FC236}">
                  <a16:creationId xmlns:a16="http://schemas.microsoft.com/office/drawing/2014/main" id="{36607261-5C99-473E-806C-2527FFBE90FD}"/>
                </a:ext>
              </a:extLst>
            </p:cNvPr>
            <p:cNvSpPr/>
            <p:nvPr/>
          </p:nvSpPr>
          <p:spPr>
            <a:xfrm>
              <a:off x="5578775" y="2233975"/>
              <a:ext cx="428850" cy="543050"/>
            </a:xfrm>
            <a:custGeom>
              <a:avLst/>
              <a:gdLst/>
              <a:ahLst/>
              <a:cxnLst/>
              <a:rect l="l" t="t" r="r" b="b"/>
              <a:pathLst>
                <a:path w="17154" h="21722" extrusionOk="0">
                  <a:moveTo>
                    <a:pt x="379" y="483"/>
                  </a:moveTo>
                  <a:lnTo>
                    <a:pt x="379" y="483"/>
                  </a:lnTo>
                  <a:cubicBezTo>
                    <a:pt x="2580" y="1829"/>
                    <a:pt x="16516" y="10800"/>
                    <a:pt x="15428" y="21332"/>
                  </a:cubicBezTo>
                  <a:cubicBezTo>
                    <a:pt x="14673" y="21062"/>
                    <a:pt x="11791" y="19909"/>
                    <a:pt x="8751" y="17206"/>
                  </a:cubicBezTo>
                  <a:cubicBezTo>
                    <a:pt x="5547" y="14351"/>
                    <a:pt x="1513" y="9145"/>
                    <a:pt x="379" y="483"/>
                  </a:cubicBezTo>
                  <a:close/>
                  <a:moveTo>
                    <a:pt x="172" y="0"/>
                  </a:moveTo>
                  <a:cubicBezTo>
                    <a:pt x="141" y="0"/>
                    <a:pt x="109" y="9"/>
                    <a:pt x="81" y="28"/>
                  </a:cubicBezTo>
                  <a:cubicBezTo>
                    <a:pt x="29" y="63"/>
                    <a:pt x="1" y="123"/>
                    <a:pt x="8" y="186"/>
                  </a:cubicBezTo>
                  <a:cubicBezTo>
                    <a:pt x="2086" y="17369"/>
                    <a:pt x="15387" y="21671"/>
                    <a:pt x="15521" y="21713"/>
                  </a:cubicBezTo>
                  <a:cubicBezTo>
                    <a:pt x="15537" y="21718"/>
                    <a:pt x="15552" y="21722"/>
                    <a:pt x="15569" y="21722"/>
                  </a:cubicBezTo>
                  <a:cubicBezTo>
                    <a:pt x="15600" y="21722"/>
                    <a:pt x="15632" y="21712"/>
                    <a:pt x="15660" y="21693"/>
                  </a:cubicBezTo>
                  <a:cubicBezTo>
                    <a:pt x="15702" y="21666"/>
                    <a:pt x="15730" y="21623"/>
                    <a:pt x="15735" y="21575"/>
                  </a:cubicBezTo>
                  <a:cubicBezTo>
                    <a:pt x="17154" y="9895"/>
                    <a:pt x="425" y="120"/>
                    <a:pt x="255" y="22"/>
                  </a:cubicBezTo>
                  <a:cubicBezTo>
                    <a:pt x="229" y="7"/>
                    <a:pt x="201" y="0"/>
                    <a:pt x="17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1" name="Google Shape;6807;p63">
              <a:extLst>
                <a:ext uri="{FF2B5EF4-FFF2-40B4-BE49-F238E27FC236}">
                  <a16:creationId xmlns:a16="http://schemas.microsoft.com/office/drawing/2014/main" id="{A9273A93-ECF0-40D6-B035-5C0E5B7F07B2}"/>
                </a:ext>
              </a:extLst>
            </p:cNvPr>
            <p:cNvSpPr/>
            <p:nvPr/>
          </p:nvSpPr>
          <p:spPr>
            <a:xfrm>
              <a:off x="5587425" y="2237700"/>
              <a:ext cx="380550" cy="535825"/>
            </a:xfrm>
            <a:custGeom>
              <a:avLst/>
              <a:gdLst/>
              <a:ahLst/>
              <a:cxnLst/>
              <a:rect l="l" t="t" r="r" b="b"/>
              <a:pathLst>
                <a:path w="15222" h="21433" extrusionOk="0">
                  <a:moveTo>
                    <a:pt x="93" y="1"/>
                  </a:moveTo>
                  <a:cubicBezTo>
                    <a:pt x="77" y="1"/>
                    <a:pt x="60" y="6"/>
                    <a:pt x="45" y="16"/>
                  </a:cubicBezTo>
                  <a:cubicBezTo>
                    <a:pt x="10" y="42"/>
                    <a:pt x="0" y="93"/>
                    <a:pt x="26" y="131"/>
                  </a:cubicBezTo>
                  <a:lnTo>
                    <a:pt x="15061" y="21397"/>
                  </a:lnTo>
                  <a:cubicBezTo>
                    <a:pt x="15078" y="21421"/>
                    <a:pt x="15103" y="21432"/>
                    <a:pt x="15129" y="21432"/>
                  </a:cubicBezTo>
                  <a:cubicBezTo>
                    <a:pt x="15145" y="21432"/>
                    <a:pt x="15161" y="21427"/>
                    <a:pt x="15176" y="21417"/>
                  </a:cubicBezTo>
                  <a:cubicBezTo>
                    <a:pt x="15213" y="21391"/>
                    <a:pt x="15222" y="21339"/>
                    <a:pt x="15196" y="21302"/>
                  </a:cubicBezTo>
                  <a:lnTo>
                    <a:pt x="160" y="36"/>
                  </a:lnTo>
                  <a:cubicBezTo>
                    <a:pt x="144" y="13"/>
                    <a:pt x="119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2" name="Google Shape;6808;p63">
              <a:extLst>
                <a:ext uri="{FF2B5EF4-FFF2-40B4-BE49-F238E27FC236}">
                  <a16:creationId xmlns:a16="http://schemas.microsoft.com/office/drawing/2014/main" id="{E6F445C3-A196-495E-896C-53DCDDC57B83}"/>
                </a:ext>
              </a:extLst>
            </p:cNvPr>
            <p:cNvSpPr/>
            <p:nvPr/>
          </p:nvSpPr>
          <p:spPr>
            <a:xfrm>
              <a:off x="5774500" y="2606500"/>
              <a:ext cx="39525" cy="10025"/>
            </a:xfrm>
            <a:custGeom>
              <a:avLst/>
              <a:gdLst/>
              <a:ahLst/>
              <a:cxnLst/>
              <a:rect l="l" t="t" r="r" b="b"/>
              <a:pathLst>
                <a:path w="1581" h="401" extrusionOk="0">
                  <a:moveTo>
                    <a:pt x="94" y="1"/>
                  </a:moveTo>
                  <a:cubicBezTo>
                    <a:pt x="61" y="1"/>
                    <a:pt x="30" y="20"/>
                    <a:pt x="17" y="51"/>
                  </a:cubicBezTo>
                  <a:cubicBezTo>
                    <a:pt x="0" y="94"/>
                    <a:pt x="19" y="143"/>
                    <a:pt x="62" y="160"/>
                  </a:cubicBezTo>
                  <a:cubicBezTo>
                    <a:pt x="440" y="319"/>
                    <a:pt x="849" y="401"/>
                    <a:pt x="1260" y="401"/>
                  </a:cubicBezTo>
                  <a:cubicBezTo>
                    <a:pt x="1340" y="401"/>
                    <a:pt x="1420" y="397"/>
                    <a:pt x="1501" y="390"/>
                  </a:cubicBezTo>
                  <a:cubicBezTo>
                    <a:pt x="1546" y="386"/>
                    <a:pt x="1581" y="347"/>
                    <a:pt x="1577" y="301"/>
                  </a:cubicBezTo>
                  <a:cubicBezTo>
                    <a:pt x="1573" y="258"/>
                    <a:pt x="1541" y="224"/>
                    <a:pt x="1497" y="224"/>
                  </a:cubicBezTo>
                  <a:cubicBezTo>
                    <a:pt x="1494" y="224"/>
                    <a:pt x="1491" y="225"/>
                    <a:pt x="1488" y="225"/>
                  </a:cubicBezTo>
                  <a:cubicBezTo>
                    <a:pt x="1412" y="231"/>
                    <a:pt x="1336" y="234"/>
                    <a:pt x="1261" y="234"/>
                  </a:cubicBezTo>
                  <a:cubicBezTo>
                    <a:pt x="872" y="234"/>
                    <a:pt x="484" y="157"/>
                    <a:pt x="126" y="7"/>
                  </a:cubicBezTo>
                  <a:cubicBezTo>
                    <a:pt x="116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3" name="Google Shape;6809;p63">
              <a:extLst>
                <a:ext uri="{FF2B5EF4-FFF2-40B4-BE49-F238E27FC236}">
                  <a16:creationId xmlns:a16="http://schemas.microsoft.com/office/drawing/2014/main" id="{A4209904-DE76-479F-88C5-BE26E8C1EE7B}"/>
                </a:ext>
              </a:extLst>
            </p:cNvPr>
            <p:cNvSpPr/>
            <p:nvPr/>
          </p:nvSpPr>
          <p:spPr>
            <a:xfrm>
              <a:off x="5729600" y="2540050"/>
              <a:ext cx="35425" cy="5375"/>
            </a:xfrm>
            <a:custGeom>
              <a:avLst/>
              <a:gdLst/>
              <a:ahLst/>
              <a:cxnLst/>
              <a:rect l="l" t="t" r="r" b="b"/>
              <a:pathLst>
                <a:path w="1417" h="215" extrusionOk="0">
                  <a:moveTo>
                    <a:pt x="83" y="1"/>
                  </a:moveTo>
                  <a:cubicBezTo>
                    <a:pt x="39" y="1"/>
                    <a:pt x="2" y="36"/>
                    <a:pt x="1" y="81"/>
                  </a:cubicBezTo>
                  <a:cubicBezTo>
                    <a:pt x="0" y="126"/>
                    <a:pt x="35" y="166"/>
                    <a:pt x="81" y="167"/>
                  </a:cubicBezTo>
                  <a:lnTo>
                    <a:pt x="1331" y="214"/>
                  </a:lnTo>
                  <a:lnTo>
                    <a:pt x="1333" y="214"/>
                  </a:lnTo>
                  <a:cubicBezTo>
                    <a:pt x="1378" y="214"/>
                    <a:pt x="1414" y="180"/>
                    <a:pt x="1415" y="135"/>
                  </a:cubicBezTo>
                  <a:cubicBezTo>
                    <a:pt x="1416" y="88"/>
                    <a:pt x="1382" y="50"/>
                    <a:pt x="1336" y="48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4" name="Google Shape;6810;p63">
              <a:extLst>
                <a:ext uri="{FF2B5EF4-FFF2-40B4-BE49-F238E27FC236}">
                  <a16:creationId xmlns:a16="http://schemas.microsoft.com/office/drawing/2014/main" id="{159E1631-8011-4F6A-A4D7-B0AF095FDDC4}"/>
                </a:ext>
              </a:extLst>
            </p:cNvPr>
            <p:cNvSpPr/>
            <p:nvPr/>
          </p:nvSpPr>
          <p:spPr>
            <a:xfrm>
              <a:off x="5694550" y="2454750"/>
              <a:ext cx="20400" cy="11300"/>
            </a:xfrm>
            <a:custGeom>
              <a:avLst/>
              <a:gdLst/>
              <a:ahLst/>
              <a:cxnLst/>
              <a:rect l="l" t="t" r="r" b="b"/>
              <a:pathLst>
                <a:path w="816" h="452" extrusionOk="0">
                  <a:moveTo>
                    <a:pt x="94" y="1"/>
                  </a:moveTo>
                  <a:cubicBezTo>
                    <a:pt x="63" y="1"/>
                    <a:pt x="33" y="19"/>
                    <a:pt x="19" y="50"/>
                  </a:cubicBezTo>
                  <a:cubicBezTo>
                    <a:pt x="1" y="92"/>
                    <a:pt x="19" y="141"/>
                    <a:pt x="61" y="160"/>
                  </a:cubicBezTo>
                  <a:lnTo>
                    <a:pt x="689" y="443"/>
                  </a:lnTo>
                  <a:cubicBezTo>
                    <a:pt x="699" y="449"/>
                    <a:pt x="712" y="452"/>
                    <a:pt x="723" y="452"/>
                  </a:cubicBezTo>
                  <a:cubicBezTo>
                    <a:pt x="755" y="452"/>
                    <a:pt x="785" y="433"/>
                    <a:pt x="796" y="401"/>
                  </a:cubicBezTo>
                  <a:cubicBezTo>
                    <a:pt x="815" y="360"/>
                    <a:pt x="797" y="310"/>
                    <a:pt x="756" y="292"/>
                  </a:cubicBezTo>
                  <a:lnTo>
                    <a:pt x="128" y="8"/>
                  </a:lnTo>
                  <a:cubicBezTo>
                    <a:pt x="117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5" name="Google Shape;6811;p63">
              <a:extLst>
                <a:ext uri="{FF2B5EF4-FFF2-40B4-BE49-F238E27FC236}">
                  <a16:creationId xmlns:a16="http://schemas.microsoft.com/office/drawing/2014/main" id="{8129F0A6-A8D2-46D9-9425-E7E2EACA8A76}"/>
                </a:ext>
              </a:extLst>
            </p:cNvPr>
            <p:cNvSpPr/>
            <p:nvPr/>
          </p:nvSpPr>
          <p:spPr>
            <a:xfrm>
              <a:off x="5888050" y="2591225"/>
              <a:ext cx="10550" cy="28050"/>
            </a:xfrm>
            <a:custGeom>
              <a:avLst/>
              <a:gdLst/>
              <a:ahLst/>
              <a:cxnLst/>
              <a:rect l="l" t="t" r="r" b="b"/>
              <a:pathLst>
                <a:path w="422" h="1122" extrusionOk="0">
                  <a:moveTo>
                    <a:pt x="321" y="0"/>
                  </a:moveTo>
                  <a:cubicBezTo>
                    <a:pt x="319" y="0"/>
                    <a:pt x="316" y="0"/>
                    <a:pt x="313" y="1"/>
                  </a:cubicBezTo>
                  <a:cubicBezTo>
                    <a:pt x="268" y="3"/>
                    <a:pt x="233" y="43"/>
                    <a:pt x="236" y="88"/>
                  </a:cubicBezTo>
                  <a:cubicBezTo>
                    <a:pt x="256" y="402"/>
                    <a:pt x="180" y="725"/>
                    <a:pt x="23" y="997"/>
                  </a:cubicBezTo>
                  <a:cubicBezTo>
                    <a:pt x="1" y="1037"/>
                    <a:pt x="13" y="1087"/>
                    <a:pt x="53" y="1110"/>
                  </a:cubicBezTo>
                  <a:cubicBezTo>
                    <a:pt x="66" y="1117"/>
                    <a:pt x="80" y="1122"/>
                    <a:pt x="95" y="1122"/>
                  </a:cubicBezTo>
                  <a:cubicBezTo>
                    <a:pt x="123" y="1122"/>
                    <a:pt x="151" y="1106"/>
                    <a:pt x="165" y="1079"/>
                  </a:cubicBezTo>
                  <a:cubicBezTo>
                    <a:pt x="338" y="778"/>
                    <a:pt x="421" y="422"/>
                    <a:pt x="400" y="77"/>
                  </a:cubicBezTo>
                  <a:cubicBezTo>
                    <a:pt x="398" y="35"/>
                    <a:pt x="372" y="0"/>
                    <a:pt x="3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6" name="Google Shape;6812;p63">
              <a:extLst>
                <a:ext uri="{FF2B5EF4-FFF2-40B4-BE49-F238E27FC236}">
                  <a16:creationId xmlns:a16="http://schemas.microsoft.com/office/drawing/2014/main" id="{1DBE0396-339A-48A0-B000-310F91532B12}"/>
                </a:ext>
              </a:extLst>
            </p:cNvPr>
            <p:cNvSpPr/>
            <p:nvPr/>
          </p:nvSpPr>
          <p:spPr>
            <a:xfrm>
              <a:off x="5839675" y="2513075"/>
              <a:ext cx="7250" cy="24275"/>
            </a:xfrm>
            <a:custGeom>
              <a:avLst/>
              <a:gdLst/>
              <a:ahLst/>
              <a:cxnLst/>
              <a:rect l="l" t="t" r="r" b="b"/>
              <a:pathLst>
                <a:path w="290" h="971" extrusionOk="0">
                  <a:moveTo>
                    <a:pt x="196" y="0"/>
                  </a:moveTo>
                  <a:cubicBezTo>
                    <a:pt x="163" y="0"/>
                    <a:pt x="132" y="21"/>
                    <a:pt x="120" y="55"/>
                  </a:cubicBezTo>
                  <a:cubicBezTo>
                    <a:pt x="20" y="324"/>
                    <a:pt x="0" y="626"/>
                    <a:pt x="63" y="906"/>
                  </a:cubicBezTo>
                  <a:cubicBezTo>
                    <a:pt x="73" y="945"/>
                    <a:pt x="106" y="971"/>
                    <a:pt x="145" y="971"/>
                  </a:cubicBezTo>
                  <a:cubicBezTo>
                    <a:pt x="151" y="971"/>
                    <a:pt x="156" y="969"/>
                    <a:pt x="162" y="969"/>
                  </a:cubicBezTo>
                  <a:cubicBezTo>
                    <a:pt x="206" y="958"/>
                    <a:pt x="235" y="914"/>
                    <a:pt x="224" y="869"/>
                  </a:cubicBezTo>
                  <a:cubicBezTo>
                    <a:pt x="168" y="621"/>
                    <a:pt x="185" y="351"/>
                    <a:pt x="274" y="112"/>
                  </a:cubicBezTo>
                  <a:cubicBezTo>
                    <a:pt x="289" y="71"/>
                    <a:pt x="268" y="21"/>
                    <a:pt x="225" y="6"/>
                  </a:cubicBezTo>
                  <a:cubicBezTo>
                    <a:pt x="216" y="2"/>
                    <a:pt x="206" y="0"/>
                    <a:pt x="1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7" name="Google Shape;6813;p63">
              <a:extLst>
                <a:ext uri="{FF2B5EF4-FFF2-40B4-BE49-F238E27FC236}">
                  <a16:creationId xmlns:a16="http://schemas.microsoft.com/office/drawing/2014/main" id="{85DCDB82-06F3-4A89-BC19-C7A681247E93}"/>
                </a:ext>
              </a:extLst>
            </p:cNvPr>
            <p:cNvSpPr/>
            <p:nvPr/>
          </p:nvSpPr>
          <p:spPr>
            <a:xfrm>
              <a:off x="5789325" y="2448975"/>
              <a:ext cx="5075" cy="16225"/>
            </a:xfrm>
            <a:custGeom>
              <a:avLst/>
              <a:gdLst/>
              <a:ahLst/>
              <a:cxnLst/>
              <a:rect l="l" t="t" r="r" b="b"/>
              <a:pathLst>
                <a:path w="203" h="649" extrusionOk="0">
                  <a:moveTo>
                    <a:pt x="121" y="0"/>
                  </a:moveTo>
                  <a:cubicBezTo>
                    <a:pt x="71" y="0"/>
                    <a:pt x="37" y="34"/>
                    <a:pt x="35" y="78"/>
                  </a:cubicBezTo>
                  <a:lnTo>
                    <a:pt x="4" y="560"/>
                  </a:lnTo>
                  <a:cubicBezTo>
                    <a:pt x="1" y="606"/>
                    <a:pt x="35" y="646"/>
                    <a:pt x="81" y="648"/>
                  </a:cubicBezTo>
                  <a:lnTo>
                    <a:pt x="87" y="648"/>
                  </a:lnTo>
                  <a:cubicBezTo>
                    <a:pt x="130" y="648"/>
                    <a:pt x="166" y="615"/>
                    <a:pt x="168" y="571"/>
                  </a:cubicBezTo>
                  <a:lnTo>
                    <a:pt x="200" y="88"/>
                  </a:lnTo>
                  <a:cubicBezTo>
                    <a:pt x="203" y="42"/>
                    <a:pt x="168" y="3"/>
                    <a:pt x="123" y="0"/>
                  </a:cubicBezTo>
                  <a:cubicBezTo>
                    <a:pt x="122" y="0"/>
                    <a:pt x="122" y="0"/>
                    <a:pt x="1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88" name="Google Shape;6888;p63">
            <a:extLst>
              <a:ext uri="{FF2B5EF4-FFF2-40B4-BE49-F238E27FC236}">
                <a16:creationId xmlns:a16="http://schemas.microsoft.com/office/drawing/2014/main" id="{50E20255-723D-49D6-ACF0-3D301532615A}"/>
              </a:ext>
            </a:extLst>
          </p:cNvPr>
          <p:cNvGrpSpPr/>
          <p:nvPr/>
        </p:nvGrpSpPr>
        <p:grpSpPr>
          <a:xfrm>
            <a:off x="6379279" y="4757005"/>
            <a:ext cx="412725" cy="214550"/>
            <a:chOff x="5016125" y="2486775"/>
            <a:chExt cx="412725" cy="214550"/>
          </a:xfrm>
        </p:grpSpPr>
        <p:sp>
          <p:nvSpPr>
            <p:cNvPr id="589" name="Google Shape;6889;p63">
              <a:extLst>
                <a:ext uri="{FF2B5EF4-FFF2-40B4-BE49-F238E27FC236}">
                  <a16:creationId xmlns:a16="http://schemas.microsoft.com/office/drawing/2014/main" id="{BF4D4562-995A-42DF-AF9A-5B7D16536DA5}"/>
                </a:ext>
              </a:extLst>
            </p:cNvPr>
            <p:cNvSpPr/>
            <p:nvPr/>
          </p:nvSpPr>
          <p:spPr>
            <a:xfrm>
              <a:off x="5016125" y="2486775"/>
              <a:ext cx="412675" cy="181450"/>
            </a:xfrm>
            <a:custGeom>
              <a:avLst/>
              <a:gdLst/>
              <a:ahLst/>
              <a:cxnLst/>
              <a:rect l="l" t="t" r="r" b="b"/>
              <a:pathLst>
                <a:path w="16507" h="7258" extrusionOk="0">
                  <a:moveTo>
                    <a:pt x="6152" y="329"/>
                  </a:moveTo>
                  <a:cubicBezTo>
                    <a:pt x="9794" y="329"/>
                    <a:pt x="14130" y="1343"/>
                    <a:pt x="16112" y="5655"/>
                  </a:cubicBezTo>
                  <a:cubicBezTo>
                    <a:pt x="15620" y="5929"/>
                    <a:pt x="13714" y="6893"/>
                    <a:pt x="11134" y="6949"/>
                  </a:cubicBezTo>
                  <a:cubicBezTo>
                    <a:pt x="11057" y="6951"/>
                    <a:pt x="10980" y="6952"/>
                    <a:pt x="10903" y="6952"/>
                  </a:cubicBezTo>
                  <a:cubicBezTo>
                    <a:pt x="6125" y="6952"/>
                    <a:pt x="2612" y="3812"/>
                    <a:pt x="457" y="1066"/>
                  </a:cubicBezTo>
                  <a:cubicBezTo>
                    <a:pt x="1178" y="875"/>
                    <a:pt x="3478" y="329"/>
                    <a:pt x="6152" y="329"/>
                  </a:cubicBezTo>
                  <a:close/>
                  <a:moveTo>
                    <a:pt x="6146" y="1"/>
                  </a:moveTo>
                  <a:cubicBezTo>
                    <a:pt x="2887" y="1"/>
                    <a:pt x="184" y="796"/>
                    <a:pt x="126" y="814"/>
                  </a:cubicBezTo>
                  <a:cubicBezTo>
                    <a:pt x="75" y="830"/>
                    <a:pt x="35" y="869"/>
                    <a:pt x="17" y="921"/>
                  </a:cubicBezTo>
                  <a:cubicBezTo>
                    <a:pt x="1" y="973"/>
                    <a:pt x="11" y="1029"/>
                    <a:pt x="43" y="1072"/>
                  </a:cubicBezTo>
                  <a:cubicBezTo>
                    <a:pt x="3820" y="5997"/>
                    <a:pt x="7804" y="7258"/>
                    <a:pt x="10897" y="7258"/>
                  </a:cubicBezTo>
                  <a:cubicBezTo>
                    <a:pt x="14115" y="7258"/>
                    <a:pt x="16368" y="5892"/>
                    <a:pt x="16411" y="5864"/>
                  </a:cubicBezTo>
                  <a:cubicBezTo>
                    <a:pt x="16480" y="5820"/>
                    <a:pt x="16507" y="5731"/>
                    <a:pt x="16474" y="5657"/>
                  </a:cubicBezTo>
                  <a:cubicBezTo>
                    <a:pt x="14450" y="1069"/>
                    <a:pt x="9924" y="1"/>
                    <a:pt x="61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0" name="Google Shape;6890;p63">
              <a:extLst>
                <a:ext uri="{FF2B5EF4-FFF2-40B4-BE49-F238E27FC236}">
                  <a16:creationId xmlns:a16="http://schemas.microsoft.com/office/drawing/2014/main" id="{2FCFE88F-9794-4786-854F-423D70AB9B5A}"/>
                </a:ext>
              </a:extLst>
            </p:cNvPr>
            <p:cNvSpPr/>
            <p:nvPr/>
          </p:nvSpPr>
          <p:spPr>
            <a:xfrm>
              <a:off x="5022275" y="2506100"/>
              <a:ext cx="402475" cy="126375"/>
            </a:xfrm>
            <a:custGeom>
              <a:avLst/>
              <a:gdLst/>
              <a:ahLst/>
              <a:cxnLst/>
              <a:rect l="l" t="t" r="r" b="b"/>
              <a:pathLst>
                <a:path w="16099" h="5055" extrusionOk="0">
                  <a:moveTo>
                    <a:pt x="93" y="1"/>
                  </a:moveTo>
                  <a:cubicBezTo>
                    <a:pt x="57" y="1"/>
                    <a:pt x="24" y="24"/>
                    <a:pt x="14" y="59"/>
                  </a:cubicBezTo>
                  <a:cubicBezTo>
                    <a:pt x="0" y="102"/>
                    <a:pt x="26" y="149"/>
                    <a:pt x="68" y="162"/>
                  </a:cubicBezTo>
                  <a:lnTo>
                    <a:pt x="15982" y="5050"/>
                  </a:lnTo>
                  <a:cubicBezTo>
                    <a:pt x="15992" y="5052"/>
                    <a:pt x="15999" y="5054"/>
                    <a:pt x="16007" y="5054"/>
                  </a:cubicBezTo>
                  <a:cubicBezTo>
                    <a:pt x="16043" y="5054"/>
                    <a:pt x="16075" y="5030"/>
                    <a:pt x="16086" y="4994"/>
                  </a:cubicBezTo>
                  <a:cubicBezTo>
                    <a:pt x="16098" y="4952"/>
                    <a:pt x="16074" y="4904"/>
                    <a:pt x="16030" y="4892"/>
                  </a:cubicBezTo>
                  <a:lnTo>
                    <a:pt x="117" y="4"/>
                  </a:lnTo>
                  <a:cubicBezTo>
                    <a:pt x="109" y="2"/>
                    <a:pt x="101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1" name="Google Shape;6891;p63">
              <a:extLst>
                <a:ext uri="{FF2B5EF4-FFF2-40B4-BE49-F238E27FC236}">
                  <a16:creationId xmlns:a16="http://schemas.microsoft.com/office/drawing/2014/main" id="{FCE3F549-F8F2-42EE-A6DE-A837DA7CA041}"/>
                </a:ext>
              </a:extLst>
            </p:cNvPr>
            <p:cNvSpPr/>
            <p:nvPr/>
          </p:nvSpPr>
          <p:spPr>
            <a:xfrm>
              <a:off x="5260200" y="2617725"/>
              <a:ext cx="24925" cy="21475"/>
            </a:xfrm>
            <a:custGeom>
              <a:avLst/>
              <a:gdLst/>
              <a:ahLst/>
              <a:cxnLst/>
              <a:rect l="l" t="t" r="r" b="b"/>
              <a:pathLst>
                <a:path w="997" h="859" extrusionOk="0">
                  <a:moveTo>
                    <a:pt x="904" y="1"/>
                  </a:moveTo>
                  <a:cubicBezTo>
                    <a:pt x="879" y="1"/>
                    <a:pt x="854" y="12"/>
                    <a:pt x="838" y="34"/>
                  </a:cubicBezTo>
                  <a:cubicBezTo>
                    <a:pt x="614" y="333"/>
                    <a:pt x="346" y="564"/>
                    <a:pt x="59" y="701"/>
                  </a:cubicBezTo>
                  <a:cubicBezTo>
                    <a:pt x="17" y="721"/>
                    <a:pt x="0" y="770"/>
                    <a:pt x="19" y="811"/>
                  </a:cubicBezTo>
                  <a:cubicBezTo>
                    <a:pt x="34" y="841"/>
                    <a:pt x="64" y="858"/>
                    <a:pt x="94" y="858"/>
                  </a:cubicBezTo>
                  <a:cubicBezTo>
                    <a:pt x="106" y="858"/>
                    <a:pt x="119" y="856"/>
                    <a:pt x="129" y="851"/>
                  </a:cubicBezTo>
                  <a:cubicBezTo>
                    <a:pt x="439" y="700"/>
                    <a:pt x="730" y="453"/>
                    <a:pt x="969" y="132"/>
                  </a:cubicBezTo>
                  <a:cubicBezTo>
                    <a:pt x="997" y="95"/>
                    <a:pt x="988" y="45"/>
                    <a:pt x="953" y="17"/>
                  </a:cubicBezTo>
                  <a:cubicBezTo>
                    <a:pt x="938" y="6"/>
                    <a:pt x="921" y="1"/>
                    <a:pt x="90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2" name="Google Shape;6892;p63">
              <a:extLst>
                <a:ext uri="{FF2B5EF4-FFF2-40B4-BE49-F238E27FC236}">
                  <a16:creationId xmlns:a16="http://schemas.microsoft.com/office/drawing/2014/main" id="{C9113DC1-B269-4B43-AF9A-40118F194E39}"/>
                </a:ext>
              </a:extLst>
            </p:cNvPr>
            <p:cNvSpPr/>
            <p:nvPr/>
          </p:nvSpPr>
          <p:spPr>
            <a:xfrm>
              <a:off x="5211475" y="2600700"/>
              <a:ext cx="21200" cy="22125"/>
            </a:xfrm>
            <a:custGeom>
              <a:avLst/>
              <a:gdLst/>
              <a:ahLst/>
              <a:cxnLst/>
              <a:rect l="l" t="t" r="r" b="b"/>
              <a:pathLst>
                <a:path w="848" h="885" extrusionOk="0">
                  <a:moveTo>
                    <a:pt x="756" y="0"/>
                  </a:moveTo>
                  <a:cubicBezTo>
                    <a:pt x="734" y="0"/>
                    <a:pt x="711" y="9"/>
                    <a:pt x="695" y="27"/>
                  </a:cubicBezTo>
                  <a:lnTo>
                    <a:pt x="32" y="747"/>
                  </a:lnTo>
                  <a:cubicBezTo>
                    <a:pt x="0" y="779"/>
                    <a:pt x="4" y="832"/>
                    <a:pt x="36" y="863"/>
                  </a:cubicBezTo>
                  <a:cubicBezTo>
                    <a:pt x="52" y="878"/>
                    <a:pt x="73" y="885"/>
                    <a:pt x="93" y="885"/>
                  </a:cubicBezTo>
                  <a:cubicBezTo>
                    <a:pt x="115" y="885"/>
                    <a:pt x="137" y="876"/>
                    <a:pt x="152" y="858"/>
                  </a:cubicBezTo>
                  <a:lnTo>
                    <a:pt x="816" y="138"/>
                  </a:lnTo>
                  <a:cubicBezTo>
                    <a:pt x="847" y="105"/>
                    <a:pt x="845" y="53"/>
                    <a:pt x="812" y="22"/>
                  </a:cubicBezTo>
                  <a:cubicBezTo>
                    <a:pt x="796" y="7"/>
                    <a:pt x="776" y="0"/>
                    <a:pt x="75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3" name="Google Shape;6893;p63">
              <a:extLst>
                <a:ext uri="{FF2B5EF4-FFF2-40B4-BE49-F238E27FC236}">
                  <a16:creationId xmlns:a16="http://schemas.microsoft.com/office/drawing/2014/main" id="{5BCB895C-3A4C-4B8A-9C1C-045C7BF927B5}"/>
                </a:ext>
              </a:extLst>
            </p:cNvPr>
            <p:cNvSpPr/>
            <p:nvPr/>
          </p:nvSpPr>
          <p:spPr>
            <a:xfrm>
              <a:off x="5160775" y="2578975"/>
              <a:ext cx="15500" cy="8925"/>
            </a:xfrm>
            <a:custGeom>
              <a:avLst/>
              <a:gdLst/>
              <a:ahLst/>
              <a:cxnLst/>
              <a:rect l="l" t="t" r="r" b="b"/>
              <a:pathLst>
                <a:path w="620" h="357" extrusionOk="0">
                  <a:moveTo>
                    <a:pt x="526" y="0"/>
                  </a:moveTo>
                  <a:cubicBezTo>
                    <a:pt x="515" y="0"/>
                    <a:pt x="504" y="3"/>
                    <a:pt x="493" y="7"/>
                  </a:cubicBezTo>
                  <a:lnTo>
                    <a:pt x="60" y="199"/>
                  </a:lnTo>
                  <a:cubicBezTo>
                    <a:pt x="18" y="216"/>
                    <a:pt x="0" y="266"/>
                    <a:pt x="18" y="308"/>
                  </a:cubicBezTo>
                  <a:cubicBezTo>
                    <a:pt x="33" y="339"/>
                    <a:pt x="63" y="357"/>
                    <a:pt x="94" y="357"/>
                  </a:cubicBezTo>
                  <a:cubicBezTo>
                    <a:pt x="106" y="357"/>
                    <a:pt x="117" y="355"/>
                    <a:pt x="127" y="348"/>
                  </a:cubicBezTo>
                  <a:lnTo>
                    <a:pt x="560" y="158"/>
                  </a:lnTo>
                  <a:cubicBezTo>
                    <a:pt x="602" y="139"/>
                    <a:pt x="620" y="91"/>
                    <a:pt x="602" y="49"/>
                  </a:cubicBezTo>
                  <a:cubicBezTo>
                    <a:pt x="588" y="18"/>
                    <a:pt x="558" y="0"/>
                    <a:pt x="52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4" name="Google Shape;6894;p63">
              <a:extLst>
                <a:ext uri="{FF2B5EF4-FFF2-40B4-BE49-F238E27FC236}">
                  <a16:creationId xmlns:a16="http://schemas.microsoft.com/office/drawing/2014/main" id="{0B8BD0BC-9750-417F-AAEE-EB1D3F75423E}"/>
                </a:ext>
              </a:extLst>
            </p:cNvPr>
            <p:cNvSpPr/>
            <p:nvPr/>
          </p:nvSpPr>
          <p:spPr>
            <a:xfrm>
              <a:off x="5315875" y="2553500"/>
              <a:ext cx="10750" cy="23175"/>
            </a:xfrm>
            <a:custGeom>
              <a:avLst/>
              <a:gdLst/>
              <a:ahLst/>
              <a:cxnLst/>
              <a:rect l="l" t="t" r="r" b="b"/>
              <a:pathLst>
                <a:path w="430" h="927" extrusionOk="0">
                  <a:moveTo>
                    <a:pt x="94" y="1"/>
                  </a:moveTo>
                  <a:cubicBezTo>
                    <a:pt x="78" y="1"/>
                    <a:pt x="62" y="5"/>
                    <a:pt x="48" y="15"/>
                  </a:cubicBezTo>
                  <a:cubicBezTo>
                    <a:pt x="10" y="41"/>
                    <a:pt x="0" y="93"/>
                    <a:pt x="26" y="130"/>
                  </a:cubicBezTo>
                  <a:cubicBezTo>
                    <a:pt x="155" y="323"/>
                    <a:pt x="239" y="579"/>
                    <a:pt x="262" y="851"/>
                  </a:cubicBezTo>
                  <a:cubicBezTo>
                    <a:pt x="266" y="894"/>
                    <a:pt x="302" y="927"/>
                    <a:pt x="345" y="927"/>
                  </a:cubicBezTo>
                  <a:cubicBezTo>
                    <a:pt x="346" y="927"/>
                    <a:pt x="349" y="927"/>
                    <a:pt x="350" y="925"/>
                  </a:cubicBezTo>
                  <a:cubicBezTo>
                    <a:pt x="396" y="920"/>
                    <a:pt x="430" y="882"/>
                    <a:pt x="426" y="836"/>
                  </a:cubicBezTo>
                  <a:cubicBezTo>
                    <a:pt x="401" y="536"/>
                    <a:pt x="307" y="252"/>
                    <a:pt x="163" y="37"/>
                  </a:cubicBezTo>
                  <a:cubicBezTo>
                    <a:pt x="146" y="14"/>
                    <a:pt x="121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5" name="Google Shape;6895;p63">
              <a:extLst>
                <a:ext uri="{FF2B5EF4-FFF2-40B4-BE49-F238E27FC236}">
                  <a16:creationId xmlns:a16="http://schemas.microsoft.com/office/drawing/2014/main" id="{28E58C5D-0436-4BCC-8E05-0ECB0F39EBDD}"/>
                </a:ext>
              </a:extLst>
            </p:cNvPr>
            <p:cNvSpPr/>
            <p:nvPr/>
          </p:nvSpPr>
          <p:spPr>
            <a:xfrm>
              <a:off x="5259475" y="2533275"/>
              <a:ext cx="11600" cy="18100"/>
            </a:xfrm>
            <a:custGeom>
              <a:avLst/>
              <a:gdLst/>
              <a:ahLst/>
              <a:cxnLst/>
              <a:rect l="l" t="t" r="r" b="b"/>
              <a:pathLst>
                <a:path w="464" h="724" extrusionOk="0">
                  <a:moveTo>
                    <a:pt x="92" y="0"/>
                  </a:moveTo>
                  <a:cubicBezTo>
                    <a:pt x="86" y="0"/>
                    <a:pt x="80" y="1"/>
                    <a:pt x="73" y="3"/>
                  </a:cubicBezTo>
                  <a:cubicBezTo>
                    <a:pt x="29" y="12"/>
                    <a:pt x="1" y="56"/>
                    <a:pt x="10" y="101"/>
                  </a:cubicBezTo>
                  <a:cubicBezTo>
                    <a:pt x="63" y="339"/>
                    <a:pt x="171" y="551"/>
                    <a:pt x="313" y="699"/>
                  </a:cubicBezTo>
                  <a:cubicBezTo>
                    <a:pt x="329" y="715"/>
                    <a:pt x="350" y="724"/>
                    <a:pt x="371" y="724"/>
                  </a:cubicBezTo>
                  <a:cubicBezTo>
                    <a:pt x="391" y="724"/>
                    <a:pt x="412" y="715"/>
                    <a:pt x="430" y="700"/>
                  </a:cubicBezTo>
                  <a:cubicBezTo>
                    <a:pt x="464" y="668"/>
                    <a:pt x="464" y="616"/>
                    <a:pt x="432" y="583"/>
                  </a:cubicBezTo>
                  <a:cubicBezTo>
                    <a:pt x="309" y="458"/>
                    <a:pt x="218" y="274"/>
                    <a:pt x="172" y="65"/>
                  </a:cubicBezTo>
                  <a:cubicBezTo>
                    <a:pt x="163" y="27"/>
                    <a:pt x="130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6" name="Google Shape;6896;p63">
              <a:extLst>
                <a:ext uri="{FF2B5EF4-FFF2-40B4-BE49-F238E27FC236}">
                  <a16:creationId xmlns:a16="http://schemas.microsoft.com/office/drawing/2014/main" id="{ED4E75FD-032D-4D8C-9204-4F3E949DCEF5}"/>
                </a:ext>
              </a:extLst>
            </p:cNvPr>
            <p:cNvSpPr/>
            <p:nvPr/>
          </p:nvSpPr>
          <p:spPr>
            <a:xfrm>
              <a:off x="5207700" y="2522750"/>
              <a:ext cx="9000" cy="12550"/>
            </a:xfrm>
            <a:custGeom>
              <a:avLst/>
              <a:gdLst/>
              <a:ahLst/>
              <a:cxnLst/>
              <a:rect l="l" t="t" r="r" b="b"/>
              <a:pathLst>
                <a:path w="360" h="502" extrusionOk="0">
                  <a:moveTo>
                    <a:pt x="96" y="0"/>
                  </a:moveTo>
                  <a:cubicBezTo>
                    <a:pt x="83" y="0"/>
                    <a:pt x="70" y="3"/>
                    <a:pt x="58" y="9"/>
                  </a:cubicBezTo>
                  <a:cubicBezTo>
                    <a:pt x="19" y="30"/>
                    <a:pt x="1" y="79"/>
                    <a:pt x="23" y="120"/>
                  </a:cubicBezTo>
                  <a:lnTo>
                    <a:pt x="191" y="455"/>
                  </a:lnTo>
                  <a:cubicBezTo>
                    <a:pt x="207" y="484"/>
                    <a:pt x="235" y="501"/>
                    <a:pt x="266" y="501"/>
                  </a:cubicBezTo>
                  <a:cubicBezTo>
                    <a:pt x="279" y="501"/>
                    <a:pt x="292" y="497"/>
                    <a:pt x="302" y="492"/>
                  </a:cubicBezTo>
                  <a:cubicBezTo>
                    <a:pt x="343" y="471"/>
                    <a:pt x="360" y="421"/>
                    <a:pt x="339" y="381"/>
                  </a:cubicBezTo>
                  <a:lnTo>
                    <a:pt x="170" y="46"/>
                  </a:lnTo>
                  <a:cubicBezTo>
                    <a:pt x="156" y="17"/>
                    <a:pt x="126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7" name="Google Shape;6897;p63">
              <a:extLst>
                <a:ext uri="{FF2B5EF4-FFF2-40B4-BE49-F238E27FC236}">
                  <a16:creationId xmlns:a16="http://schemas.microsoft.com/office/drawing/2014/main" id="{27EEE974-4D2E-40F8-AEBC-852F68EDAD87}"/>
                </a:ext>
              </a:extLst>
            </p:cNvPr>
            <p:cNvSpPr/>
            <p:nvPr/>
          </p:nvSpPr>
          <p:spPr>
            <a:xfrm>
              <a:off x="5016125" y="2486775"/>
              <a:ext cx="412675" cy="181450"/>
            </a:xfrm>
            <a:custGeom>
              <a:avLst/>
              <a:gdLst/>
              <a:ahLst/>
              <a:cxnLst/>
              <a:rect l="l" t="t" r="r" b="b"/>
              <a:pathLst>
                <a:path w="16507" h="7258" extrusionOk="0">
                  <a:moveTo>
                    <a:pt x="6152" y="329"/>
                  </a:moveTo>
                  <a:cubicBezTo>
                    <a:pt x="9794" y="329"/>
                    <a:pt x="14130" y="1343"/>
                    <a:pt x="16112" y="5655"/>
                  </a:cubicBezTo>
                  <a:cubicBezTo>
                    <a:pt x="15620" y="5929"/>
                    <a:pt x="13714" y="6893"/>
                    <a:pt x="11134" y="6949"/>
                  </a:cubicBezTo>
                  <a:cubicBezTo>
                    <a:pt x="11057" y="6951"/>
                    <a:pt x="10980" y="6952"/>
                    <a:pt x="10903" y="6952"/>
                  </a:cubicBezTo>
                  <a:cubicBezTo>
                    <a:pt x="6125" y="6952"/>
                    <a:pt x="2612" y="3812"/>
                    <a:pt x="457" y="1066"/>
                  </a:cubicBezTo>
                  <a:cubicBezTo>
                    <a:pt x="1178" y="875"/>
                    <a:pt x="3478" y="329"/>
                    <a:pt x="6152" y="329"/>
                  </a:cubicBezTo>
                  <a:close/>
                  <a:moveTo>
                    <a:pt x="6146" y="1"/>
                  </a:moveTo>
                  <a:cubicBezTo>
                    <a:pt x="2887" y="1"/>
                    <a:pt x="184" y="796"/>
                    <a:pt x="126" y="814"/>
                  </a:cubicBezTo>
                  <a:cubicBezTo>
                    <a:pt x="75" y="830"/>
                    <a:pt x="35" y="869"/>
                    <a:pt x="17" y="921"/>
                  </a:cubicBezTo>
                  <a:cubicBezTo>
                    <a:pt x="1" y="973"/>
                    <a:pt x="11" y="1029"/>
                    <a:pt x="43" y="1072"/>
                  </a:cubicBezTo>
                  <a:cubicBezTo>
                    <a:pt x="3820" y="5997"/>
                    <a:pt x="7804" y="7258"/>
                    <a:pt x="10897" y="7258"/>
                  </a:cubicBezTo>
                  <a:cubicBezTo>
                    <a:pt x="14115" y="7258"/>
                    <a:pt x="16368" y="5892"/>
                    <a:pt x="16411" y="5864"/>
                  </a:cubicBezTo>
                  <a:cubicBezTo>
                    <a:pt x="16480" y="5820"/>
                    <a:pt x="16507" y="5731"/>
                    <a:pt x="16474" y="5657"/>
                  </a:cubicBezTo>
                  <a:cubicBezTo>
                    <a:pt x="14450" y="1069"/>
                    <a:pt x="9924" y="1"/>
                    <a:pt x="61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8" name="Google Shape;6898;p63">
              <a:extLst>
                <a:ext uri="{FF2B5EF4-FFF2-40B4-BE49-F238E27FC236}">
                  <a16:creationId xmlns:a16="http://schemas.microsoft.com/office/drawing/2014/main" id="{2BA1C29A-C1DF-4D65-B1BE-A01E09C8D125}"/>
                </a:ext>
              </a:extLst>
            </p:cNvPr>
            <p:cNvSpPr/>
            <p:nvPr/>
          </p:nvSpPr>
          <p:spPr>
            <a:xfrm>
              <a:off x="5022275" y="2506100"/>
              <a:ext cx="402475" cy="126375"/>
            </a:xfrm>
            <a:custGeom>
              <a:avLst/>
              <a:gdLst/>
              <a:ahLst/>
              <a:cxnLst/>
              <a:rect l="l" t="t" r="r" b="b"/>
              <a:pathLst>
                <a:path w="16099" h="5055" extrusionOk="0">
                  <a:moveTo>
                    <a:pt x="93" y="1"/>
                  </a:moveTo>
                  <a:cubicBezTo>
                    <a:pt x="57" y="1"/>
                    <a:pt x="24" y="24"/>
                    <a:pt x="14" y="59"/>
                  </a:cubicBezTo>
                  <a:cubicBezTo>
                    <a:pt x="0" y="102"/>
                    <a:pt x="26" y="149"/>
                    <a:pt x="68" y="162"/>
                  </a:cubicBezTo>
                  <a:lnTo>
                    <a:pt x="15982" y="5050"/>
                  </a:lnTo>
                  <a:cubicBezTo>
                    <a:pt x="15992" y="5052"/>
                    <a:pt x="15999" y="5054"/>
                    <a:pt x="16007" y="5054"/>
                  </a:cubicBezTo>
                  <a:cubicBezTo>
                    <a:pt x="16043" y="5054"/>
                    <a:pt x="16075" y="5030"/>
                    <a:pt x="16086" y="4994"/>
                  </a:cubicBezTo>
                  <a:cubicBezTo>
                    <a:pt x="16098" y="4952"/>
                    <a:pt x="16074" y="4904"/>
                    <a:pt x="16030" y="4892"/>
                  </a:cubicBezTo>
                  <a:lnTo>
                    <a:pt x="117" y="4"/>
                  </a:lnTo>
                  <a:cubicBezTo>
                    <a:pt x="109" y="2"/>
                    <a:pt x="101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9" name="Google Shape;6899;p63">
              <a:extLst>
                <a:ext uri="{FF2B5EF4-FFF2-40B4-BE49-F238E27FC236}">
                  <a16:creationId xmlns:a16="http://schemas.microsoft.com/office/drawing/2014/main" id="{14AFFB52-1010-455F-BB32-4525903F647A}"/>
                </a:ext>
              </a:extLst>
            </p:cNvPr>
            <p:cNvSpPr/>
            <p:nvPr/>
          </p:nvSpPr>
          <p:spPr>
            <a:xfrm>
              <a:off x="5260200" y="2617725"/>
              <a:ext cx="24925" cy="21475"/>
            </a:xfrm>
            <a:custGeom>
              <a:avLst/>
              <a:gdLst/>
              <a:ahLst/>
              <a:cxnLst/>
              <a:rect l="l" t="t" r="r" b="b"/>
              <a:pathLst>
                <a:path w="997" h="859" extrusionOk="0">
                  <a:moveTo>
                    <a:pt x="904" y="1"/>
                  </a:moveTo>
                  <a:cubicBezTo>
                    <a:pt x="879" y="1"/>
                    <a:pt x="854" y="12"/>
                    <a:pt x="838" y="34"/>
                  </a:cubicBezTo>
                  <a:cubicBezTo>
                    <a:pt x="614" y="333"/>
                    <a:pt x="346" y="564"/>
                    <a:pt x="59" y="701"/>
                  </a:cubicBezTo>
                  <a:cubicBezTo>
                    <a:pt x="17" y="721"/>
                    <a:pt x="0" y="770"/>
                    <a:pt x="19" y="811"/>
                  </a:cubicBezTo>
                  <a:cubicBezTo>
                    <a:pt x="34" y="841"/>
                    <a:pt x="64" y="858"/>
                    <a:pt x="94" y="858"/>
                  </a:cubicBezTo>
                  <a:cubicBezTo>
                    <a:pt x="106" y="858"/>
                    <a:pt x="119" y="856"/>
                    <a:pt x="129" y="851"/>
                  </a:cubicBezTo>
                  <a:cubicBezTo>
                    <a:pt x="439" y="700"/>
                    <a:pt x="730" y="453"/>
                    <a:pt x="969" y="132"/>
                  </a:cubicBezTo>
                  <a:cubicBezTo>
                    <a:pt x="997" y="95"/>
                    <a:pt x="988" y="45"/>
                    <a:pt x="953" y="17"/>
                  </a:cubicBezTo>
                  <a:cubicBezTo>
                    <a:pt x="938" y="6"/>
                    <a:pt x="921" y="1"/>
                    <a:pt x="90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0" name="Google Shape;6900;p63">
              <a:extLst>
                <a:ext uri="{FF2B5EF4-FFF2-40B4-BE49-F238E27FC236}">
                  <a16:creationId xmlns:a16="http://schemas.microsoft.com/office/drawing/2014/main" id="{7AC93945-B284-4469-AA84-1153C2E71AAF}"/>
                </a:ext>
              </a:extLst>
            </p:cNvPr>
            <p:cNvSpPr/>
            <p:nvPr/>
          </p:nvSpPr>
          <p:spPr>
            <a:xfrm>
              <a:off x="5211475" y="2600700"/>
              <a:ext cx="21200" cy="22125"/>
            </a:xfrm>
            <a:custGeom>
              <a:avLst/>
              <a:gdLst/>
              <a:ahLst/>
              <a:cxnLst/>
              <a:rect l="l" t="t" r="r" b="b"/>
              <a:pathLst>
                <a:path w="848" h="885" extrusionOk="0">
                  <a:moveTo>
                    <a:pt x="756" y="0"/>
                  </a:moveTo>
                  <a:cubicBezTo>
                    <a:pt x="734" y="0"/>
                    <a:pt x="711" y="9"/>
                    <a:pt x="695" y="27"/>
                  </a:cubicBezTo>
                  <a:lnTo>
                    <a:pt x="32" y="747"/>
                  </a:lnTo>
                  <a:cubicBezTo>
                    <a:pt x="0" y="779"/>
                    <a:pt x="4" y="832"/>
                    <a:pt x="36" y="863"/>
                  </a:cubicBezTo>
                  <a:cubicBezTo>
                    <a:pt x="52" y="878"/>
                    <a:pt x="73" y="885"/>
                    <a:pt x="93" y="885"/>
                  </a:cubicBezTo>
                  <a:cubicBezTo>
                    <a:pt x="115" y="885"/>
                    <a:pt x="137" y="876"/>
                    <a:pt x="152" y="858"/>
                  </a:cubicBezTo>
                  <a:lnTo>
                    <a:pt x="816" y="138"/>
                  </a:lnTo>
                  <a:cubicBezTo>
                    <a:pt x="847" y="105"/>
                    <a:pt x="845" y="53"/>
                    <a:pt x="812" y="22"/>
                  </a:cubicBezTo>
                  <a:cubicBezTo>
                    <a:pt x="796" y="7"/>
                    <a:pt x="776" y="0"/>
                    <a:pt x="75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1" name="Google Shape;6901;p63">
              <a:extLst>
                <a:ext uri="{FF2B5EF4-FFF2-40B4-BE49-F238E27FC236}">
                  <a16:creationId xmlns:a16="http://schemas.microsoft.com/office/drawing/2014/main" id="{9A2385BE-8476-4373-800D-805540E12729}"/>
                </a:ext>
              </a:extLst>
            </p:cNvPr>
            <p:cNvSpPr/>
            <p:nvPr/>
          </p:nvSpPr>
          <p:spPr>
            <a:xfrm>
              <a:off x="5160775" y="2578975"/>
              <a:ext cx="15500" cy="8925"/>
            </a:xfrm>
            <a:custGeom>
              <a:avLst/>
              <a:gdLst/>
              <a:ahLst/>
              <a:cxnLst/>
              <a:rect l="l" t="t" r="r" b="b"/>
              <a:pathLst>
                <a:path w="620" h="357" extrusionOk="0">
                  <a:moveTo>
                    <a:pt x="526" y="0"/>
                  </a:moveTo>
                  <a:cubicBezTo>
                    <a:pt x="515" y="0"/>
                    <a:pt x="504" y="3"/>
                    <a:pt x="493" y="7"/>
                  </a:cubicBezTo>
                  <a:lnTo>
                    <a:pt x="60" y="199"/>
                  </a:lnTo>
                  <a:cubicBezTo>
                    <a:pt x="18" y="216"/>
                    <a:pt x="0" y="266"/>
                    <a:pt x="18" y="308"/>
                  </a:cubicBezTo>
                  <a:cubicBezTo>
                    <a:pt x="33" y="339"/>
                    <a:pt x="63" y="357"/>
                    <a:pt x="94" y="357"/>
                  </a:cubicBezTo>
                  <a:cubicBezTo>
                    <a:pt x="106" y="357"/>
                    <a:pt x="117" y="355"/>
                    <a:pt x="127" y="348"/>
                  </a:cubicBezTo>
                  <a:lnTo>
                    <a:pt x="560" y="158"/>
                  </a:lnTo>
                  <a:cubicBezTo>
                    <a:pt x="602" y="139"/>
                    <a:pt x="620" y="91"/>
                    <a:pt x="602" y="49"/>
                  </a:cubicBezTo>
                  <a:cubicBezTo>
                    <a:pt x="588" y="18"/>
                    <a:pt x="558" y="0"/>
                    <a:pt x="52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2" name="Google Shape;6902;p63">
              <a:extLst>
                <a:ext uri="{FF2B5EF4-FFF2-40B4-BE49-F238E27FC236}">
                  <a16:creationId xmlns:a16="http://schemas.microsoft.com/office/drawing/2014/main" id="{5B062F8F-00B1-44C2-9BEC-D13E3B2CEB5D}"/>
                </a:ext>
              </a:extLst>
            </p:cNvPr>
            <p:cNvSpPr/>
            <p:nvPr/>
          </p:nvSpPr>
          <p:spPr>
            <a:xfrm>
              <a:off x="5315875" y="2553500"/>
              <a:ext cx="10750" cy="23175"/>
            </a:xfrm>
            <a:custGeom>
              <a:avLst/>
              <a:gdLst/>
              <a:ahLst/>
              <a:cxnLst/>
              <a:rect l="l" t="t" r="r" b="b"/>
              <a:pathLst>
                <a:path w="430" h="927" extrusionOk="0">
                  <a:moveTo>
                    <a:pt x="94" y="1"/>
                  </a:moveTo>
                  <a:cubicBezTo>
                    <a:pt x="78" y="1"/>
                    <a:pt x="62" y="5"/>
                    <a:pt x="48" y="15"/>
                  </a:cubicBezTo>
                  <a:cubicBezTo>
                    <a:pt x="10" y="41"/>
                    <a:pt x="0" y="93"/>
                    <a:pt x="26" y="130"/>
                  </a:cubicBezTo>
                  <a:cubicBezTo>
                    <a:pt x="155" y="323"/>
                    <a:pt x="239" y="579"/>
                    <a:pt x="262" y="851"/>
                  </a:cubicBezTo>
                  <a:cubicBezTo>
                    <a:pt x="266" y="894"/>
                    <a:pt x="302" y="927"/>
                    <a:pt x="345" y="927"/>
                  </a:cubicBezTo>
                  <a:cubicBezTo>
                    <a:pt x="346" y="927"/>
                    <a:pt x="349" y="927"/>
                    <a:pt x="350" y="925"/>
                  </a:cubicBezTo>
                  <a:cubicBezTo>
                    <a:pt x="396" y="920"/>
                    <a:pt x="430" y="882"/>
                    <a:pt x="426" y="836"/>
                  </a:cubicBezTo>
                  <a:cubicBezTo>
                    <a:pt x="401" y="536"/>
                    <a:pt x="307" y="252"/>
                    <a:pt x="163" y="37"/>
                  </a:cubicBezTo>
                  <a:cubicBezTo>
                    <a:pt x="146" y="14"/>
                    <a:pt x="121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3" name="Google Shape;6903;p63">
              <a:extLst>
                <a:ext uri="{FF2B5EF4-FFF2-40B4-BE49-F238E27FC236}">
                  <a16:creationId xmlns:a16="http://schemas.microsoft.com/office/drawing/2014/main" id="{8067567E-1487-4ACE-A9EC-9F66654D7526}"/>
                </a:ext>
              </a:extLst>
            </p:cNvPr>
            <p:cNvSpPr/>
            <p:nvPr/>
          </p:nvSpPr>
          <p:spPr>
            <a:xfrm>
              <a:off x="5259475" y="2533275"/>
              <a:ext cx="11600" cy="18100"/>
            </a:xfrm>
            <a:custGeom>
              <a:avLst/>
              <a:gdLst/>
              <a:ahLst/>
              <a:cxnLst/>
              <a:rect l="l" t="t" r="r" b="b"/>
              <a:pathLst>
                <a:path w="464" h="724" extrusionOk="0">
                  <a:moveTo>
                    <a:pt x="92" y="0"/>
                  </a:moveTo>
                  <a:cubicBezTo>
                    <a:pt x="86" y="0"/>
                    <a:pt x="80" y="1"/>
                    <a:pt x="73" y="3"/>
                  </a:cubicBezTo>
                  <a:cubicBezTo>
                    <a:pt x="29" y="12"/>
                    <a:pt x="1" y="56"/>
                    <a:pt x="10" y="101"/>
                  </a:cubicBezTo>
                  <a:cubicBezTo>
                    <a:pt x="63" y="339"/>
                    <a:pt x="171" y="551"/>
                    <a:pt x="313" y="699"/>
                  </a:cubicBezTo>
                  <a:cubicBezTo>
                    <a:pt x="329" y="715"/>
                    <a:pt x="350" y="724"/>
                    <a:pt x="371" y="724"/>
                  </a:cubicBezTo>
                  <a:cubicBezTo>
                    <a:pt x="391" y="724"/>
                    <a:pt x="412" y="715"/>
                    <a:pt x="430" y="700"/>
                  </a:cubicBezTo>
                  <a:cubicBezTo>
                    <a:pt x="464" y="668"/>
                    <a:pt x="464" y="616"/>
                    <a:pt x="432" y="583"/>
                  </a:cubicBezTo>
                  <a:cubicBezTo>
                    <a:pt x="309" y="458"/>
                    <a:pt x="218" y="274"/>
                    <a:pt x="172" y="65"/>
                  </a:cubicBezTo>
                  <a:cubicBezTo>
                    <a:pt x="163" y="27"/>
                    <a:pt x="130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4" name="Google Shape;6904;p63">
              <a:extLst>
                <a:ext uri="{FF2B5EF4-FFF2-40B4-BE49-F238E27FC236}">
                  <a16:creationId xmlns:a16="http://schemas.microsoft.com/office/drawing/2014/main" id="{9F4FC8B7-D79A-4CA8-9141-CB13A6EC5135}"/>
                </a:ext>
              </a:extLst>
            </p:cNvPr>
            <p:cNvSpPr/>
            <p:nvPr/>
          </p:nvSpPr>
          <p:spPr>
            <a:xfrm>
              <a:off x="5207700" y="2522750"/>
              <a:ext cx="9000" cy="12550"/>
            </a:xfrm>
            <a:custGeom>
              <a:avLst/>
              <a:gdLst/>
              <a:ahLst/>
              <a:cxnLst/>
              <a:rect l="l" t="t" r="r" b="b"/>
              <a:pathLst>
                <a:path w="360" h="502" extrusionOk="0">
                  <a:moveTo>
                    <a:pt x="96" y="0"/>
                  </a:moveTo>
                  <a:cubicBezTo>
                    <a:pt x="83" y="0"/>
                    <a:pt x="70" y="3"/>
                    <a:pt x="58" y="9"/>
                  </a:cubicBezTo>
                  <a:cubicBezTo>
                    <a:pt x="19" y="30"/>
                    <a:pt x="1" y="79"/>
                    <a:pt x="23" y="120"/>
                  </a:cubicBezTo>
                  <a:lnTo>
                    <a:pt x="191" y="455"/>
                  </a:lnTo>
                  <a:cubicBezTo>
                    <a:pt x="207" y="484"/>
                    <a:pt x="235" y="501"/>
                    <a:pt x="266" y="501"/>
                  </a:cubicBezTo>
                  <a:cubicBezTo>
                    <a:pt x="279" y="501"/>
                    <a:pt x="292" y="497"/>
                    <a:pt x="302" y="492"/>
                  </a:cubicBezTo>
                  <a:cubicBezTo>
                    <a:pt x="343" y="471"/>
                    <a:pt x="360" y="421"/>
                    <a:pt x="339" y="381"/>
                  </a:cubicBezTo>
                  <a:lnTo>
                    <a:pt x="170" y="46"/>
                  </a:lnTo>
                  <a:cubicBezTo>
                    <a:pt x="156" y="17"/>
                    <a:pt x="126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5" name="Google Shape;6905;p63">
              <a:extLst>
                <a:ext uri="{FF2B5EF4-FFF2-40B4-BE49-F238E27FC236}">
                  <a16:creationId xmlns:a16="http://schemas.microsoft.com/office/drawing/2014/main" id="{AB17976E-8BD4-475A-94BC-848550FC2F3D}"/>
                </a:ext>
              </a:extLst>
            </p:cNvPr>
            <p:cNvSpPr/>
            <p:nvPr/>
          </p:nvSpPr>
          <p:spPr>
            <a:xfrm>
              <a:off x="5016125" y="2519875"/>
              <a:ext cx="412725" cy="181450"/>
            </a:xfrm>
            <a:custGeom>
              <a:avLst/>
              <a:gdLst/>
              <a:ahLst/>
              <a:cxnLst/>
              <a:rect l="l" t="t" r="r" b="b"/>
              <a:pathLst>
                <a:path w="16509" h="7258" extrusionOk="0">
                  <a:moveTo>
                    <a:pt x="6147" y="0"/>
                  </a:moveTo>
                  <a:cubicBezTo>
                    <a:pt x="2888" y="0"/>
                    <a:pt x="185" y="796"/>
                    <a:pt x="127" y="814"/>
                  </a:cubicBezTo>
                  <a:cubicBezTo>
                    <a:pt x="75" y="830"/>
                    <a:pt x="35" y="869"/>
                    <a:pt x="17" y="921"/>
                  </a:cubicBezTo>
                  <a:cubicBezTo>
                    <a:pt x="1" y="972"/>
                    <a:pt x="11" y="1029"/>
                    <a:pt x="43" y="1072"/>
                  </a:cubicBezTo>
                  <a:cubicBezTo>
                    <a:pt x="3820" y="5997"/>
                    <a:pt x="7804" y="7258"/>
                    <a:pt x="10897" y="7258"/>
                  </a:cubicBezTo>
                  <a:cubicBezTo>
                    <a:pt x="14115" y="7258"/>
                    <a:pt x="16368" y="5892"/>
                    <a:pt x="16411" y="5865"/>
                  </a:cubicBezTo>
                  <a:cubicBezTo>
                    <a:pt x="16480" y="5822"/>
                    <a:pt x="16509" y="5733"/>
                    <a:pt x="16475" y="5658"/>
                  </a:cubicBezTo>
                  <a:cubicBezTo>
                    <a:pt x="14451" y="1069"/>
                    <a:pt x="9925" y="0"/>
                    <a:pt x="614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6" name="Google Shape;6906;p63">
              <a:extLst>
                <a:ext uri="{FF2B5EF4-FFF2-40B4-BE49-F238E27FC236}">
                  <a16:creationId xmlns:a16="http://schemas.microsoft.com/office/drawing/2014/main" id="{95EF076E-5086-4787-8073-1ABC681B7E30}"/>
                </a:ext>
              </a:extLst>
            </p:cNvPr>
            <p:cNvSpPr/>
            <p:nvPr/>
          </p:nvSpPr>
          <p:spPr>
            <a:xfrm>
              <a:off x="5035575" y="2492575"/>
              <a:ext cx="385900" cy="136800"/>
            </a:xfrm>
            <a:custGeom>
              <a:avLst/>
              <a:gdLst/>
              <a:ahLst/>
              <a:cxnLst/>
              <a:rect l="l" t="t" r="r" b="b"/>
              <a:pathLst>
                <a:path w="15436" h="5472" extrusionOk="0">
                  <a:moveTo>
                    <a:pt x="6990" y="1281"/>
                  </a:moveTo>
                  <a:lnTo>
                    <a:pt x="7144" y="1633"/>
                  </a:lnTo>
                  <a:lnTo>
                    <a:pt x="6976" y="1300"/>
                  </a:lnTo>
                  <a:cubicBezTo>
                    <a:pt x="6974" y="1295"/>
                    <a:pt x="6973" y="1291"/>
                    <a:pt x="6973" y="1289"/>
                  </a:cubicBezTo>
                  <a:lnTo>
                    <a:pt x="6990" y="1281"/>
                  </a:lnTo>
                  <a:close/>
                  <a:moveTo>
                    <a:pt x="9055" y="1707"/>
                  </a:moveTo>
                  <a:cubicBezTo>
                    <a:pt x="9106" y="1927"/>
                    <a:pt x="9203" y="2121"/>
                    <a:pt x="9321" y="2279"/>
                  </a:cubicBezTo>
                  <a:cubicBezTo>
                    <a:pt x="9187" y="2139"/>
                    <a:pt x="9087" y="1942"/>
                    <a:pt x="9038" y="1714"/>
                  </a:cubicBezTo>
                  <a:cubicBezTo>
                    <a:pt x="9038" y="1714"/>
                    <a:pt x="9038" y="1712"/>
                    <a:pt x="9039" y="1709"/>
                  </a:cubicBezTo>
                  <a:lnTo>
                    <a:pt x="9055" y="1707"/>
                  </a:lnTo>
                  <a:close/>
                  <a:moveTo>
                    <a:pt x="11315" y="2512"/>
                  </a:moveTo>
                  <a:cubicBezTo>
                    <a:pt x="11451" y="2719"/>
                    <a:pt x="11541" y="2988"/>
                    <a:pt x="11546" y="3283"/>
                  </a:cubicBezTo>
                  <a:cubicBezTo>
                    <a:pt x="11523" y="3000"/>
                    <a:pt x="11435" y="2733"/>
                    <a:pt x="11299" y="2531"/>
                  </a:cubicBezTo>
                  <a:cubicBezTo>
                    <a:pt x="11298" y="2529"/>
                    <a:pt x="11296" y="2522"/>
                    <a:pt x="11296" y="2520"/>
                  </a:cubicBezTo>
                  <a:lnTo>
                    <a:pt x="11315" y="2512"/>
                  </a:lnTo>
                  <a:close/>
                  <a:moveTo>
                    <a:pt x="5398" y="0"/>
                  </a:moveTo>
                  <a:cubicBezTo>
                    <a:pt x="4231" y="0"/>
                    <a:pt x="3131" y="104"/>
                    <a:pt x="2193" y="240"/>
                  </a:cubicBezTo>
                  <a:cubicBezTo>
                    <a:pt x="2191" y="242"/>
                    <a:pt x="2190" y="242"/>
                    <a:pt x="2188" y="242"/>
                  </a:cubicBezTo>
                  <a:cubicBezTo>
                    <a:pt x="2187" y="242"/>
                    <a:pt x="2187" y="242"/>
                    <a:pt x="2185" y="242"/>
                  </a:cubicBezTo>
                  <a:cubicBezTo>
                    <a:pt x="1296" y="368"/>
                    <a:pt x="552" y="526"/>
                    <a:pt x="35" y="651"/>
                  </a:cubicBezTo>
                  <a:cubicBezTo>
                    <a:pt x="19" y="653"/>
                    <a:pt x="5" y="673"/>
                    <a:pt x="2" y="697"/>
                  </a:cubicBezTo>
                  <a:cubicBezTo>
                    <a:pt x="2" y="699"/>
                    <a:pt x="2" y="699"/>
                    <a:pt x="1" y="702"/>
                  </a:cubicBezTo>
                  <a:cubicBezTo>
                    <a:pt x="0" y="725"/>
                    <a:pt x="9" y="747"/>
                    <a:pt x="27" y="752"/>
                  </a:cubicBezTo>
                  <a:lnTo>
                    <a:pt x="15385" y="5471"/>
                  </a:lnTo>
                  <a:cubicBezTo>
                    <a:pt x="15388" y="5471"/>
                    <a:pt x="15390" y="5472"/>
                    <a:pt x="15393" y="5472"/>
                  </a:cubicBezTo>
                  <a:cubicBezTo>
                    <a:pt x="15405" y="5472"/>
                    <a:pt x="15417" y="5462"/>
                    <a:pt x="15425" y="5449"/>
                  </a:cubicBezTo>
                  <a:cubicBezTo>
                    <a:pt x="15428" y="5440"/>
                    <a:pt x="15432" y="5434"/>
                    <a:pt x="15433" y="5426"/>
                  </a:cubicBezTo>
                  <a:cubicBezTo>
                    <a:pt x="15435" y="5413"/>
                    <a:pt x="15433" y="5399"/>
                    <a:pt x="15429" y="5388"/>
                  </a:cubicBezTo>
                  <a:cubicBezTo>
                    <a:pt x="15305" y="5117"/>
                    <a:pt x="15171" y="4858"/>
                    <a:pt x="15027" y="4614"/>
                  </a:cubicBezTo>
                  <a:cubicBezTo>
                    <a:pt x="15027" y="4614"/>
                    <a:pt x="15027" y="4614"/>
                    <a:pt x="15027" y="4614"/>
                  </a:cubicBezTo>
                  <a:cubicBezTo>
                    <a:pt x="15027" y="4614"/>
                    <a:pt x="15027" y="4614"/>
                    <a:pt x="15026" y="4614"/>
                  </a:cubicBezTo>
                  <a:cubicBezTo>
                    <a:pt x="12883" y="912"/>
                    <a:pt x="8850" y="0"/>
                    <a:pt x="5398" y="0"/>
                  </a:cubicBezTo>
                  <a:close/>
                </a:path>
              </a:pathLst>
            </a:custGeom>
            <a:solidFill>
              <a:srgbClr val="D2D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7" name="Google Shape;6907;p63">
              <a:extLst>
                <a:ext uri="{FF2B5EF4-FFF2-40B4-BE49-F238E27FC236}">
                  <a16:creationId xmlns:a16="http://schemas.microsoft.com/office/drawing/2014/main" id="{76DB2EC0-BAAD-4C89-AB8A-8390A196AA1D}"/>
                </a:ext>
              </a:extLst>
            </p:cNvPr>
            <p:cNvSpPr/>
            <p:nvPr/>
          </p:nvSpPr>
          <p:spPr>
            <a:xfrm>
              <a:off x="5024525" y="2510350"/>
              <a:ext cx="393600" cy="151825"/>
            </a:xfrm>
            <a:custGeom>
              <a:avLst/>
              <a:gdLst/>
              <a:ahLst/>
              <a:cxnLst/>
              <a:rect l="l" t="t" r="r" b="b"/>
              <a:pathLst>
                <a:path w="15744" h="6073" extrusionOk="0">
                  <a:moveTo>
                    <a:pt x="5981" y="2840"/>
                  </a:moveTo>
                  <a:lnTo>
                    <a:pt x="5535" y="3023"/>
                  </a:lnTo>
                  <a:cubicBezTo>
                    <a:pt x="5535" y="3021"/>
                    <a:pt x="5535" y="3021"/>
                    <a:pt x="5536" y="3018"/>
                  </a:cubicBezTo>
                  <a:lnTo>
                    <a:pt x="5544" y="3007"/>
                  </a:lnTo>
                  <a:lnTo>
                    <a:pt x="5981" y="2840"/>
                  </a:lnTo>
                  <a:close/>
                  <a:moveTo>
                    <a:pt x="8229" y="3687"/>
                  </a:moveTo>
                  <a:lnTo>
                    <a:pt x="8239" y="3707"/>
                  </a:lnTo>
                  <a:lnTo>
                    <a:pt x="7931" y="4034"/>
                  </a:lnTo>
                  <a:lnTo>
                    <a:pt x="7562" y="4425"/>
                  </a:lnTo>
                  <a:cubicBezTo>
                    <a:pt x="7559" y="4422"/>
                    <a:pt x="7560" y="4416"/>
                    <a:pt x="7560" y="4414"/>
                  </a:cubicBezTo>
                  <a:lnTo>
                    <a:pt x="7565" y="4408"/>
                  </a:lnTo>
                  <a:lnTo>
                    <a:pt x="7913" y="4029"/>
                  </a:lnTo>
                  <a:lnTo>
                    <a:pt x="8229" y="3687"/>
                  </a:lnTo>
                  <a:close/>
                  <a:moveTo>
                    <a:pt x="10335" y="4385"/>
                  </a:moveTo>
                  <a:lnTo>
                    <a:pt x="10335" y="4385"/>
                  </a:lnTo>
                  <a:cubicBezTo>
                    <a:pt x="10273" y="4469"/>
                    <a:pt x="10209" y="4546"/>
                    <a:pt x="10141" y="4618"/>
                  </a:cubicBezTo>
                  <a:cubicBezTo>
                    <a:pt x="9954" y="4817"/>
                    <a:pt x="9739" y="4974"/>
                    <a:pt x="9512" y="5074"/>
                  </a:cubicBezTo>
                  <a:cubicBezTo>
                    <a:pt x="9512" y="5074"/>
                    <a:pt x="9512" y="5070"/>
                    <a:pt x="9513" y="5068"/>
                  </a:cubicBezTo>
                  <a:lnTo>
                    <a:pt x="9519" y="5059"/>
                  </a:lnTo>
                  <a:cubicBezTo>
                    <a:pt x="9733" y="4957"/>
                    <a:pt x="9938" y="4801"/>
                    <a:pt x="10126" y="4613"/>
                  </a:cubicBezTo>
                  <a:cubicBezTo>
                    <a:pt x="10200" y="4542"/>
                    <a:pt x="10268" y="4465"/>
                    <a:pt x="10335" y="4385"/>
                  </a:cubicBezTo>
                  <a:close/>
                  <a:moveTo>
                    <a:pt x="234" y="1"/>
                  </a:moveTo>
                  <a:cubicBezTo>
                    <a:pt x="156" y="21"/>
                    <a:pt x="92" y="38"/>
                    <a:pt x="39" y="52"/>
                  </a:cubicBezTo>
                  <a:cubicBezTo>
                    <a:pt x="23" y="55"/>
                    <a:pt x="11" y="70"/>
                    <a:pt x="6" y="91"/>
                  </a:cubicBezTo>
                  <a:cubicBezTo>
                    <a:pt x="6" y="93"/>
                    <a:pt x="4" y="96"/>
                    <a:pt x="4" y="98"/>
                  </a:cubicBezTo>
                  <a:cubicBezTo>
                    <a:pt x="0" y="114"/>
                    <a:pt x="6" y="134"/>
                    <a:pt x="14" y="143"/>
                  </a:cubicBezTo>
                  <a:cubicBezTo>
                    <a:pt x="3700" y="4861"/>
                    <a:pt x="7572" y="6072"/>
                    <a:pt x="10577" y="6072"/>
                  </a:cubicBezTo>
                  <a:cubicBezTo>
                    <a:pt x="12475" y="6072"/>
                    <a:pt x="14027" y="5589"/>
                    <a:pt x="14968" y="5200"/>
                  </a:cubicBezTo>
                  <a:cubicBezTo>
                    <a:pt x="15296" y="5063"/>
                    <a:pt x="15548" y="4940"/>
                    <a:pt x="15715" y="4853"/>
                  </a:cubicBezTo>
                  <a:cubicBezTo>
                    <a:pt x="15727" y="4845"/>
                    <a:pt x="15738" y="4829"/>
                    <a:pt x="15741" y="4809"/>
                  </a:cubicBezTo>
                  <a:lnTo>
                    <a:pt x="15744" y="4801"/>
                  </a:lnTo>
                  <a:cubicBezTo>
                    <a:pt x="15744" y="4777"/>
                    <a:pt x="15733" y="4756"/>
                    <a:pt x="15717" y="4754"/>
                  </a:cubicBezTo>
                  <a:lnTo>
                    <a:pt x="234" y="1"/>
                  </a:lnTo>
                  <a:close/>
                </a:path>
              </a:pathLst>
            </a:custGeom>
            <a:solidFill>
              <a:srgbClr val="D2D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8" name="Google Shape;6908;p63">
              <a:extLst>
                <a:ext uri="{FF2B5EF4-FFF2-40B4-BE49-F238E27FC236}">
                  <a16:creationId xmlns:a16="http://schemas.microsoft.com/office/drawing/2014/main" id="{FB1FC314-1CB8-4396-9601-217610140156}"/>
                </a:ext>
              </a:extLst>
            </p:cNvPr>
            <p:cNvSpPr/>
            <p:nvPr/>
          </p:nvSpPr>
          <p:spPr>
            <a:xfrm>
              <a:off x="5024525" y="2512600"/>
              <a:ext cx="374250" cy="149550"/>
            </a:xfrm>
            <a:custGeom>
              <a:avLst/>
              <a:gdLst/>
              <a:ahLst/>
              <a:cxnLst/>
              <a:rect l="l" t="t" r="r" b="b"/>
              <a:pathLst>
                <a:path w="14970" h="5982" extrusionOk="0">
                  <a:moveTo>
                    <a:pt x="6" y="1"/>
                  </a:moveTo>
                  <a:cubicBezTo>
                    <a:pt x="6" y="3"/>
                    <a:pt x="4" y="6"/>
                    <a:pt x="4" y="8"/>
                  </a:cubicBezTo>
                  <a:cubicBezTo>
                    <a:pt x="0" y="24"/>
                    <a:pt x="6" y="44"/>
                    <a:pt x="14" y="52"/>
                  </a:cubicBezTo>
                  <a:cubicBezTo>
                    <a:pt x="3701" y="4770"/>
                    <a:pt x="7574" y="5982"/>
                    <a:pt x="10579" y="5982"/>
                  </a:cubicBezTo>
                  <a:cubicBezTo>
                    <a:pt x="12476" y="5982"/>
                    <a:pt x="14028" y="5499"/>
                    <a:pt x="14969" y="5110"/>
                  </a:cubicBezTo>
                  <a:cubicBezTo>
                    <a:pt x="13248" y="5069"/>
                    <a:pt x="11632" y="4853"/>
                    <a:pt x="10141" y="4528"/>
                  </a:cubicBezTo>
                  <a:cubicBezTo>
                    <a:pt x="10136" y="4527"/>
                    <a:pt x="10131" y="4523"/>
                    <a:pt x="10126" y="4523"/>
                  </a:cubicBezTo>
                  <a:cubicBezTo>
                    <a:pt x="9361" y="4356"/>
                    <a:pt x="8629" y="4161"/>
                    <a:pt x="7931" y="3944"/>
                  </a:cubicBezTo>
                  <a:cubicBezTo>
                    <a:pt x="7925" y="3941"/>
                    <a:pt x="7920" y="3941"/>
                    <a:pt x="7915" y="3939"/>
                  </a:cubicBezTo>
                  <a:cubicBezTo>
                    <a:pt x="3940" y="2701"/>
                    <a:pt x="1125" y="825"/>
                    <a:pt x="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9" name="Google Shape;6909;p63">
              <a:extLst>
                <a:ext uri="{FF2B5EF4-FFF2-40B4-BE49-F238E27FC236}">
                  <a16:creationId xmlns:a16="http://schemas.microsoft.com/office/drawing/2014/main" id="{38BD3484-8990-478E-A084-500C8C6B40B3}"/>
                </a:ext>
              </a:extLst>
            </p:cNvPr>
            <p:cNvSpPr/>
            <p:nvPr/>
          </p:nvSpPr>
          <p:spPr>
            <a:xfrm>
              <a:off x="5090375" y="2492575"/>
              <a:ext cx="320900" cy="115375"/>
            </a:xfrm>
            <a:custGeom>
              <a:avLst/>
              <a:gdLst/>
              <a:ahLst/>
              <a:cxnLst/>
              <a:rect l="l" t="t" r="r" b="b"/>
              <a:pathLst>
                <a:path w="12836" h="4615" extrusionOk="0">
                  <a:moveTo>
                    <a:pt x="3206" y="0"/>
                  </a:moveTo>
                  <a:cubicBezTo>
                    <a:pt x="2039" y="0"/>
                    <a:pt x="939" y="104"/>
                    <a:pt x="1" y="240"/>
                  </a:cubicBezTo>
                  <a:cubicBezTo>
                    <a:pt x="3225" y="396"/>
                    <a:pt x="9371" y="1155"/>
                    <a:pt x="12835" y="4614"/>
                  </a:cubicBezTo>
                  <a:cubicBezTo>
                    <a:pt x="10691" y="912"/>
                    <a:pt x="6658" y="0"/>
                    <a:pt x="320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0" name="Google Shape;6910;p63">
              <a:extLst>
                <a:ext uri="{FF2B5EF4-FFF2-40B4-BE49-F238E27FC236}">
                  <a16:creationId xmlns:a16="http://schemas.microsoft.com/office/drawing/2014/main" id="{62C2C987-5DAE-4CB2-8188-7AF4C4F88489}"/>
                </a:ext>
              </a:extLst>
            </p:cNvPr>
            <p:cNvSpPr/>
            <p:nvPr/>
          </p:nvSpPr>
          <p:spPr>
            <a:xfrm>
              <a:off x="5016125" y="2486775"/>
              <a:ext cx="412675" cy="181450"/>
            </a:xfrm>
            <a:custGeom>
              <a:avLst/>
              <a:gdLst/>
              <a:ahLst/>
              <a:cxnLst/>
              <a:rect l="l" t="t" r="r" b="b"/>
              <a:pathLst>
                <a:path w="16507" h="7258" extrusionOk="0">
                  <a:moveTo>
                    <a:pt x="6152" y="329"/>
                  </a:moveTo>
                  <a:cubicBezTo>
                    <a:pt x="9794" y="329"/>
                    <a:pt x="14130" y="1343"/>
                    <a:pt x="16112" y="5655"/>
                  </a:cubicBezTo>
                  <a:cubicBezTo>
                    <a:pt x="15620" y="5929"/>
                    <a:pt x="13714" y="6893"/>
                    <a:pt x="11134" y="6949"/>
                  </a:cubicBezTo>
                  <a:cubicBezTo>
                    <a:pt x="11057" y="6951"/>
                    <a:pt x="10980" y="6952"/>
                    <a:pt x="10903" y="6952"/>
                  </a:cubicBezTo>
                  <a:cubicBezTo>
                    <a:pt x="6125" y="6952"/>
                    <a:pt x="2612" y="3812"/>
                    <a:pt x="457" y="1066"/>
                  </a:cubicBezTo>
                  <a:cubicBezTo>
                    <a:pt x="1178" y="875"/>
                    <a:pt x="3478" y="329"/>
                    <a:pt x="6152" y="329"/>
                  </a:cubicBezTo>
                  <a:close/>
                  <a:moveTo>
                    <a:pt x="6146" y="1"/>
                  </a:moveTo>
                  <a:cubicBezTo>
                    <a:pt x="2887" y="1"/>
                    <a:pt x="184" y="796"/>
                    <a:pt x="126" y="814"/>
                  </a:cubicBezTo>
                  <a:cubicBezTo>
                    <a:pt x="75" y="830"/>
                    <a:pt x="35" y="869"/>
                    <a:pt x="17" y="921"/>
                  </a:cubicBezTo>
                  <a:cubicBezTo>
                    <a:pt x="1" y="973"/>
                    <a:pt x="11" y="1029"/>
                    <a:pt x="43" y="1072"/>
                  </a:cubicBezTo>
                  <a:cubicBezTo>
                    <a:pt x="3820" y="5997"/>
                    <a:pt x="7804" y="7258"/>
                    <a:pt x="10897" y="7258"/>
                  </a:cubicBezTo>
                  <a:cubicBezTo>
                    <a:pt x="14115" y="7258"/>
                    <a:pt x="16368" y="5892"/>
                    <a:pt x="16411" y="5864"/>
                  </a:cubicBezTo>
                  <a:cubicBezTo>
                    <a:pt x="16480" y="5820"/>
                    <a:pt x="16507" y="5731"/>
                    <a:pt x="16474" y="5657"/>
                  </a:cubicBezTo>
                  <a:cubicBezTo>
                    <a:pt x="14450" y="1069"/>
                    <a:pt x="9924" y="1"/>
                    <a:pt x="61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1" name="Google Shape;6911;p63">
              <a:extLst>
                <a:ext uri="{FF2B5EF4-FFF2-40B4-BE49-F238E27FC236}">
                  <a16:creationId xmlns:a16="http://schemas.microsoft.com/office/drawing/2014/main" id="{CA896DD0-CF3A-42AE-950B-4DDF310D4B9E}"/>
                </a:ext>
              </a:extLst>
            </p:cNvPr>
            <p:cNvSpPr/>
            <p:nvPr/>
          </p:nvSpPr>
          <p:spPr>
            <a:xfrm>
              <a:off x="5022275" y="2506100"/>
              <a:ext cx="402475" cy="126375"/>
            </a:xfrm>
            <a:custGeom>
              <a:avLst/>
              <a:gdLst/>
              <a:ahLst/>
              <a:cxnLst/>
              <a:rect l="l" t="t" r="r" b="b"/>
              <a:pathLst>
                <a:path w="16099" h="5055" extrusionOk="0">
                  <a:moveTo>
                    <a:pt x="93" y="1"/>
                  </a:moveTo>
                  <a:cubicBezTo>
                    <a:pt x="57" y="1"/>
                    <a:pt x="24" y="24"/>
                    <a:pt x="14" y="59"/>
                  </a:cubicBezTo>
                  <a:cubicBezTo>
                    <a:pt x="0" y="102"/>
                    <a:pt x="26" y="149"/>
                    <a:pt x="68" y="162"/>
                  </a:cubicBezTo>
                  <a:lnTo>
                    <a:pt x="15982" y="5050"/>
                  </a:lnTo>
                  <a:cubicBezTo>
                    <a:pt x="15992" y="5052"/>
                    <a:pt x="15999" y="5054"/>
                    <a:pt x="16007" y="5054"/>
                  </a:cubicBezTo>
                  <a:cubicBezTo>
                    <a:pt x="16043" y="5054"/>
                    <a:pt x="16075" y="5030"/>
                    <a:pt x="16086" y="4994"/>
                  </a:cubicBezTo>
                  <a:cubicBezTo>
                    <a:pt x="16098" y="4952"/>
                    <a:pt x="16074" y="4904"/>
                    <a:pt x="16030" y="4892"/>
                  </a:cubicBezTo>
                  <a:lnTo>
                    <a:pt x="117" y="4"/>
                  </a:lnTo>
                  <a:cubicBezTo>
                    <a:pt x="109" y="2"/>
                    <a:pt x="101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2" name="Google Shape;6912;p63">
              <a:extLst>
                <a:ext uri="{FF2B5EF4-FFF2-40B4-BE49-F238E27FC236}">
                  <a16:creationId xmlns:a16="http://schemas.microsoft.com/office/drawing/2014/main" id="{F10C015A-DEB9-4929-AFB3-545EF7C00B4D}"/>
                </a:ext>
              </a:extLst>
            </p:cNvPr>
            <p:cNvSpPr/>
            <p:nvPr/>
          </p:nvSpPr>
          <p:spPr>
            <a:xfrm>
              <a:off x="5260200" y="2617725"/>
              <a:ext cx="24925" cy="21475"/>
            </a:xfrm>
            <a:custGeom>
              <a:avLst/>
              <a:gdLst/>
              <a:ahLst/>
              <a:cxnLst/>
              <a:rect l="l" t="t" r="r" b="b"/>
              <a:pathLst>
                <a:path w="997" h="859" extrusionOk="0">
                  <a:moveTo>
                    <a:pt x="904" y="1"/>
                  </a:moveTo>
                  <a:cubicBezTo>
                    <a:pt x="879" y="1"/>
                    <a:pt x="854" y="12"/>
                    <a:pt x="838" y="34"/>
                  </a:cubicBezTo>
                  <a:cubicBezTo>
                    <a:pt x="614" y="333"/>
                    <a:pt x="346" y="564"/>
                    <a:pt x="59" y="701"/>
                  </a:cubicBezTo>
                  <a:cubicBezTo>
                    <a:pt x="17" y="721"/>
                    <a:pt x="0" y="770"/>
                    <a:pt x="19" y="811"/>
                  </a:cubicBezTo>
                  <a:cubicBezTo>
                    <a:pt x="34" y="841"/>
                    <a:pt x="64" y="858"/>
                    <a:pt x="94" y="858"/>
                  </a:cubicBezTo>
                  <a:cubicBezTo>
                    <a:pt x="106" y="858"/>
                    <a:pt x="119" y="856"/>
                    <a:pt x="129" y="851"/>
                  </a:cubicBezTo>
                  <a:cubicBezTo>
                    <a:pt x="439" y="700"/>
                    <a:pt x="730" y="453"/>
                    <a:pt x="969" y="132"/>
                  </a:cubicBezTo>
                  <a:cubicBezTo>
                    <a:pt x="997" y="95"/>
                    <a:pt x="988" y="45"/>
                    <a:pt x="953" y="17"/>
                  </a:cubicBezTo>
                  <a:cubicBezTo>
                    <a:pt x="938" y="6"/>
                    <a:pt x="921" y="1"/>
                    <a:pt x="90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3" name="Google Shape;6913;p63">
              <a:extLst>
                <a:ext uri="{FF2B5EF4-FFF2-40B4-BE49-F238E27FC236}">
                  <a16:creationId xmlns:a16="http://schemas.microsoft.com/office/drawing/2014/main" id="{B734E7A0-CAD0-4A6B-A651-7C63A56EBFC2}"/>
                </a:ext>
              </a:extLst>
            </p:cNvPr>
            <p:cNvSpPr/>
            <p:nvPr/>
          </p:nvSpPr>
          <p:spPr>
            <a:xfrm>
              <a:off x="5211475" y="2600700"/>
              <a:ext cx="21200" cy="22125"/>
            </a:xfrm>
            <a:custGeom>
              <a:avLst/>
              <a:gdLst/>
              <a:ahLst/>
              <a:cxnLst/>
              <a:rect l="l" t="t" r="r" b="b"/>
              <a:pathLst>
                <a:path w="848" h="885" extrusionOk="0">
                  <a:moveTo>
                    <a:pt x="756" y="0"/>
                  </a:moveTo>
                  <a:cubicBezTo>
                    <a:pt x="734" y="0"/>
                    <a:pt x="711" y="9"/>
                    <a:pt x="695" y="27"/>
                  </a:cubicBezTo>
                  <a:lnTo>
                    <a:pt x="32" y="747"/>
                  </a:lnTo>
                  <a:cubicBezTo>
                    <a:pt x="0" y="779"/>
                    <a:pt x="4" y="832"/>
                    <a:pt x="36" y="863"/>
                  </a:cubicBezTo>
                  <a:cubicBezTo>
                    <a:pt x="52" y="878"/>
                    <a:pt x="73" y="885"/>
                    <a:pt x="93" y="885"/>
                  </a:cubicBezTo>
                  <a:cubicBezTo>
                    <a:pt x="115" y="885"/>
                    <a:pt x="137" y="876"/>
                    <a:pt x="152" y="858"/>
                  </a:cubicBezTo>
                  <a:lnTo>
                    <a:pt x="816" y="138"/>
                  </a:lnTo>
                  <a:cubicBezTo>
                    <a:pt x="847" y="105"/>
                    <a:pt x="845" y="53"/>
                    <a:pt x="812" y="22"/>
                  </a:cubicBezTo>
                  <a:cubicBezTo>
                    <a:pt x="796" y="7"/>
                    <a:pt x="776" y="0"/>
                    <a:pt x="75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4" name="Google Shape;6914;p63">
              <a:extLst>
                <a:ext uri="{FF2B5EF4-FFF2-40B4-BE49-F238E27FC236}">
                  <a16:creationId xmlns:a16="http://schemas.microsoft.com/office/drawing/2014/main" id="{C72BC06C-28E5-43B4-A60C-8300C7EB4AE6}"/>
                </a:ext>
              </a:extLst>
            </p:cNvPr>
            <p:cNvSpPr/>
            <p:nvPr/>
          </p:nvSpPr>
          <p:spPr>
            <a:xfrm>
              <a:off x="5160775" y="2578975"/>
              <a:ext cx="15500" cy="8925"/>
            </a:xfrm>
            <a:custGeom>
              <a:avLst/>
              <a:gdLst/>
              <a:ahLst/>
              <a:cxnLst/>
              <a:rect l="l" t="t" r="r" b="b"/>
              <a:pathLst>
                <a:path w="620" h="357" extrusionOk="0">
                  <a:moveTo>
                    <a:pt x="526" y="0"/>
                  </a:moveTo>
                  <a:cubicBezTo>
                    <a:pt x="515" y="0"/>
                    <a:pt x="504" y="3"/>
                    <a:pt x="493" y="7"/>
                  </a:cubicBezTo>
                  <a:lnTo>
                    <a:pt x="60" y="199"/>
                  </a:lnTo>
                  <a:cubicBezTo>
                    <a:pt x="18" y="216"/>
                    <a:pt x="0" y="266"/>
                    <a:pt x="18" y="308"/>
                  </a:cubicBezTo>
                  <a:cubicBezTo>
                    <a:pt x="33" y="339"/>
                    <a:pt x="63" y="357"/>
                    <a:pt x="94" y="357"/>
                  </a:cubicBezTo>
                  <a:cubicBezTo>
                    <a:pt x="106" y="357"/>
                    <a:pt x="117" y="355"/>
                    <a:pt x="127" y="348"/>
                  </a:cubicBezTo>
                  <a:lnTo>
                    <a:pt x="560" y="158"/>
                  </a:lnTo>
                  <a:cubicBezTo>
                    <a:pt x="602" y="139"/>
                    <a:pt x="620" y="91"/>
                    <a:pt x="602" y="49"/>
                  </a:cubicBezTo>
                  <a:cubicBezTo>
                    <a:pt x="588" y="18"/>
                    <a:pt x="558" y="0"/>
                    <a:pt x="52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5" name="Google Shape;6915;p63">
              <a:extLst>
                <a:ext uri="{FF2B5EF4-FFF2-40B4-BE49-F238E27FC236}">
                  <a16:creationId xmlns:a16="http://schemas.microsoft.com/office/drawing/2014/main" id="{813D802C-112B-4A86-9BD4-AB44B4692BC6}"/>
                </a:ext>
              </a:extLst>
            </p:cNvPr>
            <p:cNvSpPr/>
            <p:nvPr/>
          </p:nvSpPr>
          <p:spPr>
            <a:xfrm>
              <a:off x="5315875" y="2553500"/>
              <a:ext cx="10750" cy="23175"/>
            </a:xfrm>
            <a:custGeom>
              <a:avLst/>
              <a:gdLst/>
              <a:ahLst/>
              <a:cxnLst/>
              <a:rect l="l" t="t" r="r" b="b"/>
              <a:pathLst>
                <a:path w="430" h="927" extrusionOk="0">
                  <a:moveTo>
                    <a:pt x="94" y="1"/>
                  </a:moveTo>
                  <a:cubicBezTo>
                    <a:pt x="78" y="1"/>
                    <a:pt x="62" y="5"/>
                    <a:pt x="48" y="15"/>
                  </a:cubicBezTo>
                  <a:cubicBezTo>
                    <a:pt x="10" y="41"/>
                    <a:pt x="0" y="93"/>
                    <a:pt x="26" y="130"/>
                  </a:cubicBezTo>
                  <a:cubicBezTo>
                    <a:pt x="155" y="323"/>
                    <a:pt x="239" y="579"/>
                    <a:pt x="262" y="851"/>
                  </a:cubicBezTo>
                  <a:cubicBezTo>
                    <a:pt x="266" y="894"/>
                    <a:pt x="302" y="927"/>
                    <a:pt x="345" y="927"/>
                  </a:cubicBezTo>
                  <a:cubicBezTo>
                    <a:pt x="346" y="927"/>
                    <a:pt x="349" y="927"/>
                    <a:pt x="350" y="925"/>
                  </a:cubicBezTo>
                  <a:cubicBezTo>
                    <a:pt x="396" y="920"/>
                    <a:pt x="430" y="882"/>
                    <a:pt x="426" y="836"/>
                  </a:cubicBezTo>
                  <a:cubicBezTo>
                    <a:pt x="401" y="536"/>
                    <a:pt x="307" y="252"/>
                    <a:pt x="163" y="37"/>
                  </a:cubicBezTo>
                  <a:cubicBezTo>
                    <a:pt x="146" y="14"/>
                    <a:pt x="121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6" name="Google Shape;6916;p63">
              <a:extLst>
                <a:ext uri="{FF2B5EF4-FFF2-40B4-BE49-F238E27FC236}">
                  <a16:creationId xmlns:a16="http://schemas.microsoft.com/office/drawing/2014/main" id="{2F93F9AA-C55C-47B9-BC77-BF5A9D589BF9}"/>
                </a:ext>
              </a:extLst>
            </p:cNvPr>
            <p:cNvSpPr/>
            <p:nvPr/>
          </p:nvSpPr>
          <p:spPr>
            <a:xfrm>
              <a:off x="5259475" y="2533275"/>
              <a:ext cx="11600" cy="18100"/>
            </a:xfrm>
            <a:custGeom>
              <a:avLst/>
              <a:gdLst/>
              <a:ahLst/>
              <a:cxnLst/>
              <a:rect l="l" t="t" r="r" b="b"/>
              <a:pathLst>
                <a:path w="464" h="724" extrusionOk="0">
                  <a:moveTo>
                    <a:pt x="92" y="0"/>
                  </a:moveTo>
                  <a:cubicBezTo>
                    <a:pt x="86" y="0"/>
                    <a:pt x="80" y="1"/>
                    <a:pt x="73" y="3"/>
                  </a:cubicBezTo>
                  <a:cubicBezTo>
                    <a:pt x="29" y="12"/>
                    <a:pt x="1" y="56"/>
                    <a:pt x="10" y="101"/>
                  </a:cubicBezTo>
                  <a:cubicBezTo>
                    <a:pt x="63" y="339"/>
                    <a:pt x="171" y="551"/>
                    <a:pt x="313" y="699"/>
                  </a:cubicBezTo>
                  <a:cubicBezTo>
                    <a:pt x="329" y="715"/>
                    <a:pt x="350" y="724"/>
                    <a:pt x="371" y="724"/>
                  </a:cubicBezTo>
                  <a:cubicBezTo>
                    <a:pt x="391" y="724"/>
                    <a:pt x="412" y="715"/>
                    <a:pt x="430" y="700"/>
                  </a:cubicBezTo>
                  <a:cubicBezTo>
                    <a:pt x="464" y="668"/>
                    <a:pt x="464" y="616"/>
                    <a:pt x="432" y="583"/>
                  </a:cubicBezTo>
                  <a:cubicBezTo>
                    <a:pt x="309" y="458"/>
                    <a:pt x="218" y="274"/>
                    <a:pt x="172" y="65"/>
                  </a:cubicBezTo>
                  <a:cubicBezTo>
                    <a:pt x="163" y="27"/>
                    <a:pt x="130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7" name="Google Shape;6917;p63">
              <a:extLst>
                <a:ext uri="{FF2B5EF4-FFF2-40B4-BE49-F238E27FC236}">
                  <a16:creationId xmlns:a16="http://schemas.microsoft.com/office/drawing/2014/main" id="{FE19FFD8-E50D-49BA-A41F-C38AFB58A1D1}"/>
                </a:ext>
              </a:extLst>
            </p:cNvPr>
            <p:cNvSpPr/>
            <p:nvPr/>
          </p:nvSpPr>
          <p:spPr>
            <a:xfrm>
              <a:off x="5207700" y="2522750"/>
              <a:ext cx="9000" cy="12550"/>
            </a:xfrm>
            <a:custGeom>
              <a:avLst/>
              <a:gdLst/>
              <a:ahLst/>
              <a:cxnLst/>
              <a:rect l="l" t="t" r="r" b="b"/>
              <a:pathLst>
                <a:path w="360" h="502" extrusionOk="0">
                  <a:moveTo>
                    <a:pt x="96" y="0"/>
                  </a:moveTo>
                  <a:cubicBezTo>
                    <a:pt x="83" y="0"/>
                    <a:pt x="70" y="3"/>
                    <a:pt x="58" y="9"/>
                  </a:cubicBezTo>
                  <a:cubicBezTo>
                    <a:pt x="19" y="30"/>
                    <a:pt x="1" y="79"/>
                    <a:pt x="23" y="120"/>
                  </a:cubicBezTo>
                  <a:lnTo>
                    <a:pt x="191" y="455"/>
                  </a:lnTo>
                  <a:cubicBezTo>
                    <a:pt x="207" y="484"/>
                    <a:pt x="235" y="501"/>
                    <a:pt x="266" y="501"/>
                  </a:cubicBezTo>
                  <a:cubicBezTo>
                    <a:pt x="279" y="501"/>
                    <a:pt x="292" y="497"/>
                    <a:pt x="302" y="492"/>
                  </a:cubicBezTo>
                  <a:cubicBezTo>
                    <a:pt x="343" y="471"/>
                    <a:pt x="360" y="421"/>
                    <a:pt x="339" y="381"/>
                  </a:cubicBezTo>
                  <a:lnTo>
                    <a:pt x="170" y="46"/>
                  </a:lnTo>
                  <a:cubicBezTo>
                    <a:pt x="156" y="17"/>
                    <a:pt x="126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18" name="Google Shape;6969;p63">
            <a:extLst>
              <a:ext uri="{FF2B5EF4-FFF2-40B4-BE49-F238E27FC236}">
                <a16:creationId xmlns:a16="http://schemas.microsoft.com/office/drawing/2014/main" id="{8ACFBF5C-C7B4-4CB1-8406-948736A53EA5}"/>
              </a:ext>
            </a:extLst>
          </p:cNvPr>
          <p:cNvGrpSpPr/>
          <p:nvPr/>
        </p:nvGrpSpPr>
        <p:grpSpPr>
          <a:xfrm>
            <a:off x="2417532" y="3932777"/>
            <a:ext cx="1530275" cy="390625"/>
            <a:chOff x="1209650" y="2828100"/>
            <a:chExt cx="1530275" cy="390625"/>
          </a:xfrm>
        </p:grpSpPr>
        <p:sp>
          <p:nvSpPr>
            <p:cNvPr id="619" name="Google Shape;6970;p63">
              <a:extLst>
                <a:ext uri="{FF2B5EF4-FFF2-40B4-BE49-F238E27FC236}">
                  <a16:creationId xmlns:a16="http://schemas.microsoft.com/office/drawing/2014/main" id="{9796D93F-6983-42CB-ADD1-D01C418C19E3}"/>
                </a:ext>
              </a:extLst>
            </p:cNvPr>
            <p:cNvSpPr/>
            <p:nvPr/>
          </p:nvSpPr>
          <p:spPr>
            <a:xfrm>
              <a:off x="2316800" y="2840625"/>
              <a:ext cx="305950" cy="124150"/>
            </a:xfrm>
            <a:custGeom>
              <a:avLst/>
              <a:gdLst/>
              <a:ahLst/>
              <a:cxnLst/>
              <a:rect l="l" t="t" r="r" b="b"/>
              <a:pathLst>
                <a:path w="12238" h="4966" extrusionOk="0">
                  <a:moveTo>
                    <a:pt x="11544" y="351"/>
                  </a:moveTo>
                  <a:lnTo>
                    <a:pt x="11873" y="1877"/>
                  </a:lnTo>
                  <a:cubicBezTo>
                    <a:pt x="11653" y="1940"/>
                    <a:pt x="11182" y="2068"/>
                    <a:pt x="10691" y="2168"/>
                  </a:cubicBezTo>
                  <a:cubicBezTo>
                    <a:pt x="10571" y="2192"/>
                    <a:pt x="10122" y="2202"/>
                    <a:pt x="9688" y="2213"/>
                  </a:cubicBezTo>
                  <a:cubicBezTo>
                    <a:pt x="9080" y="2225"/>
                    <a:pt x="8452" y="2240"/>
                    <a:pt x="8205" y="2294"/>
                  </a:cubicBezTo>
                  <a:cubicBezTo>
                    <a:pt x="7068" y="2539"/>
                    <a:pt x="1922" y="4358"/>
                    <a:pt x="1198" y="4616"/>
                  </a:cubicBezTo>
                  <a:cubicBezTo>
                    <a:pt x="1051" y="4511"/>
                    <a:pt x="674" y="4185"/>
                    <a:pt x="532" y="3524"/>
                  </a:cubicBezTo>
                  <a:cubicBezTo>
                    <a:pt x="389" y="2863"/>
                    <a:pt x="598" y="2411"/>
                    <a:pt x="689" y="2254"/>
                  </a:cubicBezTo>
                  <a:cubicBezTo>
                    <a:pt x="1455" y="2190"/>
                    <a:pt x="6892" y="1727"/>
                    <a:pt x="8030" y="1481"/>
                  </a:cubicBezTo>
                  <a:cubicBezTo>
                    <a:pt x="8279" y="1428"/>
                    <a:pt x="8857" y="1182"/>
                    <a:pt x="9417" y="943"/>
                  </a:cubicBezTo>
                  <a:cubicBezTo>
                    <a:pt x="9817" y="774"/>
                    <a:pt x="10230" y="598"/>
                    <a:pt x="10348" y="571"/>
                  </a:cubicBezTo>
                  <a:cubicBezTo>
                    <a:pt x="10828" y="461"/>
                    <a:pt x="11309" y="385"/>
                    <a:pt x="11544" y="351"/>
                  </a:cubicBezTo>
                  <a:close/>
                  <a:moveTo>
                    <a:pt x="11675" y="1"/>
                  </a:moveTo>
                  <a:cubicBezTo>
                    <a:pt x="11667" y="1"/>
                    <a:pt x="11659" y="1"/>
                    <a:pt x="11651" y="2"/>
                  </a:cubicBezTo>
                  <a:cubicBezTo>
                    <a:pt x="11645" y="3"/>
                    <a:pt x="10960" y="91"/>
                    <a:pt x="10273" y="249"/>
                  </a:cubicBezTo>
                  <a:cubicBezTo>
                    <a:pt x="10132" y="282"/>
                    <a:pt x="9807" y="419"/>
                    <a:pt x="9286" y="641"/>
                  </a:cubicBezTo>
                  <a:cubicBezTo>
                    <a:pt x="8792" y="850"/>
                    <a:pt x="8177" y="1112"/>
                    <a:pt x="7960" y="1159"/>
                  </a:cubicBezTo>
                  <a:cubicBezTo>
                    <a:pt x="6783" y="1412"/>
                    <a:pt x="642" y="1925"/>
                    <a:pt x="580" y="1930"/>
                  </a:cubicBezTo>
                  <a:cubicBezTo>
                    <a:pt x="533" y="1934"/>
                    <a:pt x="490" y="1959"/>
                    <a:pt x="461" y="1997"/>
                  </a:cubicBezTo>
                  <a:cubicBezTo>
                    <a:pt x="441" y="2022"/>
                    <a:pt x="0" y="2629"/>
                    <a:pt x="209" y="3593"/>
                  </a:cubicBezTo>
                  <a:cubicBezTo>
                    <a:pt x="417" y="4557"/>
                    <a:pt x="1069" y="4929"/>
                    <a:pt x="1097" y="4944"/>
                  </a:cubicBezTo>
                  <a:cubicBezTo>
                    <a:pt x="1121" y="4959"/>
                    <a:pt x="1149" y="4965"/>
                    <a:pt x="1177" y="4965"/>
                  </a:cubicBezTo>
                  <a:cubicBezTo>
                    <a:pt x="1194" y="4965"/>
                    <a:pt x="1214" y="4961"/>
                    <a:pt x="1234" y="4956"/>
                  </a:cubicBezTo>
                  <a:cubicBezTo>
                    <a:pt x="1292" y="4935"/>
                    <a:pt x="7098" y="2872"/>
                    <a:pt x="8276" y="2619"/>
                  </a:cubicBezTo>
                  <a:cubicBezTo>
                    <a:pt x="8492" y="2572"/>
                    <a:pt x="9160" y="2556"/>
                    <a:pt x="9697" y="2543"/>
                  </a:cubicBezTo>
                  <a:cubicBezTo>
                    <a:pt x="10263" y="2531"/>
                    <a:pt x="10617" y="2521"/>
                    <a:pt x="10758" y="2493"/>
                  </a:cubicBezTo>
                  <a:cubicBezTo>
                    <a:pt x="11299" y="2383"/>
                    <a:pt x="11816" y="2238"/>
                    <a:pt x="12012" y="2180"/>
                  </a:cubicBezTo>
                  <a:cubicBezTo>
                    <a:pt x="12152" y="2139"/>
                    <a:pt x="12237" y="1996"/>
                    <a:pt x="12206" y="1853"/>
                  </a:cubicBezTo>
                  <a:lnTo>
                    <a:pt x="11834" y="131"/>
                  </a:lnTo>
                  <a:cubicBezTo>
                    <a:pt x="11818" y="55"/>
                    <a:pt x="11752" y="1"/>
                    <a:pt x="11675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0" name="Google Shape;6971;p63">
              <a:extLst>
                <a:ext uri="{FF2B5EF4-FFF2-40B4-BE49-F238E27FC236}">
                  <a16:creationId xmlns:a16="http://schemas.microsoft.com/office/drawing/2014/main" id="{ABE2F7F7-100A-480E-9483-EAD8AE5220EC}"/>
                </a:ext>
              </a:extLst>
            </p:cNvPr>
            <p:cNvSpPr/>
            <p:nvPr/>
          </p:nvSpPr>
          <p:spPr>
            <a:xfrm>
              <a:off x="1209650" y="2892150"/>
              <a:ext cx="1138800" cy="293525"/>
            </a:xfrm>
            <a:custGeom>
              <a:avLst/>
              <a:gdLst/>
              <a:ahLst/>
              <a:cxnLst/>
              <a:rect l="l" t="t" r="r" b="b"/>
              <a:pathLst>
                <a:path w="45552" h="11741" extrusionOk="0">
                  <a:moveTo>
                    <a:pt x="44832" y="0"/>
                  </a:moveTo>
                  <a:cubicBezTo>
                    <a:pt x="44825" y="0"/>
                    <a:pt x="44817" y="1"/>
                    <a:pt x="44810" y="2"/>
                  </a:cubicBezTo>
                  <a:cubicBezTo>
                    <a:pt x="44730" y="12"/>
                    <a:pt x="36745" y="1151"/>
                    <a:pt x="27343" y="2969"/>
                  </a:cubicBezTo>
                  <a:cubicBezTo>
                    <a:pt x="18660" y="4648"/>
                    <a:pt x="6957" y="7270"/>
                    <a:pt x="512" y="10220"/>
                  </a:cubicBezTo>
                  <a:cubicBezTo>
                    <a:pt x="112" y="10403"/>
                    <a:pt x="0" y="10800"/>
                    <a:pt x="67" y="11111"/>
                  </a:cubicBezTo>
                  <a:cubicBezTo>
                    <a:pt x="134" y="11423"/>
                    <a:pt x="398" y="11738"/>
                    <a:pt x="839" y="11741"/>
                  </a:cubicBezTo>
                  <a:lnTo>
                    <a:pt x="979" y="11741"/>
                  </a:lnTo>
                  <a:cubicBezTo>
                    <a:pt x="8082" y="11741"/>
                    <a:pt x="19728" y="9325"/>
                    <a:pt x="28276" y="7291"/>
                  </a:cubicBezTo>
                  <a:cubicBezTo>
                    <a:pt x="37592" y="5074"/>
                    <a:pt x="45336" y="2820"/>
                    <a:pt x="45412" y="2798"/>
                  </a:cubicBezTo>
                  <a:cubicBezTo>
                    <a:pt x="45500" y="2771"/>
                    <a:pt x="45552" y="2679"/>
                    <a:pt x="45525" y="2591"/>
                  </a:cubicBezTo>
                  <a:cubicBezTo>
                    <a:pt x="45504" y="2519"/>
                    <a:pt x="45438" y="2472"/>
                    <a:pt x="45367" y="2472"/>
                  </a:cubicBezTo>
                  <a:cubicBezTo>
                    <a:pt x="45352" y="2472"/>
                    <a:pt x="45336" y="2475"/>
                    <a:pt x="45320" y="2479"/>
                  </a:cubicBezTo>
                  <a:cubicBezTo>
                    <a:pt x="45013" y="2568"/>
                    <a:pt x="14560" y="11409"/>
                    <a:pt x="982" y="11409"/>
                  </a:cubicBezTo>
                  <a:lnTo>
                    <a:pt x="842" y="11409"/>
                  </a:lnTo>
                  <a:cubicBezTo>
                    <a:pt x="568" y="11409"/>
                    <a:pt x="428" y="11210"/>
                    <a:pt x="392" y="11042"/>
                  </a:cubicBezTo>
                  <a:cubicBezTo>
                    <a:pt x="355" y="10873"/>
                    <a:pt x="401" y="10635"/>
                    <a:pt x="651" y="10520"/>
                  </a:cubicBezTo>
                  <a:cubicBezTo>
                    <a:pt x="12933" y="4898"/>
                    <a:pt x="44538" y="374"/>
                    <a:pt x="44857" y="330"/>
                  </a:cubicBezTo>
                  <a:cubicBezTo>
                    <a:pt x="44947" y="316"/>
                    <a:pt x="45009" y="233"/>
                    <a:pt x="44997" y="142"/>
                  </a:cubicBezTo>
                  <a:cubicBezTo>
                    <a:pt x="44984" y="60"/>
                    <a:pt x="44913" y="0"/>
                    <a:pt x="4483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1" name="Google Shape;6972;p63">
              <a:extLst>
                <a:ext uri="{FF2B5EF4-FFF2-40B4-BE49-F238E27FC236}">
                  <a16:creationId xmlns:a16="http://schemas.microsoft.com/office/drawing/2014/main" id="{1CEA199B-22E0-4008-AA65-420914A42691}"/>
                </a:ext>
              </a:extLst>
            </p:cNvPr>
            <p:cNvSpPr/>
            <p:nvPr/>
          </p:nvSpPr>
          <p:spPr>
            <a:xfrm>
              <a:off x="2605650" y="2828100"/>
              <a:ext cx="134275" cy="28850"/>
            </a:xfrm>
            <a:custGeom>
              <a:avLst/>
              <a:gdLst/>
              <a:ahLst/>
              <a:cxnLst/>
              <a:rect l="l" t="t" r="r" b="b"/>
              <a:pathLst>
                <a:path w="5371" h="1154" extrusionOk="0">
                  <a:moveTo>
                    <a:pt x="3009" y="1"/>
                  </a:moveTo>
                  <a:cubicBezTo>
                    <a:pt x="1177" y="1"/>
                    <a:pt x="141" y="814"/>
                    <a:pt x="83" y="860"/>
                  </a:cubicBezTo>
                  <a:cubicBezTo>
                    <a:pt x="12" y="916"/>
                    <a:pt x="1" y="1020"/>
                    <a:pt x="58" y="1091"/>
                  </a:cubicBezTo>
                  <a:cubicBezTo>
                    <a:pt x="91" y="1132"/>
                    <a:pt x="140" y="1153"/>
                    <a:pt x="188" y="1153"/>
                  </a:cubicBezTo>
                  <a:cubicBezTo>
                    <a:pt x="224" y="1153"/>
                    <a:pt x="260" y="1142"/>
                    <a:pt x="292" y="1117"/>
                  </a:cubicBezTo>
                  <a:cubicBezTo>
                    <a:pt x="304" y="1106"/>
                    <a:pt x="1292" y="338"/>
                    <a:pt x="3033" y="338"/>
                  </a:cubicBezTo>
                  <a:cubicBezTo>
                    <a:pt x="3644" y="338"/>
                    <a:pt x="4348" y="432"/>
                    <a:pt x="5134" y="687"/>
                  </a:cubicBezTo>
                  <a:cubicBezTo>
                    <a:pt x="5151" y="693"/>
                    <a:pt x="5168" y="696"/>
                    <a:pt x="5185" y="696"/>
                  </a:cubicBezTo>
                  <a:cubicBezTo>
                    <a:pt x="5255" y="696"/>
                    <a:pt x="5321" y="651"/>
                    <a:pt x="5343" y="581"/>
                  </a:cubicBezTo>
                  <a:cubicBezTo>
                    <a:pt x="5371" y="495"/>
                    <a:pt x="5323" y="401"/>
                    <a:pt x="5237" y="373"/>
                  </a:cubicBezTo>
                  <a:cubicBezTo>
                    <a:pt x="4401" y="102"/>
                    <a:pt x="3655" y="1"/>
                    <a:pt x="30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2" name="Google Shape;6973;p63">
              <a:extLst>
                <a:ext uri="{FF2B5EF4-FFF2-40B4-BE49-F238E27FC236}">
                  <a16:creationId xmlns:a16="http://schemas.microsoft.com/office/drawing/2014/main" id="{2DB8E37D-EB93-40E5-8F21-9B52B6EEC64A}"/>
                </a:ext>
              </a:extLst>
            </p:cNvPr>
            <p:cNvSpPr/>
            <p:nvPr/>
          </p:nvSpPr>
          <p:spPr>
            <a:xfrm>
              <a:off x="2612125" y="2837200"/>
              <a:ext cx="127775" cy="51250"/>
            </a:xfrm>
            <a:custGeom>
              <a:avLst/>
              <a:gdLst/>
              <a:ahLst/>
              <a:cxnLst/>
              <a:rect l="l" t="t" r="r" b="b"/>
              <a:pathLst>
                <a:path w="5111" h="2050" extrusionOk="0">
                  <a:moveTo>
                    <a:pt x="4926" y="0"/>
                  </a:moveTo>
                  <a:cubicBezTo>
                    <a:pt x="4886" y="0"/>
                    <a:pt x="4846" y="14"/>
                    <a:pt x="4815" y="43"/>
                  </a:cubicBezTo>
                  <a:cubicBezTo>
                    <a:pt x="3248" y="1470"/>
                    <a:pt x="1743" y="1712"/>
                    <a:pt x="905" y="1712"/>
                  </a:cubicBezTo>
                  <a:cubicBezTo>
                    <a:pt x="484" y="1712"/>
                    <a:pt x="232" y="1651"/>
                    <a:pt x="224" y="1648"/>
                  </a:cubicBezTo>
                  <a:cubicBezTo>
                    <a:pt x="211" y="1645"/>
                    <a:pt x="197" y="1644"/>
                    <a:pt x="184" y="1644"/>
                  </a:cubicBezTo>
                  <a:cubicBezTo>
                    <a:pt x="110" y="1644"/>
                    <a:pt x="42" y="1693"/>
                    <a:pt x="23" y="1768"/>
                  </a:cubicBezTo>
                  <a:cubicBezTo>
                    <a:pt x="0" y="1857"/>
                    <a:pt x="53" y="1946"/>
                    <a:pt x="142" y="1969"/>
                  </a:cubicBezTo>
                  <a:cubicBezTo>
                    <a:pt x="175" y="1977"/>
                    <a:pt x="465" y="2049"/>
                    <a:pt x="934" y="2049"/>
                  </a:cubicBezTo>
                  <a:cubicBezTo>
                    <a:pt x="1836" y="2049"/>
                    <a:pt x="3395" y="1781"/>
                    <a:pt x="5039" y="288"/>
                  </a:cubicBezTo>
                  <a:cubicBezTo>
                    <a:pt x="5106" y="226"/>
                    <a:pt x="5111" y="121"/>
                    <a:pt x="5049" y="53"/>
                  </a:cubicBezTo>
                  <a:cubicBezTo>
                    <a:pt x="5016" y="18"/>
                    <a:pt x="4971" y="0"/>
                    <a:pt x="4926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3" name="Google Shape;6974;p63">
              <a:extLst>
                <a:ext uri="{FF2B5EF4-FFF2-40B4-BE49-F238E27FC236}">
                  <a16:creationId xmlns:a16="http://schemas.microsoft.com/office/drawing/2014/main" id="{453680A8-F898-432C-A986-62B9DFC56A8D}"/>
                </a:ext>
              </a:extLst>
            </p:cNvPr>
            <p:cNvSpPr/>
            <p:nvPr/>
          </p:nvSpPr>
          <p:spPr>
            <a:xfrm>
              <a:off x="1529050" y="3015900"/>
              <a:ext cx="303750" cy="64800"/>
            </a:xfrm>
            <a:custGeom>
              <a:avLst/>
              <a:gdLst/>
              <a:ahLst/>
              <a:cxnLst/>
              <a:rect l="l" t="t" r="r" b="b"/>
              <a:pathLst>
                <a:path w="12150" h="2592" extrusionOk="0">
                  <a:moveTo>
                    <a:pt x="12059" y="1"/>
                  </a:moveTo>
                  <a:cubicBezTo>
                    <a:pt x="12056" y="1"/>
                    <a:pt x="12053" y="1"/>
                    <a:pt x="12050" y="1"/>
                  </a:cubicBezTo>
                  <a:cubicBezTo>
                    <a:pt x="8024" y="565"/>
                    <a:pt x="3994" y="1381"/>
                    <a:pt x="70" y="2430"/>
                  </a:cubicBezTo>
                  <a:cubicBezTo>
                    <a:pt x="26" y="2442"/>
                    <a:pt x="0" y="2486"/>
                    <a:pt x="12" y="2531"/>
                  </a:cubicBezTo>
                  <a:cubicBezTo>
                    <a:pt x="22" y="2568"/>
                    <a:pt x="54" y="2592"/>
                    <a:pt x="91" y="2592"/>
                  </a:cubicBezTo>
                  <a:cubicBezTo>
                    <a:pt x="98" y="2592"/>
                    <a:pt x="106" y="2591"/>
                    <a:pt x="112" y="2590"/>
                  </a:cubicBezTo>
                  <a:cubicBezTo>
                    <a:pt x="4029" y="1543"/>
                    <a:pt x="8054" y="727"/>
                    <a:pt x="12073" y="165"/>
                  </a:cubicBezTo>
                  <a:cubicBezTo>
                    <a:pt x="12118" y="158"/>
                    <a:pt x="12149" y="118"/>
                    <a:pt x="12143" y="73"/>
                  </a:cubicBezTo>
                  <a:cubicBezTo>
                    <a:pt x="12137" y="31"/>
                    <a:pt x="12100" y="1"/>
                    <a:pt x="1205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4" name="Google Shape;6975;p63">
              <a:extLst>
                <a:ext uri="{FF2B5EF4-FFF2-40B4-BE49-F238E27FC236}">
                  <a16:creationId xmlns:a16="http://schemas.microsoft.com/office/drawing/2014/main" id="{6F34FDC3-62C2-4A22-8D9C-20B7D51AE686}"/>
                </a:ext>
              </a:extLst>
            </p:cNvPr>
            <p:cNvSpPr/>
            <p:nvPr/>
          </p:nvSpPr>
          <p:spPr>
            <a:xfrm>
              <a:off x="1684150" y="3057725"/>
              <a:ext cx="47550" cy="13425"/>
            </a:xfrm>
            <a:custGeom>
              <a:avLst/>
              <a:gdLst/>
              <a:ahLst/>
              <a:cxnLst/>
              <a:rect l="l" t="t" r="r" b="b"/>
              <a:pathLst>
                <a:path w="1902" h="537" extrusionOk="0">
                  <a:moveTo>
                    <a:pt x="1812" y="0"/>
                  </a:moveTo>
                  <a:cubicBezTo>
                    <a:pt x="1806" y="0"/>
                    <a:pt x="1800" y="1"/>
                    <a:pt x="1794" y="2"/>
                  </a:cubicBezTo>
                  <a:lnTo>
                    <a:pt x="73" y="374"/>
                  </a:lnTo>
                  <a:cubicBezTo>
                    <a:pt x="29" y="383"/>
                    <a:pt x="0" y="427"/>
                    <a:pt x="10" y="472"/>
                  </a:cubicBezTo>
                  <a:cubicBezTo>
                    <a:pt x="19" y="511"/>
                    <a:pt x="53" y="537"/>
                    <a:pt x="91" y="537"/>
                  </a:cubicBezTo>
                  <a:cubicBezTo>
                    <a:pt x="97" y="537"/>
                    <a:pt x="103" y="537"/>
                    <a:pt x="108" y="535"/>
                  </a:cubicBezTo>
                  <a:lnTo>
                    <a:pt x="1830" y="163"/>
                  </a:lnTo>
                  <a:cubicBezTo>
                    <a:pt x="1874" y="154"/>
                    <a:pt x="1902" y="109"/>
                    <a:pt x="1893" y="65"/>
                  </a:cubicBezTo>
                  <a:cubicBezTo>
                    <a:pt x="1884" y="27"/>
                    <a:pt x="1850" y="0"/>
                    <a:pt x="181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5" name="Google Shape;6976;p63">
              <a:extLst>
                <a:ext uri="{FF2B5EF4-FFF2-40B4-BE49-F238E27FC236}">
                  <a16:creationId xmlns:a16="http://schemas.microsoft.com/office/drawing/2014/main" id="{BB57739A-CCF1-44FD-BB91-7030F9BF6F31}"/>
                </a:ext>
              </a:extLst>
            </p:cNvPr>
            <p:cNvSpPr/>
            <p:nvPr/>
          </p:nvSpPr>
          <p:spPr>
            <a:xfrm>
              <a:off x="1884175" y="2991500"/>
              <a:ext cx="70850" cy="16425"/>
            </a:xfrm>
            <a:custGeom>
              <a:avLst/>
              <a:gdLst/>
              <a:ahLst/>
              <a:cxnLst/>
              <a:rect l="l" t="t" r="r" b="b"/>
              <a:pathLst>
                <a:path w="2834" h="657" extrusionOk="0">
                  <a:moveTo>
                    <a:pt x="2745" y="0"/>
                  </a:moveTo>
                  <a:cubicBezTo>
                    <a:pt x="2740" y="0"/>
                    <a:pt x="2735" y="1"/>
                    <a:pt x="2729" y="2"/>
                  </a:cubicBezTo>
                  <a:lnTo>
                    <a:pt x="76" y="491"/>
                  </a:lnTo>
                  <a:cubicBezTo>
                    <a:pt x="30" y="500"/>
                    <a:pt x="1" y="543"/>
                    <a:pt x="9" y="588"/>
                  </a:cubicBezTo>
                  <a:cubicBezTo>
                    <a:pt x="16" y="629"/>
                    <a:pt x="51" y="656"/>
                    <a:pt x="90" y="656"/>
                  </a:cubicBezTo>
                  <a:cubicBezTo>
                    <a:pt x="95" y="656"/>
                    <a:pt x="100" y="655"/>
                    <a:pt x="105" y="655"/>
                  </a:cubicBezTo>
                  <a:lnTo>
                    <a:pt x="2758" y="165"/>
                  </a:lnTo>
                  <a:cubicBezTo>
                    <a:pt x="2804" y="156"/>
                    <a:pt x="2834" y="113"/>
                    <a:pt x="2825" y="69"/>
                  </a:cubicBezTo>
                  <a:cubicBezTo>
                    <a:pt x="2817" y="29"/>
                    <a:pt x="2783" y="0"/>
                    <a:pt x="2745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6" name="Google Shape;6977;p63">
              <a:extLst>
                <a:ext uri="{FF2B5EF4-FFF2-40B4-BE49-F238E27FC236}">
                  <a16:creationId xmlns:a16="http://schemas.microsoft.com/office/drawing/2014/main" id="{284937D8-1A81-4D7C-9F4D-DBC3FBECF1FF}"/>
                </a:ext>
              </a:extLst>
            </p:cNvPr>
            <p:cNvSpPr/>
            <p:nvPr/>
          </p:nvSpPr>
          <p:spPr>
            <a:xfrm>
              <a:off x="2005575" y="2977675"/>
              <a:ext cx="17375" cy="6950"/>
            </a:xfrm>
            <a:custGeom>
              <a:avLst/>
              <a:gdLst/>
              <a:ahLst/>
              <a:cxnLst/>
              <a:rect l="l" t="t" r="r" b="b"/>
              <a:pathLst>
                <a:path w="695" h="278" extrusionOk="0">
                  <a:moveTo>
                    <a:pt x="604" y="1"/>
                  </a:moveTo>
                  <a:cubicBezTo>
                    <a:pt x="599" y="1"/>
                    <a:pt x="593" y="1"/>
                    <a:pt x="587" y="2"/>
                  </a:cubicBezTo>
                  <a:lnTo>
                    <a:pt x="74" y="113"/>
                  </a:lnTo>
                  <a:cubicBezTo>
                    <a:pt x="29" y="123"/>
                    <a:pt x="1" y="168"/>
                    <a:pt x="10" y="212"/>
                  </a:cubicBezTo>
                  <a:cubicBezTo>
                    <a:pt x="20" y="251"/>
                    <a:pt x="53" y="278"/>
                    <a:pt x="92" y="278"/>
                  </a:cubicBezTo>
                  <a:cubicBezTo>
                    <a:pt x="98" y="278"/>
                    <a:pt x="103" y="277"/>
                    <a:pt x="110" y="275"/>
                  </a:cubicBezTo>
                  <a:lnTo>
                    <a:pt x="623" y="164"/>
                  </a:lnTo>
                  <a:cubicBezTo>
                    <a:pt x="668" y="154"/>
                    <a:pt x="695" y="110"/>
                    <a:pt x="685" y="65"/>
                  </a:cubicBezTo>
                  <a:cubicBezTo>
                    <a:pt x="677" y="27"/>
                    <a:pt x="643" y="1"/>
                    <a:pt x="60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7" name="Google Shape;6978;p63">
              <a:extLst>
                <a:ext uri="{FF2B5EF4-FFF2-40B4-BE49-F238E27FC236}">
                  <a16:creationId xmlns:a16="http://schemas.microsoft.com/office/drawing/2014/main" id="{6C99D496-E1B3-4C8B-A8E0-8759B817F3F6}"/>
                </a:ext>
              </a:extLst>
            </p:cNvPr>
            <p:cNvSpPr/>
            <p:nvPr/>
          </p:nvSpPr>
          <p:spPr>
            <a:xfrm>
              <a:off x="2344775" y="2903900"/>
              <a:ext cx="51225" cy="5625"/>
            </a:xfrm>
            <a:custGeom>
              <a:avLst/>
              <a:gdLst/>
              <a:ahLst/>
              <a:cxnLst/>
              <a:rect l="l" t="t" r="r" b="b"/>
              <a:pathLst>
                <a:path w="2049" h="225" extrusionOk="0">
                  <a:moveTo>
                    <a:pt x="1967" y="0"/>
                  </a:moveTo>
                  <a:cubicBezTo>
                    <a:pt x="1962" y="0"/>
                    <a:pt x="1957" y="1"/>
                    <a:pt x="1952" y="2"/>
                  </a:cubicBezTo>
                  <a:cubicBezTo>
                    <a:pt x="1608" y="40"/>
                    <a:pt x="1262" y="59"/>
                    <a:pt x="916" y="59"/>
                  </a:cubicBezTo>
                  <a:cubicBezTo>
                    <a:pt x="641" y="59"/>
                    <a:pt x="367" y="47"/>
                    <a:pt x="94" y="23"/>
                  </a:cubicBezTo>
                  <a:cubicBezTo>
                    <a:pt x="91" y="23"/>
                    <a:pt x="88" y="22"/>
                    <a:pt x="85" y="22"/>
                  </a:cubicBezTo>
                  <a:cubicBezTo>
                    <a:pt x="41" y="22"/>
                    <a:pt x="7" y="56"/>
                    <a:pt x="4" y="99"/>
                  </a:cubicBezTo>
                  <a:cubicBezTo>
                    <a:pt x="0" y="143"/>
                    <a:pt x="32" y="184"/>
                    <a:pt x="79" y="188"/>
                  </a:cubicBezTo>
                  <a:cubicBezTo>
                    <a:pt x="357" y="213"/>
                    <a:pt x="637" y="225"/>
                    <a:pt x="917" y="225"/>
                  </a:cubicBezTo>
                  <a:cubicBezTo>
                    <a:pt x="1269" y="225"/>
                    <a:pt x="1621" y="205"/>
                    <a:pt x="1970" y="167"/>
                  </a:cubicBezTo>
                  <a:cubicBezTo>
                    <a:pt x="2016" y="162"/>
                    <a:pt x="2048" y="121"/>
                    <a:pt x="2043" y="75"/>
                  </a:cubicBezTo>
                  <a:cubicBezTo>
                    <a:pt x="2038" y="35"/>
                    <a:pt x="2005" y="0"/>
                    <a:pt x="1967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8" name="Google Shape;6979;p63">
              <a:extLst>
                <a:ext uri="{FF2B5EF4-FFF2-40B4-BE49-F238E27FC236}">
                  <a16:creationId xmlns:a16="http://schemas.microsoft.com/office/drawing/2014/main" id="{E588DD05-854F-4A0D-AB62-22A3C28EE788}"/>
                </a:ext>
              </a:extLst>
            </p:cNvPr>
            <p:cNvSpPr/>
            <p:nvPr/>
          </p:nvSpPr>
          <p:spPr>
            <a:xfrm>
              <a:off x="2355150" y="2920650"/>
              <a:ext cx="16600" cy="4900"/>
            </a:xfrm>
            <a:custGeom>
              <a:avLst/>
              <a:gdLst/>
              <a:ahLst/>
              <a:cxnLst/>
              <a:rect l="l" t="t" r="r" b="b"/>
              <a:pathLst>
                <a:path w="664" h="196" extrusionOk="0">
                  <a:moveTo>
                    <a:pt x="575" y="1"/>
                  </a:moveTo>
                  <a:cubicBezTo>
                    <a:pt x="574" y="1"/>
                    <a:pt x="574" y="1"/>
                    <a:pt x="573" y="1"/>
                  </a:cubicBezTo>
                  <a:lnTo>
                    <a:pt x="81" y="30"/>
                  </a:lnTo>
                  <a:cubicBezTo>
                    <a:pt x="36" y="32"/>
                    <a:pt x="1" y="72"/>
                    <a:pt x="4" y="117"/>
                  </a:cubicBezTo>
                  <a:cubicBezTo>
                    <a:pt x="6" y="162"/>
                    <a:pt x="42" y="195"/>
                    <a:pt x="86" y="195"/>
                  </a:cubicBezTo>
                  <a:cubicBezTo>
                    <a:pt x="87" y="195"/>
                    <a:pt x="90" y="195"/>
                    <a:pt x="92" y="194"/>
                  </a:cubicBezTo>
                  <a:lnTo>
                    <a:pt x="582" y="166"/>
                  </a:lnTo>
                  <a:cubicBezTo>
                    <a:pt x="629" y="163"/>
                    <a:pt x="663" y="123"/>
                    <a:pt x="660" y="78"/>
                  </a:cubicBezTo>
                  <a:cubicBezTo>
                    <a:pt x="658" y="34"/>
                    <a:pt x="618" y="1"/>
                    <a:pt x="575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9" name="Google Shape;6980;p63">
              <a:extLst>
                <a:ext uri="{FF2B5EF4-FFF2-40B4-BE49-F238E27FC236}">
                  <a16:creationId xmlns:a16="http://schemas.microsoft.com/office/drawing/2014/main" id="{4B1CD7E9-1CFB-455C-A149-15DBF46CD390}"/>
                </a:ext>
              </a:extLst>
            </p:cNvPr>
            <p:cNvSpPr/>
            <p:nvPr/>
          </p:nvSpPr>
          <p:spPr>
            <a:xfrm>
              <a:off x="2613500" y="2850500"/>
              <a:ext cx="66000" cy="16550"/>
            </a:xfrm>
            <a:custGeom>
              <a:avLst/>
              <a:gdLst/>
              <a:ahLst/>
              <a:cxnLst/>
              <a:rect l="l" t="t" r="r" b="b"/>
              <a:pathLst>
                <a:path w="2640" h="662" extrusionOk="0">
                  <a:moveTo>
                    <a:pt x="2550" y="1"/>
                  </a:moveTo>
                  <a:cubicBezTo>
                    <a:pt x="1701" y="43"/>
                    <a:pt x="865" y="211"/>
                    <a:pt x="67" y="501"/>
                  </a:cubicBezTo>
                  <a:cubicBezTo>
                    <a:pt x="23" y="517"/>
                    <a:pt x="1" y="565"/>
                    <a:pt x="16" y="608"/>
                  </a:cubicBezTo>
                  <a:cubicBezTo>
                    <a:pt x="28" y="640"/>
                    <a:pt x="59" y="661"/>
                    <a:pt x="94" y="661"/>
                  </a:cubicBezTo>
                  <a:cubicBezTo>
                    <a:pt x="103" y="661"/>
                    <a:pt x="112" y="659"/>
                    <a:pt x="122" y="657"/>
                  </a:cubicBezTo>
                  <a:cubicBezTo>
                    <a:pt x="906" y="372"/>
                    <a:pt x="1726" y="206"/>
                    <a:pt x="2559" y="165"/>
                  </a:cubicBezTo>
                  <a:cubicBezTo>
                    <a:pt x="2605" y="164"/>
                    <a:pt x="2639" y="124"/>
                    <a:pt x="2637" y="79"/>
                  </a:cubicBezTo>
                  <a:cubicBezTo>
                    <a:pt x="2634" y="33"/>
                    <a:pt x="2605" y="1"/>
                    <a:pt x="2550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0" name="Google Shape;6981;p63">
              <a:extLst>
                <a:ext uri="{FF2B5EF4-FFF2-40B4-BE49-F238E27FC236}">
                  <a16:creationId xmlns:a16="http://schemas.microsoft.com/office/drawing/2014/main" id="{04C8CB8D-C8C5-4852-ACA8-1BF6543FB26F}"/>
                </a:ext>
              </a:extLst>
            </p:cNvPr>
            <p:cNvSpPr/>
            <p:nvPr/>
          </p:nvSpPr>
          <p:spPr>
            <a:xfrm>
              <a:off x="1209750" y="2861150"/>
              <a:ext cx="1529725" cy="357575"/>
            </a:xfrm>
            <a:custGeom>
              <a:avLst/>
              <a:gdLst/>
              <a:ahLst/>
              <a:cxnLst/>
              <a:rect l="l" t="t" r="r" b="b"/>
              <a:pathLst>
                <a:path w="61189" h="14303" extrusionOk="0">
                  <a:moveTo>
                    <a:pt x="29816" y="6603"/>
                  </a:moveTo>
                  <a:lnTo>
                    <a:pt x="29801" y="6609"/>
                  </a:lnTo>
                  <a:cubicBezTo>
                    <a:pt x="29801" y="6606"/>
                    <a:pt x="29802" y="6606"/>
                    <a:pt x="29802" y="6606"/>
                  </a:cubicBezTo>
                  <a:lnTo>
                    <a:pt x="29816" y="6603"/>
                  </a:lnTo>
                  <a:close/>
                  <a:moveTo>
                    <a:pt x="24921" y="7572"/>
                  </a:moveTo>
                  <a:lnTo>
                    <a:pt x="24911" y="7577"/>
                  </a:lnTo>
                  <a:cubicBezTo>
                    <a:pt x="24911" y="7576"/>
                    <a:pt x="24910" y="7576"/>
                    <a:pt x="24910" y="7574"/>
                  </a:cubicBezTo>
                  <a:lnTo>
                    <a:pt x="24921" y="7572"/>
                  </a:lnTo>
                  <a:close/>
                  <a:moveTo>
                    <a:pt x="58848" y="1"/>
                  </a:moveTo>
                  <a:cubicBezTo>
                    <a:pt x="57461" y="1"/>
                    <a:pt x="56531" y="467"/>
                    <a:pt x="56136" y="712"/>
                  </a:cubicBezTo>
                  <a:lnTo>
                    <a:pt x="56119" y="633"/>
                  </a:lnTo>
                  <a:cubicBezTo>
                    <a:pt x="56102" y="556"/>
                    <a:pt x="56035" y="502"/>
                    <a:pt x="55958" y="502"/>
                  </a:cubicBezTo>
                  <a:cubicBezTo>
                    <a:pt x="55951" y="502"/>
                    <a:pt x="55944" y="502"/>
                    <a:pt x="55936" y="503"/>
                  </a:cubicBezTo>
                  <a:cubicBezTo>
                    <a:pt x="55930" y="504"/>
                    <a:pt x="55245" y="592"/>
                    <a:pt x="54557" y="750"/>
                  </a:cubicBezTo>
                  <a:cubicBezTo>
                    <a:pt x="54415" y="784"/>
                    <a:pt x="54090" y="921"/>
                    <a:pt x="53568" y="1143"/>
                  </a:cubicBezTo>
                  <a:cubicBezTo>
                    <a:pt x="53075" y="1352"/>
                    <a:pt x="52461" y="1614"/>
                    <a:pt x="52246" y="1660"/>
                  </a:cubicBezTo>
                  <a:cubicBezTo>
                    <a:pt x="51068" y="1914"/>
                    <a:pt x="44927" y="2427"/>
                    <a:pt x="44865" y="2432"/>
                  </a:cubicBezTo>
                  <a:cubicBezTo>
                    <a:pt x="44818" y="2435"/>
                    <a:pt x="44775" y="2459"/>
                    <a:pt x="44747" y="2497"/>
                  </a:cubicBezTo>
                  <a:cubicBezTo>
                    <a:pt x="44743" y="2502"/>
                    <a:pt x="44722" y="2534"/>
                    <a:pt x="44696" y="2580"/>
                  </a:cubicBezTo>
                  <a:cubicBezTo>
                    <a:pt x="42599" y="2883"/>
                    <a:pt x="12466" y="7309"/>
                    <a:pt x="512" y="12781"/>
                  </a:cubicBezTo>
                  <a:cubicBezTo>
                    <a:pt x="111" y="12964"/>
                    <a:pt x="0" y="13361"/>
                    <a:pt x="67" y="13674"/>
                  </a:cubicBezTo>
                  <a:cubicBezTo>
                    <a:pt x="133" y="13985"/>
                    <a:pt x="399" y="14301"/>
                    <a:pt x="839" y="14303"/>
                  </a:cubicBezTo>
                  <a:lnTo>
                    <a:pt x="980" y="14303"/>
                  </a:lnTo>
                  <a:cubicBezTo>
                    <a:pt x="14194" y="14303"/>
                    <a:pt x="43272" y="5977"/>
                    <a:pt x="45302" y="5391"/>
                  </a:cubicBezTo>
                  <a:cubicBezTo>
                    <a:pt x="45339" y="5422"/>
                    <a:pt x="45374" y="5443"/>
                    <a:pt x="45379" y="5446"/>
                  </a:cubicBezTo>
                  <a:cubicBezTo>
                    <a:pt x="45403" y="5459"/>
                    <a:pt x="45431" y="5467"/>
                    <a:pt x="45459" y="5467"/>
                  </a:cubicBezTo>
                  <a:cubicBezTo>
                    <a:pt x="45476" y="5467"/>
                    <a:pt x="45496" y="5464"/>
                    <a:pt x="45513" y="5458"/>
                  </a:cubicBezTo>
                  <a:cubicBezTo>
                    <a:pt x="45573" y="5437"/>
                    <a:pt x="51379" y="3374"/>
                    <a:pt x="52556" y="3120"/>
                  </a:cubicBezTo>
                  <a:cubicBezTo>
                    <a:pt x="52773" y="3073"/>
                    <a:pt x="53440" y="3058"/>
                    <a:pt x="53977" y="3045"/>
                  </a:cubicBezTo>
                  <a:cubicBezTo>
                    <a:pt x="54543" y="3032"/>
                    <a:pt x="54896" y="3023"/>
                    <a:pt x="55037" y="2994"/>
                  </a:cubicBezTo>
                  <a:cubicBezTo>
                    <a:pt x="55553" y="2890"/>
                    <a:pt x="56045" y="2753"/>
                    <a:pt x="56293" y="2681"/>
                  </a:cubicBezTo>
                  <a:cubicBezTo>
                    <a:pt x="56427" y="2642"/>
                    <a:pt x="56505" y="2515"/>
                    <a:pt x="56487" y="2378"/>
                  </a:cubicBezTo>
                  <a:lnTo>
                    <a:pt x="56487" y="2378"/>
                  </a:lnTo>
                  <a:cubicBezTo>
                    <a:pt x="56622" y="2396"/>
                    <a:pt x="56804" y="2413"/>
                    <a:pt x="57029" y="2413"/>
                  </a:cubicBezTo>
                  <a:cubicBezTo>
                    <a:pt x="57930" y="2413"/>
                    <a:pt x="59490" y="2148"/>
                    <a:pt x="61133" y="654"/>
                  </a:cubicBezTo>
                  <a:cubicBezTo>
                    <a:pt x="61136" y="651"/>
                    <a:pt x="61137" y="649"/>
                    <a:pt x="61139" y="645"/>
                  </a:cubicBezTo>
                  <a:cubicBezTo>
                    <a:pt x="61147" y="638"/>
                    <a:pt x="61152" y="629"/>
                    <a:pt x="61159" y="619"/>
                  </a:cubicBezTo>
                  <a:cubicBezTo>
                    <a:pt x="61165" y="611"/>
                    <a:pt x="61170" y="602"/>
                    <a:pt x="61176" y="591"/>
                  </a:cubicBezTo>
                  <a:cubicBezTo>
                    <a:pt x="61178" y="588"/>
                    <a:pt x="61180" y="586"/>
                    <a:pt x="61181" y="583"/>
                  </a:cubicBezTo>
                  <a:cubicBezTo>
                    <a:pt x="61184" y="576"/>
                    <a:pt x="61183" y="570"/>
                    <a:pt x="61184" y="562"/>
                  </a:cubicBezTo>
                  <a:cubicBezTo>
                    <a:pt x="61186" y="550"/>
                    <a:pt x="61188" y="540"/>
                    <a:pt x="61188" y="528"/>
                  </a:cubicBezTo>
                  <a:cubicBezTo>
                    <a:pt x="61188" y="518"/>
                    <a:pt x="61185" y="507"/>
                    <a:pt x="61184" y="497"/>
                  </a:cubicBezTo>
                  <a:cubicBezTo>
                    <a:pt x="61181" y="486"/>
                    <a:pt x="61180" y="477"/>
                    <a:pt x="61174" y="466"/>
                  </a:cubicBezTo>
                  <a:cubicBezTo>
                    <a:pt x="61170" y="456"/>
                    <a:pt x="61164" y="447"/>
                    <a:pt x="61158" y="438"/>
                  </a:cubicBezTo>
                  <a:cubicBezTo>
                    <a:pt x="61154" y="433"/>
                    <a:pt x="61152" y="425"/>
                    <a:pt x="61147" y="419"/>
                  </a:cubicBezTo>
                  <a:cubicBezTo>
                    <a:pt x="61144" y="417"/>
                    <a:pt x="61142" y="415"/>
                    <a:pt x="61139" y="414"/>
                  </a:cubicBezTo>
                  <a:cubicBezTo>
                    <a:pt x="61132" y="407"/>
                    <a:pt x="61122" y="402"/>
                    <a:pt x="61113" y="394"/>
                  </a:cubicBezTo>
                  <a:cubicBezTo>
                    <a:pt x="61103" y="388"/>
                    <a:pt x="61095" y="383"/>
                    <a:pt x="61084" y="379"/>
                  </a:cubicBezTo>
                  <a:cubicBezTo>
                    <a:pt x="61081" y="378"/>
                    <a:pt x="61079" y="375"/>
                    <a:pt x="61076" y="373"/>
                  </a:cubicBezTo>
                  <a:cubicBezTo>
                    <a:pt x="60239" y="102"/>
                    <a:pt x="59494" y="1"/>
                    <a:pt x="5884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1" name="Google Shape;6982;p63">
              <a:extLst>
                <a:ext uri="{FF2B5EF4-FFF2-40B4-BE49-F238E27FC236}">
                  <a16:creationId xmlns:a16="http://schemas.microsoft.com/office/drawing/2014/main" id="{09341BA9-DB16-4670-846C-0FEF48CA50E7}"/>
                </a:ext>
              </a:extLst>
            </p:cNvPr>
            <p:cNvSpPr/>
            <p:nvPr/>
          </p:nvSpPr>
          <p:spPr>
            <a:xfrm>
              <a:off x="2613525" y="2835325"/>
              <a:ext cx="113750" cy="45975"/>
            </a:xfrm>
            <a:custGeom>
              <a:avLst/>
              <a:gdLst/>
              <a:ahLst/>
              <a:cxnLst/>
              <a:rect l="l" t="t" r="r" b="b"/>
              <a:pathLst>
                <a:path w="4550" h="1839" extrusionOk="0">
                  <a:moveTo>
                    <a:pt x="2697" y="1"/>
                  </a:moveTo>
                  <a:cubicBezTo>
                    <a:pt x="1269" y="1"/>
                    <a:pt x="348" y="513"/>
                    <a:pt x="41" y="716"/>
                  </a:cubicBezTo>
                  <a:cubicBezTo>
                    <a:pt x="12" y="733"/>
                    <a:pt x="1" y="767"/>
                    <a:pt x="7" y="797"/>
                  </a:cubicBezTo>
                  <a:lnTo>
                    <a:pt x="69" y="1084"/>
                  </a:lnTo>
                  <a:cubicBezTo>
                    <a:pt x="72" y="1096"/>
                    <a:pt x="77" y="1102"/>
                    <a:pt x="83" y="1112"/>
                  </a:cubicBezTo>
                  <a:cubicBezTo>
                    <a:pt x="90" y="1123"/>
                    <a:pt x="99" y="1130"/>
                    <a:pt x="109" y="1135"/>
                  </a:cubicBezTo>
                  <a:cubicBezTo>
                    <a:pt x="118" y="1140"/>
                    <a:pt x="130" y="1143"/>
                    <a:pt x="143" y="1143"/>
                  </a:cubicBezTo>
                  <a:cubicBezTo>
                    <a:pt x="153" y="1143"/>
                    <a:pt x="162" y="1141"/>
                    <a:pt x="171" y="1137"/>
                  </a:cubicBezTo>
                  <a:cubicBezTo>
                    <a:pt x="943" y="865"/>
                    <a:pt x="1747" y="708"/>
                    <a:pt x="2552" y="706"/>
                  </a:cubicBezTo>
                  <a:lnTo>
                    <a:pt x="2552" y="706"/>
                  </a:lnTo>
                  <a:cubicBezTo>
                    <a:pt x="1740" y="749"/>
                    <a:pt x="936" y="906"/>
                    <a:pt x="162" y="1182"/>
                  </a:cubicBezTo>
                  <a:cubicBezTo>
                    <a:pt x="125" y="1194"/>
                    <a:pt x="103" y="1235"/>
                    <a:pt x="111" y="1271"/>
                  </a:cubicBezTo>
                  <a:lnTo>
                    <a:pt x="212" y="1737"/>
                  </a:lnTo>
                  <a:cubicBezTo>
                    <a:pt x="218" y="1766"/>
                    <a:pt x="243" y="1791"/>
                    <a:pt x="276" y="1797"/>
                  </a:cubicBezTo>
                  <a:cubicBezTo>
                    <a:pt x="397" y="1816"/>
                    <a:pt x="594" y="1839"/>
                    <a:pt x="851" y="1839"/>
                  </a:cubicBezTo>
                  <a:cubicBezTo>
                    <a:pt x="1653" y="1839"/>
                    <a:pt x="3041" y="1618"/>
                    <a:pt x="4522" y="384"/>
                  </a:cubicBezTo>
                  <a:cubicBezTo>
                    <a:pt x="4541" y="364"/>
                    <a:pt x="4549" y="336"/>
                    <a:pt x="4545" y="310"/>
                  </a:cubicBezTo>
                  <a:cubicBezTo>
                    <a:pt x="4540" y="279"/>
                    <a:pt x="4520" y="260"/>
                    <a:pt x="4494" y="250"/>
                  </a:cubicBezTo>
                  <a:cubicBezTo>
                    <a:pt x="4394" y="226"/>
                    <a:pt x="4298" y="200"/>
                    <a:pt x="4202" y="181"/>
                  </a:cubicBezTo>
                  <a:cubicBezTo>
                    <a:pt x="3652" y="52"/>
                    <a:pt x="3149" y="1"/>
                    <a:pt x="26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2" name="Google Shape;6983;p63">
              <a:extLst>
                <a:ext uri="{FF2B5EF4-FFF2-40B4-BE49-F238E27FC236}">
                  <a16:creationId xmlns:a16="http://schemas.microsoft.com/office/drawing/2014/main" id="{C55FA648-778A-4892-8060-C82561FADF97}"/>
                </a:ext>
              </a:extLst>
            </p:cNvPr>
            <p:cNvSpPr/>
            <p:nvPr/>
          </p:nvSpPr>
          <p:spPr>
            <a:xfrm>
              <a:off x="1217625" y="2900375"/>
              <a:ext cx="1118200" cy="278300"/>
            </a:xfrm>
            <a:custGeom>
              <a:avLst/>
              <a:gdLst/>
              <a:ahLst/>
              <a:cxnLst/>
              <a:rect l="l" t="t" r="r" b="b"/>
              <a:pathLst>
                <a:path w="44728" h="11132" extrusionOk="0">
                  <a:moveTo>
                    <a:pt x="32122" y="3156"/>
                  </a:moveTo>
                  <a:cubicBezTo>
                    <a:pt x="32130" y="3156"/>
                    <a:pt x="32140" y="3161"/>
                    <a:pt x="32142" y="3171"/>
                  </a:cubicBezTo>
                  <a:lnTo>
                    <a:pt x="32128" y="3193"/>
                  </a:lnTo>
                  <a:lnTo>
                    <a:pt x="31606" y="3267"/>
                  </a:lnTo>
                  <a:lnTo>
                    <a:pt x="32120" y="3156"/>
                  </a:lnTo>
                  <a:cubicBezTo>
                    <a:pt x="32120" y="3156"/>
                    <a:pt x="32121" y="3156"/>
                    <a:pt x="32122" y="3156"/>
                  </a:cubicBezTo>
                  <a:close/>
                  <a:moveTo>
                    <a:pt x="29501" y="3710"/>
                  </a:moveTo>
                  <a:lnTo>
                    <a:pt x="29408" y="3749"/>
                  </a:lnTo>
                  <a:lnTo>
                    <a:pt x="26755" y="4235"/>
                  </a:lnTo>
                  <a:lnTo>
                    <a:pt x="26746" y="4199"/>
                  </a:lnTo>
                  <a:lnTo>
                    <a:pt x="29404" y="3712"/>
                  </a:lnTo>
                  <a:cubicBezTo>
                    <a:pt x="29404" y="3712"/>
                    <a:pt x="29405" y="3712"/>
                    <a:pt x="29406" y="3712"/>
                  </a:cubicBezTo>
                  <a:cubicBezTo>
                    <a:pt x="29419" y="3712"/>
                    <a:pt x="29423" y="3728"/>
                    <a:pt x="29429" y="3735"/>
                  </a:cubicBezTo>
                  <a:lnTo>
                    <a:pt x="29501" y="3710"/>
                  </a:lnTo>
                  <a:close/>
                  <a:moveTo>
                    <a:pt x="20474" y="6358"/>
                  </a:moveTo>
                  <a:cubicBezTo>
                    <a:pt x="20483" y="6358"/>
                    <a:pt x="20490" y="6364"/>
                    <a:pt x="20492" y="6373"/>
                  </a:cubicBezTo>
                  <a:lnTo>
                    <a:pt x="20477" y="6395"/>
                  </a:lnTo>
                  <a:lnTo>
                    <a:pt x="18749" y="6729"/>
                  </a:lnTo>
                  <a:lnTo>
                    <a:pt x="20470" y="6359"/>
                  </a:lnTo>
                  <a:cubicBezTo>
                    <a:pt x="20471" y="6359"/>
                    <a:pt x="20473" y="6358"/>
                    <a:pt x="20474" y="6358"/>
                  </a:cubicBezTo>
                  <a:close/>
                  <a:moveTo>
                    <a:pt x="24606" y="4678"/>
                  </a:moveTo>
                  <a:lnTo>
                    <a:pt x="24522" y="4723"/>
                  </a:lnTo>
                  <a:cubicBezTo>
                    <a:pt x="23448" y="4873"/>
                    <a:pt x="22375" y="5042"/>
                    <a:pt x="21304" y="5227"/>
                  </a:cubicBezTo>
                  <a:lnTo>
                    <a:pt x="21282" y="5233"/>
                  </a:lnTo>
                  <a:cubicBezTo>
                    <a:pt x="18717" y="5672"/>
                    <a:pt x="16157" y="6212"/>
                    <a:pt x="13631" y="6839"/>
                  </a:cubicBezTo>
                  <a:lnTo>
                    <a:pt x="13609" y="6844"/>
                  </a:lnTo>
                  <a:cubicBezTo>
                    <a:pt x="13255" y="6931"/>
                    <a:pt x="12899" y="7020"/>
                    <a:pt x="12546" y="7112"/>
                  </a:cubicBezTo>
                  <a:cubicBezTo>
                    <a:pt x="12821" y="7038"/>
                    <a:pt x="13099" y="6966"/>
                    <a:pt x="13379" y="6894"/>
                  </a:cubicBezTo>
                  <a:cubicBezTo>
                    <a:pt x="16341" y="6130"/>
                    <a:pt x="19356" y="5495"/>
                    <a:pt x="22382" y="5007"/>
                  </a:cubicBezTo>
                  <a:cubicBezTo>
                    <a:pt x="23093" y="4888"/>
                    <a:pt x="23805" y="4780"/>
                    <a:pt x="24517" y="4682"/>
                  </a:cubicBezTo>
                  <a:cubicBezTo>
                    <a:pt x="24525" y="4684"/>
                    <a:pt x="24535" y="4689"/>
                    <a:pt x="24536" y="4694"/>
                  </a:cubicBezTo>
                  <a:lnTo>
                    <a:pt x="24606" y="4678"/>
                  </a:lnTo>
                  <a:close/>
                  <a:moveTo>
                    <a:pt x="44184" y="0"/>
                  </a:moveTo>
                  <a:cubicBezTo>
                    <a:pt x="44181" y="0"/>
                    <a:pt x="44178" y="0"/>
                    <a:pt x="44174" y="1"/>
                  </a:cubicBezTo>
                  <a:cubicBezTo>
                    <a:pt x="40907" y="479"/>
                    <a:pt x="11931" y="4825"/>
                    <a:pt x="308" y="10144"/>
                  </a:cubicBezTo>
                  <a:cubicBezTo>
                    <a:pt x="167" y="10210"/>
                    <a:pt x="83" y="10314"/>
                    <a:pt x="45" y="10424"/>
                  </a:cubicBezTo>
                  <a:cubicBezTo>
                    <a:pt x="4" y="10525"/>
                    <a:pt x="0" y="10635"/>
                    <a:pt x="20" y="10724"/>
                  </a:cubicBezTo>
                  <a:cubicBezTo>
                    <a:pt x="61" y="10910"/>
                    <a:pt x="217" y="11130"/>
                    <a:pt x="521" y="11131"/>
                  </a:cubicBezTo>
                  <a:cubicBezTo>
                    <a:pt x="570" y="11132"/>
                    <a:pt x="619" y="11132"/>
                    <a:pt x="667" y="11132"/>
                  </a:cubicBezTo>
                  <a:cubicBezTo>
                    <a:pt x="13516" y="11132"/>
                    <a:pt x="41508" y="3208"/>
                    <a:pt x="44670" y="2301"/>
                  </a:cubicBezTo>
                  <a:cubicBezTo>
                    <a:pt x="44695" y="2292"/>
                    <a:pt x="44715" y="2272"/>
                    <a:pt x="44721" y="2247"/>
                  </a:cubicBezTo>
                  <a:cubicBezTo>
                    <a:pt x="44726" y="2234"/>
                    <a:pt x="44727" y="2223"/>
                    <a:pt x="44725" y="2211"/>
                  </a:cubicBezTo>
                  <a:cubicBezTo>
                    <a:pt x="44722" y="2197"/>
                    <a:pt x="44716" y="2187"/>
                    <a:pt x="44705" y="2177"/>
                  </a:cubicBezTo>
                  <a:cubicBezTo>
                    <a:pt x="44468" y="1904"/>
                    <a:pt x="44306" y="1573"/>
                    <a:pt x="44225" y="1193"/>
                  </a:cubicBezTo>
                  <a:cubicBezTo>
                    <a:pt x="44182" y="995"/>
                    <a:pt x="44164" y="800"/>
                    <a:pt x="44174" y="612"/>
                  </a:cubicBezTo>
                  <a:cubicBezTo>
                    <a:pt x="44180" y="439"/>
                    <a:pt x="44208" y="264"/>
                    <a:pt x="44258" y="99"/>
                  </a:cubicBezTo>
                  <a:cubicBezTo>
                    <a:pt x="44263" y="85"/>
                    <a:pt x="44263" y="70"/>
                    <a:pt x="44260" y="59"/>
                  </a:cubicBezTo>
                  <a:cubicBezTo>
                    <a:pt x="44258" y="48"/>
                    <a:pt x="44251" y="38"/>
                    <a:pt x="44242" y="28"/>
                  </a:cubicBezTo>
                  <a:cubicBezTo>
                    <a:pt x="44229" y="10"/>
                    <a:pt x="44207" y="0"/>
                    <a:pt x="441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3" name="Google Shape;6984;p63">
              <a:extLst>
                <a:ext uri="{FF2B5EF4-FFF2-40B4-BE49-F238E27FC236}">
                  <a16:creationId xmlns:a16="http://schemas.microsoft.com/office/drawing/2014/main" id="{59505AC0-3723-4F08-A8C9-3A67774922BA}"/>
                </a:ext>
              </a:extLst>
            </p:cNvPr>
            <p:cNvSpPr/>
            <p:nvPr/>
          </p:nvSpPr>
          <p:spPr>
            <a:xfrm>
              <a:off x="2327425" y="2848175"/>
              <a:ext cx="287500" cy="108850"/>
            </a:xfrm>
            <a:custGeom>
              <a:avLst/>
              <a:gdLst/>
              <a:ahLst/>
              <a:cxnLst/>
              <a:rect l="l" t="t" r="r" b="b"/>
              <a:pathLst>
                <a:path w="11500" h="4354" extrusionOk="0">
                  <a:moveTo>
                    <a:pt x="2655" y="2296"/>
                  </a:moveTo>
                  <a:cubicBezTo>
                    <a:pt x="2664" y="2296"/>
                    <a:pt x="2671" y="2304"/>
                    <a:pt x="2672" y="2311"/>
                  </a:cubicBezTo>
                  <a:lnTo>
                    <a:pt x="2653" y="2335"/>
                  </a:lnTo>
                  <a:cubicBezTo>
                    <a:pt x="2365" y="2365"/>
                    <a:pt x="2070" y="2386"/>
                    <a:pt x="1776" y="2391"/>
                  </a:cubicBezTo>
                  <a:cubicBezTo>
                    <a:pt x="1729" y="2392"/>
                    <a:pt x="1682" y="2392"/>
                    <a:pt x="1635" y="2392"/>
                  </a:cubicBezTo>
                  <a:cubicBezTo>
                    <a:pt x="1348" y="2392"/>
                    <a:pt x="1061" y="2379"/>
                    <a:pt x="778" y="2353"/>
                  </a:cubicBezTo>
                  <a:lnTo>
                    <a:pt x="782" y="2318"/>
                  </a:lnTo>
                  <a:cubicBezTo>
                    <a:pt x="1047" y="2341"/>
                    <a:pt x="1315" y="2352"/>
                    <a:pt x="1583" y="2352"/>
                  </a:cubicBezTo>
                  <a:cubicBezTo>
                    <a:pt x="1769" y="2352"/>
                    <a:pt x="1955" y="2347"/>
                    <a:pt x="2140" y="2336"/>
                  </a:cubicBezTo>
                  <a:cubicBezTo>
                    <a:pt x="2311" y="2330"/>
                    <a:pt x="2483" y="2313"/>
                    <a:pt x="2650" y="2297"/>
                  </a:cubicBezTo>
                  <a:cubicBezTo>
                    <a:pt x="2652" y="2296"/>
                    <a:pt x="2653" y="2296"/>
                    <a:pt x="2655" y="2296"/>
                  </a:cubicBezTo>
                  <a:close/>
                  <a:moveTo>
                    <a:pt x="1688" y="2962"/>
                  </a:moveTo>
                  <a:cubicBezTo>
                    <a:pt x="1697" y="2962"/>
                    <a:pt x="1701" y="2971"/>
                    <a:pt x="1703" y="2978"/>
                  </a:cubicBezTo>
                  <a:lnTo>
                    <a:pt x="1688" y="3000"/>
                  </a:lnTo>
                  <a:lnTo>
                    <a:pt x="1192" y="2991"/>
                  </a:lnTo>
                  <a:lnTo>
                    <a:pt x="1684" y="2963"/>
                  </a:lnTo>
                  <a:cubicBezTo>
                    <a:pt x="1686" y="2962"/>
                    <a:pt x="1687" y="2962"/>
                    <a:pt x="1688" y="2962"/>
                  </a:cubicBezTo>
                  <a:close/>
                  <a:moveTo>
                    <a:pt x="11097" y="0"/>
                  </a:moveTo>
                  <a:cubicBezTo>
                    <a:pt x="11094" y="0"/>
                    <a:pt x="11092" y="0"/>
                    <a:pt x="11089" y="1"/>
                  </a:cubicBezTo>
                  <a:cubicBezTo>
                    <a:pt x="10847" y="37"/>
                    <a:pt x="10376" y="112"/>
                    <a:pt x="9909" y="220"/>
                  </a:cubicBezTo>
                  <a:cubicBezTo>
                    <a:pt x="9786" y="247"/>
                    <a:pt x="9391" y="418"/>
                    <a:pt x="8970" y="595"/>
                  </a:cubicBezTo>
                  <a:cubicBezTo>
                    <a:pt x="8414" y="832"/>
                    <a:pt x="7838" y="1077"/>
                    <a:pt x="7593" y="1130"/>
                  </a:cubicBezTo>
                  <a:cubicBezTo>
                    <a:pt x="6484" y="1369"/>
                    <a:pt x="1324" y="1811"/>
                    <a:pt x="298" y="1896"/>
                  </a:cubicBezTo>
                  <a:cubicBezTo>
                    <a:pt x="269" y="1899"/>
                    <a:pt x="243" y="1924"/>
                    <a:pt x="234" y="1954"/>
                  </a:cubicBezTo>
                  <a:cubicBezTo>
                    <a:pt x="227" y="1979"/>
                    <a:pt x="208" y="2003"/>
                    <a:pt x="185" y="2020"/>
                  </a:cubicBezTo>
                  <a:cubicBezTo>
                    <a:pt x="176" y="2030"/>
                    <a:pt x="166" y="2039"/>
                    <a:pt x="157" y="2052"/>
                  </a:cubicBezTo>
                  <a:cubicBezTo>
                    <a:pt x="92" y="2199"/>
                    <a:pt x="29" y="2398"/>
                    <a:pt x="11" y="2657"/>
                  </a:cubicBezTo>
                  <a:cubicBezTo>
                    <a:pt x="0" y="2826"/>
                    <a:pt x="11" y="3019"/>
                    <a:pt x="58" y="3235"/>
                  </a:cubicBezTo>
                  <a:cubicBezTo>
                    <a:pt x="173" y="3772"/>
                    <a:pt x="438" y="4092"/>
                    <a:pt x="641" y="4270"/>
                  </a:cubicBezTo>
                  <a:cubicBezTo>
                    <a:pt x="651" y="4279"/>
                    <a:pt x="663" y="4284"/>
                    <a:pt x="675" y="4290"/>
                  </a:cubicBezTo>
                  <a:cubicBezTo>
                    <a:pt x="705" y="4295"/>
                    <a:pt x="730" y="4305"/>
                    <a:pt x="746" y="4324"/>
                  </a:cubicBezTo>
                  <a:cubicBezTo>
                    <a:pt x="762" y="4343"/>
                    <a:pt x="784" y="4353"/>
                    <a:pt x="806" y="4353"/>
                  </a:cubicBezTo>
                  <a:cubicBezTo>
                    <a:pt x="814" y="4353"/>
                    <a:pt x="822" y="4352"/>
                    <a:pt x="830" y="4349"/>
                  </a:cubicBezTo>
                  <a:cubicBezTo>
                    <a:pt x="1797" y="4007"/>
                    <a:pt x="6680" y="2280"/>
                    <a:pt x="7789" y="2040"/>
                  </a:cubicBezTo>
                  <a:cubicBezTo>
                    <a:pt x="8035" y="1988"/>
                    <a:pt x="8659" y="1973"/>
                    <a:pt x="9263" y="1961"/>
                  </a:cubicBezTo>
                  <a:cubicBezTo>
                    <a:pt x="9783" y="1950"/>
                    <a:pt x="10157" y="1938"/>
                    <a:pt x="10275" y="1917"/>
                  </a:cubicBezTo>
                  <a:cubicBezTo>
                    <a:pt x="10752" y="1818"/>
                    <a:pt x="11208" y="1696"/>
                    <a:pt x="11440" y="1631"/>
                  </a:cubicBezTo>
                  <a:cubicBezTo>
                    <a:pt x="11476" y="1619"/>
                    <a:pt x="11499" y="1579"/>
                    <a:pt x="11491" y="1542"/>
                  </a:cubicBezTo>
                  <a:lnTo>
                    <a:pt x="11172" y="61"/>
                  </a:lnTo>
                  <a:cubicBezTo>
                    <a:pt x="11165" y="27"/>
                    <a:pt x="11132" y="0"/>
                    <a:pt x="11097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4" name="Google Shape;6985;p63">
              <a:extLst>
                <a:ext uri="{FF2B5EF4-FFF2-40B4-BE49-F238E27FC236}">
                  <a16:creationId xmlns:a16="http://schemas.microsoft.com/office/drawing/2014/main" id="{B08755F0-C292-407F-BC83-92FBF814F44C}"/>
                </a:ext>
              </a:extLst>
            </p:cNvPr>
            <p:cNvSpPr/>
            <p:nvPr/>
          </p:nvSpPr>
          <p:spPr>
            <a:xfrm>
              <a:off x="1218700" y="2900350"/>
              <a:ext cx="1105475" cy="260600"/>
            </a:xfrm>
            <a:custGeom>
              <a:avLst/>
              <a:gdLst/>
              <a:ahLst/>
              <a:cxnLst/>
              <a:rect l="l" t="t" r="r" b="b"/>
              <a:pathLst>
                <a:path w="44219" h="10424" extrusionOk="0">
                  <a:moveTo>
                    <a:pt x="44134" y="0"/>
                  </a:moveTo>
                  <a:cubicBezTo>
                    <a:pt x="44132" y="0"/>
                    <a:pt x="44131" y="1"/>
                    <a:pt x="44129" y="1"/>
                  </a:cubicBezTo>
                  <a:cubicBezTo>
                    <a:pt x="40864" y="479"/>
                    <a:pt x="11887" y="4826"/>
                    <a:pt x="264" y="10144"/>
                  </a:cubicBezTo>
                  <a:cubicBezTo>
                    <a:pt x="123" y="10210"/>
                    <a:pt x="40" y="10314"/>
                    <a:pt x="0" y="10424"/>
                  </a:cubicBezTo>
                  <a:cubicBezTo>
                    <a:pt x="1575" y="9508"/>
                    <a:pt x="3788" y="9217"/>
                    <a:pt x="7479" y="8230"/>
                  </a:cubicBezTo>
                  <a:cubicBezTo>
                    <a:pt x="8539" y="7949"/>
                    <a:pt x="10643" y="7474"/>
                    <a:pt x="13336" y="6894"/>
                  </a:cubicBezTo>
                  <a:lnTo>
                    <a:pt x="13588" y="6839"/>
                  </a:lnTo>
                  <a:cubicBezTo>
                    <a:pt x="15837" y="6358"/>
                    <a:pt x="18472" y="5805"/>
                    <a:pt x="21239" y="5233"/>
                  </a:cubicBezTo>
                  <a:lnTo>
                    <a:pt x="21261" y="5227"/>
                  </a:lnTo>
                  <a:cubicBezTo>
                    <a:pt x="21620" y="5154"/>
                    <a:pt x="21977" y="5081"/>
                    <a:pt x="22339" y="5005"/>
                  </a:cubicBezTo>
                  <a:cubicBezTo>
                    <a:pt x="31836" y="3051"/>
                    <a:pt x="42453" y="947"/>
                    <a:pt x="44129" y="612"/>
                  </a:cubicBezTo>
                  <a:cubicBezTo>
                    <a:pt x="44135" y="439"/>
                    <a:pt x="44164" y="264"/>
                    <a:pt x="44213" y="99"/>
                  </a:cubicBezTo>
                  <a:cubicBezTo>
                    <a:pt x="44217" y="86"/>
                    <a:pt x="44218" y="71"/>
                    <a:pt x="44216" y="59"/>
                  </a:cubicBezTo>
                  <a:cubicBezTo>
                    <a:pt x="44213" y="48"/>
                    <a:pt x="44208" y="37"/>
                    <a:pt x="44197" y="28"/>
                  </a:cubicBezTo>
                  <a:cubicBezTo>
                    <a:pt x="44183" y="9"/>
                    <a:pt x="44159" y="0"/>
                    <a:pt x="4413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5" name="Google Shape;6986;p63">
              <a:extLst>
                <a:ext uri="{FF2B5EF4-FFF2-40B4-BE49-F238E27FC236}">
                  <a16:creationId xmlns:a16="http://schemas.microsoft.com/office/drawing/2014/main" id="{F6F89E18-C172-42D9-B50E-4E8277375BB3}"/>
                </a:ext>
              </a:extLst>
            </p:cNvPr>
            <p:cNvSpPr/>
            <p:nvPr/>
          </p:nvSpPr>
          <p:spPr>
            <a:xfrm>
              <a:off x="2613600" y="2835375"/>
              <a:ext cx="105075" cy="27825"/>
            </a:xfrm>
            <a:custGeom>
              <a:avLst/>
              <a:gdLst/>
              <a:ahLst/>
              <a:cxnLst/>
              <a:rect l="l" t="t" r="r" b="b"/>
              <a:pathLst>
                <a:path w="4203" h="1113" extrusionOk="0">
                  <a:moveTo>
                    <a:pt x="2696" y="1"/>
                  </a:moveTo>
                  <a:cubicBezTo>
                    <a:pt x="1269" y="1"/>
                    <a:pt x="348" y="513"/>
                    <a:pt x="40" y="716"/>
                  </a:cubicBezTo>
                  <a:cubicBezTo>
                    <a:pt x="12" y="732"/>
                    <a:pt x="1" y="767"/>
                    <a:pt x="6" y="796"/>
                  </a:cubicBezTo>
                  <a:lnTo>
                    <a:pt x="68" y="1083"/>
                  </a:lnTo>
                  <a:cubicBezTo>
                    <a:pt x="70" y="1095"/>
                    <a:pt x="75" y="1102"/>
                    <a:pt x="82" y="1112"/>
                  </a:cubicBezTo>
                  <a:cubicBezTo>
                    <a:pt x="905" y="571"/>
                    <a:pt x="2853" y="303"/>
                    <a:pt x="4202" y="181"/>
                  </a:cubicBezTo>
                  <a:cubicBezTo>
                    <a:pt x="3652" y="52"/>
                    <a:pt x="3149" y="1"/>
                    <a:pt x="269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6" name="Google Shape;6987;p63">
              <a:extLst>
                <a:ext uri="{FF2B5EF4-FFF2-40B4-BE49-F238E27FC236}">
                  <a16:creationId xmlns:a16="http://schemas.microsoft.com/office/drawing/2014/main" id="{90A96B6B-E5CB-4F26-9610-6B22084CD4CE}"/>
                </a:ext>
              </a:extLst>
            </p:cNvPr>
            <p:cNvSpPr/>
            <p:nvPr/>
          </p:nvSpPr>
          <p:spPr>
            <a:xfrm>
              <a:off x="2327625" y="2848150"/>
              <a:ext cx="282250" cy="66400"/>
            </a:xfrm>
            <a:custGeom>
              <a:avLst/>
              <a:gdLst/>
              <a:ahLst/>
              <a:cxnLst/>
              <a:rect l="l" t="t" r="r" b="b"/>
              <a:pathLst>
                <a:path w="11290" h="2656" extrusionOk="0">
                  <a:moveTo>
                    <a:pt x="11087" y="0"/>
                  </a:moveTo>
                  <a:cubicBezTo>
                    <a:pt x="11084" y="0"/>
                    <a:pt x="11082" y="0"/>
                    <a:pt x="11079" y="1"/>
                  </a:cubicBezTo>
                  <a:cubicBezTo>
                    <a:pt x="10836" y="37"/>
                    <a:pt x="10365" y="112"/>
                    <a:pt x="9898" y="220"/>
                  </a:cubicBezTo>
                  <a:cubicBezTo>
                    <a:pt x="9777" y="247"/>
                    <a:pt x="9380" y="418"/>
                    <a:pt x="8959" y="594"/>
                  </a:cubicBezTo>
                  <a:cubicBezTo>
                    <a:pt x="8403" y="833"/>
                    <a:pt x="7829" y="1078"/>
                    <a:pt x="7583" y="1130"/>
                  </a:cubicBezTo>
                  <a:cubicBezTo>
                    <a:pt x="6474" y="1369"/>
                    <a:pt x="1314" y="1811"/>
                    <a:pt x="288" y="1896"/>
                  </a:cubicBezTo>
                  <a:cubicBezTo>
                    <a:pt x="258" y="1899"/>
                    <a:pt x="232" y="1925"/>
                    <a:pt x="222" y="1954"/>
                  </a:cubicBezTo>
                  <a:cubicBezTo>
                    <a:pt x="216" y="1979"/>
                    <a:pt x="198" y="2002"/>
                    <a:pt x="174" y="2019"/>
                  </a:cubicBezTo>
                  <a:cubicBezTo>
                    <a:pt x="165" y="2028"/>
                    <a:pt x="155" y="2038"/>
                    <a:pt x="147" y="2052"/>
                  </a:cubicBezTo>
                  <a:cubicBezTo>
                    <a:pt x="81" y="2198"/>
                    <a:pt x="18" y="2398"/>
                    <a:pt x="1" y="2656"/>
                  </a:cubicBezTo>
                  <a:lnTo>
                    <a:pt x="667" y="2551"/>
                  </a:lnTo>
                  <a:lnTo>
                    <a:pt x="1766" y="2392"/>
                  </a:lnTo>
                  <a:lnTo>
                    <a:pt x="2132" y="2337"/>
                  </a:lnTo>
                  <a:lnTo>
                    <a:pt x="6967" y="1629"/>
                  </a:lnTo>
                  <a:cubicBezTo>
                    <a:pt x="7805" y="1507"/>
                    <a:pt x="8634" y="1316"/>
                    <a:pt x="9418" y="1013"/>
                  </a:cubicBezTo>
                  <a:cubicBezTo>
                    <a:pt x="10217" y="707"/>
                    <a:pt x="10790" y="649"/>
                    <a:pt x="11111" y="649"/>
                  </a:cubicBezTo>
                  <a:cubicBezTo>
                    <a:pt x="11183" y="649"/>
                    <a:pt x="11243" y="652"/>
                    <a:pt x="11289" y="656"/>
                  </a:cubicBezTo>
                  <a:lnTo>
                    <a:pt x="11160" y="60"/>
                  </a:lnTo>
                  <a:cubicBezTo>
                    <a:pt x="11154" y="25"/>
                    <a:pt x="11122" y="0"/>
                    <a:pt x="1108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7" name="Google Shape;6988;p63">
              <a:extLst>
                <a:ext uri="{FF2B5EF4-FFF2-40B4-BE49-F238E27FC236}">
                  <a16:creationId xmlns:a16="http://schemas.microsoft.com/office/drawing/2014/main" id="{C97CCC46-C2BE-45CD-B9FC-360BC294254D}"/>
                </a:ext>
              </a:extLst>
            </p:cNvPr>
            <p:cNvSpPr/>
            <p:nvPr/>
          </p:nvSpPr>
          <p:spPr>
            <a:xfrm>
              <a:off x="2316800" y="2840625"/>
              <a:ext cx="305950" cy="124150"/>
            </a:xfrm>
            <a:custGeom>
              <a:avLst/>
              <a:gdLst/>
              <a:ahLst/>
              <a:cxnLst/>
              <a:rect l="l" t="t" r="r" b="b"/>
              <a:pathLst>
                <a:path w="12238" h="4966" extrusionOk="0">
                  <a:moveTo>
                    <a:pt x="11544" y="351"/>
                  </a:moveTo>
                  <a:lnTo>
                    <a:pt x="11873" y="1877"/>
                  </a:lnTo>
                  <a:cubicBezTo>
                    <a:pt x="11653" y="1940"/>
                    <a:pt x="11182" y="2068"/>
                    <a:pt x="10691" y="2168"/>
                  </a:cubicBezTo>
                  <a:cubicBezTo>
                    <a:pt x="10571" y="2192"/>
                    <a:pt x="10122" y="2202"/>
                    <a:pt x="9688" y="2213"/>
                  </a:cubicBezTo>
                  <a:cubicBezTo>
                    <a:pt x="9080" y="2225"/>
                    <a:pt x="8452" y="2240"/>
                    <a:pt x="8205" y="2294"/>
                  </a:cubicBezTo>
                  <a:cubicBezTo>
                    <a:pt x="7068" y="2539"/>
                    <a:pt x="1922" y="4358"/>
                    <a:pt x="1198" y="4616"/>
                  </a:cubicBezTo>
                  <a:cubicBezTo>
                    <a:pt x="1051" y="4511"/>
                    <a:pt x="674" y="4185"/>
                    <a:pt x="532" y="3524"/>
                  </a:cubicBezTo>
                  <a:cubicBezTo>
                    <a:pt x="389" y="2863"/>
                    <a:pt x="598" y="2411"/>
                    <a:pt x="689" y="2254"/>
                  </a:cubicBezTo>
                  <a:cubicBezTo>
                    <a:pt x="1455" y="2190"/>
                    <a:pt x="6892" y="1727"/>
                    <a:pt x="8030" y="1481"/>
                  </a:cubicBezTo>
                  <a:cubicBezTo>
                    <a:pt x="8279" y="1428"/>
                    <a:pt x="8857" y="1182"/>
                    <a:pt x="9417" y="943"/>
                  </a:cubicBezTo>
                  <a:cubicBezTo>
                    <a:pt x="9817" y="774"/>
                    <a:pt x="10230" y="598"/>
                    <a:pt x="10348" y="571"/>
                  </a:cubicBezTo>
                  <a:cubicBezTo>
                    <a:pt x="10828" y="461"/>
                    <a:pt x="11309" y="385"/>
                    <a:pt x="11544" y="351"/>
                  </a:cubicBezTo>
                  <a:close/>
                  <a:moveTo>
                    <a:pt x="11675" y="1"/>
                  </a:moveTo>
                  <a:cubicBezTo>
                    <a:pt x="11667" y="1"/>
                    <a:pt x="11659" y="1"/>
                    <a:pt x="11651" y="2"/>
                  </a:cubicBezTo>
                  <a:cubicBezTo>
                    <a:pt x="11645" y="3"/>
                    <a:pt x="10960" y="91"/>
                    <a:pt x="10273" y="249"/>
                  </a:cubicBezTo>
                  <a:cubicBezTo>
                    <a:pt x="10132" y="282"/>
                    <a:pt x="9807" y="419"/>
                    <a:pt x="9286" y="641"/>
                  </a:cubicBezTo>
                  <a:cubicBezTo>
                    <a:pt x="8792" y="850"/>
                    <a:pt x="8177" y="1112"/>
                    <a:pt x="7960" y="1159"/>
                  </a:cubicBezTo>
                  <a:cubicBezTo>
                    <a:pt x="6783" y="1412"/>
                    <a:pt x="642" y="1925"/>
                    <a:pt x="580" y="1930"/>
                  </a:cubicBezTo>
                  <a:cubicBezTo>
                    <a:pt x="533" y="1934"/>
                    <a:pt x="490" y="1959"/>
                    <a:pt x="461" y="1997"/>
                  </a:cubicBezTo>
                  <a:cubicBezTo>
                    <a:pt x="441" y="2022"/>
                    <a:pt x="0" y="2629"/>
                    <a:pt x="209" y="3593"/>
                  </a:cubicBezTo>
                  <a:cubicBezTo>
                    <a:pt x="417" y="4557"/>
                    <a:pt x="1069" y="4929"/>
                    <a:pt x="1097" y="4944"/>
                  </a:cubicBezTo>
                  <a:cubicBezTo>
                    <a:pt x="1121" y="4959"/>
                    <a:pt x="1149" y="4965"/>
                    <a:pt x="1177" y="4965"/>
                  </a:cubicBezTo>
                  <a:cubicBezTo>
                    <a:pt x="1194" y="4965"/>
                    <a:pt x="1214" y="4961"/>
                    <a:pt x="1234" y="4956"/>
                  </a:cubicBezTo>
                  <a:cubicBezTo>
                    <a:pt x="1292" y="4935"/>
                    <a:pt x="7098" y="2872"/>
                    <a:pt x="8276" y="2619"/>
                  </a:cubicBezTo>
                  <a:cubicBezTo>
                    <a:pt x="8492" y="2572"/>
                    <a:pt x="9160" y="2556"/>
                    <a:pt x="9697" y="2543"/>
                  </a:cubicBezTo>
                  <a:cubicBezTo>
                    <a:pt x="10263" y="2531"/>
                    <a:pt x="10617" y="2521"/>
                    <a:pt x="10758" y="2493"/>
                  </a:cubicBezTo>
                  <a:cubicBezTo>
                    <a:pt x="11299" y="2383"/>
                    <a:pt x="11816" y="2238"/>
                    <a:pt x="12012" y="2180"/>
                  </a:cubicBezTo>
                  <a:cubicBezTo>
                    <a:pt x="12152" y="2139"/>
                    <a:pt x="12237" y="1996"/>
                    <a:pt x="12206" y="1853"/>
                  </a:cubicBezTo>
                  <a:lnTo>
                    <a:pt x="11834" y="131"/>
                  </a:lnTo>
                  <a:cubicBezTo>
                    <a:pt x="11818" y="55"/>
                    <a:pt x="11752" y="1"/>
                    <a:pt x="11675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8" name="Google Shape;6989;p63">
              <a:extLst>
                <a:ext uri="{FF2B5EF4-FFF2-40B4-BE49-F238E27FC236}">
                  <a16:creationId xmlns:a16="http://schemas.microsoft.com/office/drawing/2014/main" id="{894B63FD-49E9-444A-9BB9-5869A688C393}"/>
                </a:ext>
              </a:extLst>
            </p:cNvPr>
            <p:cNvSpPr/>
            <p:nvPr/>
          </p:nvSpPr>
          <p:spPr>
            <a:xfrm>
              <a:off x="1209650" y="2892150"/>
              <a:ext cx="1138800" cy="293525"/>
            </a:xfrm>
            <a:custGeom>
              <a:avLst/>
              <a:gdLst/>
              <a:ahLst/>
              <a:cxnLst/>
              <a:rect l="l" t="t" r="r" b="b"/>
              <a:pathLst>
                <a:path w="45552" h="11741" extrusionOk="0">
                  <a:moveTo>
                    <a:pt x="44832" y="0"/>
                  </a:moveTo>
                  <a:cubicBezTo>
                    <a:pt x="44825" y="0"/>
                    <a:pt x="44817" y="1"/>
                    <a:pt x="44810" y="2"/>
                  </a:cubicBezTo>
                  <a:cubicBezTo>
                    <a:pt x="44730" y="12"/>
                    <a:pt x="36745" y="1151"/>
                    <a:pt x="27343" y="2969"/>
                  </a:cubicBezTo>
                  <a:cubicBezTo>
                    <a:pt x="18660" y="4648"/>
                    <a:pt x="6957" y="7270"/>
                    <a:pt x="512" y="10220"/>
                  </a:cubicBezTo>
                  <a:cubicBezTo>
                    <a:pt x="112" y="10403"/>
                    <a:pt x="0" y="10800"/>
                    <a:pt x="67" y="11111"/>
                  </a:cubicBezTo>
                  <a:cubicBezTo>
                    <a:pt x="134" y="11423"/>
                    <a:pt x="398" y="11738"/>
                    <a:pt x="839" y="11741"/>
                  </a:cubicBezTo>
                  <a:lnTo>
                    <a:pt x="979" y="11741"/>
                  </a:lnTo>
                  <a:cubicBezTo>
                    <a:pt x="8082" y="11741"/>
                    <a:pt x="19728" y="9325"/>
                    <a:pt x="28276" y="7291"/>
                  </a:cubicBezTo>
                  <a:cubicBezTo>
                    <a:pt x="37592" y="5074"/>
                    <a:pt x="45336" y="2820"/>
                    <a:pt x="45412" y="2798"/>
                  </a:cubicBezTo>
                  <a:cubicBezTo>
                    <a:pt x="45500" y="2771"/>
                    <a:pt x="45552" y="2679"/>
                    <a:pt x="45525" y="2591"/>
                  </a:cubicBezTo>
                  <a:cubicBezTo>
                    <a:pt x="45504" y="2519"/>
                    <a:pt x="45438" y="2472"/>
                    <a:pt x="45367" y="2472"/>
                  </a:cubicBezTo>
                  <a:cubicBezTo>
                    <a:pt x="45352" y="2472"/>
                    <a:pt x="45336" y="2475"/>
                    <a:pt x="45320" y="2479"/>
                  </a:cubicBezTo>
                  <a:cubicBezTo>
                    <a:pt x="45013" y="2568"/>
                    <a:pt x="14560" y="11409"/>
                    <a:pt x="982" y="11409"/>
                  </a:cubicBezTo>
                  <a:lnTo>
                    <a:pt x="842" y="11409"/>
                  </a:lnTo>
                  <a:cubicBezTo>
                    <a:pt x="568" y="11409"/>
                    <a:pt x="428" y="11210"/>
                    <a:pt x="392" y="11042"/>
                  </a:cubicBezTo>
                  <a:cubicBezTo>
                    <a:pt x="355" y="10873"/>
                    <a:pt x="401" y="10635"/>
                    <a:pt x="651" y="10520"/>
                  </a:cubicBezTo>
                  <a:cubicBezTo>
                    <a:pt x="12933" y="4898"/>
                    <a:pt x="44538" y="374"/>
                    <a:pt x="44857" y="330"/>
                  </a:cubicBezTo>
                  <a:cubicBezTo>
                    <a:pt x="44947" y="316"/>
                    <a:pt x="45009" y="233"/>
                    <a:pt x="44997" y="142"/>
                  </a:cubicBezTo>
                  <a:cubicBezTo>
                    <a:pt x="44984" y="60"/>
                    <a:pt x="44913" y="0"/>
                    <a:pt x="4483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9" name="Google Shape;6990;p63">
              <a:extLst>
                <a:ext uri="{FF2B5EF4-FFF2-40B4-BE49-F238E27FC236}">
                  <a16:creationId xmlns:a16="http://schemas.microsoft.com/office/drawing/2014/main" id="{7A54F156-9074-4622-9C15-E7F063C61EC4}"/>
                </a:ext>
              </a:extLst>
            </p:cNvPr>
            <p:cNvSpPr/>
            <p:nvPr/>
          </p:nvSpPr>
          <p:spPr>
            <a:xfrm>
              <a:off x="2605650" y="2828100"/>
              <a:ext cx="134275" cy="28850"/>
            </a:xfrm>
            <a:custGeom>
              <a:avLst/>
              <a:gdLst/>
              <a:ahLst/>
              <a:cxnLst/>
              <a:rect l="l" t="t" r="r" b="b"/>
              <a:pathLst>
                <a:path w="5371" h="1154" extrusionOk="0">
                  <a:moveTo>
                    <a:pt x="3009" y="1"/>
                  </a:moveTo>
                  <a:cubicBezTo>
                    <a:pt x="1177" y="1"/>
                    <a:pt x="141" y="814"/>
                    <a:pt x="83" y="860"/>
                  </a:cubicBezTo>
                  <a:cubicBezTo>
                    <a:pt x="12" y="916"/>
                    <a:pt x="1" y="1020"/>
                    <a:pt x="58" y="1091"/>
                  </a:cubicBezTo>
                  <a:cubicBezTo>
                    <a:pt x="91" y="1132"/>
                    <a:pt x="140" y="1153"/>
                    <a:pt x="188" y="1153"/>
                  </a:cubicBezTo>
                  <a:cubicBezTo>
                    <a:pt x="224" y="1153"/>
                    <a:pt x="260" y="1142"/>
                    <a:pt x="292" y="1117"/>
                  </a:cubicBezTo>
                  <a:cubicBezTo>
                    <a:pt x="304" y="1106"/>
                    <a:pt x="1292" y="338"/>
                    <a:pt x="3033" y="338"/>
                  </a:cubicBezTo>
                  <a:cubicBezTo>
                    <a:pt x="3644" y="338"/>
                    <a:pt x="4348" y="432"/>
                    <a:pt x="5134" y="687"/>
                  </a:cubicBezTo>
                  <a:cubicBezTo>
                    <a:pt x="5151" y="693"/>
                    <a:pt x="5168" y="696"/>
                    <a:pt x="5185" y="696"/>
                  </a:cubicBezTo>
                  <a:cubicBezTo>
                    <a:pt x="5255" y="696"/>
                    <a:pt x="5321" y="651"/>
                    <a:pt x="5343" y="581"/>
                  </a:cubicBezTo>
                  <a:cubicBezTo>
                    <a:pt x="5371" y="495"/>
                    <a:pt x="5323" y="401"/>
                    <a:pt x="5237" y="373"/>
                  </a:cubicBezTo>
                  <a:cubicBezTo>
                    <a:pt x="4401" y="102"/>
                    <a:pt x="3655" y="1"/>
                    <a:pt x="30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0" name="Google Shape;6991;p63">
              <a:extLst>
                <a:ext uri="{FF2B5EF4-FFF2-40B4-BE49-F238E27FC236}">
                  <a16:creationId xmlns:a16="http://schemas.microsoft.com/office/drawing/2014/main" id="{CB3BA4B2-DFF4-4253-A376-E08562E7E266}"/>
                </a:ext>
              </a:extLst>
            </p:cNvPr>
            <p:cNvSpPr/>
            <p:nvPr/>
          </p:nvSpPr>
          <p:spPr>
            <a:xfrm>
              <a:off x="2612125" y="2837200"/>
              <a:ext cx="127775" cy="51250"/>
            </a:xfrm>
            <a:custGeom>
              <a:avLst/>
              <a:gdLst/>
              <a:ahLst/>
              <a:cxnLst/>
              <a:rect l="l" t="t" r="r" b="b"/>
              <a:pathLst>
                <a:path w="5111" h="2050" extrusionOk="0">
                  <a:moveTo>
                    <a:pt x="4926" y="0"/>
                  </a:moveTo>
                  <a:cubicBezTo>
                    <a:pt x="4886" y="0"/>
                    <a:pt x="4846" y="14"/>
                    <a:pt x="4815" y="43"/>
                  </a:cubicBezTo>
                  <a:cubicBezTo>
                    <a:pt x="3248" y="1470"/>
                    <a:pt x="1743" y="1712"/>
                    <a:pt x="905" y="1712"/>
                  </a:cubicBezTo>
                  <a:cubicBezTo>
                    <a:pt x="484" y="1712"/>
                    <a:pt x="232" y="1651"/>
                    <a:pt x="224" y="1648"/>
                  </a:cubicBezTo>
                  <a:cubicBezTo>
                    <a:pt x="211" y="1645"/>
                    <a:pt x="197" y="1644"/>
                    <a:pt x="184" y="1644"/>
                  </a:cubicBezTo>
                  <a:cubicBezTo>
                    <a:pt x="110" y="1644"/>
                    <a:pt x="42" y="1693"/>
                    <a:pt x="23" y="1768"/>
                  </a:cubicBezTo>
                  <a:cubicBezTo>
                    <a:pt x="0" y="1857"/>
                    <a:pt x="53" y="1946"/>
                    <a:pt x="142" y="1969"/>
                  </a:cubicBezTo>
                  <a:cubicBezTo>
                    <a:pt x="175" y="1977"/>
                    <a:pt x="465" y="2049"/>
                    <a:pt x="934" y="2049"/>
                  </a:cubicBezTo>
                  <a:cubicBezTo>
                    <a:pt x="1836" y="2049"/>
                    <a:pt x="3395" y="1781"/>
                    <a:pt x="5039" y="288"/>
                  </a:cubicBezTo>
                  <a:cubicBezTo>
                    <a:pt x="5106" y="226"/>
                    <a:pt x="5111" y="121"/>
                    <a:pt x="5049" y="53"/>
                  </a:cubicBezTo>
                  <a:cubicBezTo>
                    <a:pt x="5016" y="18"/>
                    <a:pt x="4971" y="0"/>
                    <a:pt x="4926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1" name="Google Shape;6992;p63">
              <a:extLst>
                <a:ext uri="{FF2B5EF4-FFF2-40B4-BE49-F238E27FC236}">
                  <a16:creationId xmlns:a16="http://schemas.microsoft.com/office/drawing/2014/main" id="{BD20E675-664C-45CE-98FB-72CFB5EED4C6}"/>
                </a:ext>
              </a:extLst>
            </p:cNvPr>
            <p:cNvSpPr/>
            <p:nvPr/>
          </p:nvSpPr>
          <p:spPr>
            <a:xfrm>
              <a:off x="1529050" y="3015900"/>
              <a:ext cx="303750" cy="64800"/>
            </a:xfrm>
            <a:custGeom>
              <a:avLst/>
              <a:gdLst/>
              <a:ahLst/>
              <a:cxnLst/>
              <a:rect l="l" t="t" r="r" b="b"/>
              <a:pathLst>
                <a:path w="12150" h="2592" extrusionOk="0">
                  <a:moveTo>
                    <a:pt x="12059" y="1"/>
                  </a:moveTo>
                  <a:cubicBezTo>
                    <a:pt x="12056" y="1"/>
                    <a:pt x="12053" y="1"/>
                    <a:pt x="12050" y="1"/>
                  </a:cubicBezTo>
                  <a:cubicBezTo>
                    <a:pt x="8024" y="565"/>
                    <a:pt x="3994" y="1381"/>
                    <a:pt x="70" y="2430"/>
                  </a:cubicBezTo>
                  <a:cubicBezTo>
                    <a:pt x="26" y="2442"/>
                    <a:pt x="0" y="2486"/>
                    <a:pt x="12" y="2531"/>
                  </a:cubicBezTo>
                  <a:cubicBezTo>
                    <a:pt x="22" y="2568"/>
                    <a:pt x="54" y="2592"/>
                    <a:pt x="91" y="2592"/>
                  </a:cubicBezTo>
                  <a:cubicBezTo>
                    <a:pt x="98" y="2592"/>
                    <a:pt x="106" y="2591"/>
                    <a:pt x="112" y="2590"/>
                  </a:cubicBezTo>
                  <a:cubicBezTo>
                    <a:pt x="4029" y="1543"/>
                    <a:pt x="8054" y="727"/>
                    <a:pt x="12073" y="165"/>
                  </a:cubicBezTo>
                  <a:cubicBezTo>
                    <a:pt x="12118" y="158"/>
                    <a:pt x="12149" y="118"/>
                    <a:pt x="12143" y="73"/>
                  </a:cubicBezTo>
                  <a:cubicBezTo>
                    <a:pt x="12137" y="31"/>
                    <a:pt x="12100" y="1"/>
                    <a:pt x="1205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2" name="Google Shape;6993;p63">
              <a:extLst>
                <a:ext uri="{FF2B5EF4-FFF2-40B4-BE49-F238E27FC236}">
                  <a16:creationId xmlns:a16="http://schemas.microsoft.com/office/drawing/2014/main" id="{C188AF0B-0F53-4125-A379-B83DBED9915D}"/>
                </a:ext>
              </a:extLst>
            </p:cNvPr>
            <p:cNvSpPr/>
            <p:nvPr/>
          </p:nvSpPr>
          <p:spPr>
            <a:xfrm>
              <a:off x="1684150" y="3057725"/>
              <a:ext cx="47550" cy="13425"/>
            </a:xfrm>
            <a:custGeom>
              <a:avLst/>
              <a:gdLst/>
              <a:ahLst/>
              <a:cxnLst/>
              <a:rect l="l" t="t" r="r" b="b"/>
              <a:pathLst>
                <a:path w="1902" h="537" extrusionOk="0">
                  <a:moveTo>
                    <a:pt x="1812" y="0"/>
                  </a:moveTo>
                  <a:cubicBezTo>
                    <a:pt x="1806" y="0"/>
                    <a:pt x="1800" y="1"/>
                    <a:pt x="1794" y="2"/>
                  </a:cubicBezTo>
                  <a:lnTo>
                    <a:pt x="73" y="374"/>
                  </a:lnTo>
                  <a:cubicBezTo>
                    <a:pt x="29" y="383"/>
                    <a:pt x="0" y="427"/>
                    <a:pt x="10" y="472"/>
                  </a:cubicBezTo>
                  <a:cubicBezTo>
                    <a:pt x="19" y="511"/>
                    <a:pt x="53" y="537"/>
                    <a:pt x="91" y="537"/>
                  </a:cubicBezTo>
                  <a:cubicBezTo>
                    <a:pt x="97" y="537"/>
                    <a:pt x="103" y="537"/>
                    <a:pt x="108" y="535"/>
                  </a:cubicBezTo>
                  <a:lnTo>
                    <a:pt x="1830" y="163"/>
                  </a:lnTo>
                  <a:cubicBezTo>
                    <a:pt x="1874" y="154"/>
                    <a:pt x="1902" y="109"/>
                    <a:pt x="1893" y="65"/>
                  </a:cubicBezTo>
                  <a:cubicBezTo>
                    <a:pt x="1884" y="27"/>
                    <a:pt x="1850" y="0"/>
                    <a:pt x="181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" name="Google Shape;6994;p63">
              <a:extLst>
                <a:ext uri="{FF2B5EF4-FFF2-40B4-BE49-F238E27FC236}">
                  <a16:creationId xmlns:a16="http://schemas.microsoft.com/office/drawing/2014/main" id="{C1D376F4-FB8F-4C6E-8603-6AC7F0EE9A94}"/>
                </a:ext>
              </a:extLst>
            </p:cNvPr>
            <p:cNvSpPr/>
            <p:nvPr/>
          </p:nvSpPr>
          <p:spPr>
            <a:xfrm>
              <a:off x="1884175" y="2991500"/>
              <a:ext cx="70850" cy="16425"/>
            </a:xfrm>
            <a:custGeom>
              <a:avLst/>
              <a:gdLst/>
              <a:ahLst/>
              <a:cxnLst/>
              <a:rect l="l" t="t" r="r" b="b"/>
              <a:pathLst>
                <a:path w="2834" h="657" extrusionOk="0">
                  <a:moveTo>
                    <a:pt x="2745" y="0"/>
                  </a:moveTo>
                  <a:cubicBezTo>
                    <a:pt x="2740" y="0"/>
                    <a:pt x="2735" y="1"/>
                    <a:pt x="2729" y="2"/>
                  </a:cubicBezTo>
                  <a:lnTo>
                    <a:pt x="76" y="491"/>
                  </a:lnTo>
                  <a:cubicBezTo>
                    <a:pt x="30" y="500"/>
                    <a:pt x="1" y="543"/>
                    <a:pt x="9" y="588"/>
                  </a:cubicBezTo>
                  <a:cubicBezTo>
                    <a:pt x="16" y="629"/>
                    <a:pt x="51" y="656"/>
                    <a:pt x="90" y="656"/>
                  </a:cubicBezTo>
                  <a:cubicBezTo>
                    <a:pt x="95" y="656"/>
                    <a:pt x="100" y="655"/>
                    <a:pt x="105" y="655"/>
                  </a:cubicBezTo>
                  <a:lnTo>
                    <a:pt x="2758" y="165"/>
                  </a:lnTo>
                  <a:cubicBezTo>
                    <a:pt x="2804" y="156"/>
                    <a:pt x="2834" y="113"/>
                    <a:pt x="2825" y="69"/>
                  </a:cubicBezTo>
                  <a:cubicBezTo>
                    <a:pt x="2817" y="29"/>
                    <a:pt x="2783" y="0"/>
                    <a:pt x="2745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" name="Google Shape;6995;p63">
              <a:extLst>
                <a:ext uri="{FF2B5EF4-FFF2-40B4-BE49-F238E27FC236}">
                  <a16:creationId xmlns:a16="http://schemas.microsoft.com/office/drawing/2014/main" id="{FDD683FA-C86D-4665-B5DF-73B2B3EC715E}"/>
                </a:ext>
              </a:extLst>
            </p:cNvPr>
            <p:cNvSpPr/>
            <p:nvPr/>
          </p:nvSpPr>
          <p:spPr>
            <a:xfrm>
              <a:off x="2005575" y="2977675"/>
              <a:ext cx="17375" cy="6950"/>
            </a:xfrm>
            <a:custGeom>
              <a:avLst/>
              <a:gdLst/>
              <a:ahLst/>
              <a:cxnLst/>
              <a:rect l="l" t="t" r="r" b="b"/>
              <a:pathLst>
                <a:path w="695" h="278" extrusionOk="0">
                  <a:moveTo>
                    <a:pt x="604" y="1"/>
                  </a:moveTo>
                  <a:cubicBezTo>
                    <a:pt x="599" y="1"/>
                    <a:pt x="593" y="1"/>
                    <a:pt x="587" y="2"/>
                  </a:cubicBezTo>
                  <a:lnTo>
                    <a:pt x="74" y="113"/>
                  </a:lnTo>
                  <a:cubicBezTo>
                    <a:pt x="29" y="123"/>
                    <a:pt x="1" y="168"/>
                    <a:pt x="10" y="212"/>
                  </a:cubicBezTo>
                  <a:cubicBezTo>
                    <a:pt x="20" y="251"/>
                    <a:pt x="53" y="278"/>
                    <a:pt x="92" y="278"/>
                  </a:cubicBezTo>
                  <a:cubicBezTo>
                    <a:pt x="98" y="278"/>
                    <a:pt x="103" y="277"/>
                    <a:pt x="110" y="275"/>
                  </a:cubicBezTo>
                  <a:lnTo>
                    <a:pt x="623" y="164"/>
                  </a:lnTo>
                  <a:cubicBezTo>
                    <a:pt x="668" y="154"/>
                    <a:pt x="695" y="110"/>
                    <a:pt x="685" y="65"/>
                  </a:cubicBezTo>
                  <a:cubicBezTo>
                    <a:pt x="677" y="27"/>
                    <a:pt x="643" y="1"/>
                    <a:pt x="60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" name="Google Shape;6996;p63">
              <a:extLst>
                <a:ext uri="{FF2B5EF4-FFF2-40B4-BE49-F238E27FC236}">
                  <a16:creationId xmlns:a16="http://schemas.microsoft.com/office/drawing/2014/main" id="{469963EE-71A3-4028-A66E-8C62AC5E6568}"/>
                </a:ext>
              </a:extLst>
            </p:cNvPr>
            <p:cNvSpPr/>
            <p:nvPr/>
          </p:nvSpPr>
          <p:spPr>
            <a:xfrm>
              <a:off x="2344775" y="2903900"/>
              <a:ext cx="51225" cy="5625"/>
            </a:xfrm>
            <a:custGeom>
              <a:avLst/>
              <a:gdLst/>
              <a:ahLst/>
              <a:cxnLst/>
              <a:rect l="l" t="t" r="r" b="b"/>
              <a:pathLst>
                <a:path w="2049" h="225" extrusionOk="0">
                  <a:moveTo>
                    <a:pt x="1967" y="0"/>
                  </a:moveTo>
                  <a:cubicBezTo>
                    <a:pt x="1962" y="0"/>
                    <a:pt x="1957" y="1"/>
                    <a:pt x="1952" y="2"/>
                  </a:cubicBezTo>
                  <a:cubicBezTo>
                    <a:pt x="1608" y="40"/>
                    <a:pt x="1262" y="59"/>
                    <a:pt x="916" y="59"/>
                  </a:cubicBezTo>
                  <a:cubicBezTo>
                    <a:pt x="641" y="59"/>
                    <a:pt x="367" y="47"/>
                    <a:pt x="94" y="23"/>
                  </a:cubicBezTo>
                  <a:cubicBezTo>
                    <a:pt x="91" y="23"/>
                    <a:pt x="88" y="22"/>
                    <a:pt x="85" y="22"/>
                  </a:cubicBezTo>
                  <a:cubicBezTo>
                    <a:pt x="41" y="22"/>
                    <a:pt x="7" y="56"/>
                    <a:pt x="4" y="99"/>
                  </a:cubicBezTo>
                  <a:cubicBezTo>
                    <a:pt x="0" y="143"/>
                    <a:pt x="32" y="184"/>
                    <a:pt x="79" y="188"/>
                  </a:cubicBezTo>
                  <a:cubicBezTo>
                    <a:pt x="357" y="213"/>
                    <a:pt x="637" y="225"/>
                    <a:pt x="917" y="225"/>
                  </a:cubicBezTo>
                  <a:cubicBezTo>
                    <a:pt x="1269" y="225"/>
                    <a:pt x="1621" y="205"/>
                    <a:pt x="1970" y="167"/>
                  </a:cubicBezTo>
                  <a:cubicBezTo>
                    <a:pt x="2016" y="162"/>
                    <a:pt x="2048" y="121"/>
                    <a:pt x="2043" y="75"/>
                  </a:cubicBezTo>
                  <a:cubicBezTo>
                    <a:pt x="2038" y="35"/>
                    <a:pt x="2005" y="0"/>
                    <a:pt x="1967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" name="Google Shape;6997;p63">
              <a:extLst>
                <a:ext uri="{FF2B5EF4-FFF2-40B4-BE49-F238E27FC236}">
                  <a16:creationId xmlns:a16="http://schemas.microsoft.com/office/drawing/2014/main" id="{32E7B464-3AF7-45B0-A310-A7F8AB264A75}"/>
                </a:ext>
              </a:extLst>
            </p:cNvPr>
            <p:cNvSpPr/>
            <p:nvPr/>
          </p:nvSpPr>
          <p:spPr>
            <a:xfrm>
              <a:off x="2355150" y="2920650"/>
              <a:ext cx="16600" cy="4900"/>
            </a:xfrm>
            <a:custGeom>
              <a:avLst/>
              <a:gdLst/>
              <a:ahLst/>
              <a:cxnLst/>
              <a:rect l="l" t="t" r="r" b="b"/>
              <a:pathLst>
                <a:path w="664" h="196" extrusionOk="0">
                  <a:moveTo>
                    <a:pt x="575" y="1"/>
                  </a:moveTo>
                  <a:cubicBezTo>
                    <a:pt x="574" y="1"/>
                    <a:pt x="574" y="1"/>
                    <a:pt x="573" y="1"/>
                  </a:cubicBezTo>
                  <a:lnTo>
                    <a:pt x="81" y="30"/>
                  </a:lnTo>
                  <a:cubicBezTo>
                    <a:pt x="36" y="32"/>
                    <a:pt x="1" y="72"/>
                    <a:pt x="4" y="117"/>
                  </a:cubicBezTo>
                  <a:cubicBezTo>
                    <a:pt x="6" y="162"/>
                    <a:pt x="42" y="195"/>
                    <a:pt x="86" y="195"/>
                  </a:cubicBezTo>
                  <a:cubicBezTo>
                    <a:pt x="87" y="195"/>
                    <a:pt x="90" y="195"/>
                    <a:pt x="92" y="194"/>
                  </a:cubicBezTo>
                  <a:lnTo>
                    <a:pt x="582" y="166"/>
                  </a:lnTo>
                  <a:cubicBezTo>
                    <a:pt x="629" y="163"/>
                    <a:pt x="663" y="123"/>
                    <a:pt x="660" y="78"/>
                  </a:cubicBezTo>
                  <a:cubicBezTo>
                    <a:pt x="658" y="34"/>
                    <a:pt x="618" y="1"/>
                    <a:pt x="575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" name="Google Shape;6998;p63">
              <a:extLst>
                <a:ext uri="{FF2B5EF4-FFF2-40B4-BE49-F238E27FC236}">
                  <a16:creationId xmlns:a16="http://schemas.microsoft.com/office/drawing/2014/main" id="{EE3F5FFD-8226-4E97-BA5C-E0DA07EBBE29}"/>
                </a:ext>
              </a:extLst>
            </p:cNvPr>
            <p:cNvSpPr/>
            <p:nvPr/>
          </p:nvSpPr>
          <p:spPr>
            <a:xfrm>
              <a:off x="2613500" y="2850500"/>
              <a:ext cx="66000" cy="16550"/>
            </a:xfrm>
            <a:custGeom>
              <a:avLst/>
              <a:gdLst/>
              <a:ahLst/>
              <a:cxnLst/>
              <a:rect l="l" t="t" r="r" b="b"/>
              <a:pathLst>
                <a:path w="2640" h="662" extrusionOk="0">
                  <a:moveTo>
                    <a:pt x="2550" y="1"/>
                  </a:moveTo>
                  <a:cubicBezTo>
                    <a:pt x="1701" y="43"/>
                    <a:pt x="865" y="211"/>
                    <a:pt x="67" y="501"/>
                  </a:cubicBezTo>
                  <a:cubicBezTo>
                    <a:pt x="23" y="517"/>
                    <a:pt x="1" y="565"/>
                    <a:pt x="16" y="608"/>
                  </a:cubicBezTo>
                  <a:cubicBezTo>
                    <a:pt x="28" y="640"/>
                    <a:pt x="59" y="661"/>
                    <a:pt x="94" y="661"/>
                  </a:cubicBezTo>
                  <a:cubicBezTo>
                    <a:pt x="103" y="661"/>
                    <a:pt x="112" y="659"/>
                    <a:pt x="122" y="657"/>
                  </a:cubicBezTo>
                  <a:cubicBezTo>
                    <a:pt x="906" y="372"/>
                    <a:pt x="1726" y="206"/>
                    <a:pt x="2559" y="165"/>
                  </a:cubicBezTo>
                  <a:cubicBezTo>
                    <a:pt x="2605" y="164"/>
                    <a:pt x="2639" y="124"/>
                    <a:pt x="2637" y="79"/>
                  </a:cubicBezTo>
                  <a:cubicBezTo>
                    <a:pt x="2634" y="33"/>
                    <a:pt x="2605" y="1"/>
                    <a:pt x="2550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48" name="Google Shape;7125;p63">
            <a:extLst>
              <a:ext uri="{FF2B5EF4-FFF2-40B4-BE49-F238E27FC236}">
                <a16:creationId xmlns:a16="http://schemas.microsoft.com/office/drawing/2014/main" id="{EAEFA8C2-41DA-451B-AB84-02ED0689DD25}"/>
              </a:ext>
            </a:extLst>
          </p:cNvPr>
          <p:cNvGrpSpPr/>
          <p:nvPr/>
        </p:nvGrpSpPr>
        <p:grpSpPr>
          <a:xfrm>
            <a:off x="1277029" y="5467476"/>
            <a:ext cx="614696" cy="933951"/>
            <a:chOff x="1723500" y="3432750"/>
            <a:chExt cx="1210875" cy="1364900"/>
          </a:xfrm>
        </p:grpSpPr>
        <p:grpSp>
          <p:nvGrpSpPr>
            <p:cNvPr id="649" name="Google Shape;7126;p63">
              <a:extLst>
                <a:ext uri="{FF2B5EF4-FFF2-40B4-BE49-F238E27FC236}">
                  <a16:creationId xmlns:a16="http://schemas.microsoft.com/office/drawing/2014/main" id="{D75DD728-67B4-4F43-A230-E4E1DC02A605}"/>
                </a:ext>
              </a:extLst>
            </p:cNvPr>
            <p:cNvGrpSpPr/>
            <p:nvPr/>
          </p:nvGrpSpPr>
          <p:grpSpPr>
            <a:xfrm>
              <a:off x="1723500" y="3432750"/>
              <a:ext cx="1210875" cy="1364900"/>
              <a:chOff x="1723500" y="3280350"/>
              <a:chExt cx="1210875" cy="1364900"/>
            </a:xfrm>
          </p:grpSpPr>
          <p:sp>
            <p:nvSpPr>
              <p:cNvPr id="651" name="Google Shape;7127;p63">
                <a:extLst>
                  <a:ext uri="{FF2B5EF4-FFF2-40B4-BE49-F238E27FC236}">
                    <a16:creationId xmlns:a16="http://schemas.microsoft.com/office/drawing/2014/main" id="{816E0351-CE60-470D-A7CE-6339A04208CD}"/>
                  </a:ext>
                </a:extLst>
              </p:cNvPr>
              <p:cNvSpPr/>
              <p:nvPr/>
            </p:nvSpPr>
            <p:spPr>
              <a:xfrm>
                <a:off x="1734600" y="3602750"/>
                <a:ext cx="413475" cy="988750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39550" extrusionOk="0">
                    <a:moveTo>
                      <a:pt x="2818" y="1"/>
                    </a:moveTo>
                    <a:cubicBezTo>
                      <a:pt x="2809" y="1"/>
                      <a:pt x="2799" y="2"/>
                      <a:pt x="2789" y="7"/>
                    </a:cubicBezTo>
                    <a:cubicBezTo>
                      <a:pt x="2785" y="8"/>
                      <a:pt x="2782" y="13"/>
                      <a:pt x="2776" y="16"/>
                    </a:cubicBezTo>
                    <a:cubicBezTo>
                      <a:pt x="0" y="1959"/>
                      <a:pt x="932" y="5863"/>
                      <a:pt x="945" y="5916"/>
                    </a:cubicBezTo>
                    <a:lnTo>
                      <a:pt x="15081" y="38889"/>
                    </a:lnTo>
                    <a:cubicBezTo>
                      <a:pt x="15311" y="39428"/>
                      <a:pt x="15746" y="39549"/>
                      <a:pt x="16095" y="39549"/>
                    </a:cubicBezTo>
                    <a:cubicBezTo>
                      <a:pt x="16248" y="39549"/>
                      <a:pt x="16384" y="39526"/>
                      <a:pt x="16479" y="39505"/>
                    </a:cubicBezTo>
                    <a:lnTo>
                      <a:pt x="16489" y="39500"/>
                    </a:lnTo>
                    <a:cubicBezTo>
                      <a:pt x="16506" y="39494"/>
                      <a:pt x="16518" y="39480"/>
                      <a:pt x="16527" y="39464"/>
                    </a:cubicBezTo>
                    <a:cubicBezTo>
                      <a:pt x="16539" y="39443"/>
                      <a:pt x="16539" y="39422"/>
                      <a:pt x="16530" y="39401"/>
                    </a:cubicBezTo>
                    <a:lnTo>
                      <a:pt x="1973" y="5423"/>
                    </a:lnTo>
                    <a:cubicBezTo>
                      <a:pt x="1967" y="5408"/>
                      <a:pt x="1552" y="3680"/>
                      <a:pt x="1983" y="1930"/>
                    </a:cubicBezTo>
                    <a:cubicBezTo>
                      <a:pt x="2005" y="1789"/>
                      <a:pt x="2052" y="1643"/>
                      <a:pt x="2123" y="1498"/>
                    </a:cubicBezTo>
                    <a:cubicBezTo>
                      <a:pt x="2306" y="977"/>
                      <a:pt x="2560" y="515"/>
                      <a:pt x="2878" y="127"/>
                    </a:cubicBezTo>
                    <a:cubicBezTo>
                      <a:pt x="2903" y="100"/>
                      <a:pt x="2904" y="53"/>
                      <a:pt x="2877" y="28"/>
                    </a:cubicBezTo>
                    <a:cubicBezTo>
                      <a:pt x="2861" y="11"/>
                      <a:pt x="2840" y="1"/>
                      <a:pt x="2818" y="1"/>
                    </a:cubicBez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2" name="Google Shape;7128;p63">
                <a:extLst>
                  <a:ext uri="{FF2B5EF4-FFF2-40B4-BE49-F238E27FC236}">
                    <a16:creationId xmlns:a16="http://schemas.microsoft.com/office/drawing/2014/main" id="{B7CF7BC5-2995-4FCA-94EE-3FC9B6FD0893}"/>
                  </a:ext>
                </a:extLst>
              </p:cNvPr>
              <p:cNvSpPr/>
              <p:nvPr/>
            </p:nvSpPr>
            <p:spPr>
              <a:xfrm>
                <a:off x="1790725" y="3685800"/>
                <a:ext cx="494950" cy="917950"/>
              </a:xfrm>
              <a:custGeom>
                <a:avLst/>
                <a:gdLst/>
                <a:ahLst/>
                <a:cxnLst/>
                <a:rect l="l" t="t" r="r" b="b"/>
                <a:pathLst>
                  <a:path w="19798" h="36718" extrusionOk="0">
                    <a:moveTo>
                      <a:pt x="4967" y="0"/>
                    </a:moveTo>
                    <a:lnTo>
                      <a:pt x="57" y="2105"/>
                    </a:lnTo>
                    <a:cubicBezTo>
                      <a:pt x="18" y="2122"/>
                      <a:pt x="0" y="2167"/>
                      <a:pt x="17" y="2204"/>
                    </a:cubicBezTo>
                    <a:lnTo>
                      <a:pt x="14788" y="36670"/>
                    </a:lnTo>
                    <a:cubicBezTo>
                      <a:pt x="14799" y="36700"/>
                      <a:pt x="14827" y="36717"/>
                      <a:pt x="14857" y="36717"/>
                    </a:cubicBezTo>
                    <a:cubicBezTo>
                      <a:pt x="14867" y="36717"/>
                      <a:pt x="14877" y="36715"/>
                      <a:pt x="14887" y="36711"/>
                    </a:cubicBezTo>
                    <a:lnTo>
                      <a:pt x="19798" y="34606"/>
                    </a:lnTo>
                    <a:lnTo>
                      <a:pt x="4967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3" name="Google Shape;7129;p63">
                <a:extLst>
                  <a:ext uri="{FF2B5EF4-FFF2-40B4-BE49-F238E27FC236}">
                    <a16:creationId xmlns:a16="http://schemas.microsoft.com/office/drawing/2014/main" id="{38051854-2113-4F22-87BD-CC383E8794C0}"/>
                  </a:ext>
                </a:extLst>
              </p:cNvPr>
              <p:cNvSpPr/>
              <p:nvPr/>
            </p:nvSpPr>
            <p:spPr>
              <a:xfrm>
                <a:off x="1780575" y="3531450"/>
                <a:ext cx="24150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9660" h="8059" extrusionOk="0">
                    <a:moveTo>
                      <a:pt x="9659" y="0"/>
                    </a:moveTo>
                    <a:lnTo>
                      <a:pt x="1980" y="3292"/>
                    </a:lnTo>
                    <a:cubicBezTo>
                      <a:pt x="1966" y="3297"/>
                      <a:pt x="1904" y="3319"/>
                      <a:pt x="1816" y="3358"/>
                    </a:cubicBezTo>
                    <a:cubicBezTo>
                      <a:pt x="1451" y="3514"/>
                      <a:pt x="793" y="3862"/>
                      <a:pt x="496" y="4445"/>
                    </a:cubicBezTo>
                    <a:cubicBezTo>
                      <a:pt x="0" y="5881"/>
                      <a:pt x="199" y="7407"/>
                      <a:pt x="309" y="7993"/>
                    </a:cubicBezTo>
                    <a:cubicBezTo>
                      <a:pt x="310" y="8017"/>
                      <a:pt x="329" y="8039"/>
                      <a:pt x="349" y="8048"/>
                    </a:cubicBezTo>
                    <a:cubicBezTo>
                      <a:pt x="358" y="8055"/>
                      <a:pt x="371" y="8058"/>
                      <a:pt x="384" y="8058"/>
                    </a:cubicBezTo>
                    <a:cubicBezTo>
                      <a:pt x="394" y="8058"/>
                      <a:pt x="404" y="8056"/>
                      <a:pt x="412" y="8053"/>
                    </a:cubicBezTo>
                    <a:lnTo>
                      <a:pt x="5456" y="5891"/>
                    </a:lnTo>
                    <a:lnTo>
                      <a:pt x="9659" y="0"/>
                    </a:lnTo>
                    <a:close/>
                  </a:path>
                </a:pathLst>
              </a:custGeom>
              <a:solidFill>
                <a:srgbClr val="B2A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4" name="Google Shape;7130;p63">
                <a:extLst>
                  <a:ext uri="{FF2B5EF4-FFF2-40B4-BE49-F238E27FC236}">
                    <a16:creationId xmlns:a16="http://schemas.microsoft.com/office/drawing/2014/main" id="{504439A2-1BC2-4986-83AA-073E8E4FC7DB}"/>
                  </a:ext>
                </a:extLst>
              </p:cNvPr>
              <p:cNvSpPr/>
              <p:nvPr/>
            </p:nvSpPr>
            <p:spPr>
              <a:xfrm>
                <a:off x="1806550" y="3509025"/>
                <a:ext cx="217550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8702" h="4349" extrusionOk="0">
                    <a:moveTo>
                      <a:pt x="8438" y="0"/>
                    </a:moveTo>
                    <a:lnTo>
                      <a:pt x="1728" y="2875"/>
                    </a:lnTo>
                    <a:cubicBezTo>
                      <a:pt x="1018" y="3180"/>
                      <a:pt x="445" y="3631"/>
                      <a:pt x="21" y="4228"/>
                    </a:cubicBezTo>
                    <a:cubicBezTo>
                      <a:pt x="0" y="4258"/>
                      <a:pt x="1" y="4299"/>
                      <a:pt x="25" y="4326"/>
                    </a:cubicBezTo>
                    <a:cubicBezTo>
                      <a:pt x="40" y="4341"/>
                      <a:pt x="61" y="4349"/>
                      <a:pt x="81" y="4349"/>
                    </a:cubicBezTo>
                    <a:cubicBezTo>
                      <a:pt x="92" y="4349"/>
                      <a:pt x="102" y="4347"/>
                      <a:pt x="111" y="4343"/>
                    </a:cubicBezTo>
                    <a:cubicBezTo>
                      <a:pt x="115" y="4342"/>
                      <a:pt x="118" y="4341"/>
                      <a:pt x="121" y="4335"/>
                    </a:cubicBezTo>
                    <a:cubicBezTo>
                      <a:pt x="336" y="4200"/>
                      <a:pt x="540" y="4105"/>
                      <a:pt x="670" y="4050"/>
                    </a:cubicBezTo>
                    <a:cubicBezTo>
                      <a:pt x="776" y="4006"/>
                      <a:pt x="844" y="3981"/>
                      <a:pt x="861" y="3972"/>
                    </a:cubicBezTo>
                    <a:lnTo>
                      <a:pt x="8702" y="613"/>
                    </a:lnTo>
                    <a:lnTo>
                      <a:pt x="8438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5" name="Google Shape;7131;p63">
                <a:extLst>
                  <a:ext uri="{FF2B5EF4-FFF2-40B4-BE49-F238E27FC236}">
                    <a16:creationId xmlns:a16="http://schemas.microsoft.com/office/drawing/2014/main" id="{61503942-8A01-483A-90FD-4B59ECE152B0}"/>
                  </a:ext>
                </a:extLst>
              </p:cNvPr>
              <p:cNvSpPr/>
              <p:nvPr/>
            </p:nvSpPr>
            <p:spPr>
              <a:xfrm>
                <a:off x="2397100" y="3432675"/>
                <a:ext cx="493175" cy="911650"/>
              </a:xfrm>
              <a:custGeom>
                <a:avLst/>
                <a:gdLst/>
                <a:ahLst/>
                <a:cxnLst/>
                <a:rect l="l" t="t" r="r" b="b"/>
                <a:pathLst>
                  <a:path w="19727" h="36466" extrusionOk="0">
                    <a:moveTo>
                      <a:pt x="4553" y="1"/>
                    </a:moveTo>
                    <a:cubicBezTo>
                      <a:pt x="4414" y="1"/>
                      <a:pt x="4272" y="28"/>
                      <a:pt x="4136" y="86"/>
                    </a:cubicBezTo>
                    <a:lnTo>
                      <a:pt x="0" y="1859"/>
                    </a:lnTo>
                    <a:lnTo>
                      <a:pt x="14831" y="36465"/>
                    </a:lnTo>
                    <a:lnTo>
                      <a:pt x="18825" y="34754"/>
                    </a:lnTo>
                    <a:cubicBezTo>
                      <a:pt x="19441" y="34490"/>
                      <a:pt x="19727" y="33775"/>
                      <a:pt x="19463" y="33159"/>
                    </a:cubicBezTo>
                    <a:lnTo>
                      <a:pt x="5528" y="643"/>
                    </a:lnTo>
                    <a:cubicBezTo>
                      <a:pt x="5358" y="242"/>
                      <a:pt x="4965" y="1"/>
                      <a:pt x="4553" y="1"/>
                    </a:cubicBezTo>
                    <a:close/>
                  </a:path>
                </a:pathLst>
              </a:custGeom>
              <a:solidFill>
                <a:srgbClr val="FFF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6" name="Google Shape;7132;p63">
                <a:extLst>
                  <a:ext uri="{FF2B5EF4-FFF2-40B4-BE49-F238E27FC236}">
                    <a16:creationId xmlns:a16="http://schemas.microsoft.com/office/drawing/2014/main" id="{23863320-369E-4848-B597-2B79C43E1457}"/>
                  </a:ext>
                </a:extLst>
              </p:cNvPr>
              <p:cNvSpPr/>
              <p:nvPr/>
            </p:nvSpPr>
            <p:spPr>
              <a:xfrm>
                <a:off x="2515725" y="3314450"/>
                <a:ext cx="373300" cy="876150"/>
              </a:xfrm>
              <a:custGeom>
                <a:avLst/>
                <a:gdLst/>
                <a:ahLst/>
                <a:cxnLst/>
                <a:rect l="l" t="t" r="r" b="b"/>
                <a:pathLst>
                  <a:path w="14932" h="35046" extrusionOk="0">
                    <a:moveTo>
                      <a:pt x="1385" y="1"/>
                    </a:moveTo>
                    <a:cubicBezTo>
                      <a:pt x="1376" y="1"/>
                      <a:pt x="1367" y="5"/>
                      <a:pt x="1361" y="8"/>
                    </a:cubicBezTo>
                    <a:cubicBezTo>
                      <a:pt x="1340" y="16"/>
                      <a:pt x="1327" y="35"/>
                      <a:pt x="1319" y="55"/>
                    </a:cubicBezTo>
                    <a:cubicBezTo>
                      <a:pt x="574" y="2677"/>
                      <a:pt x="153" y="3985"/>
                      <a:pt x="4" y="4430"/>
                    </a:cubicBezTo>
                    <a:cubicBezTo>
                      <a:pt x="1" y="4448"/>
                      <a:pt x="2" y="4473"/>
                      <a:pt x="9" y="4490"/>
                    </a:cubicBezTo>
                    <a:cubicBezTo>
                      <a:pt x="22" y="4510"/>
                      <a:pt x="39" y="4522"/>
                      <a:pt x="61" y="4525"/>
                    </a:cubicBezTo>
                    <a:cubicBezTo>
                      <a:pt x="479" y="4611"/>
                      <a:pt x="828" y="4893"/>
                      <a:pt x="995" y="5281"/>
                    </a:cubicBezTo>
                    <a:lnTo>
                      <a:pt x="13729" y="34998"/>
                    </a:lnTo>
                    <a:cubicBezTo>
                      <a:pt x="13742" y="35025"/>
                      <a:pt x="13769" y="35045"/>
                      <a:pt x="13801" y="35045"/>
                    </a:cubicBezTo>
                    <a:cubicBezTo>
                      <a:pt x="13802" y="35045"/>
                      <a:pt x="13802" y="35045"/>
                      <a:pt x="13803" y="35045"/>
                    </a:cubicBezTo>
                    <a:cubicBezTo>
                      <a:pt x="13804" y="35046"/>
                      <a:pt x="13805" y="35046"/>
                      <a:pt x="13806" y="35046"/>
                    </a:cubicBezTo>
                    <a:cubicBezTo>
                      <a:pt x="13815" y="35046"/>
                      <a:pt x="13824" y="35041"/>
                      <a:pt x="13829" y="35039"/>
                    </a:cubicBezTo>
                    <a:cubicBezTo>
                      <a:pt x="13850" y="35030"/>
                      <a:pt x="13865" y="35015"/>
                      <a:pt x="13871" y="34992"/>
                    </a:cubicBezTo>
                    <a:cubicBezTo>
                      <a:pt x="14068" y="34398"/>
                      <a:pt x="14410" y="33311"/>
                      <a:pt x="14926" y="31507"/>
                    </a:cubicBezTo>
                    <a:cubicBezTo>
                      <a:pt x="14931" y="31491"/>
                      <a:pt x="14927" y="31472"/>
                      <a:pt x="14922" y="31460"/>
                    </a:cubicBezTo>
                    <a:lnTo>
                      <a:pt x="1462" y="48"/>
                    </a:lnTo>
                    <a:cubicBezTo>
                      <a:pt x="1447" y="17"/>
                      <a:pt x="1421" y="1"/>
                      <a:pt x="1390" y="1"/>
                    </a:cubicBezTo>
                    <a:cubicBezTo>
                      <a:pt x="1389" y="1"/>
                      <a:pt x="1388" y="1"/>
                      <a:pt x="1387" y="1"/>
                    </a:cubicBezTo>
                    <a:cubicBezTo>
                      <a:pt x="1387" y="1"/>
                      <a:pt x="1386" y="1"/>
                      <a:pt x="1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7" name="Google Shape;7133;p63">
                <a:extLst>
                  <a:ext uri="{FF2B5EF4-FFF2-40B4-BE49-F238E27FC236}">
                    <a16:creationId xmlns:a16="http://schemas.microsoft.com/office/drawing/2014/main" id="{0A4E97D2-7F0D-4A2A-9BB9-53301F658871}"/>
                  </a:ext>
                </a:extLst>
              </p:cNvPr>
              <p:cNvSpPr/>
              <p:nvPr/>
            </p:nvSpPr>
            <p:spPr>
              <a:xfrm>
                <a:off x="2428650" y="3287425"/>
                <a:ext cx="497975" cy="884500"/>
              </a:xfrm>
              <a:custGeom>
                <a:avLst/>
                <a:gdLst/>
                <a:ahLst/>
                <a:cxnLst/>
                <a:rect l="l" t="t" r="r" b="b"/>
                <a:pathLst>
                  <a:path w="19919" h="35380" extrusionOk="0">
                    <a:moveTo>
                      <a:pt x="4842" y="0"/>
                    </a:moveTo>
                    <a:cubicBezTo>
                      <a:pt x="4307" y="0"/>
                      <a:pt x="3707" y="229"/>
                      <a:pt x="3451" y="339"/>
                    </a:cubicBezTo>
                    <a:lnTo>
                      <a:pt x="0" y="1818"/>
                    </a:lnTo>
                    <a:lnTo>
                      <a:pt x="263" y="2430"/>
                    </a:lnTo>
                    <a:lnTo>
                      <a:pt x="4761" y="503"/>
                    </a:lnTo>
                    <a:cubicBezTo>
                      <a:pt x="4765" y="501"/>
                      <a:pt x="4791" y="485"/>
                      <a:pt x="4795" y="484"/>
                    </a:cubicBezTo>
                    <a:cubicBezTo>
                      <a:pt x="4806" y="479"/>
                      <a:pt x="4822" y="474"/>
                      <a:pt x="4840" y="474"/>
                    </a:cubicBezTo>
                    <a:cubicBezTo>
                      <a:pt x="4849" y="474"/>
                      <a:pt x="4858" y="475"/>
                      <a:pt x="4867" y="478"/>
                    </a:cubicBezTo>
                    <a:cubicBezTo>
                      <a:pt x="4882" y="484"/>
                      <a:pt x="4899" y="494"/>
                      <a:pt x="4921" y="517"/>
                    </a:cubicBezTo>
                    <a:lnTo>
                      <a:pt x="4977" y="463"/>
                    </a:lnTo>
                    <a:lnTo>
                      <a:pt x="4943" y="548"/>
                    </a:lnTo>
                    <a:lnTo>
                      <a:pt x="18640" y="32509"/>
                    </a:lnTo>
                    <a:cubicBezTo>
                      <a:pt x="18650" y="32534"/>
                      <a:pt x="18653" y="32562"/>
                      <a:pt x="18643" y="32587"/>
                    </a:cubicBezTo>
                    <a:cubicBezTo>
                      <a:pt x="18349" y="33620"/>
                      <a:pt x="18077" y="34528"/>
                      <a:pt x="17846" y="35282"/>
                    </a:cubicBezTo>
                    <a:cubicBezTo>
                      <a:pt x="17836" y="35306"/>
                      <a:pt x="17844" y="35332"/>
                      <a:pt x="17861" y="35353"/>
                    </a:cubicBezTo>
                    <a:cubicBezTo>
                      <a:pt x="17876" y="35370"/>
                      <a:pt x="17897" y="35380"/>
                      <a:pt x="17918" y="35380"/>
                    </a:cubicBezTo>
                    <a:cubicBezTo>
                      <a:pt x="17921" y="35380"/>
                      <a:pt x="17924" y="35380"/>
                      <a:pt x="17927" y="35379"/>
                    </a:cubicBezTo>
                    <a:cubicBezTo>
                      <a:pt x="18273" y="35347"/>
                      <a:pt x="18634" y="35262"/>
                      <a:pt x="18851" y="35169"/>
                    </a:cubicBezTo>
                    <a:cubicBezTo>
                      <a:pt x="18918" y="35141"/>
                      <a:pt x="18971" y="35112"/>
                      <a:pt x="19008" y="35081"/>
                    </a:cubicBezTo>
                    <a:cubicBezTo>
                      <a:pt x="19698" y="34542"/>
                      <a:pt x="19918" y="33560"/>
                      <a:pt x="19551" y="32703"/>
                    </a:cubicBezTo>
                    <a:lnTo>
                      <a:pt x="5753" y="504"/>
                    </a:lnTo>
                    <a:cubicBezTo>
                      <a:pt x="5590" y="123"/>
                      <a:pt x="5233" y="0"/>
                      <a:pt x="4842" y="0"/>
                    </a:cubicBezTo>
                    <a:close/>
                  </a:path>
                </a:pathLst>
              </a:custGeom>
              <a:solidFill>
                <a:srgbClr val="FFF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8" name="Google Shape;7134;p63">
                <a:extLst>
                  <a:ext uri="{FF2B5EF4-FFF2-40B4-BE49-F238E27FC236}">
                    <a16:creationId xmlns:a16="http://schemas.microsoft.com/office/drawing/2014/main" id="{AB071888-1E89-48AD-95C2-F8429B4A4587}"/>
                  </a:ext>
                </a:extLst>
              </p:cNvPr>
              <p:cNvSpPr/>
              <p:nvPr/>
            </p:nvSpPr>
            <p:spPr>
              <a:xfrm>
                <a:off x="1782375" y="3425650"/>
                <a:ext cx="1111800" cy="1186575"/>
              </a:xfrm>
              <a:custGeom>
                <a:avLst/>
                <a:gdLst/>
                <a:ahLst/>
                <a:cxnLst/>
                <a:rect l="l" t="t" r="r" b="b"/>
                <a:pathLst>
                  <a:path w="44472" h="47463" extrusionOk="0">
                    <a:moveTo>
                      <a:pt x="29145" y="332"/>
                    </a:moveTo>
                    <a:cubicBezTo>
                      <a:pt x="29272" y="332"/>
                      <a:pt x="29399" y="356"/>
                      <a:pt x="29520" y="404"/>
                    </a:cubicBezTo>
                    <a:cubicBezTo>
                      <a:pt x="29770" y="503"/>
                      <a:pt x="29966" y="696"/>
                      <a:pt x="30072" y="943"/>
                    </a:cubicBezTo>
                    <a:lnTo>
                      <a:pt x="44006" y="33459"/>
                    </a:lnTo>
                    <a:cubicBezTo>
                      <a:pt x="44128" y="33746"/>
                      <a:pt x="44132" y="34062"/>
                      <a:pt x="44016" y="34350"/>
                    </a:cubicBezTo>
                    <a:cubicBezTo>
                      <a:pt x="43901" y="34638"/>
                      <a:pt x="43680" y="34865"/>
                      <a:pt x="43396" y="34987"/>
                    </a:cubicBezTo>
                    <a:lnTo>
                      <a:pt x="15177" y="47079"/>
                    </a:lnTo>
                    <a:lnTo>
                      <a:pt x="388" y="12567"/>
                    </a:lnTo>
                    <a:lnTo>
                      <a:pt x="28748" y="413"/>
                    </a:lnTo>
                    <a:cubicBezTo>
                      <a:pt x="28876" y="359"/>
                      <a:pt x="29011" y="332"/>
                      <a:pt x="29145" y="332"/>
                    </a:cubicBezTo>
                    <a:close/>
                    <a:moveTo>
                      <a:pt x="29143" y="1"/>
                    </a:moveTo>
                    <a:cubicBezTo>
                      <a:pt x="28965" y="1"/>
                      <a:pt x="28786" y="37"/>
                      <a:pt x="28618" y="110"/>
                    </a:cubicBezTo>
                    <a:lnTo>
                      <a:pt x="106" y="12328"/>
                    </a:lnTo>
                    <a:cubicBezTo>
                      <a:pt x="66" y="12345"/>
                      <a:pt x="33" y="12377"/>
                      <a:pt x="17" y="12418"/>
                    </a:cubicBezTo>
                    <a:cubicBezTo>
                      <a:pt x="0" y="12459"/>
                      <a:pt x="1" y="12505"/>
                      <a:pt x="19" y="12544"/>
                    </a:cubicBezTo>
                    <a:lnTo>
                      <a:pt x="14940" y="47362"/>
                    </a:lnTo>
                    <a:cubicBezTo>
                      <a:pt x="14966" y="47425"/>
                      <a:pt x="15027" y="47462"/>
                      <a:pt x="15091" y="47462"/>
                    </a:cubicBezTo>
                    <a:cubicBezTo>
                      <a:pt x="15113" y="47462"/>
                      <a:pt x="15134" y="47457"/>
                      <a:pt x="15155" y="47448"/>
                    </a:cubicBezTo>
                    <a:lnTo>
                      <a:pt x="43524" y="35290"/>
                    </a:lnTo>
                    <a:cubicBezTo>
                      <a:pt x="43893" y="35133"/>
                      <a:pt x="44177" y="34842"/>
                      <a:pt x="44324" y="34473"/>
                    </a:cubicBezTo>
                    <a:cubicBezTo>
                      <a:pt x="44472" y="34103"/>
                      <a:pt x="44466" y="33695"/>
                      <a:pt x="44309" y="33329"/>
                    </a:cubicBezTo>
                    <a:lnTo>
                      <a:pt x="30376" y="814"/>
                    </a:lnTo>
                    <a:cubicBezTo>
                      <a:pt x="30235" y="485"/>
                      <a:pt x="29974" y="230"/>
                      <a:pt x="29641" y="98"/>
                    </a:cubicBezTo>
                    <a:cubicBezTo>
                      <a:pt x="29481" y="33"/>
                      <a:pt x="29312" y="1"/>
                      <a:pt x="2914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9" name="Google Shape;7135;p63">
                <a:extLst>
                  <a:ext uri="{FF2B5EF4-FFF2-40B4-BE49-F238E27FC236}">
                    <a16:creationId xmlns:a16="http://schemas.microsoft.com/office/drawing/2014/main" id="{BB8B68BD-C494-4B71-95DA-31AE6F8E0246}"/>
                  </a:ext>
                </a:extLst>
              </p:cNvPr>
              <p:cNvSpPr/>
              <p:nvPr/>
            </p:nvSpPr>
            <p:spPr>
              <a:xfrm>
                <a:off x="1733025" y="3280350"/>
                <a:ext cx="1201350" cy="1318200"/>
              </a:xfrm>
              <a:custGeom>
                <a:avLst/>
                <a:gdLst/>
                <a:ahLst/>
                <a:cxnLst/>
                <a:rect l="l" t="t" r="r" b="b"/>
                <a:pathLst>
                  <a:path w="48054" h="52728" extrusionOk="0">
                    <a:moveTo>
                      <a:pt x="32674" y="1"/>
                    </a:moveTo>
                    <a:cubicBezTo>
                      <a:pt x="32624" y="1"/>
                      <a:pt x="32572" y="3"/>
                      <a:pt x="32517" y="6"/>
                    </a:cubicBezTo>
                    <a:cubicBezTo>
                      <a:pt x="31989" y="41"/>
                      <a:pt x="31446" y="244"/>
                      <a:pt x="31169" y="363"/>
                    </a:cubicBezTo>
                    <a:lnTo>
                      <a:pt x="3360" y="12281"/>
                    </a:lnTo>
                    <a:cubicBezTo>
                      <a:pt x="1810" y="13045"/>
                      <a:pt x="865" y="14430"/>
                      <a:pt x="627" y="16284"/>
                    </a:cubicBezTo>
                    <a:cubicBezTo>
                      <a:pt x="449" y="17674"/>
                      <a:pt x="724" y="18819"/>
                      <a:pt x="745" y="18893"/>
                    </a:cubicBezTo>
                    <a:lnTo>
                      <a:pt x="14888" y="51898"/>
                    </a:lnTo>
                    <a:cubicBezTo>
                      <a:pt x="15163" y="52542"/>
                      <a:pt x="15691" y="52727"/>
                      <a:pt x="16164" y="52727"/>
                    </a:cubicBezTo>
                    <a:cubicBezTo>
                      <a:pt x="16424" y="52727"/>
                      <a:pt x="16669" y="52670"/>
                      <a:pt x="16844" y="52600"/>
                    </a:cubicBezTo>
                    <a:cubicBezTo>
                      <a:pt x="16929" y="52566"/>
                      <a:pt x="16970" y="52471"/>
                      <a:pt x="16937" y="52386"/>
                    </a:cubicBezTo>
                    <a:cubicBezTo>
                      <a:pt x="16911" y="52320"/>
                      <a:pt x="16848" y="52281"/>
                      <a:pt x="16781" y="52281"/>
                    </a:cubicBezTo>
                    <a:cubicBezTo>
                      <a:pt x="16762" y="52281"/>
                      <a:pt x="16742" y="52285"/>
                      <a:pt x="16722" y="52292"/>
                    </a:cubicBezTo>
                    <a:cubicBezTo>
                      <a:pt x="16700" y="52300"/>
                      <a:pt x="16454" y="52393"/>
                      <a:pt x="16156" y="52393"/>
                    </a:cubicBezTo>
                    <a:cubicBezTo>
                      <a:pt x="15816" y="52393"/>
                      <a:pt x="15409" y="52272"/>
                      <a:pt x="15192" y="51765"/>
                    </a:cubicBezTo>
                    <a:lnTo>
                      <a:pt x="1056" y="18787"/>
                    </a:lnTo>
                    <a:cubicBezTo>
                      <a:pt x="1044" y="18743"/>
                      <a:pt x="0" y="14304"/>
                      <a:pt x="3496" y="12581"/>
                    </a:cubicBezTo>
                    <a:lnTo>
                      <a:pt x="31298" y="667"/>
                    </a:lnTo>
                    <a:cubicBezTo>
                      <a:pt x="31555" y="557"/>
                      <a:pt x="32058" y="366"/>
                      <a:pt x="32536" y="335"/>
                    </a:cubicBezTo>
                    <a:cubicBezTo>
                      <a:pt x="32583" y="332"/>
                      <a:pt x="32629" y="330"/>
                      <a:pt x="32672" y="330"/>
                    </a:cubicBezTo>
                    <a:cubicBezTo>
                      <a:pt x="33112" y="330"/>
                      <a:pt x="33394" y="488"/>
                      <a:pt x="33531" y="808"/>
                    </a:cubicBezTo>
                    <a:lnTo>
                      <a:pt x="47330" y="33006"/>
                    </a:lnTo>
                    <a:cubicBezTo>
                      <a:pt x="47689" y="33844"/>
                      <a:pt x="47473" y="34798"/>
                      <a:pt x="46805" y="35325"/>
                    </a:cubicBezTo>
                    <a:cubicBezTo>
                      <a:pt x="46575" y="35505"/>
                      <a:pt x="45868" y="35626"/>
                      <a:pt x="45481" y="35629"/>
                    </a:cubicBezTo>
                    <a:cubicBezTo>
                      <a:pt x="45391" y="35629"/>
                      <a:pt x="45315" y="35703"/>
                      <a:pt x="45316" y="35795"/>
                    </a:cubicBezTo>
                    <a:cubicBezTo>
                      <a:pt x="45316" y="35883"/>
                      <a:pt x="45387" y="35959"/>
                      <a:pt x="45474" y="35959"/>
                    </a:cubicBezTo>
                    <a:cubicBezTo>
                      <a:pt x="45477" y="35959"/>
                      <a:pt x="45480" y="35959"/>
                      <a:pt x="45483" y="35958"/>
                    </a:cubicBezTo>
                    <a:cubicBezTo>
                      <a:pt x="45853" y="35955"/>
                      <a:pt x="46681" y="35843"/>
                      <a:pt x="47010" y="35584"/>
                    </a:cubicBezTo>
                    <a:cubicBezTo>
                      <a:pt x="47796" y="34965"/>
                      <a:pt x="48053" y="33850"/>
                      <a:pt x="47635" y="32875"/>
                    </a:cubicBezTo>
                    <a:lnTo>
                      <a:pt x="33837" y="677"/>
                    </a:lnTo>
                    <a:cubicBezTo>
                      <a:pt x="33702" y="363"/>
                      <a:pt x="33391" y="1"/>
                      <a:pt x="32674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0" name="Google Shape;7136;p63">
                <a:extLst>
                  <a:ext uri="{FF2B5EF4-FFF2-40B4-BE49-F238E27FC236}">
                    <a16:creationId xmlns:a16="http://schemas.microsoft.com/office/drawing/2014/main" id="{99BFD4F2-FCE6-443F-A563-4D31F86FA9B8}"/>
                  </a:ext>
                </a:extLst>
              </p:cNvPr>
              <p:cNvSpPr/>
              <p:nvPr/>
            </p:nvSpPr>
            <p:spPr>
              <a:xfrm>
                <a:off x="1752550" y="3574175"/>
                <a:ext cx="100800" cy="167625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6705" extrusionOk="0">
                    <a:moveTo>
                      <a:pt x="3843" y="0"/>
                    </a:moveTo>
                    <a:cubicBezTo>
                      <a:pt x="3821" y="0"/>
                      <a:pt x="3799" y="5"/>
                      <a:pt x="3778" y="14"/>
                    </a:cubicBezTo>
                    <a:cubicBezTo>
                      <a:pt x="0" y="1634"/>
                      <a:pt x="1191" y="6530"/>
                      <a:pt x="1204" y="6580"/>
                    </a:cubicBezTo>
                    <a:cubicBezTo>
                      <a:pt x="1223" y="6655"/>
                      <a:pt x="1291" y="6705"/>
                      <a:pt x="1364" y="6705"/>
                    </a:cubicBezTo>
                    <a:cubicBezTo>
                      <a:pt x="1376" y="6705"/>
                      <a:pt x="1391" y="6703"/>
                      <a:pt x="1405" y="6700"/>
                    </a:cubicBezTo>
                    <a:cubicBezTo>
                      <a:pt x="1494" y="6677"/>
                      <a:pt x="1548" y="6587"/>
                      <a:pt x="1525" y="6498"/>
                    </a:cubicBezTo>
                    <a:cubicBezTo>
                      <a:pt x="1514" y="6452"/>
                      <a:pt x="388" y="1826"/>
                      <a:pt x="3909" y="318"/>
                    </a:cubicBezTo>
                    <a:cubicBezTo>
                      <a:pt x="3993" y="282"/>
                      <a:pt x="4032" y="185"/>
                      <a:pt x="3995" y="101"/>
                    </a:cubicBezTo>
                    <a:cubicBezTo>
                      <a:pt x="3968" y="38"/>
                      <a:pt x="3906" y="0"/>
                      <a:pt x="3843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1" name="Google Shape;7137;p63">
                <a:extLst>
                  <a:ext uri="{FF2B5EF4-FFF2-40B4-BE49-F238E27FC236}">
                    <a16:creationId xmlns:a16="http://schemas.microsoft.com/office/drawing/2014/main" id="{55CE9998-631B-4DDF-9C2D-C80E757F7E09}"/>
                  </a:ext>
                </a:extLst>
              </p:cNvPr>
              <p:cNvSpPr/>
              <p:nvPr/>
            </p:nvSpPr>
            <p:spPr>
              <a:xfrm>
                <a:off x="1782500" y="3298150"/>
                <a:ext cx="1113775" cy="907975"/>
              </a:xfrm>
              <a:custGeom>
                <a:avLst/>
                <a:gdLst/>
                <a:ahLst/>
                <a:cxnLst/>
                <a:rect l="l" t="t" r="r" b="b"/>
                <a:pathLst>
                  <a:path w="44551" h="36319" extrusionOk="0">
                    <a:moveTo>
                      <a:pt x="30684" y="0"/>
                    </a:moveTo>
                    <a:cubicBezTo>
                      <a:pt x="30663" y="0"/>
                      <a:pt x="30641" y="4"/>
                      <a:pt x="30620" y="13"/>
                    </a:cubicBezTo>
                    <a:lnTo>
                      <a:pt x="1802" y="12363"/>
                    </a:lnTo>
                    <a:cubicBezTo>
                      <a:pt x="1738" y="12384"/>
                      <a:pt x="212" y="12908"/>
                      <a:pt x="16" y="14105"/>
                    </a:cubicBezTo>
                    <a:cubicBezTo>
                      <a:pt x="1" y="14195"/>
                      <a:pt x="62" y="14280"/>
                      <a:pt x="152" y="14294"/>
                    </a:cubicBezTo>
                    <a:cubicBezTo>
                      <a:pt x="162" y="14296"/>
                      <a:pt x="171" y="14297"/>
                      <a:pt x="180" y="14297"/>
                    </a:cubicBezTo>
                    <a:cubicBezTo>
                      <a:pt x="259" y="14297"/>
                      <a:pt x="330" y="14239"/>
                      <a:pt x="342" y="14158"/>
                    </a:cubicBezTo>
                    <a:cubicBezTo>
                      <a:pt x="507" y="13159"/>
                      <a:pt x="1894" y="12681"/>
                      <a:pt x="1920" y="12672"/>
                    </a:cubicBezTo>
                    <a:lnTo>
                      <a:pt x="30599" y="383"/>
                    </a:lnTo>
                    <a:lnTo>
                      <a:pt x="44208" y="32138"/>
                    </a:lnTo>
                    <a:cubicBezTo>
                      <a:pt x="43371" y="35059"/>
                      <a:pt x="42999" y="36085"/>
                      <a:pt x="42995" y="36095"/>
                    </a:cubicBezTo>
                    <a:cubicBezTo>
                      <a:pt x="42964" y="36180"/>
                      <a:pt x="43007" y="36276"/>
                      <a:pt x="43094" y="36308"/>
                    </a:cubicBezTo>
                    <a:cubicBezTo>
                      <a:pt x="43111" y="36315"/>
                      <a:pt x="43131" y="36318"/>
                      <a:pt x="43150" y="36318"/>
                    </a:cubicBezTo>
                    <a:cubicBezTo>
                      <a:pt x="43217" y="36318"/>
                      <a:pt x="43281" y="36276"/>
                      <a:pt x="43304" y="36209"/>
                    </a:cubicBezTo>
                    <a:cubicBezTo>
                      <a:pt x="43308" y="36199"/>
                      <a:pt x="43687" y="35152"/>
                      <a:pt x="44540" y="32171"/>
                    </a:cubicBezTo>
                    <a:cubicBezTo>
                      <a:pt x="44550" y="32135"/>
                      <a:pt x="44548" y="32096"/>
                      <a:pt x="44534" y="32060"/>
                    </a:cubicBezTo>
                    <a:lnTo>
                      <a:pt x="30838" y="100"/>
                    </a:lnTo>
                    <a:cubicBezTo>
                      <a:pt x="30810" y="38"/>
                      <a:pt x="30748" y="0"/>
                      <a:pt x="3068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2" name="Google Shape;7138;p63">
                <a:extLst>
                  <a:ext uri="{FF2B5EF4-FFF2-40B4-BE49-F238E27FC236}">
                    <a16:creationId xmlns:a16="http://schemas.microsoft.com/office/drawing/2014/main" id="{D998E167-9E9F-4F27-8F0C-A90C362A1143}"/>
                  </a:ext>
                </a:extLst>
              </p:cNvPr>
              <p:cNvSpPr/>
              <p:nvPr/>
            </p:nvSpPr>
            <p:spPr>
              <a:xfrm>
                <a:off x="2009825" y="4149125"/>
                <a:ext cx="155975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13035" extrusionOk="0">
                    <a:moveTo>
                      <a:pt x="95" y="0"/>
                    </a:moveTo>
                    <a:cubicBezTo>
                      <a:pt x="83" y="0"/>
                      <a:pt x="71" y="3"/>
                      <a:pt x="59" y="8"/>
                    </a:cubicBezTo>
                    <a:cubicBezTo>
                      <a:pt x="18" y="27"/>
                      <a:pt x="0" y="75"/>
                      <a:pt x="19" y="118"/>
                    </a:cubicBezTo>
                    <a:lnTo>
                      <a:pt x="6069" y="12987"/>
                    </a:lnTo>
                    <a:cubicBezTo>
                      <a:pt x="6083" y="13017"/>
                      <a:pt x="6113" y="13034"/>
                      <a:pt x="6144" y="13034"/>
                    </a:cubicBezTo>
                    <a:cubicBezTo>
                      <a:pt x="6156" y="13034"/>
                      <a:pt x="6168" y="13031"/>
                      <a:pt x="6179" y="13026"/>
                    </a:cubicBezTo>
                    <a:cubicBezTo>
                      <a:pt x="6219" y="13007"/>
                      <a:pt x="6238" y="12958"/>
                      <a:pt x="6218" y="12916"/>
                    </a:cubicBezTo>
                    <a:lnTo>
                      <a:pt x="169" y="47"/>
                    </a:lnTo>
                    <a:cubicBezTo>
                      <a:pt x="155" y="17"/>
                      <a:pt x="125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3" name="Google Shape;7139;p63">
                <a:extLst>
                  <a:ext uri="{FF2B5EF4-FFF2-40B4-BE49-F238E27FC236}">
                    <a16:creationId xmlns:a16="http://schemas.microsoft.com/office/drawing/2014/main" id="{40AC36FE-D3CF-4DCB-A2B7-18376CDDE06B}"/>
                  </a:ext>
                </a:extLst>
              </p:cNvPr>
              <p:cNvSpPr/>
              <p:nvPr/>
            </p:nvSpPr>
            <p:spPr>
              <a:xfrm>
                <a:off x="2106025" y="4275825"/>
                <a:ext cx="40050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461" extrusionOk="0">
                    <a:moveTo>
                      <a:pt x="95" y="1"/>
                    </a:moveTo>
                    <a:cubicBezTo>
                      <a:pt x="84" y="1"/>
                      <a:pt x="73" y="3"/>
                      <a:pt x="63" y="8"/>
                    </a:cubicBezTo>
                    <a:cubicBezTo>
                      <a:pt x="21" y="26"/>
                      <a:pt x="1" y="75"/>
                      <a:pt x="20" y="116"/>
                    </a:cubicBezTo>
                    <a:lnTo>
                      <a:pt x="1430" y="3410"/>
                    </a:lnTo>
                    <a:cubicBezTo>
                      <a:pt x="1444" y="3442"/>
                      <a:pt x="1475" y="3460"/>
                      <a:pt x="1507" y="3460"/>
                    </a:cubicBezTo>
                    <a:cubicBezTo>
                      <a:pt x="1518" y="3460"/>
                      <a:pt x="1529" y="3459"/>
                      <a:pt x="1539" y="3454"/>
                    </a:cubicBezTo>
                    <a:cubicBezTo>
                      <a:pt x="1581" y="3435"/>
                      <a:pt x="1601" y="3387"/>
                      <a:pt x="1582" y="3345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4" name="Google Shape;7140;p63">
                <a:extLst>
                  <a:ext uri="{FF2B5EF4-FFF2-40B4-BE49-F238E27FC236}">
                    <a16:creationId xmlns:a16="http://schemas.microsoft.com/office/drawing/2014/main" id="{38D489DE-C5C9-4472-B3A5-637CEE60B54D}"/>
                  </a:ext>
                </a:extLst>
              </p:cNvPr>
              <p:cNvSpPr/>
              <p:nvPr/>
            </p:nvSpPr>
            <p:spPr>
              <a:xfrm>
                <a:off x="2230650" y="4346800"/>
                <a:ext cx="1275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510" h="1239" extrusionOk="0">
                    <a:moveTo>
                      <a:pt x="93" y="1"/>
                    </a:moveTo>
                    <a:cubicBezTo>
                      <a:pt x="85" y="1"/>
                      <a:pt x="76" y="2"/>
                      <a:pt x="68" y="5"/>
                    </a:cubicBezTo>
                    <a:cubicBezTo>
                      <a:pt x="25" y="19"/>
                      <a:pt x="1" y="66"/>
                      <a:pt x="13" y="109"/>
                    </a:cubicBezTo>
                    <a:lnTo>
                      <a:pt x="338" y="1180"/>
                    </a:lnTo>
                    <a:cubicBezTo>
                      <a:pt x="348" y="1215"/>
                      <a:pt x="381" y="1239"/>
                      <a:pt x="416" y="1239"/>
                    </a:cubicBezTo>
                    <a:cubicBezTo>
                      <a:pt x="425" y="1239"/>
                      <a:pt x="433" y="1238"/>
                      <a:pt x="441" y="1235"/>
                    </a:cubicBezTo>
                    <a:cubicBezTo>
                      <a:pt x="484" y="1222"/>
                      <a:pt x="509" y="1175"/>
                      <a:pt x="496" y="1131"/>
                    </a:cubicBezTo>
                    <a:lnTo>
                      <a:pt x="171" y="60"/>
                    </a:lnTo>
                    <a:cubicBezTo>
                      <a:pt x="161" y="25"/>
                      <a:pt x="128" y="1"/>
                      <a:pt x="9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5" name="Google Shape;7141;p63">
                <a:extLst>
                  <a:ext uri="{FF2B5EF4-FFF2-40B4-BE49-F238E27FC236}">
                    <a16:creationId xmlns:a16="http://schemas.microsoft.com/office/drawing/2014/main" id="{16193C14-3151-4C06-8C17-9AE15F9490A6}"/>
                  </a:ext>
                </a:extLst>
              </p:cNvPr>
              <p:cNvSpPr/>
              <p:nvPr/>
            </p:nvSpPr>
            <p:spPr>
              <a:xfrm>
                <a:off x="2526050" y="3564725"/>
                <a:ext cx="92825" cy="225225"/>
              </a:xfrm>
              <a:custGeom>
                <a:avLst/>
                <a:gdLst/>
                <a:ahLst/>
                <a:cxnLst/>
                <a:rect l="l" t="t" r="r" b="b"/>
                <a:pathLst>
                  <a:path w="3713" h="9009" extrusionOk="0">
                    <a:moveTo>
                      <a:pt x="94" y="0"/>
                    </a:moveTo>
                    <a:cubicBezTo>
                      <a:pt x="84" y="0"/>
                      <a:pt x="74" y="2"/>
                      <a:pt x="64" y="6"/>
                    </a:cubicBezTo>
                    <a:cubicBezTo>
                      <a:pt x="22" y="24"/>
                      <a:pt x="1" y="71"/>
                      <a:pt x="18" y="114"/>
                    </a:cubicBezTo>
                    <a:lnTo>
                      <a:pt x="3542" y="8956"/>
                    </a:lnTo>
                    <a:cubicBezTo>
                      <a:pt x="3555" y="8989"/>
                      <a:pt x="3587" y="9009"/>
                      <a:pt x="3619" y="9009"/>
                    </a:cubicBezTo>
                    <a:cubicBezTo>
                      <a:pt x="3630" y="9009"/>
                      <a:pt x="3640" y="9007"/>
                      <a:pt x="3649" y="9001"/>
                    </a:cubicBezTo>
                    <a:cubicBezTo>
                      <a:pt x="3691" y="8985"/>
                      <a:pt x="3712" y="8938"/>
                      <a:pt x="3696" y="8895"/>
                    </a:cubicBezTo>
                    <a:lnTo>
                      <a:pt x="171" y="52"/>
                    </a:lnTo>
                    <a:cubicBezTo>
                      <a:pt x="158" y="20"/>
                      <a:pt x="127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6" name="Google Shape;7142;p63">
                <a:extLst>
                  <a:ext uri="{FF2B5EF4-FFF2-40B4-BE49-F238E27FC236}">
                    <a16:creationId xmlns:a16="http://schemas.microsoft.com/office/drawing/2014/main" id="{8DF59505-15AA-4191-9380-BD361A792F64}"/>
                  </a:ext>
                </a:extLst>
              </p:cNvPr>
              <p:cNvSpPr/>
              <p:nvPr/>
            </p:nvSpPr>
            <p:spPr>
              <a:xfrm>
                <a:off x="2499975" y="3626350"/>
                <a:ext cx="30300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2552" extrusionOk="0">
                    <a:moveTo>
                      <a:pt x="95" y="1"/>
                    </a:moveTo>
                    <a:cubicBezTo>
                      <a:pt x="84" y="1"/>
                      <a:pt x="73" y="3"/>
                      <a:pt x="62" y="8"/>
                    </a:cubicBezTo>
                    <a:cubicBezTo>
                      <a:pt x="20" y="25"/>
                      <a:pt x="1" y="74"/>
                      <a:pt x="19" y="115"/>
                    </a:cubicBezTo>
                    <a:lnTo>
                      <a:pt x="1041" y="2502"/>
                    </a:lnTo>
                    <a:cubicBezTo>
                      <a:pt x="1054" y="2533"/>
                      <a:pt x="1086" y="2552"/>
                      <a:pt x="1117" y="2552"/>
                    </a:cubicBezTo>
                    <a:cubicBezTo>
                      <a:pt x="1129" y="2552"/>
                      <a:pt x="1139" y="2549"/>
                      <a:pt x="1150" y="2546"/>
                    </a:cubicBezTo>
                    <a:cubicBezTo>
                      <a:pt x="1192" y="2527"/>
                      <a:pt x="1211" y="2479"/>
                      <a:pt x="1193" y="2437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7" name="Google Shape;7143;p63">
                <a:extLst>
                  <a:ext uri="{FF2B5EF4-FFF2-40B4-BE49-F238E27FC236}">
                    <a16:creationId xmlns:a16="http://schemas.microsoft.com/office/drawing/2014/main" id="{8C0E0AD1-3963-40C8-9B74-0BFC9E2566D8}"/>
                  </a:ext>
                </a:extLst>
              </p:cNvPr>
              <p:cNvSpPr/>
              <p:nvPr/>
            </p:nvSpPr>
            <p:spPr>
              <a:xfrm>
                <a:off x="2415175" y="3608925"/>
                <a:ext cx="31525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2664" extrusionOk="0">
                    <a:moveTo>
                      <a:pt x="94" y="0"/>
                    </a:moveTo>
                    <a:cubicBezTo>
                      <a:pt x="83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5"/>
                    </a:cubicBezTo>
                    <a:lnTo>
                      <a:pt x="1090" y="2615"/>
                    </a:lnTo>
                    <a:cubicBezTo>
                      <a:pt x="1104" y="2646"/>
                      <a:pt x="1135" y="2664"/>
                      <a:pt x="1166" y="2664"/>
                    </a:cubicBezTo>
                    <a:cubicBezTo>
                      <a:pt x="1178" y="2664"/>
                      <a:pt x="1188" y="2662"/>
                      <a:pt x="1199" y="2658"/>
                    </a:cubicBezTo>
                    <a:cubicBezTo>
                      <a:pt x="1241" y="2639"/>
                      <a:pt x="1261" y="2591"/>
                      <a:pt x="1242" y="2549"/>
                    </a:cubicBezTo>
                    <a:lnTo>
                      <a:pt x="171" y="51"/>
                    </a:lnTo>
                    <a:cubicBezTo>
                      <a:pt x="157" y="19"/>
                      <a:pt x="126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8" name="Google Shape;7144;p63">
                <a:extLst>
                  <a:ext uri="{FF2B5EF4-FFF2-40B4-BE49-F238E27FC236}">
                    <a16:creationId xmlns:a16="http://schemas.microsoft.com/office/drawing/2014/main" id="{A3253824-700A-4B68-B0B2-AFAD10C28D1F}"/>
                  </a:ext>
                </a:extLst>
              </p:cNvPr>
              <p:cNvSpPr/>
              <p:nvPr/>
            </p:nvSpPr>
            <p:spPr>
              <a:xfrm>
                <a:off x="2781525" y="4157800"/>
                <a:ext cx="41225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3574" extrusionOk="0">
                    <a:moveTo>
                      <a:pt x="95" y="0"/>
                    </a:moveTo>
                    <a:cubicBezTo>
                      <a:pt x="84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6"/>
                    </a:cubicBezTo>
                    <a:lnTo>
                      <a:pt x="1479" y="3524"/>
                    </a:lnTo>
                    <a:cubicBezTo>
                      <a:pt x="1491" y="3555"/>
                      <a:pt x="1523" y="3573"/>
                      <a:pt x="1554" y="3573"/>
                    </a:cubicBezTo>
                    <a:cubicBezTo>
                      <a:pt x="1567" y="3573"/>
                      <a:pt x="1577" y="3571"/>
                      <a:pt x="1588" y="3567"/>
                    </a:cubicBezTo>
                    <a:cubicBezTo>
                      <a:pt x="1630" y="3549"/>
                      <a:pt x="1648" y="3500"/>
                      <a:pt x="1631" y="3458"/>
                    </a:cubicBezTo>
                    <a:lnTo>
                      <a:pt x="171" y="50"/>
                    </a:lnTo>
                    <a:cubicBezTo>
                      <a:pt x="157" y="19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9" name="Google Shape;7145;p63">
                <a:extLst>
                  <a:ext uri="{FF2B5EF4-FFF2-40B4-BE49-F238E27FC236}">
                    <a16:creationId xmlns:a16="http://schemas.microsoft.com/office/drawing/2014/main" id="{6473E4E3-5F2F-4EBE-9789-CB8344E86DEB}"/>
                  </a:ext>
                </a:extLst>
              </p:cNvPr>
              <p:cNvSpPr/>
              <p:nvPr/>
            </p:nvSpPr>
            <p:spPr>
              <a:xfrm>
                <a:off x="2749850" y="4201600"/>
                <a:ext cx="15700" cy="2970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188" extrusionOk="0">
                    <a:moveTo>
                      <a:pt x="95" y="0"/>
                    </a:moveTo>
                    <a:cubicBezTo>
                      <a:pt x="84" y="0"/>
                      <a:pt x="73" y="3"/>
                      <a:pt x="62" y="7"/>
                    </a:cubicBezTo>
                    <a:cubicBezTo>
                      <a:pt x="21" y="25"/>
                      <a:pt x="1" y="73"/>
                      <a:pt x="19" y="115"/>
                    </a:cubicBezTo>
                    <a:lnTo>
                      <a:pt x="457" y="1139"/>
                    </a:lnTo>
                    <a:cubicBezTo>
                      <a:pt x="471" y="1170"/>
                      <a:pt x="502" y="1188"/>
                      <a:pt x="533" y="1188"/>
                    </a:cubicBezTo>
                    <a:cubicBezTo>
                      <a:pt x="545" y="1188"/>
                      <a:pt x="555" y="1187"/>
                      <a:pt x="566" y="1182"/>
                    </a:cubicBezTo>
                    <a:cubicBezTo>
                      <a:pt x="608" y="1164"/>
                      <a:pt x="628" y="1115"/>
                      <a:pt x="610" y="1073"/>
                    </a:cubicBezTo>
                    <a:lnTo>
                      <a:pt x="171" y="50"/>
                    </a:lnTo>
                    <a:cubicBezTo>
                      <a:pt x="157" y="19"/>
                      <a:pt x="127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0" name="Google Shape;7146;p63">
                <a:extLst>
                  <a:ext uri="{FF2B5EF4-FFF2-40B4-BE49-F238E27FC236}">
                    <a16:creationId xmlns:a16="http://schemas.microsoft.com/office/drawing/2014/main" id="{47441171-8D69-4DE5-8120-158831528842}"/>
                  </a:ext>
                </a:extLst>
              </p:cNvPr>
              <p:cNvSpPr/>
              <p:nvPr/>
            </p:nvSpPr>
            <p:spPr>
              <a:xfrm>
                <a:off x="1734600" y="3602750"/>
                <a:ext cx="413475" cy="988750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39550" extrusionOk="0">
                    <a:moveTo>
                      <a:pt x="2818" y="1"/>
                    </a:moveTo>
                    <a:cubicBezTo>
                      <a:pt x="2809" y="1"/>
                      <a:pt x="2799" y="2"/>
                      <a:pt x="2789" y="7"/>
                    </a:cubicBezTo>
                    <a:cubicBezTo>
                      <a:pt x="2785" y="8"/>
                      <a:pt x="2782" y="13"/>
                      <a:pt x="2776" y="16"/>
                    </a:cubicBezTo>
                    <a:cubicBezTo>
                      <a:pt x="0" y="1959"/>
                      <a:pt x="932" y="5863"/>
                      <a:pt x="945" y="5916"/>
                    </a:cubicBezTo>
                    <a:lnTo>
                      <a:pt x="15081" y="38889"/>
                    </a:lnTo>
                    <a:cubicBezTo>
                      <a:pt x="15311" y="39428"/>
                      <a:pt x="15746" y="39549"/>
                      <a:pt x="16095" y="39549"/>
                    </a:cubicBezTo>
                    <a:cubicBezTo>
                      <a:pt x="16248" y="39549"/>
                      <a:pt x="16384" y="39526"/>
                      <a:pt x="16479" y="39505"/>
                    </a:cubicBezTo>
                    <a:lnTo>
                      <a:pt x="16489" y="39500"/>
                    </a:lnTo>
                    <a:cubicBezTo>
                      <a:pt x="16506" y="39494"/>
                      <a:pt x="16518" y="39480"/>
                      <a:pt x="16527" y="39464"/>
                    </a:cubicBezTo>
                    <a:cubicBezTo>
                      <a:pt x="16539" y="39443"/>
                      <a:pt x="16539" y="39422"/>
                      <a:pt x="16530" y="39401"/>
                    </a:cubicBezTo>
                    <a:lnTo>
                      <a:pt x="1973" y="5423"/>
                    </a:lnTo>
                    <a:cubicBezTo>
                      <a:pt x="1967" y="5408"/>
                      <a:pt x="1552" y="3680"/>
                      <a:pt x="1983" y="1930"/>
                    </a:cubicBezTo>
                    <a:cubicBezTo>
                      <a:pt x="2005" y="1789"/>
                      <a:pt x="2052" y="1643"/>
                      <a:pt x="2123" y="1498"/>
                    </a:cubicBezTo>
                    <a:cubicBezTo>
                      <a:pt x="2306" y="977"/>
                      <a:pt x="2560" y="515"/>
                      <a:pt x="2878" y="127"/>
                    </a:cubicBezTo>
                    <a:cubicBezTo>
                      <a:pt x="2903" y="100"/>
                      <a:pt x="2904" y="53"/>
                      <a:pt x="2877" y="28"/>
                    </a:cubicBezTo>
                    <a:cubicBezTo>
                      <a:pt x="2861" y="11"/>
                      <a:pt x="2840" y="1"/>
                      <a:pt x="2818" y="1"/>
                    </a:cubicBez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1" name="Google Shape;7147;p63">
                <a:extLst>
                  <a:ext uri="{FF2B5EF4-FFF2-40B4-BE49-F238E27FC236}">
                    <a16:creationId xmlns:a16="http://schemas.microsoft.com/office/drawing/2014/main" id="{6C6DB004-C5B4-4B09-922B-FACC618746D5}"/>
                  </a:ext>
                </a:extLst>
              </p:cNvPr>
              <p:cNvSpPr/>
              <p:nvPr/>
            </p:nvSpPr>
            <p:spPr>
              <a:xfrm>
                <a:off x="1790725" y="3685800"/>
                <a:ext cx="494950" cy="917950"/>
              </a:xfrm>
              <a:custGeom>
                <a:avLst/>
                <a:gdLst/>
                <a:ahLst/>
                <a:cxnLst/>
                <a:rect l="l" t="t" r="r" b="b"/>
                <a:pathLst>
                  <a:path w="19798" h="36718" extrusionOk="0">
                    <a:moveTo>
                      <a:pt x="4967" y="0"/>
                    </a:moveTo>
                    <a:lnTo>
                      <a:pt x="57" y="2105"/>
                    </a:lnTo>
                    <a:cubicBezTo>
                      <a:pt x="18" y="2122"/>
                      <a:pt x="0" y="2167"/>
                      <a:pt x="17" y="2204"/>
                    </a:cubicBezTo>
                    <a:lnTo>
                      <a:pt x="14788" y="36670"/>
                    </a:lnTo>
                    <a:cubicBezTo>
                      <a:pt x="14799" y="36700"/>
                      <a:pt x="14827" y="36717"/>
                      <a:pt x="14857" y="36717"/>
                    </a:cubicBezTo>
                    <a:cubicBezTo>
                      <a:pt x="14867" y="36717"/>
                      <a:pt x="14877" y="36715"/>
                      <a:pt x="14887" y="36711"/>
                    </a:cubicBezTo>
                    <a:lnTo>
                      <a:pt x="19798" y="34606"/>
                    </a:lnTo>
                    <a:lnTo>
                      <a:pt x="4967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2" name="Google Shape;7148;p63">
                <a:extLst>
                  <a:ext uri="{FF2B5EF4-FFF2-40B4-BE49-F238E27FC236}">
                    <a16:creationId xmlns:a16="http://schemas.microsoft.com/office/drawing/2014/main" id="{6733422E-355F-4B58-9EAE-169A97A1DB59}"/>
                  </a:ext>
                </a:extLst>
              </p:cNvPr>
              <p:cNvSpPr/>
              <p:nvPr/>
            </p:nvSpPr>
            <p:spPr>
              <a:xfrm>
                <a:off x="1780575" y="3531450"/>
                <a:ext cx="24150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9660" h="8059" extrusionOk="0">
                    <a:moveTo>
                      <a:pt x="9659" y="0"/>
                    </a:moveTo>
                    <a:lnTo>
                      <a:pt x="1980" y="3292"/>
                    </a:lnTo>
                    <a:cubicBezTo>
                      <a:pt x="1966" y="3297"/>
                      <a:pt x="1904" y="3319"/>
                      <a:pt x="1816" y="3358"/>
                    </a:cubicBezTo>
                    <a:cubicBezTo>
                      <a:pt x="1451" y="3514"/>
                      <a:pt x="793" y="3862"/>
                      <a:pt x="496" y="4445"/>
                    </a:cubicBezTo>
                    <a:cubicBezTo>
                      <a:pt x="0" y="5881"/>
                      <a:pt x="199" y="7407"/>
                      <a:pt x="309" y="7993"/>
                    </a:cubicBezTo>
                    <a:cubicBezTo>
                      <a:pt x="310" y="8017"/>
                      <a:pt x="329" y="8039"/>
                      <a:pt x="349" y="8048"/>
                    </a:cubicBezTo>
                    <a:cubicBezTo>
                      <a:pt x="358" y="8055"/>
                      <a:pt x="371" y="8058"/>
                      <a:pt x="384" y="8058"/>
                    </a:cubicBezTo>
                    <a:cubicBezTo>
                      <a:pt x="394" y="8058"/>
                      <a:pt x="404" y="8056"/>
                      <a:pt x="412" y="8053"/>
                    </a:cubicBezTo>
                    <a:lnTo>
                      <a:pt x="5456" y="5891"/>
                    </a:lnTo>
                    <a:lnTo>
                      <a:pt x="9659" y="0"/>
                    </a:lnTo>
                    <a:close/>
                  </a:path>
                </a:pathLst>
              </a:custGeom>
              <a:solidFill>
                <a:srgbClr val="B2A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3" name="Google Shape;7149;p63">
                <a:extLst>
                  <a:ext uri="{FF2B5EF4-FFF2-40B4-BE49-F238E27FC236}">
                    <a16:creationId xmlns:a16="http://schemas.microsoft.com/office/drawing/2014/main" id="{204042DF-7DE0-49A9-95F0-BE74F8B812F0}"/>
                  </a:ext>
                </a:extLst>
              </p:cNvPr>
              <p:cNvSpPr/>
              <p:nvPr/>
            </p:nvSpPr>
            <p:spPr>
              <a:xfrm>
                <a:off x="1806550" y="3509025"/>
                <a:ext cx="217550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8702" h="4349" extrusionOk="0">
                    <a:moveTo>
                      <a:pt x="8438" y="0"/>
                    </a:moveTo>
                    <a:lnTo>
                      <a:pt x="1728" y="2875"/>
                    </a:lnTo>
                    <a:cubicBezTo>
                      <a:pt x="1018" y="3180"/>
                      <a:pt x="445" y="3631"/>
                      <a:pt x="21" y="4228"/>
                    </a:cubicBezTo>
                    <a:cubicBezTo>
                      <a:pt x="0" y="4258"/>
                      <a:pt x="1" y="4299"/>
                      <a:pt x="25" y="4326"/>
                    </a:cubicBezTo>
                    <a:cubicBezTo>
                      <a:pt x="40" y="4341"/>
                      <a:pt x="61" y="4349"/>
                      <a:pt x="81" y="4349"/>
                    </a:cubicBezTo>
                    <a:cubicBezTo>
                      <a:pt x="92" y="4349"/>
                      <a:pt x="102" y="4347"/>
                      <a:pt x="111" y="4343"/>
                    </a:cubicBezTo>
                    <a:cubicBezTo>
                      <a:pt x="115" y="4342"/>
                      <a:pt x="118" y="4341"/>
                      <a:pt x="121" y="4335"/>
                    </a:cubicBezTo>
                    <a:cubicBezTo>
                      <a:pt x="336" y="4200"/>
                      <a:pt x="540" y="4105"/>
                      <a:pt x="670" y="4050"/>
                    </a:cubicBezTo>
                    <a:cubicBezTo>
                      <a:pt x="776" y="4006"/>
                      <a:pt x="844" y="3981"/>
                      <a:pt x="861" y="3972"/>
                    </a:cubicBezTo>
                    <a:lnTo>
                      <a:pt x="8702" y="613"/>
                    </a:lnTo>
                    <a:lnTo>
                      <a:pt x="8438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4" name="Google Shape;7150;p63">
                <a:extLst>
                  <a:ext uri="{FF2B5EF4-FFF2-40B4-BE49-F238E27FC236}">
                    <a16:creationId xmlns:a16="http://schemas.microsoft.com/office/drawing/2014/main" id="{2B62E61D-46B6-4C14-834C-79EA87B757DA}"/>
                  </a:ext>
                </a:extLst>
              </p:cNvPr>
              <p:cNvSpPr/>
              <p:nvPr/>
            </p:nvSpPr>
            <p:spPr>
              <a:xfrm>
                <a:off x="2397100" y="3432675"/>
                <a:ext cx="493175" cy="911650"/>
              </a:xfrm>
              <a:custGeom>
                <a:avLst/>
                <a:gdLst/>
                <a:ahLst/>
                <a:cxnLst/>
                <a:rect l="l" t="t" r="r" b="b"/>
                <a:pathLst>
                  <a:path w="19727" h="36466" extrusionOk="0">
                    <a:moveTo>
                      <a:pt x="4553" y="1"/>
                    </a:moveTo>
                    <a:cubicBezTo>
                      <a:pt x="4414" y="1"/>
                      <a:pt x="4272" y="28"/>
                      <a:pt x="4136" y="86"/>
                    </a:cubicBezTo>
                    <a:lnTo>
                      <a:pt x="0" y="1859"/>
                    </a:lnTo>
                    <a:lnTo>
                      <a:pt x="14831" y="36465"/>
                    </a:lnTo>
                    <a:lnTo>
                      <a:pt x="18825" y="34754"/>
                    </a:lnTo>
                    <a:cubicBezTo>
                      <a:pt x="19441" y="34490"/>
                      <a:pt x="19727" y="33775"/>
                      <a:pt x="19463" y="33159"/>
                    </a:cubicBezTo>
                    <a:lnTo>
                      <a:pt x="5528" y="643"/>
                    </a:lnTo>
                    <a:cubicBezTo>
                      <a:pt x="5358" y="242"/>
                      <a:pt x="4965" y="1"/>
                      <a:pt x="4553" y="1"/>
                    </a:cubicBezTo>
                    <a:close/>
                  </a:path>
                </a:pathLst>
              </a:custGeom>
              <a:solidFill>
                <a:srgbClr val="FFF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5" name="Google Shape;7151;p63">
                <a:extLst>
                  <a:ext uri="{FF2B5EF4-FFF2-40B4-BE49-F238E27FC236}">
                    <a16:creationId xmlns:a16="http://schemas.microsoft.com/office/drawing/2014/main" id="{E73A4427-B140-483F-A8E4-06FA8D00523B}"/>
                  </a:ext>
                </a:extLst>
              </p:cNvPr>
              <p:cNvSpPr/>
              <p:nvPr/>
            </p:nvSpPr>
            <p:spPr>
              <a:xfrm>
                <a:off x="2515725" y="3314450"/>
                <a:ext cx="373300" cy="876150"/>
              </a:xfrm>
              <a:custGeom>
                <a:avLst/>
                <a:gdLst/>
                <a:ahLst/>
                <a:cxnLst/>
                <a:rect l="l" t="t" r="r" b="b"/>
                <a:pathLst>
                  <a:path w="14932" h="35046" extrusionOk="0">
                    <a:moveTo>
                      <a:pt x="1385" y="1"/>
                    </a:moveTo>
                    <a:cubicBezTo>
                      <a:pt x="1376" y="1"/>
                      <a:pt x="1367" y="5"/>
                      <a:pt x="1361" y="8"/>
                    </a:cubicBezTo>
                    <a:cubicBezTo>
                      <a:pt x="1340" y="16"/>
                      <a:pt x="1327" y="35"/>
                      <a:pt x="1319" y="55"/>
                    </a:cubicBezTo>
                    <a:cubicBezTo>
                      <a:pt x="574" y="2677"/>
                      <a:pt x="153" y="3985"/>
                      <a:pt x="4" y="4430"/>
                    </a:cubicBezTo>
                    <a:cubicBezTo>
                      <a:pt x="1" y="4448"/>
                      <a:pt x="2" y="4473"/>
                      <a:pt x="9" y="4490"/>
                    </a:cubicBezTo>
                    <a:cubicBezTo>
                      <a:pt x="22" y="4510"/>
                      <a:pt x="39" y="4522"/>
                      <a:pt x="61" y="4525"/>
                    </a:cubicBezTo>
                    <a:cubicBezTo>
                      <a:pt x="479" y="4611"/>
                      <a:pt x="828" y="4893"/>
                      <a:pt x="995" y="5281"/>
                    </a:cubicBezTo>
                    <a:lnTo>
                      <a:pt x="13729" y="34998"/>
                    </a:lnTo>
                    <a:cubicBezTo>
                      <a:pt x="13742" y="35025"/>
                      <a:pt x="13769" y="35045"/>
                      <a:pt x="13801" y="35045"/>
                    </a:cubicBezTo>
                    <a:cubicBezTo>
                      <a:pt x="13802" y="35045"/>
                      <a:pt x="13802" y="35045"/>
                      <a:pt x="13803" y="35045"/>
                    </a:cubicBezTo>
                    <a:cubicBezTo>
                      <a:pt x="13804" y="35046"/>
                      <a:pt x="13805" y="35046"/>
                      <a:pt x="13806" y="35046"/>
                    </a:cubicBezTo>
                    <a:cubicBezTo>
                      <a:pt x="13815" y="35046"/>
                      <a:pt x="13824" y="35041"/>
                      <a:pt x="13829" y="35039"/>
                    </a:cubicBezTo>
                    <a:cubicBezTo>
                      <a:pt x="13850" y="35030"/>
                      <a:pt x="13865" y="35015"/>
                      <a:pt x="13871" y="34992"/>
                    </a:cubicBezTo>
                    <a:cubicBezTo>
                      <a:pt x="14068" y="34398"/>
                      <a:pt x="14410" y="33311"/>
                      <a:pt x="14926" y="31507"/>
                    </a:cubicBezTo>
                    <a:cubicBezTo>
                      <a:pt x="14931" y="31491"/>
                      <a:pt x="14927" y="31472"/>
                      <a:pt x="14922" y="31460"/>
                    </a:cubicBezTo>
                    <a:lnTo>
                      <a:pt x="1462" y="48"/>
                    </a:lnTo>
                    <a:cubicBezTo>
                      <a:pt x="1447" y="17"/>
                      <a:pt x="1421" y="1"/>
                      <a:pt x="1390" y="1"/>
                    </a:cubicBezTo>
                    <a:cubicBezTo>
                      <a:pt x="1389" y="1"/>
                      <a:pt x="1388" y="1"/>
                      <a:pt x="1387" y="1"/>
                    </a:cubicBezTo>
                    <a:cubicBezTo>
                      <a:pt x="1387" y="1"/>
                      <a:pt x="1386" y="1"/>
                      <a:pt x="1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6" name="Google Shape;7152;p63">
                <a:extLst>
                  <a:ext uri="{FF2B5EF4-FFF2-40B4-BE49-F238E27FC236}">
                    <a16:creationId xmlns:a16="http://schemas.microsoft.com/office/drawing/2014/main" id="{0F079F72-9AA7-4CA7-8903-8DD5AF9D3116}"/>
                  </a:ext>
                </a:extLst>
              </p:cNvPr>
              <p:cNvSpPr/>
              <p:nvPr/>
            </p:nvSpPr>
            <p:spPr>
              <a:xfrm>
                <a:off x="2428650" y="3287425"/>
                <a:ext cx="497975" cy="884500"/>
              </a:xfrm>
              <a:custGeom>
                <a:avLst/>
                <a:gdLst/>
                <a:ahLst/>
                <a:cxnLst/>
                <a:rect l="l" t="t" r="r" b="b"/>
                <a:pathLst>
                  <a:path w="19919" h="35380" extrusionOk="0">
                    <a:moveTo>
                      <a:pt x="4842" y="0"/>
                    </a:moveTo>
                    <a:cubicBezTo>
                      <a:pt x="4307" y="0"/>
                      <a:pt x="3707" y="229"/>
                      <a:pt x="3451" y="339"/>
                    </a:cubicBezTo>
                    <a:lnTo>
                      <a:pt x="0" y="1818"/>
                    </a:lnTo>
                    <a:lnTo>
                      <a:pt x="263" y="2430"/>
                    </a:lnTo>
                    <a:lnTo>
                      <a:pt x="4761" y="503"/>
                    </a:lnTo>
                    <a:cubicBezTo>
                      <a:pt x="4765" y="501"/>
                      <a:pt x="4791" y="485"/>
                      <a:pt x="4795" y="484"/>
                    </a:cubicBezTo>
                    <a:cubicBezTo>
                      <a:pt x="4806" y="479"/>
                      <a:pt x="4822" y="474"/>
                      <a:pt x="4840" y="474"/>
                    </a:cubicBezTo>
                    <a:cubicBezTo>
                      <a:pt x="4849" y="474"/>
                      <a:pt x="4858" y="475"/>
                      <a:pt x="4867" y="478"/>
                    </a:cubicBezTo>
                    <a:cubicBezTo>
                      <a:pt x="4882" y="484"/>
                      <a:pt x="4899" y="494"/>
                      <a:pt x="4921" y="517"/>
                    </a:cubicBezTo>
                    <a:lnTo>
                      <a:pt x="4977" y="463"/>
                    </a:lnTo>
                    <a:lnTo>
                      <a:pt x="4943" y="548"/>
                    </a:lnTo>
                    <a:lnTo>
                      <a:pt x="18640" y="32509"/>
                    </a:lnTo>
                    <a:cubicBezTo>
                      <a:pt x="18650" y="32534"/>
                      <a:pt x="18653" y="32562"/>
                      <a:pt x="18643" y="32587"/>
                    </a:cubicBezTo>
                    <a:cubicBezTo>
                      <a:pt x="18349" y="33620"/>
                      <a:pt x="18077" y="34528"/>
                      <a:pt x="17846" y="35282"/>
                    </a:cubicBezTo>
                    <a:cubicBezTo>
                      <a:pt x="17836" y="35306"/>
                      <a:pt x="17844" y="35332"/>
                      <a:pt x="17861" y="35353"/>
                    </a:cubicBezTo>
                    <a:cubicBezTo>
                      <a:pt x="17876" y="35370"/>
                      <a:pt x="17897" y="35380"/>
                      <a:pt x="17918" y="35380"/>
                    </a:cubicBezTo>
                    <a:cubicBezTo>
                      <a:pt x="17921" y="35380"/>
                      <a:pt x="17924" y="35380"/>
                      <a:pt x="17927" y="35379"/>
                    </a:cubicBezTo>
                    <a:cubicBezTo>
                      <a:pt x="18273" y="35347"/>
                      <a:pt x="18634" y="35262"/>
                      <a:pt x="18851" y="35169"/>
                    </a:cubicBezTo>
                    <a:cubicBezTo>
                      <a:pt x="18918" y="35141"/>
                      <a:pt x="18971" y="35112"/>
                      <a:pt x="19008" y="35081"/>
                    </a:cubicBezTo>
                    <a:cubicBezTo>
                      <a:pt x="19698" y="34542"/>
                      <a:pt x="19918" y="33560"/>
                      <a:pt x="19551" y="32703"/>
                    </a:cubicBezTo>
                    <a:lnTo>
                      <a:pt x="5753" y="504"/>
                    </a:lnTo>
                    <a:cubicBezTo>
                      <a:pt x="5590" y="123"/>
                      <a:pt x="5233" y="0"/>
                      <a:pt x="4842" y="0"/>
                    </a:cubicBezTo>
                    <a:close/>
                  </a:path>
                </a:pathLst>
              </a:custGeom>
              <a:solidFill>
                <a:srgbClr val="FFF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7" name="Google Shape;7153;p63">
                <a:extLst>
                  <a:ext uri="{FF2B5EF4-FFF2-40B4-BE49-F238E27FC236}">
                    <a16:creationId xmlns:a16="http://schemas.microsoft.com/office/drawing/2014/main" id="{3B7D2DB3-0039-4EE4-B5FC-42C6ED1FACBC}"/>
                  </a:ext>
                </a:extLst>
              </p:cNvPr>
              <p:cNvSpPr/>
              <p:nvPr/>
            </p:nvSpPr>
            <p:spPr>
              <a:xfrm>
                <a:off x="1782375" y="3425650"/>
                <a:ext cx="1111800" cy="1186575"/>
              </a:xfrm>
              <a:custGeom>
                <a:avLst/>
                <a:gdLst/>
                <a:ahLst/>
                <a:cxnLst/>
                <a:rect l="l" t="t" r="r" b="b"/>
                <a:pathLst>
                  <a:path w="44472" h="47463" extrusionOk="0">
                    <a:moveTo>
                      <a:pt x="29145" y="332"/>
                    </a:moveTo>
                    <a:cubicBezTo>
                      <a:pt x="29272" y="332"/>
                      <a:pt x="29399" y="356"/>
                      <a:pt x="29520" y="404"/>
                    </a:cubicBezTo>
                    <a:cubicBezTo>
                      <a:pt x="29770" y="503"/>
                      <a:pt x="29966" y="696"/>
                      <a:pt x="30072" y="943"/>
                    </a:cubicBezTo>
                    <a:lnTo>
                      <a:pt x="44006" y="33459"/>
                    </a:lnTo>
                    <a:cubicBezTo>
                      <a:pt x="44128" y="33746"/>
                      <a:pt x="44132" y="34062"/>
                      <a:pt x="44016" y="34350"/>
                    </a:cubicBezTo>
                    <a:cubicBezTo>
                      <a:pt x="43901" y="34638"/>
                      <a:pt x="43680" y="34865"/>
                      <a:pt x="43396" y="34987"/>
                    </a:cubicBezTo>
                    <a:lnTo>
                      <a:pt x="15177" y="47079"/>
                    </a:lnTo>
                    <a:lnTo>
                      <a:pt x="388" y="12567"/>
                    </a:lnTo>
                    <a:lnTo>
                      <a:pt x="28748" y="413"/>
                    </a:lnTo>
                    <a:cubicBezTo>
                      <a:pt x="28876" y="359"/>
                      <a:pt x="29011" y="332"/>
                      <a:pt x="29145" y="332"/>
                    </a:cubicBezTo>
                    <a:close/>
                    <a:moveTo>
                      <a:pt x="29143" y="1"/>
                    </a:moveTo>
                    <a:cubicBezTo>
                      <a:pt x="28965" y="1"/>
                      <a:pt x="28786" y="37"/>
                      <a:pt x="28618" y="110"/>
                    </a:cubicBezTo>
                    <a:lnTo>
                      <a:pt x="106" y="12328"/>
                    </a:lnTo>
                    <a:cubicBezTo>
                      <a:pt x="66" y="12345"/>
                      <a:pt x="33" y="12377"/>
                      <a:pt x="17" y="12418"/>
                    </a:cubicBezTo>
                    <a:cubicBezTo>
                      <a:pt x="0" y="12459"/>
                      <a:pt x="1" y="12505"/>
                      <a:pt x="19" y="12544"/>
                    </a:cubicBezTo>
                    <a:lnTo>
                      <a:pt x="14940" y="47362"/>
                    </a:lnTo>
                    <a:cubicBezTo>
                      <a:pt x="14966" y="47425"/>
                      <a:pt x="15027" y="47462"/>
                      <a:pt x="15091" y="47462"/>
                    </a:cubicBezTo>
                    <a:cubicBezTo>
                      <a:pt x="15113" y="47462"/>
                      <a:pt x="15134" y="47457"/>
                      <a:pt x="15155" y="47448"/>
                    </a:cubicBezTo>
                    <a:lnTo>
                      <a:pt x="43524" y="35290"/>
                    </a:lnTo>
                    <a:cubicBezTo>
                      <a:pt x="43893" y="35133"/>
                      <a:pt x="44177" y="34842"/>
                      <a:pt x="44324" y="34473"/>
                    </a:cubicBezTo>
                    <a:cubicBezTo>
                      <a:pt x="44472" y="34103"/>
                      <a:pt x="44466" y="33695"/>
                      <a:pt x="44309" y="33329"/>
                    </a:cubicBezTo>
                    <a:lnTo>
                      <a:pt x="30376" y="814"/>
                    </a:lnTo>
                    <a:cubicBezTo>
                      <a:pt x="30235" y="485"/>
                      <a:pt x="29974" y="230"/>
                      <a:pt x="29641" y="98"/>
                    </a:cubicBezTo>
                    <a:cubicBezTo>
                      <a:pt x="29481" y="33"/>
                      <a:pt x="29312" y="1"/>
                      <a:pt x="2914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8" name="Google Shape;7154;p63">
                <a:extLst>
                  <a:ext uri="{FF2B5EF4-FFF2-40B4-BE49-F238E27FC236}">
                    <a16:creationId xmlns:a16="http://schemas.microsoft.com/office/drawing/2014/main" id="{7DE042D4-A54B-4830-A05A-08E4603751DD}"/>
                  </a:ext>
                </a:extLst>
              </p:cNvPr>
              <p:cNvSpPr/>
              <p:nvPr/>
            </p:nvSpPr>
            <p:spPr>
              <a:xfrm>
                <a:off x="1733025" y="3280350"/>
                <a:ext cx="1201350" cy="1318200"/>
              </a:xfrm>
              <a:custGeom>
                <a:avLst/>
                <a:gdLst/>
                <a:ahLst/>
                <a:cxnLst/>
                <a:rect l="l" t="t" r="r" b="b"/>
                <a:pathLst>
                  <a:path w="48054" h="52728" extrusionOk="0">
                    <a:moveTo>
                      <a:pt x="32674" y="1"/>
                    </a:moveTo>
                    <a:cubicBezTo>
                      <a:pt x="32624" y="1"/>
                      <a:pt x="32572" y="3"/>
                      <a:pt x="32517" y="6"/>
                    </a:cubicBezTo>
                    <a:cubicBezTo>
                      <a:pt x="31989" y="41"/>
                      <a:pt x="31446" y="244"/>
                      <a:pt x="31169" y="363"/>
                    </a:cubicBezTo>
                    <a:lnTo>
                      <a:pt x="3360" y="12281"/>
                    </a:lnTo>
                    <a:cubicBezTo>
                      <a:pt x="1810" y="13045"/>
                      <a:pt x="865" y="14430"/>
                      <a:pt x="627" y="16284"/>
                    </a:cubicBezTo>
                    <a:cubicBezTo>
                      <a:pt x="449" y="17674"/>
                      <a:pt x="724" y="18819"/>
                      <a:pt x="745" y="18893"/>
                    </a:cubicBezTo>
                    <a:lnTo>
                      <a:pt x="14888" y="51898"/>
                    </a:lnTo>
                    <a:cubicBezTo>
                      <a:pt x="15163" y="52542"/>
                      <a:pt x="15691" y="52727"/>
                      <a:pt x="16164" y="52727"/>
                    </a:cubicBezTo>
                    <a:cubicBezTo>
                      <a:pt x="16424" y="52727"/>
                      <a:pt x="16669" y="52670"/>
                      <a:pt x="16844" y="52600"/>
                    </a:cubicBezTo>
                    <a:cubicBezTo>
                      <a:pt x="16929" y="52566"/>
                      <a:pt x="16970" y="52471"/>
                      <a:pt x="16937" y="52386"/>
                    </a:cubicBezTo>
                    <a:cubicBezTo>
                      <a:pt x="16911" y="52320"/>
                      <a:pt x="16848" y="52281"/>
                      <a:pt x="16781" y="52281"/>
                    </a:cubicBezTo>
                    <a:cubicBezTo>
                      <a:pt x="16762" y="52281"/>
                      <a:pt x="16742" y="52285"/>
                      <a:pt x="16722" y="52292"/>
                    </a:cubicBezTo>
                    <a:cubicBezTo>
                      <a:pt x="16700" y="52300"/>
                      <a:pt x="16454" y="52393"/>
                      <a:pt x="16156" y="52393"/>
                    </a:cubicBezTo>
                    <a:cubicBezTo>
                      <a:pt x="15816" y="52393"/>
                      <a:pt x="15409" y="52272"/>
                      <a:pt x="15192" y="51765"/>
                    </a:cubicBezTo>
                    <a:lnTo>
                      <a:pt x="1056" y="18787"/>
                    </a:lnTo>
                    <a:cubicBezTo>
                      <a:pt x="1044" y="18743"/>
                      <a:pt x="0" y="14304"/>
                      <a:pt x="3496" y="12581"/>
                    </a:cubicBezTo>
                    <a:lnTo>
                      <a:pt x="31298" y="667"/>
                    </a:lnTo>
                    <a:cubicBezTo>
                      <a:pt x="31555" y="557"/>
                      <a:pt x="32058" y="366"/>
                      <a:pt x="32536" y="335"/>
                    </a:cubicBezTo>
                    <a:cubicBezTo>
                      <a:pt x="32583" y="332"/>
                      <a:pt x="32629" y="330"/>
                      <a:pt x="32672" y="330"/>
                    </a:cubicBezTo>
                    <a:cubicBezTo>
                      <a:pt x="33112" y="330"/>
                      <a:pt x="33394" y="488"/>
                      <a:pt x="33531" y="808"/>
                    </a:cubicBezTo>
                    <a:lnTo>
                      <a:pt x="47330" y="33006"/>
                    </a:lnTo>
                    <a:cubicBezTo>
                      <a:pt x="47689" y="33844"/>
                      <a:pt x="47473" y="34798"/>
                      <a:pt x="46805" y="35325"/>
                    </a:cubicBezTo>
                    <a:cubicBezTo>
                      <a:pt x="46575" y="35505"/>
                      <a:pt x="45868" y="35626"/>
                      <a:pt x="45481" y="35629"/>
                    </a:cubicBezTo>
                    <a:cubicBezTo>
                      <a:pt x="45391" y="35629"/>
                      <a:pt x="45315" y="35703"/>
                      <a:pt x="45316" y="35795"/>
                    </a:cubicBezTo>
                    <a:cubicBezTo>
                      <a:pt x="45316" y="35883"/>
                      <a:pt x="45387" y="35959"/>
                      <a:pt x="45474" y="35959"/>
                    </a:cubicBezTo>
                    <a:cubicBezTo>
                      <a:pt x="45477" y="35959"/>
                      <a:pt x="45480" y="35959"/>
                      <a:pt x="45483" y="35958"/>
                    </a:cubicBezTo>
                    <a:cubicBezTo>
                      <a:pt x="45853" y="35955"/>
                      <a:pt x="46681" y="35843"/>
                      <a:pt x="47010" y="35584"/>
                    </a:cubicBezTo>
                    <a:cubicBezTo>
                      <a:pt x="47796" y="34965"/>
                      <a:pt x="48053" y="33850"/>
                      <a:pt x="47635" y="32875"/>
                    </a:cubicBezTo>
                    <a:lnTo>
                      <a:pt x="33837" y="677"/>
                    </a:lnTo>
                    <a:cubicBezTo>
                      <a:pt x="33702" y="363"/>
                      <a:pt x="33391" y="1"/>
                      <a:pt x="32674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9" name="Google Shape;7155;p63">
                <a:extLst>
                  <a:ext uri="{FF2B5EF4-FFF2-40B4-BE49-F238E27FC236}">
                    <a16:creationId xmlns:a16="http://schemas.microsoft.com/office/drawing/2014/main" id="{AA7B9A5F-C850-4D59-94AC-C93C3B40E857}"/>
                  </a:ext>
                </a:extLst>
              </p:cNvPr>
              <p:cNvSpPr/>
              <p:nvPr/>
            </p:nvSpPr>
            <p:spPr>
              <a:xfrm>
                <a:off x="1752550" y="3574175"/>
                <a:ext cx="100800" cy="167625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6705" extrusionOk="0">
                    <a:moveTo>
                      <a:pt x="3843" y="0"/>
                    </a:moveTo>
                    <a:cubicBezTo>
                      <a:pt x="3821" y="0"/>
                      <a:pt x="3799" y="5"/>
                      <a:pt x="3778" y="14"/>
                    </a:cubicBezTo>
                    <a:cubicBezTo>
                      <a:pt x="0" y="1634"/>
                      <a:pt x="1191" y="6530"/>
                      <a:pt x="1204" y="6580"/>
                    </a:cubicBezTo>
                    <a:cubicBezTo>
                      <a:pt x="1223" y="6655"/>
                      <a:pt x="1291" y="6705"/>
                      <a:pt x="1364" y="6705"/>
                    </a:cubicBezTo>
                    <a:cubicBezTo>
                      <a:pt x="1376" y="6705"/>
                      <a:pt x="1391" y="6703"/>
                      <a:pt x="1405" y="6700"/>
                    </a:cubicBezTo>
                    <a:cubicBezTo>
                      <a:pt x="1494" y="6677"/>
                      <a:pt x="1548" y="6587"/>
                      <a:pt x="1525" y="6498"/>
                    </a:cubicBezTo>
                    <a:cubicBezTo>
                      <a:pt x="1514" y="6452"/>
                      <a:pt x="388" y="1826"/>
                      <a:pt x="3909" y="318"/>
                    </a:cubicBezTo>
                    <a:cubicBezTo>
                      <a:pt x="3993" y="282"/>
                      <a:pt x="4032" y="185"/>
                      <a:pt x="3995" y="101"/>
                    </a:cubicBezTo>
                    <a:cubicBezTo>
                      <a:pt x="3968" y="38"/>
                      <a:pt x="3906" y="0"/>
                      <a:pt x="3843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0" name="Google Shape;7156;p63">
                <a:extLst>
                  <a:ext uri="{FF2B5EF4-FFF2-40B4-BE49-F238E27FC236}">
                    <a16:creationId xmlns:a16="http://schemas.microsoft.com/office/drawing/2014/main" id="{5232DA8D-8EBF-4A8B-811D-CA777F8487B5}"/>
                  </a:ext>
                </a:extLst>
              </p:cNvPr>
              <p:cNvSpPr/>
              <p:nvPr/>
            </p:nvSpPr>
            <p:spPr>
              <a:xfrm>
                <a:off x="1782500" y="3298150"/>
                <a:ext cx="1113775" cy="907975"/>
              </a:xfrm>
              <a:custGeom>
                <a:avLst/>
                <a:gdLst/>
                <a:ahLst/>
                <a:cxnLst/>
                <a:rect l="l" t="t" r="r" b="b"/>
                <a:pathLst>
                  <a:path w="44551" h="36319" extrusionOk="0">
                    <a:moveTo>
                      <a:pt x="30684" y="0"/>
                    </a:moveTo>
                    <a:cubicBezTo>
                      <a:pt x="30663" y="0"/>
                      <a:pt x="30641" y="4"/>
                      <a:pt x="30620" y="13"/>
                    </a:cubicBezTo>
                    <a:lnTo>
                      <a:pt x="1802" y="12363"/>
                    </a:lnTo>
                    <a:cubicBezTo>
                      <a:pt x="1738" y="12384"/>
                      <a:pt x="212" y="12908"/>
                      <a:pt x="16" y="14105"/>
                    </a:cubicBezTo>
                    <a:cubicBezTo>
                      <a:pt x="1" y="14195"/>
                      <a:pt x="62" y="14280"/>
                      <a:pt x="152" y="14294"/>
                    </a:cubicBezTo>
                    <a:cubicBezTo>
                      <a:pt x="162" y="14296"/>
                      <a:pt x="171" y="14297"/>
                      <a:pt x="180" y="14297"/>
                    </a:cubicBezTo>
                    <a:cubicBezTo>
                      <a:pt x="259" y="14297"/>
                      <a:pt x="330" y="14239"/>
                      <a:pt x="342" y="14158"/>
                    </a:cubicBezTo>
                    <a:cubicBezTo>
                      <a:pt x="507" y="13159"/>
                      <a:pt x="1894" y="12681"/>
                      <a:pt x="1920" y="12672"/>
                    </a:cubicBezTo>
                    <a:lnTo>
                      <a:pt x="30599" y="383"/>
                    </a:lnTo>
                    <a:lnTo>
                      <a:pt x="44208" y="32138"/>
                    </a:lnTo>
                    <a:cubicBezTo>
                      <a:pt x="43371" y="35059"/>
                      <a:pt x="42999" y="36085"/>
                      <a:pt x="42995" y="36095"/>
                    </a:cubicBezTo>
                    <a:cubicBezTo>
                      <a:pt x="42964" y="36180"/>
                      <a:pt x="43007" y="36276"/>
                      <a:pt x="43094" y="36308"/>
                    </a:cubicBezTo>
                    <a:cubicBezTo>
                      <a:pt x="43111" y="36315"/>
                      <a:pt x="43131" y="36318"/>
                      <a:pt x="43150" y="36318"/>
                    </a:cubicBezTo>
                    <a:cubicBezTo>
                      <a:pt x="43217" y="36318"/>
                      <a:pt x="43281" y="36276"/>
                      <a:pt x="43304" y="36209"/>
                    </a:cubicBezTo>
                    <a:cubicBezTo>
                      <a:pt x="43308" y="36199"/>
                      <a:pt x="43687" y="35152"/>
                      <a:pt x="44540" y="32171"/>
                    </a:cubicBezTo>
                    <a:cubicBezTo>
                      <a:pt x="44550" y="32135"/>
                      <a:pt x="44548" y="32096"/>
                      <a:pt x="44534" y="32060"/>
                    </a:cubicBezTo>
                    <a:lnTo>
                      <a:pt x="30838" y="100"/>
                    </a:lnTo>
                    <a:cubicBezTo>
                      <a:pt x="30810" y="38"/>
                      <a:pt x="30748" y="0"/>
                      <a:pt x="3068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1" name="Google Shape;7157;p63">
                <a:extLst>
                  <a:ext uri="{FF2B5EF4-FFF2-40B4-BE49-F238E27FC236}">
                    <a16:creationId xmlns:a16="http://schemas.microsoft.com/office/drawing/2014/main" id="{8661C2F6-1C76-4D12-A2AD-455FA53DF442}"/>
                  </a:ext>
                </a:extLst>
              </p:cNvPr>
              <p:cNvSpPr/>
              <p:nvPr/>
            </p:nvSpPr>
            <p:spPr>
              <a:xfrm>
                <a:off x="2009825" y="4149125"/>
                <a:ext cx="155975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13035" extrusionOk="0">
                    <a:moveTo>
                      <a:pt x="95" y="0"/>
                    </a:moveTo>
                    <a:cubicBezTo>
                      <a:pt x="83" y="0"/>
                      <a:pt x="71" y="3"/>
                      <a:pt x="59" y="8"/>
                    </a:cubicBezTo>
                    <a:cubicBezTo>
                      <a:pt x="18" y="27"/>
                      <a:pt x="0" y="75"/>
                      <a:pt x="19" y="118"/>
                    </a:cubicBezTo>
                    <a:lnTo>
                      <a:pt x="6069" y="12987"/>
                    </a:lnTo>
                    <a:cubicBezTo>
                      <a:pt x="6083" y="13017"/>
                      <a:pt x="6113" y="13034"/>
                      <a:pt x="6144" y="13034"/>
                    </a:cubicBezTo>
                    <a:cubicBezTo>
                      <a:pt x="6156" y="13034"/>
                      <a:pt x="6168" y="13031"/>
                      <a:pt x="6179" y="13026"/>
                    </a:cubicBezTo>
                    <a:cubicBezTo>
                      <a:pt x="6219" y="13007"/>
                      <a:pt x="6238" y="12958"/>
                      <a:pt x="6218" y="12916"/>
                    </a:cubicBezTo>
                    <a:lnTo>
                      <a:pt x="169" y="47"/>
                    </a:lnTo>
                    <a:cubicBezTo>
                      <a:pt x="155" y="17"/>
                      <a:pt x="125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2" name="Google Shape;7158;p63">
                <a:extLst>
                  <a:ext uri="{FF2B5EF4-FFF2-40B4-BE49-F238E27FC236}">
                    <a16:creationId xmlns:a16="http://schemas.microsoft.com/office/drawing/2014/main" id="{D6A631E7-F726-49F6-BF82-EDC8C4AA3F01}"/>
                  </a:ext>
                </a:extLst>
              </p:cNvPr>
              <p:cNvSpPr/>
              <p:nvPr/>
            </p:nvSpPr>
            <p:spPr>
              <a:xfrm>
                <a:off x="2106025" y="4275825"/>
                <a:ext cx="40050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461" extrusionOk="0">
                    <a:moveTo>
                      <a:pt x="95" y="1"/>
                    </a:moveTo>
                    <a:cubicBezTo>
                      <a:pt x="84" y="1"/>
                      <a:pt x="73" y="3"/>
                      <a:pt x="63" y="8"/>
                    </a:cubicBezTo>
                    <a:cubicBezTo>
                      <a:pt x="21" y="26"/>
                      <a:pt x="1" y="75"/>
                      <a:pt x="20" y="116"/>
                    </a:cubicBezTo>
                    <a:lnTo>
                      <a:pt x="1430" y="3410"/>
                    </a:lnTo>
                    <a:cubicBezTo>
                      <a:pt x="1444" y="3442"/>
                      <a:pt x="1475" y="3460"/>
                      <a:pt x="1507" y="3460"/>
                    </a:cubicBezTo>
                    <a:cubicBezTo>
                      <a:pt x="1518" y="3460"/>
                      <a:pt x="1529" y="3459"/>
                      <a:pt x="1539" y="3454"/>
                    </a:cubicBezTo>
                    <a:cubicBezTo>
                      <a:pt x="1581" y="3435"/>
                      <a:pt x="1601" y="3387"/>
                      <a:pt x="1582" y="3345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3" name="Google Shape;7159;p63">
                <a:extLst>
                  <a:ext uri="{FF2B5EF4-FFF2-40B4-BE49-F238E27FC236}">
                    <a16:creationId xmlns:a16="http://schemas.microsoft.com/office/drawing/2014/main" id="{BA60A557-4222-4E7C-9D90-9553F7FC7479}"/>
                  </a:ext>
                </a:extLst>
              </p:cNvPr>
              <p:cNvSpPr/>
              <p:nvPr/>
            </p:nvSpPr>
            <p:spPr>
              <a:xfrm>
                <a:off x="2230650" y="4346800"/>
                <a:ext cx="1275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510" h="1239" extrusionOk="0">
                    <a:moveTo>
                      <a:pt x="93" y="1"/>
                    </a:moveTo>
                    <a:cubicBezTo>
                      <a:pt x="85" y="1"/>
                      <a:pt x="76" y="2"/>
                      <a:pt x="68" y="5"/>
                    </a:cubicBezTo>
                    <a:cubicBezTo>
                      <a:pt x="25" y="19"/>
                      <a:pt x="1" y="66"/>
                      <a:pt x="13" y="109"/>
                    </a:cubicBezTo>
                    <a:lnTo>
                      <a:pt x="338" y="1180"/>
                    </a:lnTo>
                    <a:cubicBezTo>
                      <a:pt x="348" y="1215"/>
                      <a:pt x="381" y="1239"/>
                      <a:pt x="416" y="1239"/>
                    </a:cubicBezTo>
                    <a:cubicBezTo>
                      <a:pt x="425" y="1239"/>
                      <a:pt x="433" y="1238"/>
                      <a:pt x="441" y="1235"/>
                    </a:cubicBezTo>
                    <a:cubicBezTo>
                      <a:pt x="484" y="1222"/>
                      <a:pt x="509" y="1175"/>
                      <a:pt x="496" y="1131"/>
                    </a:cubicBezTo>
                    <a:lnTo>
                      <a:pt x="171" y="60"/>
                    </a:lnTo>
                    <a:cubicBezTo>
                      <a:pt x="161" y="25"/>
                      <a:pt x="128" y="1"/>
                      <a:pt x="9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4" name="Google Shape;7160;p63">
                <a:extLst>
                  <a:ext uri="{FF2B5EF4-FFF2-40B4-BE49-F238E27FC236}">
                    <a16:creationId xmlns:a16="http://schemas.microsoft.com/office/drawing/2014/main" id="{20FE39EF-63BC-4F20-B4E4-8B55A509F74C}"/>
                  </a:ext>
                </a:extLst>
              </p:cNvPr>
              <p:cNvSpPr/>
              <p:nvPr/>
            </p:nvSpPr>
            <p:spPr>
              <a:xfrm>
                <a:off x="2526050" y="3564725"/>
                <a:ext cx="92825" cy="225225"/>
              </a:xfrm>
              <a:custGeom>
                <a:avLst/>
                <a:gdLst/>
                <a:ahLst/>
                <a:cxnLst/>
                <a:rect l="l" t="t" r="r" b="b"/>
                <a:pathLst>
                  <a:path w="3713" h="9009" extrusionOk="0">
                    <a:moveTo>
                      <a:pt x="94" y="0"/>
                    </a:moveTo>
                    <a:cubicBezTo>
                      <a:pt x="84" y="0"/>
                      <a:pt x="74" y="2"/>
                      <a:pt x="64" y="6"/>
                    </a:cubicBezTo>
                    <a:cubicBezTo>
                      <a:pt x="22" y="24"/>
                      <a:pt x="1" y="71"/>
                      <a:pt x="18" y="114"/>
                    </a:cubicBezTo>
                    <a:lnTo>
                      <a:pt x="3542" y="8956"/>
                    </a:lnTo>
                    <a:cubicBezTo>
                      <a:pt x="3555" y="8989"/>
                      <a:pt x="3587" y="9009"/>
                      <a:pt x="3619" y="9009"/>
                    </a:cubicBezTo>
                    <a:cubicBezTo>
                      <a:pt x="3630" y="9009"/>
                      <a:pt x="3640" y="9007"/>
                      <a:pt x="3649" y="9001"/>
                    </a:cubicBezTo>
                    <a:cubicBezTo>
                      <a:pt x="3691" y="8985"/>
                      <a:pt x="3712" y="8938"/>
                      <a:pt x="3696" y="8895"/>
                    </a:cubicBezTo>
                    <a:lnTo>
                      <a:pt x="171" y="52"/>
                    </a:lnTo>
                    <a:cubicBezTo>
                      <a:pt x="158" y="20"/>
                      <a:pt x="127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5" name="Google Shape;7161;p63">
                <a:extLst>
                  <a:ext uri="{FF2B5EF4-FFF2-40B4-BE49-F238E27FC236}">
                    <a16:creationId xmlns:a16="http://schemas.microsoft.com/office/drawing/2014/main" id="{D09C2AC6-15CB-41BF-91A3-AB61400DD742}"/>
                  </a:ext>
                </a:extLst>
              </p:cNvPr>
              <p:cNvSpPr/>
              <p:nvPr/>
            </p:nvSpPr>
            <p:spPr>
              <a:xfrm>
                <a:off x="2499975" y="3626350"/>
                <a:ext cx="30300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2552" extrusionOk="0">
                    <a:moveTo>
                      <a:pt x="95" y="1"/>
                    </a:moveTo>
                    <a:cubicBezTo>
                      <a:pt x="84" y="1"/>
                      <a:pt x="73" y="3"/>
                      <a:pt x="62" y="8"/>
                    </a:cubicBezTo>
                    <a:cubicBezTo>
                      <a:pt x="20" y="25"/>
                      <a:pt x="1" y="74"/>
                      <a:pt x="19" y="115"/>
                    </a:cubicBezTo>
                    <a:lnTo>
                      <a:pt x="1041" y="2502"/>
                    </a:lnTo>
                    <a:cubicBezTo>
                      <a:pt x="1054" y="2533"/>
                      <a:pt x="1086" y="2552"/>
                      <a:pt x="1117" y="2552"/>
                    </a:cubicBezTo>
                    <a:cubicBezTo>
                      <a:pt x="1129" y="2552"/>
                      <a:pt x="1139" y="2549"/>
                      <a:pt x="1150" y="2546"/>
                    </a:cubicBezTo>
                    <a:cubicBezTo>
                      <a:pt x="1192" y="2527"/>
                      <a:pt x="1211" y="2479"/>
                      <a:pt x="1193" y="2437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6" name="Google Shape;7162;p63">
                <a:extLst>
                  <a:ext uri="{FF2B5EF4-FFF2-40B4-BE49-F238E27FC236}">
                    <a16:creationId xmlns:a16="http://schemas.microsoft.com/office/drawing/2014/main" id="{8A478AFA-170B-400A-8E77-8F3E1DB63969}"/>
                  </a:ext>
                </a:extLst>
              </p:cNvPr>
              <p:cNvSpPr/>
              <p:nvPr/>
            </p:nvSpPr>
            <p:spPr>
              <a:xfrm>
                <a:off x="2415175" y="3608925"/>
                <a:ext cx="31525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2664" extrusionOk="0">
                    <a:moveTo>
                      <a:pt x="94" y="0"/>
                    </a:moveTo>
                    <a:cubicBezTo>
                      <a:pt x="83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5"/>
                    </a:cubicBezTo>
                    <a:lnTo>
                      <a:pt x="1090" y="2615"/>
                    </a:lnTo>
                    <a:cubicBezTo>
                      <a:pt x="1104" y="2646"/>
                      <a:pt x="1135" y="2664"/>
                      <a:pt x="1166" y="2664"/>
                    </a:cubicBezTo>
                    <a:cubicBezTo>
                      <a:pt x="1178" y="2664"/>
                      <a:pt x="1188" y="2662"/>
                      <a:pt x="1199" y="2658"/>
                    </a:cubicBezTo>
                    <a:cubicBezTo>
                      <a:pt x="1241" y="2639"/>
                      <a:pt x="1261" y="2591"/>
                      <a:pt x="1242" y="2549"/>
                    </a:cubicBezTo>
                    <a:lnTo>
                      <a:pt x="171" y="51"/>
                    </a:lnTo>
                    <a:cubicBezTo>
                      <a:pt x="157" y="19"/>
                      <a:pt x="126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7" name="Google Shape;7163;p63">
                <a:extLst>
                  <a:ext uri="{FF2B5EF4-FFF2-40B4-BE49-F238E27FC236}">
                    <a16:creationId xmlns:a16="http://schemas.microsoft.com/office/drawing/2014/main" id="{C7EDF9FC-255B-43A9-8988-BBF1814DE063}"/>
                  </a:ext>
                </a:extLst>
              </p:cNvPr>
              <p:cNvSpPr/>
              <p:nvPr/>
            </p:nvSpPr>
            <p:spPr>
              <a:xfrm>
                <a:off x="2781525" y="4157800"/>
                <a:ext cx="41225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3574" extrusionOk="0">
                    <a:moveTo>
                      <a:pt x="95" y="0"/>
                    </a:moveTo>
                    <a:cubicBezTo>
                      <a:pt x="84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6"/>
                    </a:cubicBezTo>
                    <a:lnTo>
                      <a:pt x="1479" y="3524"/>
                    </a:lnTo>
                    <a:cubicBezTo>
                      <a:pt x="1491" y="3555"/>
                      <a:pt x="1523" y="3573"/>
                      <a:pt x="1554" y="3573"/>
                    </a:cubicBezTo>
                    <a:cubicBezTo>
                      <a:pt x="1567" y="3573"/>
                      <a:pt x="1577" y="3571"/>
                      <a:pt x="1588" y="3567"/>
                    </a:cubicBezTo>
                    <a:cubicBezTo>
                      <a:pt x="1630" y="3549"/>
                      <a:pt x="1648" y="3500"/>
                      <a:pt x="1631" y="3458"/>
                    </a:cubicBezTo>
                    <a:lnTo>
                      <a:pt x="171" y="50"/>
                    </a:lnTo>
                    <a:cubicBezTo>
                      <a:pt x="157" y="19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8" name="Google Shape;7164;p63">
                <a:extLst>
                  <a:ext uri="{FF2B5EF4-FFF2-40B4-BE49-F238E27FC236}">
                    <a16:creationId xmlns:a16="http://schemas.microsoft.com/office/drawing/2014/main" id="{CFAF92E1-A63B-40C1-8B44-4B2ABB327338}"/>
                  </a:ext>
                </a:extLst>
              </p:cNvPr>
              <p:cNvSpPr/>
              <p:nvPr/>
            </p:nvSpPr>
            <p:spPr>
              <a:xfrm>
                <a:off x="2749850" y="4201600"/>
                <a:ext cx="15700" cy="2970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188" extrusionOk="0">
                    <a:moveTo>
                      <a:pt x="95" y="0"/>
                    </a:moveTo>
                    <a:cubicBezTo>
                      <a:pt x="84" y="0"/>
                      <a:pt x="73" y="3"/>
                      <a:pt x="62" y="7"/>
                    </a:cubicBezTo>
                    <a:cubicBezTo>
                      <a:pt x="21" y="25"/>
                      <a:pt x="1" y="73"/>
                      <a:pt x="19" y="115"/>
                    </a:cubicBezTo>
                    <a:lnTo>
                      <a:pt x="457" y="1139"/>
                    </a:lnTo>
                    <a:cubicBezTo>
                      <a:pt x="471" y="1170"/>
                      <a:pt x="502" y="1188"/>
                      <a:pt x="533" y="1188"/>
                    </a:cubicBezTo>
                    <a:cubicBezTo>
                      <a:pt x="545" y="1188"/>
                      <a:pt x="555" y="1187"/>
                      <a:pt x="566" y="1182"/>
                    </a:cubicBezTo>
                    <a:cubicBezTo>
                      <a:pt x="608" y="1164"/>
                      <a:pt x="628" y="1115"/>
                      <a:pt x="610" y="1073"/>
                    </a:cubicBezTo>
                    <a:lnTo>
                      <a:pt x="171" y="50"/>
                    </a:lnTo>
                    <a:cubicBezTo>
                      <a:pt x="157" y="19"/>
                      <a:pt x="127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9" name="Google Shape;7165;p63">
                <a:extLst>
                  <a:ext uri="{FF2B5EF4-FFF2-40B4-BE49-F238E27FC236}">
                    <a16:creationId xmlns:a16="http://schemas.microsoft.com/office/drawing/2014/main" id="{0A81DC83-742B-429A-9B0A-E73651ABF413}"/>
                  </a:ext>
                </a:extLst>
              </p:cNvPr>
              <p:cNvSpPr/>
              <p:nvPr/>
            </p:nvSpPr>
            <p:spPr>
              <a:xfrm>
                <a:off x="1723500" y="3313525"/>
                <a:ext cx="1210850" cy="1331725"/>
              </a:xfrm>
              <a:custGeom>
                <a:avLst/>
                <a:gdLst/>
                <a:ahLst/>
                <a:cxnLst/>
                <a:rect l="l" t="t" r="r" b="b"/>
                <a:pathLst>
                  <a:path w="48434" h="53269" extrusionOk="0">
                    <a:moveTo>
                      <a:pt x="33183" y="743"/>
                    </a:moveTo>
                    <a:lnTo>
                      <a:pt x="33173" y="769"/>
                    </a:lnTo>
                    <a:cubicBezTo>
                      <a:pt x="33171" y="766"/>
                      <a:pt x="33167" y="763"/>
                      <a:pt x="33164" y="760"/>
                    </a:cubicBezTo>
                    <a:lnTo>
                      <a:pt x="33183" y="743"/>
                    </a:lnTo>
                    <a:close/>
                    <a:moveTo>
                      <a:pt x="3403" y="12848"/>
                    </a:moveTo>
                    <a:cubicBezTo>
                      <a:pt x="3377" y="12878"/>
                      <a:pt x="3351" y="12906"/>
                      <a:pt x="3327" y="12935"/>
                    </a:cubicBezTo>
                    <a:cubicBezTo>
                      <a:pt x="3323" y="12930"/>
                      <a:pt x="3323" y="12924"/>
                      <a:pt x="3319" y="12919"/>
                    </a:cubicBezTo>
                    <a:cubicBezTo>
                      <a:pt x="3316" y="12915"/>
                      <a:pt x="3311" y="12914"/>
                      <a:pt x="3306" y="12911"/>
                    </a:cubicBezTo>
                    <a:cubicBezTo>
                      <a:pt x="3337" y="12890"/>
                      <a:pt x="3370" y="12869"/>
                      <a:pt x="3403" y="12848"/>
                    </a:cubicBezTo>
                    <a:close/>
                    <a:moveTo>
                      <a:pt x="3344" y="13459"/>
                    </a:moveTo>
                    <a:cubicBezTo>
                      <a:pt x="3345" y="13464"/>
                      <a:pt x="3345" y="13468"/>
                      <a:pt x="3348" y="13470"/>
                    </a:cubicBezTo>
                    <a:cubicBezTo>
                      <a:pt x="3351" y="13473"/>
                      <a:pt x="3355" y="13473"/>
                      <a:pt x="3359" y="13475"/>
                    </a:cubicBezTo>
                    <a:cubicBezTo>
                      <a:pt x="3344" y="13485"/>
                      <a:pt x="3330" y="13494"/>
                      <a:pt x="3316" y="13504"/>
                    </a:cubicBezTo>
                    <a:cubicBezTo>
                      <a:pt x="3327" y="13490"/>
                      <a:pt x="3335" y="13474"/>
                      <a:pt x="3344" y="13459"/>
                    </a:cubicBezTo>
                    <a:close/>
                    <a:moveTo>
                      <a:pt x="33032" y="0"/>
                    </a:moveTo>
                    <a:cubicBezTo>
                      <a:pt x="32614" y="0"/>
                      <a:pt x="32112" y="119"/>
                      <a:pt x="31549" y="360"/>
                    </a:cubicBezTo>
                    <a:lnTo>
                      <a:pt x="4941" y="11763"/>
                    </a:lnTo>
                    <a:lnTo>
                      <a:pt x="4940" y="11763"/>
                    </a:lnTo>
                    <a:cubicBezTo>
                      <a:pt x="4938" y="11764"/>
                      <a:pt x="4936" y="11764"/>
                      <a:pt x="4934" y="11765"/>
                    </a:cubicBezTo>
                    <a:lnTo>
                      <a:pt x="3740" y="12277"/>
                    </a:lnTo>
                    <a:cubicBezTo>
                      <a:pt x="0" y="14119"/>
                      <a:pt x="1105" y="18814"/>
                      <a:pt x="1126" y="18887"/>
                    </a:cubicBezTo>
                    <a:lnTo>
                      <a:pt x="15269" y="51892"/>
                    </a:lnTo>
                    <a:cubicBezTo>
                      <a:pt x="15544" y="52535"/>
                      <a:pt x="16074" y="52722"/>
                      <a:pt x="16546" y="52722"/>
                    </a:cubicBezTo>
                    <a:cubicBezTo>
                      <a:pt x="16738" y="52722"/>
                      <a:pt x="16920" y="52691"/>
                      <a:pt x="17072" y="52648"/>
                    </a:cubicBezTo>
                    <a:lnTo>
                      <a:pt x="17296" y="53168"/>
                    </a:lnTo>
                    <a:cubicBezTo>
                      <a:pt x="17323" y="53231"/>
                      <a:pt x="17384" y="53268"/>
                      <a:pt x="17447" y="53268"/>
                    </a:cubicBezTo>
                    <a:cubicBezTo>
                      <a:pt x="17469" y="53268"/>
                      <a:pt x="17491" y="53265"/>
                      <a:pt x="17512" y="53256"/>
                    </a:cubicBezTo>
                    <a:lnTo>
                      <a:pt x="45883" y="41098"/>
                    </a:lnTo>
                    <a:cubicBezTo>
                      <a:pt x="46639" y="40774"/>
                      <a:pt x="46992" y="39893"/>
                      <a:pt x="46668" y="39136"/>
                    </a:cubicBezTo>
                    <a:lnTo>
                      <a:pt x="45689" y="36852"/>
                    </a:lnTo>
                    <a:cubicBezTo>
                      <a:pt x="45729" y="36737"/>
                      <a:pt x="45826" y="36452"/>
                      <a:pt x="45985" y="35949"/>
                    </a:cubicBezTo>
                    <a:cubicBezTo>
                      <a:pt x="46391" y="35926"/>
                      <a:pt x="47094" y="35813"/>
                      <a:pt x="47391" y="35579"/>
                    </a:cubicBezTo>
                    <a:cubicBezTo>
                      <a:pt x="48177" y="34960"/>
                      <a:pt x="48433" y="33845"/>
                      <a:pt x="48016" y="32869"/>
                    </a:cubicBezTo>
                    <a:lnTo>
                      <a:pt x="34217" y="674"/>
                    </a:lnTo>
                    <a:cubicBezTo>
                      <a:pt x="34026" y="227"/>
                      <a:pt x="33610" y="0"/>
                      <a:pt x="33032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0" name="Google Shape;7166;p63">
                <a:extLst>
                  <a:ext uri="{FF2B5EF4-FFF2-40B4-BE49-F238E27FC236}">
                    <a16:creationId xmlns:a16="http://schemas.microsoft.com/office/drawing/2014/main" id="{D02470FE-9B54-436A-B28F-3DB9C941FCD0}"/>
                  </a:ext>
                </a:extLst>
              </p:cNvPr>
              <p:cNvSpPr/>
              <p:nvPr/>
            </p:nvSpPr>
            <p:spPr>
              <a:xfrm>
                <a:off x="2515725" y="3314500"/>
                <a:ext cx="373325" cy="876125"/>
              </a:xfrm>
              <a:custGeom>
                <a:avLst/>
                <a:gdLst/>
                <a:ahLst/>
                <a:cxnLst/>
                <a:rect l="l" t="t" r="r" b="b"/>
                <a:pathLst>
                  <a:path w="14933" h="35045" extrusionOk="0">
                    <a:moveTo>
                      <a:pt x="1397" y="0"/>
                    </a:moveTo>
                    <a:cubicBezTo>
                      <a:pt x="1394" y="0"/>
                      <a:pt x="1391" y="0"/>
                      <a:pt x="1387" y="1"/>
                    </a:cubicBezTo>
                    <a:cubicBezTo>
                      <a:pt x="1386" y="1"/>
                      <a:pt x="1384" y="0"/>
                      <a:pt x="1383" y="0"/>
                    </a:cubicBezTo>
                    <a:cubicBezTo>
                      <a:pt x="1375" y="0"/>
                      <a:pt x="1366" y="4"/>
                      <a:pt x="1361" y="7"/>
                    </a:cubicBezTo>
                    <a:cubicBezTo>
                      <a:pt x="1340" y="17"/>
                      <a:pt x="1327" y="34"/>
                      <a:pt x="1319" y="54"/>
                    </a:cubicBezTo>
                    <a:cubicBezTo>
                      <a:pt x="574" y="2676"/>
                      <a:pt x="153" y="3984"/>
                      <a:pt x="4" y="4429"/>
                    </a:cubicBezTo>
                    <a:cubicBezTo>
                      <a:pt x="1" y="4447"/>
                      <a:pt x="2" y="4472"/>
                      <a:pt x="9" y="4489"/>
                    </a:cubicBezTo>
                    <a:cubicBezTo>
                      <a:pt x="22" y="4509"/>
                      <a:pt x="39" y="4522"/>
                      <a:pt x="61" y="4524"/>
                    </a:cubicBezTo>
                    <a:cubicBezTo>
                      <a:pt x="479" y="4611"/>
                      <a:pt x="828" y="4892"/>
                      <a:pt x="995" y="5281"/>
                    </a:cubicBezTo>
                    <a:lnTo>
                      <a:pt x="13729" y="34997"/>
                    </a:lnTo>
                    <a:cubicBezTo>
                      <a:pt x="13742" y="35024"/>
                      <a:pt x="13768" y="35045"/>
                      <a:pt x="13799" y="35045"/>
                    </a:cubicBezTo>
                    <a:cubicBezTo>
                      <a:pt x="13800" y="35045"/>
                      <a:pt x="13802" y="35045"/>
                      <a:pt x="13803" y="35044"/>
                    </a:cubicBezTo>
                    <a:cubicBezTo>
                      <a:pt x="13805" y="35045"/>
                      <a:pt x="13806" y="35045"/>
                      <a:pt x="13808" y="35045"/>
                    </a:cubicBezTo>
                    <a:cubicBezTo>
                      <a:pt x="13816" y="35045"/>
                      <a:pt x="13824" y="35041"/>
                      <a:pt x="13829" y="35038"/>
                    </a:cubicBezTo>
                    <a:cubicBezTo>
                      <a:pt x="13850" y="35029"/>
                      <a:pt x="13865" y="35015"/>
                      <a:pt x="13871" y="34991"/>
                    </a:cubicBezTo>
                    <a:cubicBezTo>
                      <a:pt x="14068" y="34398"/>
                      <a:pt x="14410" y="33310"/>
                      <a:pt x="14926" y="31506"/>
                    </a:cubicBezTo>
                    <a:cubicBezTo>
                      <a:pt x="14933" y="31490"/>
                      <a:pt x="14928" y="31472"/>
                      <a:pt x="14922" y="31458"/>
                    </a:cubicBezTo>
                    <a:lnTo>
                      <a:pt x="1462" y="46"/>
                    </a:lnTo>
                    <a:cubicBezTo>
                      <a:pt x="1448" y="17"/>
                      <a:pt x="1425" y="0"/>
                      <a:pt x="1397" y="0"/>
                    </a:cubicBezTo>
                    <a:close/>
                  </a:path>
                </a:pathLst>
              </a:custGeom>
              <a:solidFill>
                <a:srgbClr val="FBF3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1" name="Google Shape;7167;p63">
                <a:extLst>
                  <a:ext uri="{FF2B5EF4-FFF2-40B4-BE49-F238E27FC236}">
                    <a16:creationId xmlns:a16="http://schemas.microsoft.com/office/drawing/2014/main" id="{7ABB638A-DE3E-4ADB-9D46-6698820481FC}"/>
                  </a:ext>
                </a:extLst>
              </p:cNvPr>
              <p:cNvSpPr/>
              <p:nvPr/>
            </p:nvSpPr>
            <p:spPr>
              <a:xfrm>
                <a:off x="1790725" y="3432675"/>
                <a:ext cx="1099575" cy="1171050"/>
              </a:xfrm>
              <a:custGeom>
                <a:avLst/>
                <a:gdLst/>
                <a:ahLst/>
                <a:cxnLst/>
                <a:rect l="l" t="t" r="r" b="b"/>
                <a:pathLst>
                  <a:path w="43983" h="46842" extrusionOk="0">
                    <a:moveTo>
                      <a:pt x="25066" y="7114"/>
                    </a:moveTo>
                    <a:lnTo>
                      <a:pt x="25092" y="7125"/>
                    </a:lnTo>
                    <a:lnTo>
                      <a:pt x="26128" y="9639"/>
                    </a:lnTo>
                    <a:lnTo>
                      <a:pt x="26128" y="9639"/>
                    </a:lnTo>
                    <a:lnTo>
                      <a:pt x="25056" y="7139"/>
                    </a:lnTo>
                    <a:cubicBezTo>
                      <a:pt x="25052" y="7129"/>
                      <a:pt x="25056" y="7118"/>
                      <a:pt x="25066" y="7114"/>
                    </a:cubicBezTo>
                    <a:close/>
                    <a:moveTo>
                      <a:pt x="28457" y="7810"/>
                    </a:moveTo>
                    <a:lnTo>
                      <a:pt x="28483" y="7821"/>
                    </a:lnTo>
                    <a:lnTo>
                      <a:pt x="29469" y="10223"/>
                    </a:lnTo>
                    <a:lnTo>
                      <a:pt x="28447" y="7835"/>
                    </a:lnTo>
                    <a:cubicBezTo>
                      <a:pt x="28444" y="7829"/>
                      <a:pt x="28447" y="7814"/>
                      <a:pt x="28457" y="7810"/>
                    </a:cubicBezTo>
                    <a:close/>
                    <a:moveTo>
                      <a:pt x="29472" y="5275"/>
                    </a:moveTo>
                    <a:lnTo>
                      <a:pt x="29527" y="5359"/>
                    </a:lnTo>
                    <a:lnTo>
                      <a:pt x="33050" y="14199"/>
                    </a:lnTo>
                    <a:lnTo>
                      <a:pt x="33015" y="14213"/>
                    </a:lnTo>
                    <a:lnTo>
                      <a:pt x="29490" y="5370"/>
                    </a:lnTo>
                    <a:cubicBezTo>
                      <a:pt x="29488" y="5364"/>
                      <a:pt x="29494" y="5349"/>
                      <a:pt x="29501" y="5345"/>
                    </a:cubicBezTo>
                    <a:lnTo>
                      <a:pt x="29472" y="5275"/>
                    </a:lnTo>
                    <a:close/>
                    <a:moveTo>
                      <a:pt x="38454" y="30822"/>
                    </a:moveTo>
                    <a:lnTo>
                      <a:pt x="38479" y="30832"/>
                    </a:lnTo>
                    <a:lnTo>
                      <a:pt x="38883" y="31872"/>
                    </a:lnTo>
                    <a:lnTo>
                      <a:pt x="38443" y="30846"/>
                    </a:lnTo>
                    <a:cubicBezTo>
                      <a:pt x="38440" y="30840"/>
                      <a:pt x="38443" y="30825"/>
                      <a:pt x="38454" y="30822"/>
                    </a:cubicBezTo>
                    <a:close/>
                    <a:moveTo>
                      <a:pt x="39718" y="29070"/>
                    </a:moveTo>
                    <a:lnTo>
                      <a:pt x="39742" y="29080"/>
                    </a:lnTo>
                    <a:lnTo>
                      <a:pt x="41168" y="32504"/>
                    </a:lnTo>
                    <a:lnTo>
                      <a:pt x="39707" y="29095"/>
                    </a:lnTo>
                    <a:cubicBezTo>
                      <a:pt x="39704" y="29088"/>
                      <a:pt x="39709" y="29072"/>
                      <a:pt x="39718" y="29070"/>
                    </a:cubicBezTo>
                    <a:close/>
                    <a:moveTo>
                      <a:pt x="12698" y="33791"/>
                    </a:moveTo>
                    <a:lnTo>
                      <a:pt x="12723" y="33802"/>
                    </a:lnTo>
                    <a:lnTo>
                      <a:pt x="14099" y="37110"/>
                    </a:lnTo>
                    <a:lnTo>
                      <a:pt x="12687" y="33816"/>
                    </a:lnTo>
                    <a:cubicBezTo>
                      <a:pt x="12685" y="33810"/>
                      <a:pt x="12690" y="33794"/>
                      <a:pt x="12698" y="33791"/>
                    </a:cubicBezTo>
                    <a:close/>
                    <a:moveTo>
                      <a:pt x="17683" y="36633"/>
                    </a:moveTo>
                    <a:lnTo>
                      <a:pt x="17709" y="36646"/>
                    </a:lnTo>
                    <a:lnTo>
                      <a:pt x="18034" y="37716"/>
                    </a:lnTo>
                    <a:lnTo>
                      <a:pt x="17998" y="37727"/>
                    </a:lnTo>
                    <a:lnTo>
                      <a:pt x="17671" y="36654"/>
                    </a:lnTo>
                    <a:cubicBezTo>
                      <a:pt x="17669" y="36649"/>
                      <a:pt x="17668" y="36638"/>
                      <a:pt x="17683" y="36633"/>
                    </a:cubicBezTo>
                    <a:close/>
                    <a:moveTo>
                      <a:pt x="8818" y="28652"/>
                    </a:moveTo>
                    <a:lnTo>
                      <a:pt x="8876" y="28731"/>
                    </a:lnTo>
                    <a:lnTo>
                      <a:pt x="14926" y="41600"/>
                    </a:lnTo>
                    <a:lnTo>
                      <a:pt x="14890" y="41615"/>
                    </a:lnTo>
                    <a:lnTo>
                      <a:pt x="8841" y="28745"/>
                    </a:lnTo>
                    <a:cubicBezTo>
                      <a:pt x="8839" y="28739"/>
                      <a:pt x="8841" y="28725"/>
                      <a:pt x="8851" y="28720"/>
                    </a:cubicBezTo>
                    <a:lnTo>
                      <a:pt x="8818" y="28652"/>
                    </a:lnTo>
                    <a:close/>
                    <a:moveTo>
                      <a:pt x="28809" y="1"/>
                    </a:moveTo>
                    <a:cubicBezTo>
                      <a:pt x="28670" y="1"/>
                      <a:pt x="28530" y="28"/>
                      <a:pt x="28395" y="86"/>
                    </a:cubicBezTo>
                    <a:lnTo>
                      <a:pt x="57" y="12230"/>
                    </a:lnTo>
                    <a:cubicBezTo>
                      <a:pt x="18" y="12247"/>
                      <a:pt x="0" y="12292"/>
                      <a:pt x="16" y="12329"/>
                    </a:cubicBezTo>
                    <a:lnTo>
                      <a:pt x="14786" y="46795"/>
                    </a:lnTo>
                    <a:cubicBezTo>
                      <a:pt x="14799" y="46824"/>
                      <a:pt x="14828" y="46842"/>
                      <a:pt x="14857" y="46842"/>
                    </a:cubicBezTo>
                    <a:cubicBezTo>
                      <a:pt x="14867" y="46842"/>
                      <a:pt x="14876" y="46840"/>
                      <a:pt x="14885" y="46836"/>
                    </a:cubicBezTo>
                    <a:lnTo>
                      <a:pt x="43080" y="34754"/>
                    </a:lnTo>
                    <a:cubicBezTo>
                      <a:pt x="43696" y="34490"/>
                      <a:pt x="43983" y="33775"/>
                      <a:pt x="43718" y="33159"/>
                    </a:cubicBezTo>
                    <a:lnTo>
                      <a:pt x="29783" y="643"/>
                    </a:lnTo>
                    <a:cubicBezTo>
                      <a:pt x="29613" y="242"/>
                      <a:pt x="29220" y="1"/>
                      <a:pt x="28809" y="1"/>
                    </a:cubicBezTo>
                    <a:close/>
                  </a:path>
                </a:pathLst>
              </a:custGeom>
              <a:solidFill>
                <a:srgbClr val="EFDA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2" name="Google Shape;7168;p63">
                <a:extLst>
                  <a:ext uri="{FF2B5EF4-FFF2-40B4-BE49-F238E27FC236}">
                    <a16:creationId xmlns:a16="http://schemas.microsoft.com/office/drawing/2014/main" id="{E707BECE-782E-46C2-B544-8E3D9046E17E}"/>
                  </a:ext>
                </a:extLst>
              </p:cNvPr>
              <p:cNvSpPr/>
              <p:nvPr/>
            </p:nvSpPr>
            <p:spPr>
              <a:xfrm>
                <a:off x="1734600" y="3602775"/>
                <a:ext cx="413475" cy="988725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39549" extrusionOk="0">
                    <a:moveTo>
                      <a:pt x="2816" y="0"/>
                    </a:moveTo>
                    <a:cubicBezTo>
                      <a:pt x="2807" y="0"/>
                      <a:pt x="2798" y="2"/>
                      <a:pt x="2789" y="6"/>
                    </a:cubicBezTo>
                    <a:cubicBezTo>
                      <a:pt x="2785" y="7"/>
                      <a:pt x="2782" y="12"/>
                      <a:pt x="2776" y="15"/>
                    </a:cubicBezTo>
                    <a:cubicBezTo>
                      <a:pt x="0" y="1958"/>
                      <a:pt x="932" y="5862"/>
                      <a:pt x="945" y="5915"/>
                    </a:cubicBezTo>
                    <a:lnTo>
                      <a:pt x="15081" y="38888"/>
                    </a:lnTo>
                    <a:cubicBezTo>
                      <a:pt x="15311" y="39427"/>
                      <a:pt x="15746" y="39548"/>
                      <a:pt x="16095" y="39548"/>
                    </a:cubicBezTo>
                    <a:cubicBezTo>
                      <a:pt x="16248" y="39548"/>
                      <a:pt x="16384" y="39525"/>
                      <a:pt x="16479" y="39504"/>
                    </a:cubicBezTo>
                    <a:lnTo>
                      <a:pt x="16489" y="39499"/>
                    </a:lnTo>
                    <a:cubicBezTo>
                      <a:pt x="16506" y="39493"/>
                      <a:pt x="16518" y="39479"/>
                      <a:pt x="16527" y="39463"/>
                    </a:cubicBezTo>
                    <a:cubicBezTo>
                      <a:pt x="16539" y="39442"/>
                      <a:pt x="16539" y="39421"/>
                      <a:pt x="16530" y="39400"/>
                    </a:cubicBezTo>
                    <a:lnTo>
                      <a:pt x="1973" y="5422"/>
                    </a:lnTo>
                    <a:cubicBezTo>
                      <a:pt x="1967" y="5407"/>
                      <a:pt x="1552" y="3679"/>
                      <a:pt x="1983" y="1929"/>
                    </a:cubicBezTo>
                    <a:cubicBezTo>
                      <a:pt x="2005" y="1788"/>
                      <a:pt x="2052" y="1644"/>
                      <a:pt x="2122" y="1497"/>
                    </a:cubicBezTo>
                    <a:cubicBezTo>
                      <a:pt x="2305" y="977"/>
                      <a:pt x="2559" y="514"/>
                      <a:pt x="2877" y="126"/>
                    </a:cubicBezTo>
                    <a:cubicBezTo>
                      <a:pt x="2901" y="99"/>
                      <a:pt x="2903" y="52"/>
                      <a:pt x="2875" y="27"/>
                    </a:cubicBezTo>
                    <a:cubicBezTo>
                      <a:pt x="2860" y="10"/>
                      <a:pt x="2838" y="0"/>
                      <a:pt x="2816" y="0"/>
                    </a:cubicBezTo>
                    <a:close/>
                  </a:path>
                </a:pathLst>
              </a:custGeom>
              <a:solidFill>
                <a:srgbClr val="EFDA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3" name="Google Shape;7169;p63">
                <a:extLst>
                  <a:ext uri="{FF2B5EF4-FFF2-40B4-BE49-F238E27FC236}">
                    <a16:creationId xmlns:a16="http://schemas.microsoft.com/office/drawing/2014/main" id="{7DD678E4-0C9C-41E3-AC91-3D1F37641CE4}"/>
                  </a:ext>
                </a:extLst>
              </p:cNvPr>
              <p:cNvSpPr/>
              <p:nvPr/>
            </p:nvSpPr>
            <p:spPr>
              <a:xfrm>
                <a:off x="1780575" y="3308700"/>
                <a:ext cx="763750" cy="424175"/>
              </a:xfrm>
              <a:custGeom>
                <a:avLst/>
                <a:gdLst/>
                <a:ahLst/>
                <a:cxnLst/>
                <a:rect l="l" t="t" r="r" b="b"/>
                <a:pathLst>
                  <a:path w="30550" h="16967" extrusionOk="0">
                    <a:moveTo>
                      <a:pt x="30469" y="0"/>
                    </a:moveTo>
                    <a:cubicBezTo>
                      <a:pt x="30459" y="0"/>
                      <a:pt x="30449" y="2"/>
                      <a:pt x="30440" y="6"/>
                    </a:cubicBezTo>
                    <a:lnTo>
                      <a:pt x="1982" y="12201"/>
                    </a:lnTo>
                    <a:cubicBezTo>
                      <a:pt x="1968" y="12206"/>
                      <a:pt x="1908" y="12228"/>
                      <a:pt x="1816" y="12267"/>
                    </a:cubicBezTo>
                    <a:cubicBezTo>
                      <a:pt x="1452" y="12423"/>
                      <a:pt x="793" y="12771"/>
                      <a:pt x="496" y="13354"/>
                    </a:cubicBezTo>
                    <a:cubicBezTo>
                      <a:pt x="0" y="14789"/>
                      <a:pt x="199" y="16316"/>
                      <a:pt x="309" y="16902"/>
                    </a:cubicBezTo>
                    <a:cubicBezTo>
                      <a:pt x="311" y="16926"/>
                      <a:pt x="329" y="16948"/>
                      <a:pt x="349" y="16956"/>
                    </a:cubicBezTo>
                    <a:cubicBezTo>
                      <a:pt x="358" y="16963"/>
                      <a:pt x="371" y="16967"/>
                      <a:pt x="384" y="16967"/>
                    </a:cubicBezTo>
                    <a:cubicBezTo>
                      <a:pt x="393" y="16967"/>
                      <a:pt x="403" y="16965"/>
                      <a:pt x="412" y="16961"/>
                    </a:cubicBezTo>
                    <a:lnTo>
                      <a:pt x="28712" y="4834"/>
                    </a:lnTo>
                    <a:cubicBezTo>
                      <a:pt x="28823" y="4787"/>
                      <a:pt x="28947" y="4757"/>
                      <a:pt x="29094" y="4741"/>
                    </a:cubicBezTo>
                    <a:cubicBezTo>
                      <a:pt x="29095" y="4741"/>
                      <a:pt x="29096" y="4741"/>
                      <a:pt x="29097" y="4741"/>
                    </a:cubicBezTo>
                    <a:cubicBezTo>
                      <a:pt x="29103" y="4741"/>
                      <a:pt x="29110" y="4738"/>
                      <a:pt x="29116" y="4735"/>
                    </a:cubicBezTo>
                    <a:cubicBezTo>
                      <a:pt x="29137" y="4726"/>
                      <a:pt x="29151" y="4712"/>
                      <a:pt x="29159" y="4692"/>
                    </a:cubicBezTo>
                    <a:cubicBezTo>
                      <a:pt x="29272" y="4354"/>
                      <a:pt x="29713" y="3029"/>
                      <a:pt x="30542" y="98"/>
                    </a:cubicBezTo>
                    <a:cubicBezTo>
                      <a:pt x="30549" y="71"/>
                      <a:pt x="30540" y="36"/>
                      <a:pt x="30521" y="20"/>
                    </a:cubicBezTo>
                    <a:cubicBezTo>
                      <a:pt x="30507" y="7"/>
                      <a:pt x="30488" y="0"/>
                      <a:pt x="30469" y="0"/>
                    </a:cubicBezTo>
                    <a:close/>
                  </a:path>
                </a:pathLst>
              </a:custGeom>
              <a:solidFill>
                <a:srgbClr val="D2D8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4" name="Google Shape;7170;p63">
                <a:extLst>
                  <a:ext uri="{FF2B5EF4-FFF2-40B4-BE49-F238E27FC236}">
                    <a16:creationId xmlns:a16="http://schemas.microsoft.com/office/drawing/2014/main" id="{3CEF5C9C-69E9-4ABA-8ACA-6E0241CDB3D2}"/>
                  </a:ext>
                </a:extLst>
              </p:cNvPr>
              <p:cNvSpPr/>
              <p:nvPr/>
            </p:nvSpPr>
            <p:spPr>
              <a:xfrm>
                <a:off x="1806500" y="3287400"/>
                <a:ext cx="1120125" cy="884525"/>
              </a:xfrm>
              <a:custGeom>
                <a:avLst/>
                <a:gdLst/>
                <a:ahLst/>
                <a:cxnLst/>
                <a:rect l="l" t="t" r="r" b="b"/>
                <a:pathLst>
                  <a:path w="44805" h="35381" extrusionOk="0">
                    <a:moveTo>
                      <a:pt x="29728" y="1"/>
                    </a:moveTo>
                    <a:cubicBezTo>
                      <a:pt x="29193" y="1"/>
                      <a:pt x="28594" y="230"/>
                      <a:pt x="28339" y="339"/>
                    </a:cubicBezTo>
                    <a:lnTo>
                      <a:pt x="1729" y="11741"/>
                    </a:lnTo>
                    <a:cubicBezTo>
                      <a:pt x="1019" y="12046"/>
                      <a:pt x="445" y="12498"/>
                      <a:pt x="21" y="13095"/>
                    </a:cubicBezTo>
                    <a:cubicBezTo>
                      <a:pt x="0" y="13124"/>
                      <a:pt x="2" y="13165"/>
                      <a:pt x="25" y="13192"/>
                    </a:cubicBezTo>
                    <a:cubicBezTo>
                      <a:pt x="40" y="13208"/>
                      <a:pt x="61" y="13216"/>
                      <a:pt x="82" y="13216"/>
                    </a:cubicBezTo>
                    <a:cubicBezTo>
                      <a:pt x="92" y="13216"/>
                      <a:pt x="103" y="13214"/>
                      <a:pt x="112" y="13210"/>
                    </a:cubicBezTo>
                    <a:cubicBezTo>
                      <a:pt x="115" y="13208"/>
                      <a:pt x="119" y="13207"/>
                      <a:pt x="121" y="13201"/>
                    </a:cubicBezTo>
                    <a:cubicBezTo>
                      <a:pt x="337" y="13066"/>
                      <a:pt x="541" y="12971"/>
                      <a:pt x="670" y="12917"/>
                    </a:cubicBezTo>
                    <a:cubicBezTo>
                      <a:pt x="777" y="12872"/>
                      <a:pt x="845" y="12847"/>
                      <a:pt x="862" y="12839"/>
                    </a:cubicBezTo>
                    <a:lnTo>
                      <a:pt x="29647" y="504"/>
                    </a:lnTo>
                    <a:cubicBezTo>
                      <a:pt x="29651" y="502"/>
                      <a:pt x="29677" y="486"/>
                      <a:pt x="29681" y="485"/>
                    </a:cubicBezTo>
                    <a:cubicBezTo>
                      <a:pt x="29692" y="480"/>
                      <a:pt x="29708" y="475"/>
                      <a:pt x="29726" y="475"/>
                    </a:cubicBezTo>
                    <a:cubicBezTo>
                      <a:pt x="29735" y="475"/>
                      <a:pt x="29744" y="476"/>
                      <a:pt x="29753" y="479"/>
                    </a:cubicBezTo>
                    <a:cubicBezTo>
                      <a:pt x="29768" y="485"/>
                      <a:pt x="29785" y="495"/>
                      <a:pt x="29807" y="518"/>
                    </a:cubicBezTo>
                    <a:lnTo>
                      <a:pt x="29863" y="464"/>
                    </a:lnTo>
                    <a:lnTo>
                      <a:pt x="29829" y="549"/>
                    </a:lnTo>
                    <a:lnTo>
                      <a:pt x="43526" y="32510"/>
                    </a:lnTo>
                    <a:cubicBezTo>
                      <a:pt x="43536" y="32535"/>
                      <a:pt x="43539" y="32563"/>
                      <a:pt x="43529" y="32588"/>
                    </a:cubicBezTo>
                    <a:cubicBezTo>
                      <a:pt x="43235" y="33621"/>
                      <a:pt x="42963" y="34529"/>
                      <a:pt x="42732" y="35283"/>
                    </a:cubicBezTo>
                    <a:cubicBezTo>
                      <a:pt x="42722" y="35307"/>
                      <a:pt x="42730" y="35333"/>
                      <a:pt x="42747" y="35354"/>
                    </a:cubicBezTo>
                    <a:cubicBezTo>
                      <a:pt x="42762" y="35371"/>
                      <a:pt x="42783" y="35381"/>
                      <a:pt x="42804" y="35381"/>
                    </a:cubicBezTo>
                    <a:cubicBezTo>
                      <a:pt x="42807" y="35381"/>
                      <a:pt x="42810" y="35381"/>
                      <a:pt x="42813" y="35380"/>
                    </a:cubicBezTo>
                    <a:cubicBezTo>
                      <a:pt x="43159" y="35348"/>
                      <a:pt x="43520" y="35263"/>
                      <a:pt x="43737" y="35170"/>
                    </a:cubicBezTo>
                    <a:cubicBezTo>
                      <a:pt x="43804" y="35142"/>
                      <a:pt x="43857" y="35113"/>
                      <a:pt x="43894" y="35082"/>
                    </a:cubicBezTo>
                    <a:cubicBezTo>
                      <a:pt x="44584" y="34543"/>
                      <a:pt x="44804" y="33561"/>
                      <a:pt x="44437" y="32704"/>
                    </a:cubicBezTo>
                    <a:lnTo>
                      <a:pt x="30639" y="505"/>
                    </a:lnTo>
                    <a:cubicBezTo>
                      <a:pt x="30476" y="123"/>
                      <a:pt x="30119" y="1"/>
                      <a:pt x="29728" y="1"/>
                    </a:cubicBezTo>
                    <a:close/>
                  </a:path>
                </a:pathLst>
              </a:custGeom>
              <a:solidFill>
                <a:srgbClr val="EFDA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5" name="Google Shape;7171;p63">
                <a:extLst>
                  <a:ext uri="{FF2B5EF4-FFF2-40B4-BE49-F238E27FC236}">
                    <a16:creationId xmlns:a16="http://schemas.microsoft.com/office/drawing/2014/main" id="{F5B9F22B-7EC7-4256-8249-F1F0AD7AE34F}"/>
                  </a:ext>
                </a:extLst>
              </p:cNvPr>
              <p:cNvSpPr/>
              <p:nvPr/>
            </p:nvSpPr>
            <p:spPr>
              <a:xfrm>
                <a:off x="1734600" y="3602750"/>
                <a:ext cx="413475" cy="988750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39550" extrusionOk="0">
                    <a:moveTo>
                      <a:pt x="2818" y="1"/>
                    </a:moveTo>
                    <a:cubicBezTo>
                      <a:pt x="2809" y="1"/>
                      <a:pt x="2799" y="2"/>
                      <a:pt x="2789" y="7"/>
                    </a:cubicBezTo>
                    <a:cubicBezTo>
                      <a:pt x="2785" y="8"/>
                      <a:pt x="2782" y="13"/>
                      <a:pt x="2776" y="16"/>
                    </a:cubicBezTo>
                    <a:cubicBezTo>
                      <a:pt x="0" y="1959"/>
                      <a:pt x="932" y="5863"/>
                      <a:pt x="945" y="5916"/>
                    </a:cubicBezTo>
                    <a:lnTo>
                      <a:pt x="15081" y="38889"/>
                    </a:lnTo>
                    <a:cubicBezTo>
                      <a:pt x="15311" y="39428"/>
                      <a:pt x="15746" y="39549"/>
                      <a:pt x="16095" y="39549"/>
                    </a:cubicBezTo>
                    <a:cubicBezTo>
                      <a:pt x="16248" y="39549"/>
                      <a:pt x="16384" y="39526"/>
                      <a:pt x="16479" y="39505"/>
                    </a:cubicBezTo>
                    <a:lnTo>
                      <a:pt x="16489" y="39500"/>
                    </a:lnTo>
                    <a:cubicBezTo>
                      <a:pt x="16506" y="39494"/>
                      <a:pt x="16518" y="39480"/>
                      <a:pt x="16527" y="39464"/>
                    </a:cubicBezTo>
                    <a:cubicBezTo>
                      <a:pt x="16539" y="39443"/>
                      <a:pt x="16539" y="39422"/>
                      <a:pt x="16530" y="39401"/>
                    </a:cubicBezTo>
                    <a:lnTo>
                      <a:pt x="1973" y="5423"/>
                    </a:lnTo>
                    <a:cubicBezTo>
                      <a:pt x="1967" y="5408"/>
                      <a:pt x="1552" y="3680"/>
                      <a:pt x="1983" y="1930"/>
                    </a:cubicBezTo>
                    <a:cubicBezTo>
                      <a:pt x="2005" y="1789"/>
                      <a:pt x="2052" y="1643"/>
                      <a:pt x="2123" y="1498"/>
                    </a:cubicBezTo>
                    <a:cubicBezTo>
                      <a:pt x="2306" y="977"/>
                      <a:pt x="2560" y="515"/>
                      <a:pt x="2878" y="127"/>
                    </a:cubicBezTo>
                    <a:cubicBezTo>
                      <a:pt x="2903" y="100"/>
                      <a:pt x="2904" y="53"/>
                      <a:pt x="2877" y="28"/>
                    </a:cubicBezTo>
                    <a:cubicBezTo>
                      <a:pt x="2861" y="11"/>
                      <a:pt x="2840" y="1"/>
                      <a:pt x="2818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6" name="Google Shape;7172;p63">
                <a:extLst>
                  <a:ext uri="{FF2B5EF4-FFF2-40B4-BE49-F238E27FC236}">
                    <a16:creationId xmlns:a16="http://schemas.microsoft.com/office/drawing/2014/main" id="{DA090C5A-30BE-4393-AD67-11D3A7B8FAC5}"/>
                  </a:ext>
                </a:extLst>
              </p:cNvPr>
              <p:cNvSpPr/>
              <p:nvPr/>
            </p:nvSpPr>
            <p:spPr>
              <a:xfrm>
                <a:off x="1790725" y="3685800"/>
                <a:ext cx="494950" cy="917950"/>
              </a:xfrm>
              <a:custGeom>
                <a:avLst/>
                <a:gdLst/>
                <a:ahLst/>
                <a:cxnLst/>
                <a:rect l="l" t="t" r="r" b="b"/>
                <a:pathLst>
                  <a:path w="19798" h="36718" extrusionOk="0">
                    <a:moveTo>
                      <a:pt x="4967" y="0"/>
                    </a:moveTo>
                    <a:lnTo>
                      <a:pt x="57" y="2105"/>
                    </a:lnTo>
                    <a:cubicBezTo>
                      <a:pt x="18" y="2122"/>
                      <a:pt x="0" y="2167"/>
                      <a:pt x="17" y="2204"/>
                    </a:cubicBezTo>
                    <a:lnTo>
                      <a:pt x="14788" y="36670"/>
                    </a:lnTo>
                    <a:cubicBezTo>
                      <a:pt x="14799" y="36700"/>
                      <a:pt x="14827" y="36717"/>
                      <a:pt x="14857" y="36717"/>
                    </a:cubicBezTo>
                    <a:cubicBezTo>
                      <a:pt x="14867" y="36717"/>
                      <a:pt x="14877" y="36715"/>
                      <a:pt x="14887" y="36711"/>
                    </a:cubicBezTo>
                    <a:lnTo>
                      <a:pt x="19798" y="34606"/>
                    </a:lnTo>
                    <a:lnTo>
                      <a:pt x="4967" y="0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7" name="Google Shape;7173;p63">
                <a:extLst>
                  <a:ext uri="{FF2B5EF4-FFF2-40B4-BE49-F238E27FC236}">
                    <a16:creationId xmlns:a16="http://schemas.microsoft.com/office/drawing/2014/main" id="{60C6D2F6-ED3D-4F57-80C5-6E633A11B267}"/>
                  </a:ext>
                </a:extLst>
              </p:cNvPr>
              <p:cNvSpPr/>
              <p:nvPr/>
            </p:nvSpPr>
            <p:spPr>
              <a:xfrm>
                <a:off x="1780575" y="3531450"/>
                <a:ext cx="24150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9660" h="8059" extrusionOk="0">
                    <a:moveTo>
                      <a:pt x="9659" y="0"/>
                    </a:moveTo>
                    <a:lnTo>
                      <a:pt x="1980" y="3292"/>
                    </a:lnTo>
                    <a:cubicBezTo>
                      <a:pt x="1966" y="3297"/>
                      <a:pt x="1904" y="3319"/>
                      <a:pt x="1816" y="3358"/>
                    </a:cubicBezTo>
                    <a:cubicBezTo>
                      <a:pt x="1451" y="3514"/>
                      <a:pt x="793" y="3862"/>
                      <a:pt x="496" y="4445"/>
                    </a:cubicBezTo>
                    <a:cubicBezTo>
                      <a:pt x="0" y="5881"/>
                      <a:pt x="199" y="7407"/>
                      <a:pt x="309" y="7993"/>
                    </a:cubicBezTo>
                    <a:cubicBezTo>
                      <a:pt x="310" y="8017"/>
                      <a:pt x="329" y="8039"/>
                      <a:pt x="349" y="8048"/>
                    </a:cubicBezTo>
                    <a:cubicBezTo>
                      <a:pt x="358" y="8055"/>
                      <a:pt x="371" y="8058"/>
                      <a:pt x="384" y="8058"/>
                    </a:cubicBezTo>
                    <a:cubicBezTo>
                      <a:pt x="394" y="8058"/>
                      <a:pt x="404" y="8056"/>
                      <a:pt x="412" y="8053"/>
                    </a:cubicBezTo>
                    <a:lnTo>
                      <a:pt x="5456" y="5891"/>
                    </a:lnTo>
                    <a:lnTo>
                      <a:pt x="9659" y="0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8" name="Google Shape;7174;p63">
                <a:extLst>
                  <a:ext uri="{FF2B5EF4-FFF2-40B4-BE49-F238E27FC236}">
                    <a16:creationId xmlns:a16="http://schemas.microsoft.com/office/drawing/2014/main" id="{ED92767D-E904-467E-B683-D5708CC4850C}"/>
                  </a:ext>
                </a:extLst>
              </p:cNvPr>
              <p:cNvSpPr/>
              <p:nvPr/>
            </p:nvSpPr>
            <p:spPr>
              <a:xfrm>
                <a:off x="1806550" y="3509025"/>
                <a:ext cx="217550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8702" h="4349" extrusionOk="0">
                    <a:moveTo>
                      <a:pt x="8438" y="0"/>
                    </a:moveTo>
                    <a:lnTo>
                      <a:pt x="1728" y="2875"/>
                    </a:lnTo>
                    <a:cubicBezTo>
                      <a:pt x="1018" y="3180"/>
                      <a:pt x="445" y="3631"/>
                      <a:pt x="21" y="4228"/>
                    </a:cubicBezTo>
                    <a:cubicBezTo>
                      <a:pt x="0" y="4258"/>
                      <a:pt x="1" y="4299"/>
                      <a:pt x="25" y="4326"/>
                    </a:cubicBezTo>
                    <a:cubicBezTo>
                      <a:pt x="40" y="4341"/>
                      <a:pt x="61" y="4349"/>
                      <a:pt x="81" y="4349"/>
                    </a:cubicBezTo>
                    <a:cubicBezTo>
                      <a:pt x="92" y="4349"/>
                      <a:pt x="102" y="4347"/>
                      <a:pt x="111" y="4343"/>
                    </a:cubicBezTo>
                    <a:cubicBezTo>
                      <a:pt x="115" y="4342"/>
                      <a:pt x="118" y="4341"/>
                      <a:pt x="121" y="4335"/>
                    </a:cubicBezTo>
                    <a:cubicBezTo>
                      <a:pt x="336" y="4200"/>
                      <a:pt x="540" y="4105"/>
                      <a:pt x="670" y="4050"/>
                    </a:cubicBezTo>
                    <a:cubicBezTo>
                      <a:pt x="776" y="4006"/>
                      <a:pt x="844" y="3981"/>
                      <a:pt x="861" y="3972"/>
                    </a:cubicBezTo>
                    <a:lnTo>
                      <a:pt x="8702" y="613"/>
                    </a:lnTo>
                    <a:lnTo>
                      <a:pt x="8438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9" name="Google Shape;7175;p63">
                <a:extLst>
                  <a:ext uri="{FF2B5EF4-FFF2-40B4-BE49-F238E27FC236}">
                    <a16:creationId xmlns:a16="http://schemas.microsoft.com/office/drawing/2014/main" id="{6E8959A5-27CD-40D1-9104-DC1A9FCE1E61}"/>
                  </a:ext>
                </a:extLst>
              </p:cNvPr>
              <p:cNvSpPr/>
              <p:nvPr/>
            </p:nvSpPr>
            <p:spPr>
              <a:xfrm>
                <a:off x="2397100" y="3432675"/>
                <a:ext cx="493175" cy="911650"/>
              </a:xfrm>
              <a:custGeom>
                <a:avLst/>
                <a:gdLst/>
                <a:ahLst/>
                <a:cxnLst/>
                <a:rect l="l" t="t" r="r" b="b"/>
                <a:pathLst>
                  <a:path w="19727" h="36466" extrusionOk="0">
                    <a:moveTo>
                      <a:pt x="4553" y="1"/>
                    </a:moveTo>
                    <a:cubicBezTo>
                      <a:pt x="4414" y="1"/>
                      <a:pt x="4272" y="28"/>
                      <a:pt x="4136" y="86"/>
                    </a:cubicBezTo>
                    <a:lnTo>
                      <a:pt x="0" y="1859"/>
                    </a:lnTo>
                    <a:lnTo>
                      <a:pt x="14831" y="36465"/>
                    </a:lnTo>
                    <a:lnTo>
                      <a:pt x="18825" y="34754"/>
                    </a:lnTo>
                    <a:cubicBezTo>
                      <a:pt x="19441" y="34490"/>
                      <a:pt x="19727" y="33775"/>
                      <a:pt x="19463" y="33159"/>
                    </a:cubicBezTo>
                    <a:lnTo>
                      <a:pt x="5528" y="643"/>
                    </a:lnTo>
                    <a:cubicBezTo>
                      <a:pt x="5358" y="242"/>
                      <a:pt x="4965" y="1"/>
                      <a:pt x="4553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0" name="Google Shape;7176;p63">
                <a:extLst>
                  <a:ext uri="{FF2B5EF4-FFF2-40B4-BE49-F238E27FC236}">
                    <a16:creationId xmlns:a16="http://schemas.microsoft.com/office/drawing/2014/main" id="{BF7B1173-034E-462E-B36C-883685654C3F}"/>
                  </a:ext>
                </a:extLst>
              </p:cNvPr>
              <p:cNvSpPr/>
              <p:nvPr/>
            </p:nvSpPr>
            <p:spPr>
              <a:xfrm>
                <a:off x="2396275" y="3308700"/>
                <a:ext cx="148025" cy="164600"/>
              </a:xfrm>
              <a:custGeom>
                <a:avLst/>
                <a:gdLst/>
                <a:ahLst/>
                <a:cxnLst/>
                <a:rect l="l" t="t" r="r" b="b"/>
                <a:pathLst>
                  <a:path w="5921" h="6584" extrusionOk="0">
                    <a:moveTo>
                      <a:pt x="5835" y="0"/>
                    </a:moveTo>
                    <a:cubicBezTo>
                      <a:pt x="5825" y="0"/>
                      <a:pt x="5816" y="2"/>
                      <a:pt x="5806" y="6"/>
                    </a:cubicBezTo>
                    <a:lnTo>
                      <a:pt x="1649" y="1788"/>
                    </a:lnTo>
                    <a:lnTo>
                      <a:pt x="1" y="6584"/>
                    </a:lnTo>
                    <a:lnTo>
                      <a:pt x="1" y="6584"/>
                    </a:lnTo>
                    <a:lnTo>
                      <a:pt x="4083" y="4835"/>
                    </a:lnTo>
                    <a:cubicBezTo>
                      <a:pt x="4195" y="4788"/>
                      <a:pt x="4319" y="4759"/>
                      <a:pt x="4464" y="4740"/>
                    </a:cubicBezTo>
                    <a:cubicBezTo>
                      <a:pt x="4464" y="4740"/>
                      <a:pt x="4465" y="4740"/>
                      <a:pt x="4466" y="4740"/>
                    </a:cubicBezTo>
                    <a:cubicBezTo>
                      <a:pt x="4474" y="4740"/>
                      <a:pt x="4480" y="4736"/>
                      <a:pt x="4487" y="4734"/>
                    </a:cubicBezTo>
                    <a:cubicBezTo>
                      <a:pt x="4508" y="4725"/>
                      <a:pt x="4521" y="4710"/>
                      <a:pt x="4529" y="4690"/>
                    </a:cubicBezTo>
                    <a:cubicBezTo>
                      <a:pt x="4641" y="4353"/>
                      <a:pt x="5084" y="3028"/>
                      <a:pt x="5912" y="96"/>
                    </a:cubicBezTo>
                    <a:cubicBezTo>
                      <a:pt x="5920" y="69"/>
                      <a:pt x="5911" y="35"/>
                      <a:pt x="5887" y="20"/>
                    </a:cubicBezTo>
                    <a:cubicBezTo>
                      <a:pt x="5874" y="7"/>
                      <a:pt x="5855" y="0"/>
                      <a:pt x="58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1" name="Google Shape;7177;p63">
                <a:extLst>
                  <a:ext uri="{FF2B5EF4-FFF2-40B4-BE49-F238E27FC236}">
                    <a16:creationId xmlns:a16="http://schemas.microsoft.com/office/drawing/2014/main" id="{CCBA29C4-5B91-41E7-90F7-966BD0B9BFC9}"/>
                  </a:ext>
                </a:extLst>
              </p:cNvPr>
              <p:cNvSpPr/>
              <p:nvPr/>
            </p:nvSpPr>
            <p:spPr>
              <a:xfrm>
                <a:off x="2515725" y="3314450"/>
                <a:ext cx="373300" cy="876150"/>
              </a:xfrm>
              <a:custGeom>
                <a:avLst/>
                <a:gdLst/>
                <a:ahLst/>
                <a:cxnLst/>
                <a:rect l="l" t="t" r="r" b="b"/>
                <a:pathLst>
                  <a:path w="14932" h="35046" extrusionOk="0">
                    <a:moveTo>
                      <a:pt x="1385" y="1"/>
                    </a:moveTo>
                    <a:cubicBezTo>
                      <a:pt x="1376" y="1"/>
                      <a:pt x="1367" y="5"/>
                      <a:pt x="1361" y="8"/>
                    </a:cubicBezTo>
                    <a:cubicBezTo>
                      <a:pt x="1340" y="16"/>
                      <a:pt x="1327" y="35"/>
                      <a:pt x="1319" y="55"/>
                    </a:cubicBezTo>
                    <a:cubicBezTo>
                      <a:pt x="574" y="2677"/>
                      <a:pt x="153" y="3985"/>
                      <a:pt x="4" y="4430"/>
                    </a:cubicBezTo>
                    <a:cubicBezTo>
                      <a:pt x="1" y="4448"/>
                      <a:pt x="2" y="4473"/>
                      <a:pt x="9" y="4490"/>
                    </a:cubicBezTo>
                    <a:cubicBezTo>
                      <a:pt x="22" y="4510"/>
                      <a:pt x="39" y="4522"/>
                      <a:pt x="61" y="4525"/>
                    </a:cubicBezTo>
                    <a:cubicBezTo>
                      <a:pt x="479" y="4611"/>
                      <a:pt x="828" y="4893"/>
                      <a:pt x="995" y="5281"/>
                    </a:cubicBezTo>
                    <a:lnTo>
                      <a:pt x="13729" y="34998"/>
                    </a:lnTo>
                    <a:cubicBezTo>
                      <a:pt x="13742" y="35025"/>
                      <a:pt x="13769" y="35045"/>
                      <a:pt x="13801" y="35045"/>
                    </a:cubicBezTo>
                    <a:cubicBezTo>
                      <a:pt x="13802" y="35045"/>
                      <a:pt x="13802" y="35045"/>
                      <a:pt x="13803" y="35045"/>
                    </a:cubicBezTo>
                    <a:cubicBezTo>
                      <a:pt x="13804" y="35046"/>
                      <a:pt x="13805" y="35046"/>
                      <a:pt x="13806" y="35046"/>
                    </a:cubicBezTo>
                    <a:cubicBezTo>
                      <a:pt x="13815" y="35046"/>
                      <a:pt x="13824" y="35041"/>
                      <a:pt x="13829" y="35039"/>
                    </a:cubicBezTo>
                    <a:cubicBezTo>
                      <a:pt x="13850" y="35030"/>
                      <a:pt x="13865" y="35015"/>
                      <a:pt x="13871" y="34992"/>
                    </a:cubicBezTo>
                    <a:cubicBezTo>
                      <a:pt x="14068" y="34398"/>
                      <a:pt x="14410" y="33311"/>
                      <a:pt x="14926" y="31507"/>
                    </a:cubicBezTo>
                    <a:cubicBezTo>
                      <a:pt x="14931" y="31491"/>
                      <a:pt x="14927" y="31472"/>
                      <a:pt x="14922" y="31460"/>
                    </a:cubicBezTo>
                    <a:lnTo>
                      <a:pt x="1462" y="48"/>
                    </a:lnTo>
                    <a:cubicBezTo>
                      <a:pt x="1447" y="17"/>
                      <a:pt x="1421" y="1"/>
                      <a:pt x="1390" y="1"/>
                    </a:cubicBezTo>
                    <a:cubicBezTo>
                      <a:pt x="1389" y="1"/>
                      <a:pt x="1388" y="1"/>
                      <a:pt x="1387" y="1"/>
                    </a:cubicBezTo>
                    <a:cubicBezTo>
                      <a:pt x="1387" y="1"/>
                      <a:pt x="1386" y="1"/>
                      <a:pt x="1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2" name="Google Shape;7178;p63">
                <a:extLst>
                  <a:ext uri="{FF2B5EF4-FFF2-40B4-BE49-F238E27FC236}">
                    <a16:creationId xmlns:a16="http://schemas.microsoft.com/office/drawing/2014/main" id="{81C45DCF-FB83-4AB7-A3F7-6740FB3D8907}"/>
                  </a:ext>
                </a:extLst>
              </p:cNvPr>
              <p:cNvSpPr/>
              <p:nvPr/>
            </p:nvSpPr>
            <p:spPr>
              <a:xfrm>
                <a:off x="2428650" y="3287425"/>
                <a:ext cx="497975" cy="884500"/>
              </a:xfrm>
              <a:custGeom>
                <a:avLst/>
                <a:gdLst/>
                <a:ahLst/>
                <a:cxnLst/>
                <a:rect l="l" t="t" r="r" b="b"/>
                <a:pathLst>
                  <a:path w="19919" h="35380" extrusionOk="0">
                    <a:moveTo>
                      <a:pt x="4842" y="0"/>
                    </a:moveTo>
                    <a:cubicBezTo>
                      <a:pt x="4307" y="0"/>
                      <a:pt x="3707" y="229"/>
                      <a:pt x="3451" y="339"/>
                    </a:cubicBezTo>
                    <a:lnTo>
                      <a:pt x="0" y="1818"/>
                    </a:lnTo>
                    <a:lnTo>
                      <a:pt x="263" y="2430"/>
                    </a:lnTo>
                    <a:lnTo>
                      <a:pt x="4761" y="503"/>
                    </a:lnTo>
                    <a:cubicBezTo>
                      <a:pt x="4765" y="501"/>
                      <a:pt x="4791" y="485"/>
                      <a:pt x="4795" y="484"/>
                    </a:cubicBezTo>
                    <a:cubicBezTo>
                      <a:pt x="4806" y="479"/>
                      <a:pt x="4822" y="474"/>
                      <a:pt x="4840" y="474"/>
                    </a:cubicBezTo>
                    <a:cubicBezTo>
                      <a:pt x="4849" y="474"/>
                      <a:pt x="4858" y="475"/>
                      <a:pt x="4867" y="478"/>
                    </a:cubicBezTo>
                    <a:cubicBezTo>
                      <a:pt x="4882" y="484"/>
                      <a:pt x="4899" y="494"/>
                      <a:pt x="4921" y="517"/>
                    </a:cubicBezTo>
                    <a:lnTo>
                      <a:pt x="4977" y="463"/>
                    </a:lnTo>
                    <a:lnTo>
                      <a:pt x="4943" y="548"/>
                    </a:lnTo>
                    <a:lnTo>
                      <a:pt x="18640" y="32509"/>
                    </a:lnTo>
                    <a:cubicBezTo>
                      <a:pt x="18650" y="32534"/>
                      <a:pt x="18653" y="32562"/>
                      <a:pt x="18643" y="32587"/>
                    </a:cubicBezTo>
                    <a:cubicBezTo>
                      <a:pt x="18349" y="33620"/>
                      <a:pt x="18077" y="34528"/>
                      <a:pt x="17846" y="35282"/>
                    </a:cubicBezTo>
                    <a:cubicBezTo>
                      <a:pt x="17836" y="35306"/>
                      <a:pt x="17844" y="35332"/>
                      <a:pt x="17861" y="35353"/>
                    </a:cubicBezTo>
                    <a:cubicBezTo>
                      <a:pt x="17876" y="35370"/>
                      <a:pt x="17897" y="35380"/>
                      <a:pt x="17918" y="35380"/>
                    </a:cubicBezTo>
                    <a:cubicBezTo>
                      <a:pt x="17921" y="35380"/>
                      <a:pt x="17924" y="35380"/>
                      <a:pt x="17927" y="35379"/>
                    </a:cubicBezTo>
                    <a:cubicBezTo>
                      <a:pt x="18273" y="35347"/>
                      <a:pt x="18634" y="35262"/>
                      <a:pt x="18851" y="35169"/>
                    </a:cubicBezTo>
                    <a:cubicBezTo>
                      <a:pt x="18918" y="35141"/>
                      <a:pt x="18971" y="35112"/>
                      <a:pt x="19008" y="35081"/>
                    </a:cubicBezTo>
                    <a:cubicBezTo>
                      <a:pt x="19698" y="34542"/>
                      <a:pt x="19918" y="33560"/>
                      <a:pt x="19551" y="32703"/>
                    </a:cubicBezTo>
                    <a:lnTo>
                      <a:pt x="5753" y="504"/>
                    </a:lnTo>
                    <a:cubicBezTo>
                      <a:pt x="5590" y="123"/>
                      <a:pt x="5233" y="0"/>
                      <a:pt x="4842" y="0"/>
                    </a:cubicBezTo>
                    <a:close/>
                  </a:path>
                </a:pathLst>
              </a:custGeom>
              <a:solidFill>
                <a:srgbClr val="FFF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3" name="Google Shape;7179;p63">
                <a:extLst>
                  <a:ext uri="{FF2B5EF4-FFF2-40B4-BE49-F238E27FC236}">
                    <a16:creationId xmlns:a16="http://schemas.microsoft.com/office/drawing/2014/main" id="{417B085A-E8CD-45AE-813E-C1BDE327F105}"/>
                  </a:ext>
                </a:extLst>
              </p:cNvPr>
              <p:cNvSpPr/>
              <p:nvPr/>
            </p:nvSpPr>
            <p:spPr>
              <a:xfrm>
                <a:off x="1782375" y="3425650"/>
                <a:ext cx="1111800" cy="1186575"/>
              </a:xfrm>
              <a:custGeom>
                <a:avLst/>
                <a:gdLst/>
                <a:ahLst/>
                <a:cxnLst/>
                <a:rect l="l" t="t" r="r" b="b"/>
                <a:pathLst>
                  <a:path w="44472" h="47463" extrusionOk="0">
                    <a:moveTo>
                      <a:pt x="29145" y="332"/>
                    </a:moveTo>
                    <a:cubicBezTo>
                      <a:pt x="29272" y="332"/>
                      <a:pt x="29399" y="356"/>
                      <a:pt x="29520" y="404"/>
                    </a:cubicBezTo>
                    <a:cubicBezTo>
                      <a:pt x="29770" y="503"/>
                      <a:pt x="29966" y="696"/>
                      <a:pt x="30072" y="943"/>
                    </a:cubicBezTo>
                    <a:lnTo>
                      <a:pt x="44006" y="33459"/>
                    </a:lnTo>
                    <a:cubicBezTo>
                      <a:pt x="44128" y="33746"/>
                      <a:pt x="44132" y="34062"/>
                      <a:pt x="44016" y="34350"/>
                    </a:cubicBezTo>
                    <a:cubicBezTo>
                      <a:pt x="43901" y="34638"/>
                      <a:pt x="43680" y="34865"/>
                      <a:pt x="43396" y="34987"/>
                    </a:cubicBezTo>
                    <a:lnTo>
                      <a:pt x="15177" y="47079"/>
                    </a:lnTo>
                    <a:lnTo>
                      <a:pt x="388" y="12567"/>
                    </a:lnTo>
                    <a:lnTo>
                      <a:pt x="28748" y="413"/>
                    </a:lnTo>
                    <a:cubicBezTo>
                      <a:pt x="28876" y="359"/>
                      <a:pt x="29011" y="332"/>
                      <a:pt x="29145" y="332"/>
                    </a:cubicBezTo>
                    <a:close/>
                    <a:moveTo>
                      <a:pt x="29143" y="1"/>
                    </a:moveTo>
                    <a:cubicBezTo>
                      <a:pt x="28965" y="1"/>
                      <a:pt x="28786" y="37"/>
                      <a:pt x="28618" y="110"/>
                    </a:cubicBezTo>
                    <a:lnTo>
                      <a:pt x="106" y="12328"/>
                    </a:lnTo>
                    <a:cubicBezTo>
                      <a:pt x="66" y="12345"/>
                      <a:pt x="33" y="12377"/>
                      <a:pt x="17" y="12418"/>
                    </a:cubicBezTo>
                    <a:cubicBezTo>
                      <a:pt x="0" y="12459"/>
                      <a:pt x="1" y="12505"/>
                      <a:pt x="19" y="12544"/>
                    </a:cubicBezTo>
                    <a:lnTo>
                      <a:pt x="14940" y="47362"/>
                    </a:lnTo>
                    <a:cubicBezTo>
                      <a:pt x="14966" y="47425"/>
                      <a:pt x="15027" y="47462"/>
                      <a:pt x="15091" y="47462"/>
                    </a:cubicBezTo>
                    <a:cubicBezTo>
                      <a:pt x="15113" y="47462"/>
                      <a:pt x="15134" y="47457"/>
                      <a:pt x="15155" y="47448"/>
                    </a:cubicBezTo>
                    <a:lnTo>
                      <a:pt x="43524" y="35290"/>
                    </a:lnTo>
                    <a:cubicBezTo>
                      <a:pt x="43893" y="35133"/>
                      <a:pt x="44177" y="34842"/>
                      <a:pt x="44324" y="34473"/>
                    </a:cubicBezTo>
                    <a:cubicBezTo>
                      <a:pt x="44472" y="34103"/>
                      <a:pt x="44466" y="33695"/>
                      <a:pt x="44309" y="33329"/>
                    </a:cubicBezTo>
                    <a:lnTo>
                      <a:pt x="30376" y="814"/>
                    </a:lnTo>
                    <a:cubicBezTo>
                      <a:pt x="30235" y="485"/>
                      <a:pt x="29974" y="230"/>
                      <a:pt x="29641" y="98"/>
                    </a:cubicBezTo>
                    <a:cubicBezTo>
                      <a:pt x="29481" y="33"/>
                      <a:pt x="29312" y="1"/>
                      <a:pt x="29143" y="1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4" name="Google Shape;7180;p63">
                <a:extLst>
                  <a:ext uri="{FF2B5EF4-FFF2-40B4-BE49-F238E27FC236}">
                    <a16:creationId xmlns:a16="http://schemas.microsoft.com/office/drawing/2014/main" id="{8FDEBE94-3811-4360-9A4C-5E01D701B0A0}"/>
                  </a:ext>
                </a:extLst>
              </p:cNvPr>
              <p:cNvSpPr/>
              <p:nvPr/>
            </p:nvSpPr>
            <p:spPr>
              <a:xfrm>
                <a:off x="1733025" y="3280350"/>
                <a:ext cx="1201350" cy="1318200"/>
              </a:xfrm>
              <a:custGeom>
                <a:avLst/>
                <a:gdLst/>
                <a:ahLst/>
                <a:cxnLst/>
                <a:rect l="l" t="t" r="r" b="b"/>
                <a:pathLst>
                  <a:path w="48054" h="52728" extrusionOk="0">
                    <a:moveTo>
                      <a:pt x="32674" y="1"/>
                    </a:moveTo>
                    <a:cubicBezTo>
                      <a:pt x="32624" y="1"/>
                      <a:pt x="32572" y="3"/>
                      <a:pt x="32517" y="6"/>
                    </a:cubicBezTo>
                    <a:cubicBezTo>
                      <a:pt x="31989" y="41"/>
                      <a:pt x="31446" y="244"/>
                      <a:pt x="31169" y="363"/>
                    </a:cubicBezTo>
                    <a:lnTo>
                      <a:pt x="3360" y="12281"/>
                    </a:lnTo>
                    <a:cubicBezTo>
                      <a:pt x="1810" y="13045"/>
                      <a:pt x="865" y="14430"/>
                      <a:pt x="627" y="16284"/>
                    </a:cubicBezTo>
                    <a:cubicBezTo>
                      <a:pt x="449" y="17674"/>
                      <a:pt x="724" y="18819"/>
                      <a:pt x="745" y="18893"/>
                    </a:cubicBezTo>
                    <a:lnTo>
                      <a:pt x="14888" y="51898"/>
                    </a:lnTo>
                    <a:cubicBezTo>
                      <a:pt x="15163" y="52542"/>
                      <a:pt x="15691" y="52727"/>
                      <a:pt x="16164" y="52727"/>
                    </a:cubicBezTo>
                    <a:cubicBezTo>
                      <a:pt x="16424" y="52727"/>
                      <a:pt x="16669" y="52670"/>
                      <a:pt x="16844" y="52600"/>
                    </a:cubicBezTo>
                    <a:cubicBezTo>
                      <a:pt x="16929" y="52566"/>
                      <a:pt x="16970" y="52471"/>
                      <a:pt x="16937" y="52386"/>
                    </a:cubicBezTo>
                    <a:cubicBezTo>
                      <a:pt x="16911" y="52320"/>
                      <a:pt x="16848" y="52281"/>
                      <a:pt x="16781" y="52281"/>
                    </a:cubicBezTo>
                    <a:cubicBezTo>
                      <a:pt x="16762" y="52281"/>
                      <a:pt x="16742" y="52285"/>
                      <a:pt x="16722" y="52292"/>
                    </a:cubicBezTo>
                    <a:cubicBezTo>
                      <a:pt x="16700" y="52300"/>
                      <a:pt x="16454" y="52393"/>
                      <a:pt x="16156" y="52393"/>
                    </a:cubicBezTo>
                    <a:cubicBezTo>
                      <a:pt x="15816" y="52393"/>
                      <a:pt x="15409" y="52272"/>
                      <a:pt x="15192" y="51765"/>
                    </a:cubicBezTo>
                    <a:lnTo>
                      <a:pt x="1056" y="18787"/>
                    </a:lnTo>
                    <a:cubicBezTo>
                      <a:pt x="1044" y="18743"/>
                      <a:pt x="0" y="14304"/>
                      <a:pt x="3496" y="12581"/>
                    </a:cubicBezTo>
                    <a:lnTo>
                      <a:pt x="31298" y="667"/>
                    </a:lnTo>
                    <a:cubicBezTo>
                      <a:pt x="31555" y="557"/>
                      <a:pt x="32058" y="366"/>
                      <a:pt x="32536" y="335"/>
                    </a:cubicBezTo>
                    <a:cubicBezTo>
                      <a:pt x="32583" y="332"/>
                      <a:pt x="32629" y="330"/>
                      <a:pt x="32672" y="330"/>
                    </a:cubicBezTo>
                    <a:cubicBezTo>
                      <a:pt x="33112" y="330"/>
                      <a:pt x="33394" y="488"/>
                      <a:pt x="33531" y="808"/>
                    </a:cubicBezTo>
                    <a:lnTo>
                      <a:pt x="47330" y="33006"/>
                    </a:lnTo>
                    <a:cubicBezTo>
                      <a:pt x="47689" y="33844"/>
                      <a:pt x="47473" y="34798"/>
                      <a:pt x="46805" y="35325"/>
                    </a:cubicBezTo>
                    <a:cubicBezTo>
                      <a:pt x="46575" y="35505"/>
                      <a:pt x="45868" y="35626"/>
                      <a:pt x="45481" y="35629"/>
                    </a:cubicBezTo>
                    <a:cubicBezTo>
                      <a:pt x="45391" y="35629"/>
                      <a:pt x="45315" y="35703"/>
                      <a:pt x="45316" y="35795"/>
                    </a:cubicBezTo>
                    <a:cubicBezTo>
                      <a:pt x="45316" y="35883"/>
                      <a:pt x="45387" y="35959"/>
                      <a:pt x="45474" y="35959"/>
                    </a:cubicBezTo>
                    <a:cubicBezTo>
                      <a:pt x="45477" y="35959"/>
                      <a:pt x="45480" y="35959"/>
                      <a:pt x="45483" y="35958"/>
                    </a:cubicBezTo>
                    <a:cubicBezTo>
                      <a:pt x="45853" y="35955"/>
                      <a:pt x="46681" y="35843"/>
                      <a:pt x="47010" y="35584"/>
                    </a:cubicBezTo>
                    <a:cubicBezTo>
                      <a:pt x="47796" y="34965"/>
                      <a:pt x="48053" y="33850"/>
                      <a:pt x="47635" y="32875"/>
                    </a:cubicBezTo>
                    <a:lnTo>
                      <a:pt x="33837" y="677"/>
                    </a:lnTo>
                    <a:cubicBezTo>
                      <a:pt x="33702" y="363"/>
                      <a:pt x="33391" y="1"/>
                      <a:pt x="32674" y="1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5" name="Google Shape;7181;p63">
                <a:extLst>
                  <a:ext uri="{FF2B5EF4-FFF2-40B4-BE49-F238E27FC236}">
                    <a16:creationId xmlns:a16="http://schemas.microsoft.com/office/drawing/2014/main" id="{EF904F42-446D-4BB6-A05A-2B7133BC1B90}"/>
                  </a:ext>
                </a:extLst>
              </p:cNvPr>
              <p:cNvSpPr/>
              <p:nvPr/>
            </p:nvSpPr>
            <p:spPr>
              <a:xfrm>
                <a:off x="1752550" y="3574175"/>
                <a:ext cx="100800" cy="167625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6705" extrusionOk="0">
                    <a:moveTo>
                      <a:pt x="3843" y="0"/>
                    </a:moveTo>
                    <a:cubicBezTo>
                      <a:pt x="3821" y="0"/>
                      <a:pt x="3799" y="5"/>
                      <a:pt x="3778" y="14"/>
                    </a:cubicBezTo>
                    <a:cubicBezTo>
                      <a:pt x="0" y="1634"/>
                      <a:pt x="1191" y="6530"/>
                      <a:pt x="1204" y="6580"/>
                    </a:cubicBezTo>
                    <a:cubicBezTo>
                      <a:pt x="1223" y="6655"/>
                      <a:pt x="1291" y="6705"/>
                      <a:pt x="1364" y="6705"/>
                    </a:cubicBezTo>
                    <a:cubicBezTo>
                      <a:pt x="1376" y="6705"/>
                      <a:pt x="1391" y="6703"/>
                      <a:pt x="1405" y="6700"/>
                    </a:cubicBezTo>
                    <a:cubicBezTo>
                      <a:pt x="1494" y="6677"/>
                      <a:pt x="1548" y="6587"/>
                      <a:pt x="1525" y="6498"/>
                    </a:cubicBezTo>
                    <a:cubicBezTo>
                      <a:pt x="1514" y="6452"/>
                      <a:pt x="388" y="1826"/>
                      <a:pt x="3909" y="318"/>
                    </a:cubicBezTo>
                    <a:cubicBezTo>
                      <a:pt x="3993" y="282"/>
                      <a:pt x="4032" y="185"/>
                      <a:pt x="3995" y="101"/>
                    </a:cubicBezTo>
                    <a:cubicBezTo>
                      <a:pt x="3968" y="38"/>
                      <a:pt x="3906" y="0"/>
                      <a:pt x="3843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6" name="Google Shape;7182;p63">
                <a:extLst>
                  <a:ext uri="{FF2B5EF4-FFF2-40B4-BE49-F238E27FC236}">
                    <a16:creationId xmlns:a16="http://schemas.microsoft.com/office/drawing/2014/main" id="{E2391914-6CFB-4904-9481-1303D03D0E2E}"/>
                  </a:ext>
                </a:extLst>
              </p:cNvPr>
              <p:cNvSpPr/>
              <p:nvPr/>
            </p:nvSpPr>
            <p:spPr>
              <a:xfrm>
                <a:off x="1782500" y="3298150"/>
                <a:ext cx="1113775" cy="907975"/>
              </a:xfrm>
              <a:custGeom>
                <a:avLst/>
                <a:gdLst/>
                <a:ahLst/>
                <a:cxnLst/>
                <a:rect l="l" t="t" r="r" b="b"/>
                <a:pathLst>
                  <a:path w="44551" h="36319" extrusionOk="0">
                    <a:moveTo>
                      <a:pt x="30684" y="0"/>
                    </a:moveTo>
                    <a:cubicBezTo>
                      <a:pt x="30663" y="0"/>
                      <a:pt x="30641" y="4"/>
                      <a:pt x="30620" y="13"/>
                    </a:cubicBezTo>
                    <a:lnTo>
                      <a:pt x="1802" y="12363"/>
                    </a:lnTo>
                    <a:cubicBezTo>
                      <a:pt x="1738" y="12384"/>
                      <a:pt x="212" y="12908"/>
                      <a:pt x="16" y="14105"/>
                    </a:cubicBezTo>
                    <a:cubicBezTo>
                      <a:pt x="1" y="14195"/>
                      <a:pt x="62" y="14280"/>
                      <a:pt x="152" y="14294"/>
                    </a:cubicBezTo>
                    <a:cubicBezTo>
                      <a:pt x="162" y="14296"/>
                      <a:pt x="171" y="14297"/>
                      <a:pt x="180" y="14297"/>
                    </a:cubicBezTo>
                    <a:cubicBezTo>
                      <a:pt x="259" y="14297"/>
                      <a:pt x="330" y="14239"/>
                      <a:pt x="342" y="14158"/>
                    </a:cubicBezTo>
                    <a:cubicBezTo>
                      <a:pt x="507" y="13159"/>
                      <a:pt x="1894" y="12681"/>
                      <a:pt x="1920" y="12672"/>
                    </a:cubicBezTo>
                    <a:lnTo>
                      <a:pt x="30599" y="383"/>
                    </a:lnTo>
                    <a:lnTo>
                      <a:pt x="44208" y="32138"/>
                    </a:lnTo>
                    <a:cubicBezTo>
                      <a:pt x="43371" y="35059"/>
                      <a:pt x="42999" y="36085"/>
                      <a:pt x="42995" y="36095"/>
                    </a:cubicBezTo>
                    <a:cubicBezTo>
                      <a:pt x="42964" y="36180"/>
                      <a:pt x="43007" y="36276"/>
                      <a:pt x="43094" y="36308"/>
                    </a:cubicBezTo>
                    <a:cubicBezTo>
                      <a:pt x="43111" y="36315"/>
                      <a:pt x="43131" y="36318"/>
                      <a:pt x="43150" y="36318"/>
                    </a:cubicBezTo>
                    <a:cubicBezTo>
                      <a:pt x="43217" y="36318"/>
                      <a:pt x="43281" y="36276"/>
                      <a:pt x="43304" y="36209"/>
                    </a:cubicBezTo>
                    <a:cubicBezTo>
                      <a:pt x="43308" y="36199"/>
                      <a:pt x="43687" y="35152"/>
                      <a:pt x="44540" y="32171"/>
                    </a:cubicBezTo>
                    <a:cubicBezTo>
                      <a:pt x="44550" y="32135"/>
                      <a:pt x="44548" y="32096"/>
                      <a:pt x="44534" y="32060"/>
                    </a:cubicBezTo>
                    <a:lnTo>
                      <a:pt x="30838" y="100"/>
                    </a:lnTo>
                    <a:cubicBezTo>
                      <a:pt x="30810" y="38"/>
                      <a:pt x="30748" y="0"/>
                      <a:pt x="30684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7" name="Google Shape;7183;p63">
                <a:extLst>
                  <a:ext uri="{FF2B5EF4-FFF2-40B4-BE49-F238E27FC236}">
                    <a16:creationId xmlns:a16="http://schemas.microsoft.com/office/drawing/2014/main" id="{F9BD6A04-E13D-4F55-B4B4-31C6F1E5F4C8}"/>
                  </a:ext>
                </a:extLst>
              </p:cNvPr>
              <p:cNvSpPr/>
              <p:nvPr/>
            </p:nvSpPr>
            <p:spPr>
              <a:xfrm>
                <a:off x="2009825" y="4149125"/>
                <a:ext cx="155975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13035" extrusionOk="0">
                    <a:moveTo>
                      <a:pt x="95" y="0"/>
                    </a:moveTo>
                    <a:cubicBezTo>
                      <a:pt x="83" y="0"/>
                      <a:pt x="71" y="3"/>
                      <a:pt x="59" y="8"/>
                    </a:cubicBezTo>
                    <a:cubicBezTo>
                      <a:pt x="18" y="27"/>
                      <a:pt x="0" y="75"/>
                      <a:pt x="19" y="118"/>
                    </a:cubicBezTo>
                    <a:lnTo>
                      <a:pt x="6069" y="12987"/>
                    </a:lnTo>
                    <a:cubicBezTo>
                      <a:pt x="6083" y="13017"/>
                      <a:pt x="6113" y="13034"/>
                      <a:pt x="6144" y="13034"/>
                    </a:cubicBezTo>
                    <a:cubicBezTo>
                      <a:pt x="6156" y="13034"/>
                      <a:pt x="6168" y="13031"/>
                      <a:pt x="6179" y="13026"/>
                    </a:cubicBezTo>
                    <a:cubicBezTo>
                      <a:pt x="6219" y="13007"/>
                      <a:pt x="6238" y="12958"/>
                      <a:pt x="6218" y="12916"/>
                    </a:cubicBezTo>
                    <a:lnTo>
                      <a:pt x="169" y="47"/>
                    </a:lnTo>
                    <a:cubicBezTo>
                      <a:pt x="155" y="17"/>
                      <a:pt x="125" y="0"/>
                      <a:pt x="95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8" name="Google Shape;7184;p63">
                <a:extLst>
                  <a:ext uri="{FF2B5EF4-FFF2-40B4-BE49-F238E27FC236}">
                    <a16:creationId xmlns:a16="http://schemas.microsoft.com/office/drawing/2014/main" id="{601BE326-F263-434F-B7EB-A5F892C7279D}"/>
                  </a:ext>
                </a:extLst>
              </p:cNvPr>
              <p:cNvSpPr/>
              <p:nvPr/>
            </p:nvSpPr>
            <p:spPr>
              <a:xfrm>
                <a:off x="2106025" y="4275825"/>
                <a:ext cx="40050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461" extrusionOk="0">
                    <a:moveTo>
                      <a:pt x="95" y="1"/>
                    </a:moveTo>
                    <a:cubicBezTo>
                      <a:pt x="84" y="1"/>
                      <a:pt x="73" y="3"/>
                      <a:pt x="63" y="8"/>
                    </a:cubicBezTo>
                    <a:cubicBezTo>
                      <a:pt x="21" y="26"/>
                      <a:pt x="1" y="75"/>
                      <a:pt x="20" y="116"/>
                    </a:cubicBezTo>
                    <a:lnTo>
                      <a:pt x="1430" y="3410"/>
                    </a:lnTo>
                    <a:cubicBezTo>
                      <a:pt x="1444" y="3442"/>
                      <a:pt x="1475" y="3460"/>
                      <a:pt x="1507" y="3460"/>
                    </a:cubicBezTo>
                    <a:cubicBezTo>
                      <a:pt x="1518" y="3460"/>
                      <a:pt x="1529" y="3459"/>
                      <a:pt x="1539" y="3454"/>
                    </a:cubicBezTo>
                    <a:cubicBezTo>
                      <a:pt x="1581" y="3435"/>
                      <a:pt x="1601" y="3387"/>
                      <a:pt x="1582" y="3345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9" name="Google Shape;7185;p63">
                <a:extLst>
                  <a:ext uri="{FF2B5EF4-FFF2-40B4-BE49-F238E27FC236}">
                    <a16:creationId xmlns:a16="http://schemas.microsoft.com/office/drawing/2014/main" id="{FA86A79D-D15C-4F7B-9BBC-29C3B9392270}"/>
                  </a:ext>
                </a:extLst>
              </p:cNvPr>
              <p:cNvSpPr/>
              <p:nvPr/>
            </p:nvSpPr>
            <p:spPr>
              <a:xfrm>
                <a:off x="2230650" y="4346800"/>
                <a:ext cx="1275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510" h="1239" extrusionOk="0">
                    <a:moveTo>
                      <a:pt x="93" y="1"/>
                    </a:moveTo>
                    <a:cubicBezTo>
                      <a:pt x="85" y="1"/>
                      <a:pt x="76" y="2"/>
                      <a:pt x="68" y="5"/>
                    </a:cubicBezTo>
                    <a:cubicBezTo>
                      <a:pt x="25" y="19"/>
                      <a:pt x="1" y="66"/>
                      <a:pt x="13" y="109"/>
                    </a:cubicBezTo>
                    <a:lnTo>
                      <a:pt x="338" y="1180"/>
                    </a:lnTo>
                    <a:cubicBezTo>
                      <a:pt x="348" y="1215"/>
                      <a:pt x="381" y="1239"/>
                      <a:pt x="416" y="1239"/>
                    </a:cubicBezTo>
                    <a:cubicBezTo>
                      <a:pt x="425" y="1239"/>
                      <a:pt x="433" y="1238"/>
                      <a:pt x="441" y="1235"/>
                    </a:cubicBezTo>
                    <a:cubicBezTo>
                      <a:pt x="484" y="1222"/>
                      <a:pt x="509" y="1175"/>
                      <a:pt x="496" y="1131"/>
                    </a:cubicBezTo>
                    <a:lnTo>
                      <a:pt x="171" y="60"/>
                    </a:lnTo>
                    <a:cubicBezTo>
                      <a:pt x="161" y="25"/>
                      <a:pt x="128" y="1"/>
                      <a:pt x="93" y="1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0" name="Google Shape;7186;p63">
                <a:extLst>
                  <a:ext uri="{FF2B5EF4-FFF2-40B4-BE49-F238E27FC236}">
                    <a16:creationId xmlns:a16="http://schemas.microsoft.com/office/drawing/2014/main" id="{BF69F8F9-ECA9-4CF0-8865-5C1FE4DEF835}"/>
                  </a:ext>
                </a:extLst>
              </p:cNvPr>
              <p:cNvSpPr/>
              <p:nvPr/>
            </p:nvSpPr>
            <p:spPr>
              <a:xfrm>
                <a:off x="2526050" y="3564725"/>
                <a:ext cx="92825" cy="225225"/>
              </a:xfrm>
              <a:custGeom>
                <a:avLst/>
                <a:gdLst/>
                <a:ahLst/>
                <a:cxnLst/>
                <a:rect l="l" t="t" r="r" b="b"/>
                <a:pathLst>
                  <a:path w="3713" h="9009" extrusionOk="0">
                    <a:moveTo>
                      <a:pt x="94" y="0"/>
                    </a:moveTo>
                    <a:cubicBezTo>
                      <a:pt x="84" y="0"/>
                      <a:pt x="74" y="2"/>
                      <a:pt x="64" y="6"/>
                    </a:cubicBezTo>
                    <a:cubicBezTo>
                      <a:pt x="22" y="24"/>
                      <a:pt x="1" y="71"/>
                      <a:pt x="18" y="114"/>
                    </a:cubicBezTo>
                    <a:lnTo>
                      <a:pt x="3542" y="8956"/>
                    </a:lnTo>
                    <a:cubicBezTo>
                      <a:pt x="3555" y="8989"/>
                      <a:pt x="3587" y="9009"/>
                      <a:pt x="3619" y="9009"/>
                    </a:cubicBezTo>
                    <a:cubicBezTo>
                      <a:pt x="3630" y="9009"/>
                      <a:pt x="3640" y="9007"/>
                      <a:pt x="3649" y="9001"/>
                    </a:cubicBezTo>
                    <a:cubicBezTo>
                      <a:pt x="3691" y="8985"/>
                      <a:pt x="3712" y="8938"/>
                      <a:pt x="3696" y="8895"/>
                    </a:cubicBezTo>
                    <a:lnTo>
                      <a:pt x="171" y="52"/>
                    </a:lnTo>
                    <a:cubicBezTo>
                      <a:pt x="158" y="20"/>
                      <a:pt x="127" y="0"/>
                      <a:pt x="94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1" name="Google Shape;7187;p63">
                <a:extLst>
                  <a:ext uri="{FF2B5EF4-FFF2-40B4-BE49-F238E27FC236}">
                    <a16:creationId xmlns:a16="http://schemas.microsoft.com/office/drawing/2014/main" id="{83514E9A-8DCF-40B1-ACB9-0398F7145B23}"/>
                  </a:ext>
                </a:extLst>
              </p:cNvPr>
              <p:cNvSpPr/>
              <p:nvPr/>
            </p:nvSpPr>
            <p:spPr>
              <a:xfrm>
                <a:off x="2499975" y="3626350"/>
                <a:ext cx="30300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2552" extrusionOk="0">
                    <a:moveTo>
                      <a:pt x="95" y="1"/>
                    </a:moveTo>
                    <a:cubicBezTo>
                      <a:pt x="84" y="1"/>
                      <a:pt x="73" y="3"/>
                      <a:pt x="62" y="8"/>
                    </a:cubicBezTo>
                    <a:cubicBezTo>
                      <a:pt x="20" y="25"/>
                      <a:pt x="1" y="74"/>
                      <a:pt x="19" y="115"/>
                    </a:cubicBezTo>
                    <a:lnTo>
                      <a:pt x="1041" y="2502"/>
                    </a:lnTo>
                    <a:cubicBezTo>
                      <a:pt x="1054" y="2533"/>
                      <a:pt x="1086" y="2552"/>
                      <a:pt x="1117" y="2552"/>
                    </a:cubicBezTo>
                    <a:cubicBezTo>
                      <a:pt x="1129" y="2552"/>
                      <a:pt x="1139" y="2549"/>
                      <a:pt x="1150" y="2546"/>
                    </a:cubicBezTo>
                    <a:cubicBezTo>
                      <a:pt x="1192" y="2527"/>
                      <a:pt x="1211" y="2479"/>
                      <a:pt x="1193" y="2437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2" name="Google Shape;7188;p63">
                <a:extLst>
                  <a:ext uri="{FF2B5EF4-FFF2-40B4-BE49-F238E27FC236}">
                    <a16:creationId xmlns:a16="http://schemas.microsoft.com/office/drawing/2014/main" id="{D9E1AEDC-E290-4329-B3FE-9103C17CC8FF}"/>
                  </a:ext>
                </a:extLst>
              </p:cNvPr>
              <p:cNvSpPr/>
              <p:nvPr/>
            </p:nvSpPr>
            <p:spPr>
              <a:xfrm>
                <a:off x="2415175" y="3608925"/>
                <a:ext cx="31525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2664" extrusionOk="0">
                    <a:moveTo>
                      <a:pt x="94" y="0"/>
                    </a:moveTo>
                    <a:cubicBezTo>
                      <a:pt x="83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5"/>
                    </a:cubicBezTo>
                    <a:lnTo>
                      <a:pt x="1090" y="2615"/>
                    </a:lnTo>
                    <a:cubicBezTo>
                      <a:pt x="1104" y="2646"/>
                      <a:pt x="1135" y="2664"/>
                      <a:pt x="1166" y="2664"/>
                    </a:cubicBezTo>
                    <a:cubicBezTo>
                      <a:pt x="1178" y="2664"/>
                      <a:pt x="1188" y="2662"/>
                      <a:pt x="1199" y="2658"/>
                    </a:cubicBezTo>
                    <a:cubicBezTo>
                      <a:pt x="1241" y="2639"/>
                      <a:pt x="1261" y="2591"/>
                      <a:pt x="1242" y="2549"/>
                    </a:cubicBezTo>
                    <a:lnTo>
                      <a:pt x="171" y="51"/>
                    </a:lnTo>
                    <a:cubicBezTo>
                      <a:pt x="157" y="19"/>
                      <a:pt x="126" y="0"/>
                      <a:pt x="94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3" name="Google Shape;7189;p63">
                <a:extLst>
                  <a:ext uri="{FF2B5EF4-FFF2-40B4-BE49-F238E27FC236}">
                    <a16:creationId xmlns:a16="http://schemas.microsoft.com/office/drawing/2014/main" id="{1DB3C58F-220F-475F-95F4-396A65AB1218}"/>
                  </a:ext>
                </a:extLst>
              </p:cNvPr>
              <p:cNvSpPr/>
              <p:nvPr/>
            </p:nvSpPr>
            <p:spPr>
              <a:xfrm>
                <a:off x="2781525" y="4157800"/>
                <a:ext cx="41225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3574" extrusionOk="0">
                    <a:moveTo>
                      <a:pt x="95" y="0"/>
                    </a:moveTo>
                    <a:cubicBezTo>
                      <a:pt x="84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6"/>
                    </a:cubicBezTo>
                    <a:lnTo>
                      <a:pt x="1479" y="3524"/>
                    </a:lnTo>
                    <a:cubicBezTo>
                      <a:pt x="1491" y="3555"/>
                      <a:pt x="1523" y="3573"/>
                      <a:pt x="1554" y="3573"/>
                    </a:cubicBezTo>
                    <a:cubicBezTo>
                      <a:pt x="1567" y="3573"/>
                      <a:pt x="1577" y="3571"/>
                      <a:pt x="1588" y="3567"/>
                    </a:cubicBezTo>
                    <a:cubicBezTo>
                      <a:pt x="1630" y="3549"/>
                      <a:pt x="1648" y="3500"/>
                      <a:pt x="1631" y="3458"/>
                    </a:cubicBezTo>
                    <a:lnTo>
                      <a:pt x="171" y="50"/>
                    </a:lnTo>
                    <a:cubicBezTo>
                      <a:pt x="157" y="19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4" name="Google Shape;7190;p63">
                <a:extLst>
                  <a:ext uri="{FF2B5EF4-FFF2-40B4-BE49-F238E27FC236}">
                    <a16:creationId xmlns:a16="http://schemas.microsoft.com/office/drawing/2014/main" id="{07B3B793-DF45-447E-BB27-F6B3E623B92C}"/>
                  </a:ext>
                </a:extLst>
              </p:cNvPr>
              <p:cNvSpPr/>
              <p:nvPr/>
            </p:nvSpPr>
            <p:spPr>
              <a:xfrm>
                <a:off x="2749850" y="4201600"/>
                <a:ext cx="15700" cy="2970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188" extrusionOk="0">
                    <a:moveTo>
                      <a:pt x="95" y="0"/>
                    </a:moveTo>
                    <a:cubicBezTo>
                      <a:pt x="84" y="0"/>
                      <a:pt x="73" y="3"/>
                      <a:pt x="62" y="7"/>
                    </a:cubicBezTo>
                    <a:cubicBezTo>
                      <a:pt x="21" y="25"/>
                      <a:pt x="1" y="73"/>
                      <a:pt x="19" y="115"/>
                    </a:cubicBezTo>
                    <a:lnTo>
                      <a:pt x="457" y="1139"/>
                    </a:lnTo>
                    <a:cubicBezTo>
                      <a:pt x="471" y="1170"/>
                      <a:pt x="502" y="1188"/>
                      <a:pt x="533" y="1188"/>
                    </a:cubicBezTo>
                    <a:cubicBezTo>
                      <a:pt x="545" y="1188"/>
                      <a:pt x="555" y="1187"/>
                      <a:pt x="566" y="1182"/>
                    </a:cubicBezTo>
                    <a:cubicBezTo>
                      <a:pt x="608" y="1164"/>
                      <a:pt x="628" y="1115"/>
                      <a:pt x="610" y="1073"/>
                    </a:cubicBezTo>
                    <a:lnTo>
                      <a:pt x="171" y="50"/>
                    </a:lnTo>
                    <a:cubicBezTo>
                      <a:pt x="157" y="19"/>
                      <a:pt x="127" y="0"/>
                      <a:pt x="95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650" name="Google Shape;7191;p63">
              <a:extLst>
                <a:ext uri="{FF2B5EF4-FFF2-40B4-BE49-F238E27FC236}">
                  <a16:creationId xmlns:a16="http://schemas.microsoft.com/office/drawing/2014/main" id="{9627E079-CD12-429A-8EC0-0C552F362D60}"/>
                </a:ext>
              </a:extLst>
            </p:cNvPr>
            <p:cNvSpPr/>
            <p:nvPr/>
          </p:nvSpPr>
          <p:spPr>
            <a:xfrm>
              <a:off x="2506525" y="3450400"/>
              <a:ext cx="47625" cy="135975"/>
            </a:xfrm>
            <a:custGeom>
              <a:avLst/>
              <a:gdLst/>
              <a:ahLst/>
              <a:cxnLst/>
              <a:rect l="l" t="t" r="r" b="b"/>
              <a:pathLst>
                <a:path w="1905" h="5439" extrusionOk="0">
                  <a:moveTo>
                    <a:pt x="1723" y="1"/>
                  </a:moveTo>
                  <a:cubicBezTo>
                    <a:pt x="1650" y="1"/>
                    <a:pt x="1584" y="48"/>
                    <a:pt x="1563" y="121"/>
                  </a:cubicBezTo>
                  <a:cubicBezTo>
                    <a:pt x="507" y="3885"/>
                    <a:pt x="37" y="5204"/>
                    <a:pt x="32" y="5217"/>
                  </a:cubicBezTo>
                  <a:cubicBezTo>
                    <a:pt x="0" y="5304"/>
                    <a:pt x="45" y="5398"/>
                    <a:pt x="131" y="5429"/>
                  </a:cubicBezTo>
                  <a:cubicBezTo>
                    <a:pt x="150" y="5435"/>
                    <a:pt x="170" y="5439"/>
                    <a:pt x="188" y="5439"/>
                  </a:cubicBezTo>
                  <a:cubicBezTo>
                    <a:pt x="256" y="5439"/>
                    <a:pt x="319" y="5397"/>
                    <a:pt x="343" y="5330"/>
                  </a:cubicBezTo>
                  <a:cubicBezTo>
                    <a:pt x="349" y="5316"/>
                    <a:pt x="821" y="3991"/>
                    <a:pt x="1882" y="211"/>
                  </a:cubicBezTo>
                  <a:cubicBezTo>
                    <a:pt x="1905" y="123"/>
                    <a:pt x="1855" y="31"/>
                    <a:pt x="1767" y="7"/>
                  </a:cubicBezTo>
                  <a:cubicBezTo>
                    <a:pt x="1752" y="3"/>
                    <a:pt x="1737" y="1"/>
                    <a:pt x="172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15" name="Google Shape;6270;p63">
            <a:extLst>
              <a:ext uri="{FF2B5EF4-FFF2-40B4-BE49-F238E27FC236}">
                <a16:creationId xmlns:a16="http://schemas.microsoft.com/office/drawing/2014/main" id="{A38F121C-AE3A-40CB-90B3-CFD9A6D8675E}"/>
              </a:ext>
            </a:extLst>
          </p:cNvPr>
          <p:cNvGrpSpPr/>
          <p:nvPr/>
        </p:nvGrpSpPr>
        <p:grpSpPr>
          <a:xfrm>
            <a:off x="7515913" y="1567338"/>
            <a:ext cx="591000" cy="826075"/>
            <a:chOff x="3004675" y="4453850"/>
            <a:chExt cx="591000" cy="826075"/>
          </a:xfrm>
        </p:grpSpPr>
        <p:sp>
          <p:nvSpPr>
            <p:cNvPr id="716" name="Google Shape;6271;p63">
              <a:extLst>
                <a:ext uri="{FF2B5EF4-FFF2-40B4-BE49-F238E27FC236}">
                  <a16:creationId xmlns:a16="http://schemas.microsoft.com/office/drawing/2014/main" id="{EA913CA1-AA95-4592-B171-2E46E8577343}"/>
                </a:ext>
              </a:extLst>
            </p:cNvPr>
            <p:cNvSpPr/>
            <p:nvPr/>
          </p:nvSpPr>
          <p:spPr>
            <a:xfrm>
              <a:off x="3004675" y="4595475"/>
              <a:ext cx="570650" cy="600750"/>
            </a:xfrm>
            <a:custGeom>
              <a:avLst/>
              <a:gdLst/>
              <a:ahLst/>
              <a:cxnLst/>
              <a:rect l="l" t="t" r="r" b="b"/>
              <a:pathLst>
                <a:path w="22826" h="24030" extrusionOk="0">
                  <a:moveTo>
                    <a:pt x="8762" y="318"/>
                  </a:moveTo>
                  <a:cubicBezTo>
                    <a:pt x="11057" y="318"/>
                    <a:pt x="13404" y="1422"/>
                    <a:pt x="14757" y="4227"/>
                  </a:cubicBezTo>
                  <a:cubicBezTo>
                    <a:pt x="14934" y="4592"/>
                    <a:pt x="15101" y="4979"/>
                    <a:pt x="15255" y="5376"/>
                  </a:cubicBezTo>
                  <a:cubicBezTo>
                    <a:pt x="18336" y="13288"/>
                    <a:pt x="21727" y="15607"/>
                    <a:pt x="22446" y="16027"/>
                  </a:cubicBezTo>
                  <a:cubicBezTo>
                    <a:pt x="22150" y="16644"/>
                    <a:pt x="20528" y="19465"/>
                    <a:pt x="14868" y="21923"/>
                  </a:cubicBezTo>
                  <a:cubicBezTo>
                    <a:pt x="11574" y="23354"/>
                    <a:pt x="9124" y="23701"/>
                    <a:pt x="7523" y="23701"/>
                  </a:cubicBezTo>
                  <a:cubicBezTo>
                    <a:pt x="6372" y="23701"/>
                    <a:pt x="5659" y="23522"/>
                    <a:pt x="5385" y="23437"/>
                  </a:cubicBezTo>
                  <a:cubicBezTo>
                    <a:pt x="5570" y="22624"/>
                    <a:pt x="6189" y="18563"/>
                    <a:pt x="2508" y="10913"/>
                  </a:cubicBezTo>
                  <a:cubicBezTo>
                    <a:pt x="2323" y="10526"/>
                    <a:pt x="2154" y="10139"/>
                    <a:pt x="2009" y="9764"/>
                  </a:cubicBezTo>
                  <a:cubicBezTo>
                    <a:pt x="368" y="5539"/>
                    <a:pt x="2801" y="2232"/>
                    <a:pt x="5757" y="949"/>
                  </a:cubicBezTo>
                  <a:cubicBezTo>
                    <a:pt x="6682" y="547"/>
                    <a:pt x="7716" y="318"/>
                    <a:pt x="8762" y="318"/>
                  </a:cubicBezTo>
                  <a:close/>
                  <a:moveTo>
                    <a:pt x="8772" y="1"/>
                  </a:moveTo>
                  <a:cubicBezTo>
                    <a:pt x="7680" y="1"/>
                    <a:pt x="6599" y="240"/>
                    <a:pt x="5632" y="659"/>
                  </a:cubicBezTo>
                  <a:cubicBezTo>
                    <a:pt x="2544" y="2001"/>
                    <a:pt x="1" y="5457"/>
                    <a:pt x="1717" y="9878"/>
                  </a:cubicBezTo>
                  <a:cubicBezTo>
                    <a:pt x="1865" y="10261"/>
                    <a:pt x="2036" y="10654"/>
                    <a:pt x="2226" y="11049"/>
                  </a:cubicBezTo>
                  <a:cubicBezTo>
                    <a:pt x="6217" y="19350"/>
                    <a:pt x="5057" y="23452"/>
                    <a:pt x="5045" y="23493"/>
                  </a:cubicBezTo>
                  <a:cubicBezTo>
                    <a:pt x="5022" y="23571"/>
                    <a:pt x="5060" y="23652"/>
                    <a:pt x="5134" y="23684"/>
                  </a:cubicBezTo>
                  <a:cubicBezTo>
                    <a:pt x="5200" y="23710"/>
                    <a:pt x="5988" y="24029"/>
                    <a:pt x="7525" y="24029"/>
                  </a:cubicBezTo>
                  <a:cubicBezTo>
                    <a:pt x="9159" y="24029"/>
                    <a:pt x="11640" y="23668"/>
                    <a:pt x="14993" y="22213"/>
                  </a:cubicBezTo>
                  <a:cubicBezTo>
                    <a:pt x="21498" y="19388"/>
                    <a:pt x="22749" y="16149"/>
                    <a:pt x="22799" y="16013"/>
                  </a:cubicBezTo>
                  <a:cubicBezTo>
                    <a:pt x="22826" y="15938"/>
                    <a:pt x="22791" y="15853"/>
                    <a:pt x="22720" y="15817"/>
                  </a:cubicBezTo>
                  <a:cubicBezTo>
                    <a:pt x="22682" y="15800"/>
                    <a:pt x="18900" y="13865"/>
                    <a:pt x="15551" y="5262"/>
                  </a:cubicBezTo>
                  <a:cubicBezTo>
                    <a:pt x="15394" y="4857"/>
                    <a:pt x="15222" y="4463"/>
                    <a:pt x="15043" y="4090"/>
                  </a:cubicBezTo>
                  <a:cubicBezTo>
                    <a:pt x="13628" y="1155"/>
                    <a:pt x="11172" y="1"/>
                    <a:pt x="877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7" name="Google Shape;6272;p63">
              <a:extLst>
                <a:ext uri="{FF2B5EF4-FFF2-40B4-BE49-F238E27FC236}">
                  <a16:creationId xmlns:a16="http://schemas.microsoft.com/office/drawing/2014/main" id="{C7BE104F-FF46-4430-B446-8EAE3547F14F}"/>
                </a:ext>
              </a:extLst>
            </p:cNvPr>
            <p:cNvSpPr/>
            <p:nvPr/>
          </p:nvSpPr>
          <p:spPr>
            <a:xfrm>
              <a:off x="3235975" y="5190875"/>
              <a:ext cx="101575" cy="55975"/>
            </a:xfrm>
            <a:custGeom>
              <a:avLst/>
              <a:gdLst/>
              <a:ahLst/>
              <a:cxnLst/>
              <a:rect l="l" t="t" r="r" b="b"/>
              <a:pathLst>
                <a:path w="4063" h="2239" extrusionOk="0">
                  <a:moveTo>
                    <a:pt x="3888" y="0"/>
                  </a:moveTo>
                  <a:cubicBezTo>
                    <a:pt x="3808" y="0"/>
                    <a:pt x="3746" y="70"/>
                    <a:pt x="3742" y="150"/>
                  </a:cubicBezTo>
                  <a:cubicBezTo>
                    <a:pt x="3742" y="163"/>
                    <a:pt x="3664" y="1419"/>
                    <a:pt x="2549" y="1802"/>
                  </a:cubicBezTo>
                  <a:cubicBezTo>
                    <a:pt x="2299" y="1888"/>
                    <a:pt x="2072" y="1924"/>
                    <a:pt x="1867" y="1924"/>
                  </a:cubicBezTo>
                  <a:cubicBezTo>
                    <a:pt x="822" y="1924"/>
                    <a:pt x="344" y="989"/>
                    <a:pt x="321" y="943"/>
                  </a:cubicBezTo>
                  <a:cubicBezTo>
                    <a:pt x="294" y="886"/>
                    <a:pt x="238" y="854"/>
                    <a:pt x="179" y="854"/>
                  </a:cubicBezTo>
                  <a:cubicBezTo>
                    <a:pt x="156" y="854"/>
                    <a:pt x="133" y="860"/>
                    <a:pt x="110" y="870"/>
                  </a:cubicBezTo>
                  <a:cubicBezTo>
                    <a:pt x="32" y="908"/>
                    <a:pt x="1" y="1002"/>
                    <a:pt x="38" y="1081"/>
                  </a:cubicBezTo>
                  <a:cubicBezTo>
                    <a:pt x="47" y="1094"/>
                    <a:pt x="624" y="2238"/>
                    <a:pt x="1870" y="2238"/>
                  </a:cubicBezTo>
                  <a:cubicBezTo>
                    <a:pt x="2107" y="2238"/>
                    <a:pt x="2367" y="2196"/>
                    <a:pt x="2652" y="2100"/>
                  </a:cubicBezTo>
                  <a:cubicBezTo>
                    <a:pt x="3966" y="1649"/>
                    <a:pt x="4055" y="227"/>
                    <a:pt x="4057" y="166"/>
                  </a:cubicBezTo>
                  <a:cubicBezTo>
                    <a:pt x="4062" y="80"/>
                    <a:pt x="3997" y="6"/>
                    <a:pt x="3909" y="2"/>
                  </a:cubicBezTo>
                  <a:cubicBezTo>
                    <a:pt x="3902" y="1"/>
                    <a:pt x="3895" y="0"/>
                    <a:pt x="388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8" name="Google Shape;6273;p63">
              <a:extLst>
                <a:ext uri="{FF2B5EF4-FFF2-40B4-BE49-F238E27FC236}">
                  <a16:creationId xmlns:a16="http://schemas.microsoft.com/office/drawing/2014/main" id="{E981E118-28A7-4A5A-93CC-A7BC56829C76}"/>
                </a:ext>
              </a:extLst>
            </p:cNvPr>
            <p:cNvSpPr/>
            <p:nvPr/>
          </p:nvSpPr>
          <p:spPr>
            <a:xfrm>
              <a:off x="3099375" y="4570925"/>
              <a:ext cx="34500" cy="64925"/>
            </a:xfrm>
            <a:custGeom>
              <a:avLst/>
              <a:gdLst/>
              <a:ahLst/>
              <a:cxnLst/>
              <a:rect l="l" t="t" r="r" b="b"/>
              <a:pathLst>
                <a:path w="1380" h="2597" extrusionOk="0">
                  <a:moveTo>
                    <a:pt x="1199" y="0"/>
                  </a:moveTo>
                  <a:cubicBezTo>
                    <a:pt x="1178" y="0"/>
                    <a:pt x="1157" y="4"/>
                    <a:pt x="1137" y="13"/>
                  </a:cubicBezTo>
                  <a:cubicBezTo>
                    <a:pt x="636" y="232"/>
                    <a:pt x="323" y="551"/>
                    <a:pt x="210" y="963"/>
                  </a:cubicBezTo>
                  <a:cubicBezTo>
                    <a:pt x="0" y="1721"/>
                    <a:pt x="547" y="2498"/>
                    <a:pt x="571" y="2532"/>
                  </a:cubicBezTo>
                  <a:cubicBezTo>
                    <a:pt x="601" y="2574"/>
                    <a:pt x="649" y="2597"/>
                    <a:pt x="698" y="2597"/>
                  </a:cubicBezTo>
                  <a:cubicBezTo>
                    <a:pt x="732" y="2597"/>
                    <a:pt x="763" y="2587"/>
                    <a:pt x="792" y="2570"/>
                  </a:cubicBezTo>
                  <a:cubicBezTo>
                    <a:pt x="864" y="2518"/>
                    <a:pt x="880" y="2420"/>
                    <a:pt x="829" y="2350"/>
                  </a:cubicBezTo>
                  <a:cubicBezTo>
                    <a:pt x="824" y="2343"/>
                    <a:pt x="346" y="1658"/>
                    <a:pt x="515" y="1047"/>
                  </a:cubicBezTo>
                  <a:cubicBezTo>
                    <a:pt x="603" y="732"/>
                    <a:pt x="855" y="482"/>
                    <a:pt x="1263" y="304"/>
                  </a:cubicBezTo>
                  <a:cubicBezTo>
                    <a:pt x="1343" y="268"/>
                    <a:pt x="1380" y="175"/>
                    <a:pt x="1345" y="95"/>
                  </a:cubicBezTo>
                  <a:cubicBezTo>
                    <a:pt x="1319" y="35"/>
                    <a:pt x="1260" y="0"/>
                    <a:pt x="119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9" name="Google Shape;6274;p63">
              <a:extLst>
                <a:ext uri="{FF2B5EF4-FFF2-40B4-BE49-F238E27FC236}">
                  <a16:creationId xmlns:a16="http://schemas.microsoft.com/office/drawing/2014/main" id="{96A3986F-6DFB-436E-B0DA-E8FE9F52AB00}"/>
                </a:ext>
              </a:extLst>
            </p:cNvPr>
            <p:cNvSpPr/>
            <p:nvPr/>
          </p:nvSpPr>
          <p:spPr>
            <a:xfrm>
              <a:off x="3100975" y="4552700"/>
              <a:ext cx="25025" cy="36225"/>
            </a:xfrm>
            <a:custGeom>
              <a:avLst/>
              <a:gdLst/>
              <a:ahLst/>
              <a:cxnLst/>
              <a:rect l="l" t="t" r="r" b="b"/>
              <a:pathLst>
                <a:path w="1001" h="1449" extrusionOk="0">
                  <a:moveTo>
                    <a:pt x="820" y="1"/>
                  </a:moveTo>
                  <a:cubicBezTo>
                    <a:pt x="799" y="1"/>
                    <a:pt x="778" y="5"/>
                    <a:pt x="758" y="13"/>
                  </a:cubicBezTo>
                  <a:cubicBezTo>
                    <a:pt x="292" y="216"/>
                    <a:pt x="46" y="460"/>
                    <a:pt x="26" y="743"/>
                  </a:cubicBezTo>
                  <a:cubicBezTo>
                    <a:pt x="0" y="1134"/>
                    <a:pt x="417" y="1397"/>
                    <a:pt x="464" y="1426"/>
                  </a:cubicBezTo>
                  <a:cubicBezTo>
                    <a:pt x="488" y="1441"/>
                    <a:pt x="517" y="1448"/>
                    <a:pt x="544" y="1448"/>
                  </a:cubicBezTo>
                  <a:cubicBezTo>
                    <a:pt x="597" y="1448"/>
                    <a:pt x="649" y="1421"/>
                    <a:pt x="681" y="1374"/>
                  </a:cubicBezTo>
                  <a:cubicBezTo>
                    <a:pt x="727" y="1301"/>
                    <a:pt x="704" y="1203"/>
                    <a:pt x="629" y="1158"/>
                  </a:cubicBezTo>
                  <a:cubicBezTo>
                    <a:pt x="551" y="1109"/>
                    <a:pt x="331" y="935"/>
                    <a:pt x="343" y="766"/>
                  </a:cubicBezTo>
                  <a:cubicBezTo>
                    <a:pt x="354" y="615"/>
                    <a:pt x="545" y="452"/>
                    <a:pt x="884" y="303"/>
                  </a:cubicBezTo>
                  <a:cubicBezTo>
                    <a:pt x="964" y="269"/>
                    <a:pt x="1001" y="176"/>
                    <a:pt x="966" y="96"/>
                  </a:cubicBezTo>
                  <a:cubicBezTo>
                    <a:pt x="940" y="35"/>
                    <a:pt x="881" y="1"/>
                    <a:pt x="82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0" name="Google Shape;6275;p63">
              <a:extLst>
                <a:ext uri="{FF2B5EF4-FFF2-40B4-BE49-F238E27FC236}">
                  <a16:creationId xmlns:a16="http://schemas.microsoft.com/office/drawing/2014/main" id="{C5BC1BE2-452B-4C30-80B6-C8D9067BC702}"/>
                </a:ext>
              </a:extLst>
            </p:cNvPr>
            <p:cNvSpPr/>
            <p:nvPr/>
          </p:nvSpPr>
          <p:spPr>
            <a:xfrm>
              <a:off x="3034250" y="4464675"/>
              <a:ext cx="77175" cy="106575"/>
            </a:xfrm>
            <a:custGeom>
              <a:avLst/>
              <a:gdLst/>
              <a:ahLst/>
              <a:cxnLst/>
              <a:rect l="l" t="t" r="r" b="b"/>
              <a:pathLst>
                <a:path w="3087" h="4263" extrusionOk="0">
                  <a:moveTo>
                    <a:pt x="1957" y="0"/>
                  </a:moveTo>
                  <a:cubicBezTo>
                    <a:pt x="1937" y="0"/>
                    <a:pt x="1916" y="4"/>
                    <a:pt x="1896" y="12"/>
                  </a:cubicBezTo>
                  <a:cubicBezTo>
                    <a:pt x="631" y="562"/>
                    <a:pt x="0" y="1185"/>
                    <a:pt x="20" y="1863"/>
                  </a:cubicBezTo>
                  <a:cubicBezTo>
                    <a:pt x="59" y="3217"/>
                    <a:pt x="2738" y="4211"/>
                    <a:pt x="2852" y="4254"/>
                  </a:cubicBezTo>
                  <a:cubicBezTo>
                    <a:pt x="2869" y="4261"/>
                    <a:pt x="2888" y="4263"/>
                    <a:pt x="2906" y="4263"/>
                  </a:cubicBezTo>
                  <a:cubicBezTo>
                    <a:pt x="2970" y="4263"/>
                    <a:pt x="3031" y="4224"/>
                    <a:pt x="3056" y="4162"/>
                  </a:cubicBezTo>
                  <a:cubicBezTo>
                    <a:pt x="3087" y="4080"/>
                    <a:pt x="3045" y="3990"/>
                    <a:pt x="2962" y="3959"/>
                  </a:cubicBezTo>
                  <a:cubicBezTo>
                    <a:pt x="2241" y="3697"/>
                    <a:pt x="364" y="2805"/>
                    <a:pt x="336" y="1855"/>
                  </a:cubicBezTo>
                  <a:cubicBezTo>
                    <a:pt x="319" y="1319"/>
                    <a:pt x="887" y="796"/>
                    <a:pt x="2022" y="303"/>
                  </a:cubicBezTo>
                  <a:cubicBezTo>
                    <a:pt x="2103" y="268"/>
                    <a:pt x="2139" y="175"/>
                    <a:pt x="2104" y="95"/>
                  </a:cubicBezTo>
                  <a:cubicBezTo>
                    <a:pt x="2077" y="36"/>
                    <a:pt x="2019" y="0"/>
                    <a:pt x="19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1" name="Google Shape;6276;p63">
              <a:extLst>
                <a:ext uri="{FF2B5EF4-FFF2-40B4-BE49-F238E27FC236}">
                  <a16:creationId xmlns:a16="http://schemas.microsoft.com/office/drawing/2014/main" id="{101E18E3-1C8C-4F31-A63B-66489E0104E1}"/>
                </a:ext>
              </a:extLst>
            </p:cNvPr>
            <p:cNvSpPr/>
            <p:nvPr/>
          </p:nvSpPr>
          <p:spPr>
            <a:xfrm>
              <a:off x="3061325" y="4479200"/>
              <a:ext cx="58450" cy="84550"/>
            </a:xfrm>
            <a:custGeom>
              <a:avLst/>
              <a:gdLst/>
              <a:ahLst/>
              <a:cxnLst/>
              <a:rect l="l" t="t" r="r" b="b"/>
              <a:pathLst>
                <a:path w="2338" h="3382" extrusionOk="0">
                  <a:moveTo>
                    <a:pt x="1128" y="1"/>
                  </a:moveTo>
                  <a:cubicBezTo>
                    <a:pt x="1107" y="1"/>
                    <a:pt x="1086" y="5"/>
                    <a:pt x="1066" y="13"/>
                  </a:cubicBezTo>
                  <a:cubicBezTo>
                    <a:pt x="412" y="298"/>
                    <a:pt x="68" y="671"/>
                    <a:pt x="49" y="1120"/>
                  </a:cubicBezTo>
                  <a:cubicBezTo>
                    <a:pt x="0" y="2219"/>
                    <a:pt x="1997" y="3315"/>
                    <a:pt x="2082" y="3362"/>
                  </a:cubicBezTo>
                  <a:cubicBezTo>
                    <a:pt x="2105" y="3375"/>
                    <a:pt x="2131" y="3381"/>
                    <a:pt x="2156" y="3381"/>
                  </a:cubicBezTo>
                  <a:cubicBezTo>
                    <a:pt x="2213" y="3381"/>
                    <a:pt x="2267" y="3351"/>
                    <a:pt x="2296" y="3299"/>
                  </a:cubicBezTo>
                  <a:cubicBezTo>
                    <a:pt x="2338" y="3223"/>
                    <a:pt x="2309" y="3127"/>
                    <a:pt x="2233" y="3085"/>
                  </a:cubicBezTo>
                  <a:cubicBezTo>
                    <a:pt x="1701" y="2797"/>
                    <a:pt x="331" y="1885"/>
                    <a:pt x="365" y="1135"/>
                  </a:cubicBezTo>
                  <a:cubicBezTo>
                    <a:pt x="378" y="816"/>
                    <a:pt x="658" y="537"/>
                    <a:pt x="1193" y="304"/>
                  </a:cubicBezTo>
                  <a:cubicBezTo>
                    <a:pt x="1272" y="269"/>
                    <a:pt x="1309" y="176"/>
                    <a:pt x="1273" y="96"/>
                  </a:cubicBezTo>
                  <a:cubicBezTo>
                    <a:pt x="1247" y="36"/>
                    <a:pt x="1189" y="1"/>
                    <a:pt x="1128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2" name="Google Shape;6277;p63">
              <a:extLst>
                <a:ext uri="{FF2B5EF4-FFF2-40B4-BE49-F238E27FC236}">
                  <a16:creationId xmlns:a16="http://schemas.microsoft.com/office/drawing/2014/main" id="{CDEB07C7-72A1-4988-8714-D1197502D09E}"/>
                </a:ext>
              </a:extLst>
            </p:cNvPr>
            <p:cNvSpPr/>
            <p:nvPr/>
          </p:nvSpPr>
          <p:spPr>
            <a:xfrm>
              <a:off x="3124850" y="4566900"/>
              <a:ext cx="59025" cy="41725"/>
            </a:xfrm>
            <a:custGeom>
              <a:avLst/>
              <a:gdLst/>
              <a:ahLst/>
              <a:cxnLst/>
              <a:rect l="l" t="t" r="r" b="b"/>
              <a:pathLst>
                <a:path w="2361" h="1669" extrusionOk="0">
                  <a:moveTo>
                    <a:pt x="857" y="0"/>
                  </a:moveTo>
                  <a:cubicBezTo>
                    <a:pt x="627" y="0"/>
                    <a:pt x="379" y="58"/>
                    <a:pt x="117" y="172"/>
                  </a:cubicBezTo>
                  <a:cubicBezTo>
                    <a:pt x="37" y="207"/>
                    <a:pt x="1" y="299"/>
                    <a:pt x="35" y="380"/>
                  </a:cubicBezTo>
                  <a:cubicBezTo>
                    <a:pt x="62" y="439"/>
                    <a:pt x="120" y="475"/>
                    <a:pt x="181" y="475"/>
                  </a:cubicBezTo>
                  <a:cubicBezTo>
                    <a:pt x="202" y="475"/>
                    <a:pt x="223" y="470"/>
                    <a:pt x="243" y="462"/>
                  </a:cubicBezTo>
                  <a:cubicBezTo>
                    <a:pt x="465" y="367"/>
                    <a:pt x="670" y="319"/>
                    <a:pt x="858" y="319"/>
                  </a:cubicBezTo>
                  <a:cubicBezTo>
                    <a:pt x="1018" y="319"/>
                    <a:pt x="1165" y="353"/>
                    <a:pt x="1298" y="423"/>
                  </a:cubicBezTo>
                  <a:cubicBezTo>
                    <a:pt x="1860" y="716"/>
                    <a:pt x="2034" y="1533"/>
                    <a:pt x="2036" y="1542"/>
                  </a:cubicBezTo>
                  <a:cubicBezTo>
                    <a:pt x="2052" y="1616"/>
                    <a:pt x="2117" y="1668"/>
                    <a:pt x="2190" y="1668"/>
                  </a:cubicBezTo>
                  <a:cubicBezTo>
                    <a:pt x="2201" y="1668"/>
                    <a:pt x="2211" y="1667"/>
                    <a:pt x="2220" y="1663"/>
                  </a:cubicBezTo>
                  <a:cubicBezTo>
                    <a:pt x="2305" y="1646"/>
                    <a:pt x="2361" y="1563"/>
                    <a:pt x="2343" y="1477"/>
                  </a:cubicBezTo>
                  <a:cubicBezTo>
                    <a:pt x="2336" y="1438"/>
                    <a:pt x="2141" y="507"/>
                    <a:pt x="1443" y="142"/>
                  </a:cubicBezTo>
                  <a:cubicBezTo>
                    <a:pt x="1262" y="48"/>
                    <a:pt x="1067" y="0"/>
                    <a:pt x="8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3" name="Google Shape;6278;p63">
              <a:extLst>
                <a:ext uri="{FF2B5EF4-FFF2-40B4-BE49-F238E27FC236}">
                  <a16:creationId xmlns:a16="http://schemas.microsoft.com/office/drawing/2014/main" id="{7F08E14B-AE4D-4E08-BEE9-483DA114CA2A}"/>
                </a:ext>
              </a:extLst>
            </p:cNvPr>
            <p:cNvSpPr/>
            <p:nvPr/>
          </p:nvSpPr>
          <p:spPr>
            <a:xfrm>
              <a:off x="3116900" y="4548950"/>
              <a:ext cx="36375" cy="25950"/>
            </a:xfrm>
            <a:custGeom>
              <a:avLst/>
              <a:gdLst/>
              <a:ahLst/>
              <a:cxnLst/>
              <a:rect l="l" t="t" r="r" b="b"/>
              <a:pathLst>
                <a:path w="1455" h="1038" extrusionOk="0">
                  <a:moveTo>
                    <a:pt x="757" y="1"/>
                  </a:moveTo>
                  <a:cubicBezTo>
                    <a:pt x="578" y="1"/>
                    <a:pt x="364" y="55"/>
                    <a:pt x="117" y="162"/>
                  </a:cubicBezTo>
                  <a:cubicBezTo>
                    <a:pt x="37" y="198"/>
                    <a:pt x="0" y="290"/>
                    <a:pt x="36" y="371"/>
                  </a:cubicBezTo>
                  <a:cubicBezTo>
                    <a:pt x="62" y="430"/>
                    <a:pt x="120" y="465"/>
                    <a:pt x="180" y="465"/>
                  </a:cubicBezTo>
                  <a:cubicBezTo>
                    <a:pt x="201" y="465"/>
                    <a:pt x="223" y="461"/>
                    <a:pt x="243" y="452"/>
                  </a:cubicBezTo>
                  <a:cubicBezTo>
                    <a:pt x="451" y="362"/>
                    <a:pt x="625" y="317"/>
                    <a:pt x="756" y="317"/>
                  </a:cubicBezTo>
                  <a:cubicBezTo>
                    <a:pt x="840" y="317"/>
                    <a:pt x="906" y="335"/>
                    <a:pt x="952" y="372"/>
                  </a:cubicBezTo>
                  <a:cubicBezTo>
                    <a:pt x="1084" y="479"/>
                    <a:pt x="1062" y="759"/>
                    <a:pt x="1043" y="849"/>
                  </a:cubicBezTo>
                  <a:cubicBezTo>
                    <a:pt x="1026" y="934"/>
                    <a:pt x="1081" y="1017"/>
                    <a:pt x="1166" y="1035"/>
                  </a:cubicBezTo>
                  <a:cubicBezTo>
                    <a:pt x="1178" y="1036"/>
                    <a:pt x="1188" y="1037"/>
                    <a:pt x="1199" y="1037"/>
                  </a:cubicBezTo>
                  <a:cubicBezTo>
                    <a:pt x="1272" y="1037"/>
                    <a:pt x="1337" y="986"/>
                    <a:pt x="1351" y="912"/>
                  </a:cubicBezTo>
                  <a:cubicBezTo>
                    <a:pt x="1362" y="858"/>
                    <a:pt x="1454" y="374"/>
                    <a:pt x="1151" y="127"/>
                  </a:cubicBezTo>
                  <a:cubicBezTo>
                    <a:pt x="1048" y="43"/>
                    <a:pt x="916" y="1"/>
                    <a:pt x="75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4" name="Google Shape;6279;p63">
              <a:extLst>
                <a:ext uri="{FF2B5EF4-FFF2-40B4-BE49-F238E27FC236}">
                  <a16:creationId xmlns:a16="http://schemas.microsoft.com/office/drawing/2014/main" id="{C0F145A1-BF34-4160-836B-026B6B34BDC3}"/>
                </a:ext>
              </a:extLst>
            </p:cNvPr>
            <p:cNvSpPr/>
            <p:nvPr/>
          </p:nvSpPr>
          <p:spPr>
            <a:xfrm>
              <a:off x="3078675" y="4453850"/>
              <a:ext cx="92825" cy="103375"/>
            </a:xfrm>
            <a:custGeom>
              <a:avLst/>
              <a:gdLst/>
              <a:ahLst/>
              <a:cxnLst/>
              <a:rect l="l" t="t" r="r" b="b"/>
              <a:pathLst>
                <a:path w="3713" h="4135" extrusionOk="0">
                  <a:moveTo>
                    <a:pt x="1817" y="1"/>
                  </a:moveTo>
                  <a:cubicBezTo>
                    <a:pt x="1361" y="1"/>
                    <a:pt x="793" y="148"/>
                    <a:pt x="117" y="441"/>
                  </a:cubicBezTo>
                  <a:cubicBezTo>
                    <a:pt x="37" y="477"/>
                    <a:pt x="0" y="570"/>
                    <a:pt x="35" y="650"/>
                  </a:cubicBezTo>
                  <a:cubicBezTo>
                    <a:pt x="62" y="709"/>
                    <a:pt x="120" y="745"/>
                    <a:pt x="182" y="745"/>
                  </a:cubicBezTo>
                  <a:cubicBezTo>
                    <a:pt x="202" y="745"/>
                    <a:pt x="223" y="741"/>
                    <a:pt x="243" y="732"/>
                  </a:cubicBezTo>
                  <a:cubicBezTo>
                    <a:pt x="886" y="453"/>
                    <a:pt x="1412" y="313"/>
                    <a:pt x="1816" y="313"/>
                  </a:cubicBezTo>
                  <a:cubicBezTo>
                    <a:pt x="2126" y="313"/>
                    <a:pt x="2364" y="395"/>
                    <a:pt x="2529" y="559"/>
                  </a:cubicBezTo>
                  <a:cubicBezTo>
                    <a:pt x="3203" y="1226"/>
                    <a:pt x="2575" y="3207"/>
                    <a:pt x="2275" y="3915"/>
                  </a:cubicBezTo>
                  <a:cubicBezTo>
                    <a:pt x="2241" y="3995"/>
                    <a:pt x="2279" y="4088"/>
                    <a:pt x="2358" y="4122"/>
                  </a:cubicBezTo>
                  <a:cubicBezTo>
                    <a:pt x="2378" y="4131"/>
                    <a:pt x="2399" y="4135"/>
                    <a:pt x="2420" y="4135"/>
                  </a:cubicBezTo>
                  <a:cubicBezTo>
                    <a:pt x="2482" y="4135"/>
                    <a:pt x="2540" y="4098"/>
                    <a:pt x="2565" y="4035"/>
                  </a:cubicBezTo>
                  <a:cubicBezTo>
                    <a:pt x="2612" y="3924"/>
                    <a:pt x="3713" y="1288"/>
                    <a:pt x="2750" y="334"/>
                  </a:cubicBezTo>
                  <a:cubicBezTo>
                    <a:pt x="2525" y="112"/>
                    <a:pt x="2214" y="1"/>
                    <a:pt x="181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5" name="Google Shape;6280;p63">
              <a:extLst>
                <a:ext uri="{FF2B5EF4-FFF2-40B4-BE49-F238E27FC236}">
                  <a16:creationId xmlns:a16="http://schemas.microsoft.com/office/drawing/2014/main" id="{E6D0F9B6-C2CE-4975-B1E7-DF138717C092}"/>
                </a:ext>
              </a:extLst>
            </p:cNvPr>
            <p:cNvSpPr/>
            <p:nvPr/>
          </p:nvSpPr>
          <p:spPr>
            <a:xfrm>
              <a:off x="3085025" y="4474225"/>
              <a:ext cx="61375" cy="83950"/>
            </a:xfrm>
            <a:custGeom>
              <a:avLst/>
              <a:gdLst/>
              <a:ahLst/>
              <a:cxnLst/>
              <a:rect l="l" t="t" r="r" b="b"/>
              <a:pathLst>
                <a:path w="2455" h="3358" extrusionOk="0">
                  <a:moveTo>
                    <a:pt x="977" y="0"/>
                  </a:moveTo>
                  <a:cubicBezTo>
                    <a:pt x="728" y="0"/>
                    <a:pt x="441" y="70"/>
                    <a:pt x="118" y="210"/>
                  </a:cubicBezTo>
                  <a:cubicBezTo>
                    <a:pt x="37" y="245"/>
                    <a:pt x="1" y="338"/>
                    <a:pt x="36" y="419"/>
                  </a:cubicBezTo>
                  <a:cubicBezTo>
                    <a:pt x="63" y="478"/>
                    <a:pt x="120" y="513"/>
                    <a:pt x="181" y="513"/>
                  </a:cubicBezTo>
                  <a:cubicBezTo>
                    <a:pt x="202" y="513"/>
                    <a:pt x="224" y="509"/>
                    <a:pt x="245" y="500"/>
                  </a:cubicBezTo>
                  <a:cubicBezTo>
                    <a:pt x="527" y="377"/>
                    <a:pt x="771" y="316"/>
                    <a:pt x="974" y="316"/>
                  </a:cubicBezTo>
                  <a:cubicBezTo>
                    <a:pt x="1155" y="316"/>
                    <a:pt x="1303" y="364"/>
                    <a:pt x="1417" y="463"/>
                  </a:cubicBezTo>
                  <a:cubicBezTo>
                    <a:pt x="1987" y="950"/>
                    <a:pt x="1719" y="2576"/>
                    <a:pt x="1567" y="3161"/>
                  </a:cubicBezTo>
                  <a:cubicBezTo>
                    <a:pt x="1544" y="3245"/>
                    <a:pt x="1596" y="3330"/>
                    <a:pt x="1679" y="3352"/>
                  </a:cubicBezTo>
                  <a:cubicBezTo>
                    <a:pt x="1693" y="3356"/>
                    <a:pt x="1706" y="3357"/>
                    <a:pt x="1719" y="3357"/>
                  </a:cubicBezTo>
                  <a:cubicBezTo>
                    <a:pt x="1789" y="3357"/>
                    <a:pt x="1852" y="3310"/>
                    <a:pt x="1871" y="3239"/>
                  </a:cubicBezTo>
                  <a:cubicBezTo>
                    <a:pt x="1894" y="3145"/>
                    <a:pt x="2455" y="937"/>
                    <a:pt x="1620" y="222"/>
                  </a:cubicBezTo>
                  <a:cubicBezTo>
                    <a:pt x="1446" y="74"/>
                    <a:pt x="1232" y="0"/>
                    <a:pt x="97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6" name="Google Shape;6281;p63">
              <a:extLst>
                <a:ext uri="{FF2B5EF4-FFF2-40B4-BE49-F238E27FC236}">
                  <a16:creationId xmlns:a16="http://schemas.microsoft.com/office/drawing/2014/main" id="{B441C8EE-A170-460E-8D04-5A31B8665C6A}"/>
                </a:ext>
              </a:extLst>
            </p:cNvPr>
            <p:cNvSpPr/>
            <p:nvPr/>
          </p:nvSpPr>
          <p:spPr>
            <a:xfrm>
              <a:off x="3120850" y="5169325"/>
              <a:ext cx="272925" cy="52975"/>
            </a:xfrm>
            <a:custGeom>
              <a:avLst/>
              <a:gdLst/>
              <a:ahLst/>
              <a:cxnLst/>
              <a:rect l="l" t="t" r="r" b="b"/>
              <a:pathLst>
                <a:path w="10917" h="2119" extrusionOk="0">
                  <a:moveTo>
                    <a:pt x="10736" y="0"/>
                  </a:moveTo>
                  <a:cubicBezTo>
                    <a:pt x="10715" y="0"/>
                    <a:pt x="10694" y="4"/>
                    <a:pt x="10674" y="13"/>
                  </a:cubicBezTo>
                  <a:cubicBezTo>
                    <a:pt x="7384" y="1442"/>
                    <a:pt x="4935" y="1790"/>
                    <a:pt x="3330" y="1790"/>
                  </a:cubicBezTo>
                  <a:cubicBezTo>
                    <a:pt x="1830" y="1790"/>
                    <a:pt x="1067" y="1486"/>
                    <a:pt x="1042" y="1476"/>
                  </a:cubicBezTo>
                  <a:cubicBezTo>
                    <a:pt x="820" y="1417"/>
                    <a:pt x="352" y="1222"/>
                    <a:pt x="333" y="1001"/>
                  </a:cubicBezTo>
                  <a:cubicBezTo>
                    <a:pt x="326" y="926"/>
                    <a:pt x="340" y="870"/>
                    <a:pt x="373" y="829"/>
                  </a:cubicBezTo>
                  <a:cubicBezTo>
                    <a:pt x="425" y="766"/>
                    <a:pt x="525" y="745"/>
                    <a:pt x="559" y="743"/>
                  </a:cubicBezTo>
                  <a:cubicBezTo>
                    <a:pt x="645" y="737"/>
                    <a:pt x="711" y="662"/>
                    <a:pt x="706" y="576"/>
                  </a:cubicBezTo>
                  <a:cubicBezTo>
                    <a:pt x="701" y="491"/>
                    <a:pt x="633" y="428"/>
                    <a:pt x="548" y="428"/>
                  </a:cubicBezTo>
                  <a:cubicBezTo>
                    <a:pt x="545" y="428"/>
                    <a:pt x="542" y="428"/>
                    <a:pt x="538" y="428"/>
                  </a:cubicBezTo>
                  <a:cubicBezTo>
                    <a:pt x="513" y="429"/>
                    <a:pt x="284" y="449"/>
                    <a:pt x="135" y="623"/>
                  </a:cubicBezTo>
                  <a:cubicBezTo>
                    <a:pt x="73" y="696"/>
                    <a:pt x="0" y="827"/>
                    <a:pt x="19" y="1028"/>
                  </a:cubicBezTo>
                  <a:cubicBezTo>
                    <a:pt x="62" y="1527"/>
                    <a:pt x="869" y="1755"/>
                    <a:pt x="940" y="1773"/>
                  </a:cubicBezTo>
                  <a:cubicBezTo>
                    <a:pt x="1005" y="1799"/>
                    <a:pt x="1794" y="2119"/>
                    <a:pt x="3330" y="2119"/>
                  </a:cubicBezTo>
                  <a:cubicBezTo>
                    <a:pt x="4966" y="2119"/>
                    <a:pt x="7446" y="1757"/>
                    <a:pt x="10800" y="304"/>
                  </a:cubicBezTo>
                  <a:cubicBezTo>
                    <a:pt x="10880" y="268"/>
                    <a:pt x="10917" y="175"/>
                    <a:pt x="10881" y="95"/>
                  </a:cubicBezTo>
                  <a:cubicBezTo>
                    <a:pt x="10855" y="35"/>
                    <a:pt x="10797" y="0"/>
                    <a:pt x="1073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7" name="Google Shape;6282;p63">
              <a:extLst>
                <a:ext uri="{FF2B5EF4-FFF2-40B4-BE49-F238E27FC236}">
                  <a16:creationId xmlns:a16="http://schemas.microsoft.com/office/drawing/2014/main" id="{A2507CD1-C238-4AB7-A20F-01E516ABC235}"/>
                </a:ext>
              </a:extLst>
            </p:cNvPr>
            <p:cNvSpPr/>
            <p:nvPr/>
          </p:nvSpPr>
          <p:spPr>
            <a:xfrm>
              <a:off x="3384750" y="4985500"/>
              <a:ext cx="210875" cy="191700"/>
            </a:xfrm>
            <a:custGeom>
              <a:avLst/>
              <a:gdLst/>
              <a:ahLst/>
              <a:cxnLst/>
              <a:rect l="l" t="t" r="r" b="b"/>
              <a:pathLst>
                <a:path w="8435" h="7668" extrusionOk="0">
                  <a:moveTo>
                    <a:pt x="7846" y="1"/>
                  </a:moveTo>
                  <a:cubicBezTo>
                    <a:pt x="7597" y="1"/>
                    <a:pt x="7365" y="217"/>
                    <a:pt x="7337" y="243"/>
                  </a:cubicBezTo>
                  <a:cubicBezTo>
                    <a:pt x="7274" y="303"/>
                    <a:pt x="7272" y="403"/>
                    <a:pt x="7332" y="465"/>
                  </a:cubicBezTo>
                  <a:cubicBezTo>
                    <a:pt x="7363" y="498"/>
                    <a:pt x="7404" y="514"/>
                    <a:pt x="7446" y="514"/>
                  </a:cubicBezTo>
                  <a:cubicBezTo>
                    <a:pt x="7485" y="514"/>
                    <a:pt x="7525" y="500"/>
                    <a:pt x="7555" y="471"/>
                  </a:cubicBezTo>
                  <a:cubicBezTo>
                    <a:pt x="7607" y="420"/>
                    <a:pt x="7759" y="317"/>
                    <a:pt x="7857" y="316"/>
                  </a:cubicBezTo>
                  <a:cubicBezTo>
                    <a:pt x="7886" y="317"/>
                    <a:pt x="7907" y="329"/>
                    <a:pt x="7929" y="353"/>
                  </a:cubicBezTo>
                  <a:cubicBezTo>
                    <a:pt x="8022" y="461"/>
                    <a:pt x="7912" y="958"/>
                    <a:pt x="7751" y="1345"/>
                  </a:cubicBezTo>
                  <a:cubicBezTo>
                    <a:pt x="7739" y="1376"/>
                    <a:pt x="6482" y="4600"/>
                    <a:pt x="118" y="7364"/>
                  </a:cubicBezTo>
                  <a:cubicBezTo>
                    <a:pt x="37" y="7399"/>
                    <a:pt x="1" y="7491"/>
                    <a:pt x="36" y="7572"/>
                  </a:cubicBezTo>
                  <a:cubicBezTo>
                    <a:pt x="61" y="7632"/>
                    <a:pt x="120" y="7667"/>
                    <a:pt x="181" y="7667"/>
                  </a:cubicBezTo>
                  <a:cubicBezTo>
                    <a:pt x="202" y="7667"/>
                    <a:pt x="222" y="7663"/>
                    <a:pt x="243" y="7654"/>
                  </a:cubicBezTo>
                  <a:cubicBezTo>
                    <a:pt x="6748" y="4828"/>
                    <a:pt x="7999" y="1588"/>
                    <a:pt x="8046" y="1460"/>
                  </a:cubicBezTo>
                  <a:cubicBezTo>
                    <a:pt x="8142" y="1229"/>
                    <a:pt x="8434" y="453"/>
                    <a:pt x="8168" y="147"/>
                  </a:cubicBezTo>
                  <a:cubicBezTo>
                    <a:pt x="8090" y="58"/>
                    <a:pt x="7988" y="7"/>
                    <a:pt x="7873" y="2"/>
                  </a:cubicBezTo>
                  <a:cubicBezTo>
                    <a:pt x="7864" y="1"/>
                    <a:pt x="7855" y="1"/>
                    <a:pt x="78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8" name="Google Shape;6283;p63">
              <a:extLst>
                <a:ext uri="{FF2B5EF4-FFF2-40B4-BE49-F238E27FC236}">
                  <a16:creationId xmlns:a16="http://schemas.microsoft.com/office/drawing/2014/main" id="{4BDD6720-63F3-490C-A8FF-45EBAE1320F9}"/>
                </a:ext>
              </a:extLst>
            </p:cNvPr>
            <p:cNvSpPr/>
            <p:nvPr/>
          </p:nvSpPr>
          <p:spPr>
            <a:xfrm>
              <a:off x="3100775" y="4906725"/>
              <a:ext cx="64225" cy="242300"/>
            </a:xfrm>
            <a:custGeom>
              <a:avLst/>
              <a:gdLst/>
              <a:ahLst/>
              <a:cxnLst/>
              <a:rect l="l" t="t" r="r" b="b"/>
              <a:pathLst>
                <a:path w="2569" h="9692" extrusionOk="0">
                  <a:moveTo>
                    <a:pt x="95" y="0"/>
                  </a:moveTo>
                  <a:cubicBezTo>
                    <a:pt x="82" y="0"/>
                    <a:pt x="68" y="4"/>
                    <a:pt x="55" y="11"/>
                  </a:cubicBezTo>
                  <a:cubicBezTo>
                    <a:pt x="16" y="33"/>
                    <a:pt x="1" y="82"/>
                    <a:pt x="23" y="123"/>
                  </a:cubicBezTo>
                  <a:cubicBezTo>
                    <a:pt x="1593" y="3027"/>
                    <a:pt x="2403" y="6307"/>
                    <a:pt x="2363" y="9608"/>
                  </a:cubicBezTo>
                  <a:cubicBezTo>
                    <a:pt x="2362" y="9653"/>
                    <a:pt x="2399" y="9692"/>
                    <a:pt x="2446" y="9692"/>
                  </a:cubicBezTo>
                  <a:cubicBezTo>
                    <a:pt x="2492" y="9692"/>
                    <a:pt x="2528" y="9655"/>
                    <a:pt x="2529" y="9608"/>
                  </a:cubicBezTo>
                  <a:cubicBezTo>
                    <a:pt x="2568" y="6280"/>
                    <a:pt x="1752" y="2973"/>
                    <a:pt x="168" y="43"/>
                  </a:cubicBezTo>
                  <a:cubicBezTo>
                    <a:pt x="152" y="16"/>
                    <a:pt x="124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9" name="Google Shape;6284;p63">
              <a:extLst>
                <a:ext uri="{FF2B5EF4-FFF2-40B4-BE49-F238E27FC236}">
                  <a16:creationId xmlns:a16="http://schemas.microsoft.com/office/drawing/2014/main" id="{E63483A8-5B1D-4FD9-88D2-C978590D28C9}"/>
                </a:ext>
              </a:extLst>
            </p:cNvPr>
            <p:cNvSpPr/>
            <p:nvPr/>
          </p:nvSpPr>
          <p:spPr>
            <a:xfrm>
              <a:off x="3165075" y="4991675"/>
              <a:ext cx="17700" cy="83375"/>
            </a:xfrm>
            <a:custGeom>
              <a:avLst/>
              <a:gdLst/>
              <a:ahLst/>
              <a:cxnLst/>
              <a:rect l="l" t="t" r="r" b="b"/>
              <a:pathLst>
                <a:path w="708" h="3335" extrusionOk="0">
                  <a:moveTo>
                    <a:pt x="95" y="0"/>
                  </a:moveTo>
                  <a:cubicBezTo>
                    <a:pt x="87" y="0"/>
                    <a:pt x="79" y="1"/>
                    <a:pt x="71" y="4"/>
                  </a:cubicBezTo>
                  <a:cubicBezTo>
                    <a:pt x="26" y="15"/>
                    <a:pt x="0" y="61"/>
                    <a:pt x="14" y="105"/>
                  </a:cubicBezTo>
                  <a:cubicBezTo>
                    <a:pt x="304" y="1131"/>
                    <a:pt x="481" y="2192"/>
                    <a:pt x="540" y="3256"/>
                  </a:cubicBezTo>
                  <a:cubicBezTo>
                    <a:pt x="543" y="3301"/>
                    <a:pt x="580" y="3334"/>
                    <a:pt x="623" y="3334"/>
                  </a:cubicBezTo>
                  <a:lnTo>
                    <a:pt x="627" y="3334"/>
                  </a:lnTo>
                  <a:cubicBezTo>
                    <a:pt x="673" y="3332"/>
                    <a:pt x="708" y="3292"/>
                    <a:pt x="706" y="3246"/>
                  </a:cubicBezTo>
                  <a:cubicBezTo>
                    <a:pt x="645" y="2170"/>
                    <a:pt x="466" y="1098"/>
                    <a:pt x="173" y="59"/>
                  </a:cubicBezTo>
                  <a:cubicBezTo>
                    <a:pt x="163" y="24"/>
                    <a:pt x="131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0" name="Google Shape;6285;p63">
              <a:extLst>
                <a:ext uri="{FF2B5EF4-FFF2-40B4-BE49-F238E27FC236}">
                  <a16:creationId xmlns:a16="http://schemas.microsoft.com/office/drawing/2014/main" id="{187BF762-7C6F-4610-9777-0CEF782EA12E}"/>
                </a:ext>
              </a:extLst>
            </p:cNvPr>
            <p:cNvSpPr/>
            <p:nvPr/>
          </p:nvSpPr>
          <p:spPr>
            <a:xfrm>
              <a:off x="3215275" y="5014475"/>
              <a:ext cx="13175" cy="26950"/>
            </a:xfrm>
            <a:custGeom>
              <a:avLst/>
              <a:gdLst/>
              <a:ahLst/>
              <a:cxnLst/>
              <a:rect l="l" t="t" r="r" b="b"/>
              <a:pathLst>
                <a:path w="527" h="1078" extrusionOk="0">
                  <a:moveTo>
                    <a:pt x="93" y="0"/>
                  </a:moveTo>
                  <a:cubicBezTo>
                    <a:pt x="83" y="0"/>
                    <a:pt x="74" y="2"/>
                    <a:pt x="65" y="6"/>
                  </a:cubicBezTo>
                  <a:cubicBezTo>
                    <a:pt x="22" y="21"/>
                    <a:pt x="1" y="68"/>
                    <a:pt x="16" y="112"/>
                  </a:cubicBezTo>
                  <a:lnTo>
                    <a:pt x="357" y="1024"/>
                  </a:lnTo>
                  <a:cubicBezTo>
                    <a:pt x="368" y="1056"/>
                    <a:pt x="399" y="1077"/>
                    <a:pt x="434" y="1077"/>
                  </a:cubicBezTo>
                  <a:cubicBezTo>
                    <a:pt x="442" y="1077"/>
                    <a:pt x="452" y="1076"/>
                    <a:pt x="462" y="1072"/>
                  </a:cubicBezTo>
                  <a:cubicBezTo>
                    <a:pt x="505" y="1056"/>
                    <a:pt x="526" y="1009"/>
                    <a:pt x="510" y="966"/>
                  </a:cubicBezTo>
                  <a:lnTo>
                    <a:pt x="170" y="55"/>
                  </a:lnTo>
                  <a:cubicBezTo>
                    <a:pt x="158" y="21"/>
                    <a:pt x="126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1" name="Google Shape;6286;p63">
              <a:extLst>
                <a:ext uri="{FF2B5EF4-FFF2-40B4-BE49-F238E27FC236}">
                  <a16:creationId xmlns:a16="http://schemas.microsoft.com/office/drawing/2014/main" id="{8F727A10-C395-4AF3-BA47-371E29965DCB}"/>
                </a:ext>
              </a:extLst>
            </p:cNvPr>
            <p:cNvSpPr/>
            <p:nvPr/>
          </p:nvSpPr>
          <p:spPr>
            <a:xfrm>
              <a:off x="3389200" y="4778650"/>
              <a:ext cx="90275" cy="150950"/>
            </a:xfrm>
            <a:custGeom>
              <a:avLst/>
              <a:gdLst/>
              <a:ahLst/>
              <a:cxnLst/>
              <a:rect l="l" t="t" r="r" b="b"/>
              <a:pathLst>
                <a:path w="3611" h="6038" extrusionOk="0">
                  <a:moveTo>
                    <a:pt x="95" y="1"/>
                  </a:moveTo>
                  <a:cubicBezTo>
                    <a:pt x="86" y="1"/>
                    <a:pt x="77" y="2"/>
                    <a:pt x="67" y="5"/>
                  </a:cubicBezTo>
                  <a:cubicBezTo>
                    <a:pt x="25" y="19"/>
                    <a:pt x="0" y="66"/>
                    <a:pt x="15" y="110"/>
                  </a:cubicBezTo>
                  <a:cubicBezTo>
                    <a:pt x="747" y="2269"/>
                    <a:pt x="1937" y="4310"/>
                    <a:pt x="3457" y="6010"/>
                  </a:cubicBezTo>
                  <a:cubicBezTo>
                    <a:pt x="3473" y="6029"/>
                    <a:pt x="3496" y="6037"/>
                    <a:pt x="3519" y="6037"/>
                  </a:cubicBezTo>
                  <a:cubicBezTo>
                    <a:pt x="3538" y="6037"/>
                    <a:pt x="3559" y="6031"/>
                    <a:pt x="3574" y="6016"/>
                  </a:cubicBezTo>
                  <a:cubicBezTo>
                    <a:pt x="3608" y="5987"/>
                    <a:pt x="3610" y="5935"/>
                    <a:pt x="3580" y="5900"/>
                  </a:cubicBezTo>
                  <a:cubicBezTo>
                    <a:pt x="2074" y="4218"/>
                    <a:pt x="895" y="2196"/>
                    <a:pt x="172" y="58"/>
                  </a:cubicBezTo>
                  <a:cubicBezTo>
                    <a:pt x="161" y="22"/>
                    <a:pt x="129" y="1"/>
                    <a:pt x="95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2" name="Google Shape;6287;p63">
              <a:extLst>
                <a:ext uri="{FF2B5EF4-FFF2-40B4-BE49-F238E27FC236}">
                  <a16:creationId xmlns:a16="http://schemas.microsoft.com/office/drawing/2014/main" id="{B456A8C6-8BAA-4C87-BEEC-1819C4B0277E}"/>
                </a:ext>
              </a:extLst>
            </p:cNvPr>
            <p:cNvSpPr/>
            <p:nvPr/>
          </p:nvSpPr>
          <p:spPr>
            <a:xfrm>
              <a:off x="3407775" y="4880700"/>
              <a:ext cx="26675" cy="37775"/>
            </a:xfrm>
            <a:custGeom>
              <a:avLst/>
              <a:gdLst/>
              <a:ahLst/>
              <a:cxnLst/>
              <a:rect l="l" t="t" r="r" b="b"/>
              <a:pathLst>
                <a:path w="1067" h="1511" extrusionOk="0">
                  <a:moveTo>
                    <a:pt x="93" y="1"/>
                  </a:moveTo>
                  <a:cubicBezTo>
                    <a:pt x="81" y="1"/>
                    <a:pt x="69" y="3"/>
                    <a:pt x="58" y="8"/>
                  </a:cubicBezTo>
                  <a:cubicBezTo>
                    <a:pt x="18" y="28"/>
                    <a:pt x="1" y="77"/>
                    <a:pt x="20" y="118"/>
                  </a:cubicBezTo>
                  <a:cubicBezTo>
                    <a:pt x="260" y="609"/>
                    <a:pt x="559" y="1068"/>
                    <a:pt x="910" y="1482"/>
                  </a:cubicBezTo>
                  <a:cubicBezTo>
                    <a:pt x="926" y="1500"/>
                    <a:pt x="950" y="1510"/>
                    <a:pt x="973" y="1510"/>
                  </a:cubicBezTo>
                  <a:cubicBezTo>
                    <a:pt x="992" y="1510"/>
                    <a:pt x="1011" y="1504"/>
                    <a:pt x="1028" y="1490"/>
                  </a:cubicBezTo>
                  <a:cubicBezTo>
                    <a:pt x="1062" y="1462"/>
                    <a:pt x="1066" y="1410"/>
                    <a:pt x="1037" y="1374"/>
                  </a:cubicBezTo>
                  <a:cubicBezTo>
                    <a:pt x="694" y="970"/>
                    <a:pt x="402" y="524"/>
                    <a:pt x="170" y="47"/>
                  </a:cubicBezTo>
                  <a:cubicBezTo>
                    <a:pt x="155" y="18"/>
                    <a:pt x="125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3" name="Google Shape;6288;p63">
              <a:extLst>
                <a:ext uri="{FF2B5EF4-FFF2-40B4-BE49-F238E27FC236}">
                  <a16:creationId xmlns:a16="http://schemas.microsoft.com/office/drawing/2014/main" id="{57B49E13-C5E2-47C4-88C4-5475B79083E9}"/>
                </a:ext>
              </a:extLst>
            </p:cNvPr>
            <p:cNvSpPr/>
            <p:nvPr/>
          </p:nvSpPr>
          <p:spPr>
            <a:xfrm>
              <a:off x="3437025" y="4979500"/>
              <a:ext cx="13300" cy="14325"/>
            </a:xfrm>
            <a:custGeom>
              <a:avLst/>
              <a:gdLst/>
              <a:ahLst/>
              <a:cxnLst/>
              <a:rect l="l" t="t" r="r" b="b"/>
              <a:pathLst>
                <a:path w="532" h="573" extrusionOk="0">
                  <a:moveTo>
                    <a:pt x="95" y="0"/>
                  </a:moveTo>
                  <a:cubicBezTo>
                    <a:pt x="76" y="0"/>
                    <a:pt x="57" y="7"/>
                    <a:pt x="42" y="20"/>
                  </a:cubicBezTo>
                  <a:cubicBezTo>
                    <a:pt x="6" y="48"/>
                    <a:pt x="1" y="100"/>
                    <a:pt x="31" y="136"/>
                  </a:cubicBezTo>
                  <a:lnTo>
                    <a:pt x="374" y="544"/>
                  </a:lnTo>
                  <a:cubicBezTo>
                    <a:pt x="390" y="562"/>
                    <a:pt x="414" y="573"/>
                    <a:pt x="437" y="573"/>
                  </a:cubicBezTo>
                  <a:cubicBezTo>
                    <a:pt x="457" y="573"/>
                    <a:pt x="476" y="566"/>
                    <a:pt x="492" y="555"/>
                  </a:cubicBezTo>
                  <a:cubicBezTo>
                    <a:pt x="526" y="524"/>
                    <a:pt x="531" y="473"/>
                    <a:pt x="502" y="439"/>
                  </a:cubicBezTo>
                  <a:lnTo>
                    <a:pt x="158" y="29"/>
                  </a:lnTo>
                  <a:cubicBezTo>
                    <a:pt x="141" y="10"/>
                    <a:pt x="118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4" name="Google Shape;6289;p63">
              <a:extLst>
                <a:ext uri="{FF2B5EF4-FFF2-40B4-BE49-F238E27FC236}">
                  <a16:creationId xmlns:a16="http://schemas.microsoft.com/office/drawing/2014/main" id="{1B9DB13F-9E41-49B5-9001-C9197E467587}"/>
                </a:ext>
              </a:extLst>
            </p:cNvPr>
            <p:cNvSpPr/>
            <p:nvPr/>
          </p:nvSpPr>
          <p:spPr>
            <a:xfrm>
              <a:off x="3224075" y="4620525"/>
              <a:ext cx="74050" cy="32375"/>
            </a:xfrm>
            <a:custGeom>
              <a:avLst/>
              <a:gdLst/>
              <a:ahLst/>
              <a:cxnLst/>
              <a:rect l="l" t="t" r="r" b="b"/>
              <a:pathLst>
                <a:path w="2962" h="1295" extrusionOk="0">
                  <a:moveTo>
                    <a:pt x="85" y="0"/>
                  </a:moveTo>
                  <a:cubicBezTo>
                    <a:pt x="47" y="0"/>
                    <a:pt x="8" y="34"/>
                    <a:pt x="5" y="77"/>
                  </a:cubicBezTo>
                  <a:cubicBezTo>
                    <a:pt x="0" y="122"/>
                    <a:pt x="35" y="162"/>
                    <a:pt x="80" y="166"/>
                  </a:cubicBezTo>
                  <a:cubicBezTo>
                    <a:pt x="1073" y="248"/>
                    <a:pt x="2045" y="643"/>
                    <a:pt x="2816" y="1276"/>
                  </a:cubicBezTo>
                  <a:cubicBezTo>
                    <a:pt x="2831" y="1288"/>
                    <a:pt x="2850" y="1294"/>
                    <a:pt x="2868" y="1294"/>
                  </a:cubicBezTo>
                  <a:cubicBezTo>
                    <a:pt x="2893" y="1294"/>
                    <a:pt x="2916" y="1284"/>
                    <a:pt x="2932" y="1265"/>
                  </a:cubicBezTo>
                  <a:cubicBezTo>
                    <a:pt x="2961" y="1229"/>
                    <a:pt x="2956" y="1177"/>
                    <a:pt x="2920" y="1148"/>
                  </a:cubicBezTo>
                  <a:cubicBezTo>
                    <a:pt x="2124" y="494"/>
                    <a:pt x="1120" y="85"/>
                    <a:pt x="93" y="1"/>
                  </a:cubicBezTo>
                  <a:cubicBezTo>
                    <a:pt x="91" y="0"/>
                    <a:pt x="88" y="0"/>
                    <a:pt x="8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5" name="Google Shape;6290;p63">
              <a:extLst>
                <a:ext uri="{FF2B5EF4-FFF2-40B4-BE49-F238E27FC236}">
                  <a16:creationId xmlns:a16="http://schemas.microsoft.com/office/drawing/2014/main" id="{16E07EE1-24C4-4557-834E-B27555EF77A9}"/>
                </a:ext>
              </a:extLst>
            </p:cNvPr>
            <p:cNvSpPr/>
            <p:nvPr/>
          </p:nvSpPr>
          <p:spPr>
            <a:xfrm>
              <a:off x="3246775" y="4665950"/>
              <a:ext cx="26075" cy="16975"/>
            </a:xfrm>
            <a:custGeom>
              <a:avLst/>
              <a:gdLst/>
              <a:ahLst/>
              <a:cxnLst/>
              <a:rect l="l" t="t" r="r" b="b"/>
              <a:pathLst>
                <a:path w="1043" h="679" extrusionOk="0">
                  <a:moveTo>
                    <a:pt x="96" y="0"/>
                  </a:moveTo>
                  <a:cubicBezTo>
                    <a:pt x="68" y="0"/>
                    <a:pt x="41" y="14"/>
                    <a:pt x="25" y="40"/>
                  </a:cubicBezTo>
                  <a:cubicBezTo>
                    <a:pt x="1" y="79"/>
                    <a:pt x="13" y="130"/>
                    <a:pt x="53" y="154"/>
                  </a:cubicBezTo>
                  <a:lnTo>
                    <a:pt x="903" y="667"/>
                  </a:lnTo>
                  <a:cubicBezTo>
                    <a:pt x="918" y="675"/>
                    <a:pt x="932" y="679"/>
                    <a:pt x="946" y="679"/>
                  </a:cubicBezTo>
                  <a:cubicBezTo>
                    <a:pt x="975" y="679"/>
                    <a:pt x="1002" y="665"/>
                    <a:pt x="1018" y="639"/>
                  </a:cubicBezTo>
                  <a:cubicBezTo>
                    <a:pt x="1042" y="600"/>
                    <a:pt x="1029" y="549"/>
                    <a:pt x="990" y="526"/>
                  </a:cubicBezTo>
                  <a:lnTo>
                    <a:pt x="139" y="12"/>
                  </a:lnTo>
                  <a:cubicBezTo>
                    <a:pt x="126" y="4"/>
                    <a:pt x="111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6" name="Google Shape;6291;p63">
              <a:extLst>
                <a:ext uri="{FF2B5EF4-FFF2-40B4-BE49-F238E27FC236}">
                  <a16:creationId xmlns:a16="http://schemas.microsoft.com/office/drawing/2014/main" id="{17ECF6F5-BFAE-44DE-BE81-574ADE1917E8}"/>
                </a:ext>
              </a:extLst>
            </p:cNvPr>
            <p:cNvSpPr/>
            <p:nvPr/>
          </p:nvSpPr>
          <p:spPr>
            <a:xfrm>
              <a:off x="3230650" y="4741600"/>
              <a:ext cx="19725" cy="19850"/>
            </a:xfrm>
            <a:custGeom>
              <a:avLst/>
              <a:gdLst/>
              <a:ahLst/>
              <a:cxnLst/>
              <a:rect l="l" t="t" r="r" b="b"/>
              <a:pathLst>
                <a:path w="789" h="794" extrusionOk="0">
                  <a:moveTo>
                    <a:pt x="91" y="1"/>
                  </a:moveTo>
                  <a:cubicBezTo>
                    <a:pt x="71" y="1"/>
                    <a:pt x="50" y="9"/>
                    <a:pt x="34" y="24"/>
                  </a:cubicBezTo>
                  <a:cubicBezTo>
                    <a:pt x="0" y="56"/>
                    <a:pt x="0" y="108"/>
                    <a:pt x="31" y="140"/>
                  </a:cubicBezTo>
                  <a:lnTo>
                    <a:pt x="638" y="768"/>
                  </a:lnTo>
                  <a:cubicBezTo>
                    <a:pt x="654" y="786"/>
                    <a:pt x="675" y="794"/>
                    <a:pt x="698" y="794"/>
                  </a:cubicBezTo>
                  <a:cubicBezTo>
                    <a:pt x="717" y="794"/>
                    <a:pt x="738" y="786"/>
                    <a:pt x="756" y="771"/>
                  </a:cubicBezTo>
                  <a:cubicBezTo>
                    <a:pt x="788" y="739"/>
                    <a:pt x="788" y="687"/>
                    <a:pt x="757" y="653"/>
                  </a:cubicBezTo>
                  <a:lnTo>
                    <a:pt x="150" y="25"/>
                  </a:lnTo>
                  <a:cubicBezTo>
                    <a:pt x="134" y="9"/>
                    <a:pt x="113" y="1"/>
                    <a:pt x="91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7" name="Google Shape;6292;p63">
              <a:extLst>
                <a:ext uri="{FF2B5EF4-FFF2-40B4-BE49-F238E27FC236}">
                  <a16:creationId xmlns:a16="http://schemas.microsoft.com/office/drawing/2014/main" id="{A07E2F0E-CF62-42E4-BF99-E038920EDD22}"/>
                </a:ext>
              </a:extLst>
            </p:cNvPr>
            <p:cNvSpPr/>
            <p:nvPr/>
          </p:nvSpPr>
          <p:spPr>
            <a:xfrm>
              <a:off x="3335000" y="5078175"/>
              <a:ext cx="6275" cy="14550"/>
            </a:xfrm>
            <a:custGeom>
              <a:avLst/>
              <a:gdLst/>
              <a:ahLst/>
              <a:cxnLst/>
              <a:rect l="l" t="t" r="r" b="b"/>
              <a:pathLst>
                <a:path w="251" h="582" extrusionOk="0">
                  <a:moveTo>
                    <a:pt x="89" y="0"/>
                  </a:moveTo>
                  <a:cubicBezTo>
                    <a:pt x="85" y="0"/>
                    <a:pt x="81" y="0"/>
                    <a:pt x="77" y="1"/>
                  </a:cubicBezTo>
                  <a:cubicBezTo>
                    <a:pt x="32" y="9"/>
                    <a:pt x="1" y="52"/>
                    <a:pt x="9" y="97"/>
                  </a:cubicBezTo>
                  <a:lnTo>
                    <a:pt x="78" y="513"/>
                  </a:lnTo>
                  <a:cubicBezTo>
                    <a:pt x="85" y="553"/>
                    <a:pt x="120" y="582"/>
                    <a:pt x="159" y="582"/>
                  </a:cubicBezTo>
                  <a:cubicBezTo>
                    <a:pt x="164" y="582"/>
                    <a:pt x="168" y="582"/>
                    <a:pt x="174" y="581"/>
                  </a:cubicBezTo>
                  <a:cubicBezTo>
                    <a:pt x="219" y="573"/>
                    <a:pt x="250" y="531"/>
                    <a:pt x="242" y="485"/>
                  </a:cubicBezTo>
                  <a:lnTo>
                    <a:pt x="173" y="69"/>
                  </a:lnTo>
                  <a:cubicBezTo>
                    <a:pt x="165" y="29"/>
                    <a:pt x="129" y="0"/>
                    <a:pt x="8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8" name="Google Shape;6293;p63">
              <a:extLst>
                <a:ext uri="{FF2B5EF4-FFF2-40B4-BE49-F238E27FC236}">
                  <a16:creationId xmlns:a16="http://schemas.microsoft.com/office/drawing/2014/main" id="{34687AE4-503C-42F2-97DC-B481B613071A}"/>
                </a:ext>
              </a:extLst>
            </p:cNvPr>
            <p:cNvSpPr/>
            <p:nvPr/>
          </p:nvSpPr>
          <p:spPr>
            <a:xfrm>
              <a:off x="3412225" y="5069725"/>
              <a:ext cx="5350" cy="9375"/>
            </a:xfrm>
            <a:custGeom>
              <a:avLst/>
              <a:gdLst/>
              <a:ahLst/>
              <a:cxnLst/>
              <a:rect l="l" t="t" r="r" b="b"/>
              <a:pathLst>
                <a:path w="214" h="375" extrusionOk="0">
                  <a:moveTo>
                    <a:pt x="93" y="0"/>
                  </a:moveTo>
                  <a:cubicBezTo>
                    <a:pt x="88" y="0"/>
                    <a:pt x="82" y="1"/>
                    <a:pt x="77" y="2"/>
                  </a:cubicBezTo>
                  <a:cubicBezTo>
                    <a:pt x="32" y="9"/>
                    <a:pt x="1" y="53"/>
                    <a:pt x="9" y="97"/>
                  </a:cubicBezTo>
                  <a:lnTo>
                    <a:pt x="42" y="305"/>
                  </a:lnTo>
                  <a:cubicBezTo>
                    <a:pt x="50" y="346"/>
                    <a:pt x="84" y="374"/>
                    <a:pt x="124" y="374"/>
                  </a:cubicBezTo>
                  <a:cubicBezTo>
                    <a:pt x="128" y="374"/>
                    <a:pt x="133" y="374"/>
                    <a:pt x="139" y="373"/>
                  </a:cubicBezTo>
                  <a:cubicBezTo>
                    <a:pt x="183" y="365"/>
                    <a:pt x="214" y="323"/>
                    <a:pt x="207" y="278"/>
                  </a:cubicBezTo>
                  <a:lnTo>
                    <a:pt x="172" y="70"/>
                  </a:lnTo>
                  <a:cubicBezTo>
                    <a:pt x="166" y="30"/>
                    <a:pt x="132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9" name="Google Shape;6294;p63">
              <a:extLst>
                <a:ext uri="{FF2B5EF4-FFF2-40B4-BE49-F238E27FC236}">
                  <a16:creationId xmlns:a16="http://schemas.microsoft.com/office/drawing/2014/main" id="{14053D05-2D03-4686-B575-CDDF70B5B6DA}"/>
                </a:ext>
              </a:extLst>
            </p:cNvPr>
            <p:cNvSpPr/>
            <p:nvPr/>
          </p:nvSpPr>
          <p:spPr>
            <a:xfrm>
              <a:off x="3096925" y="4767625"/>
              <a:ext cx="10750" cy="27950"/>
            </a:xfrm>
            <a:custGeom>
              <a:avLst/>
              <a:gdLst/>
              <a:ahLst/>
              <a:cxnLst/>
              <a:rect l="l" t="t" r="r" b="b"/>
              <a:pathLst>
                <a:path w="430" h="1118" extrusionOk="0">
                  <a:moveTo>
                    <a:pt x="92" y="0"/>
                  </a:moveTo>
                  <a:cubicBezTo>
                    <a:pt x="85" y="0"/>
                    <a:pt x="79" y="1"/>
                    <a:pt x="72" y="3"/>
                  </a:cubicBezTo>
                  <a:cubicBezTo>
                    <a:pt x="28" y="14"/>
                    <a:pt x="1" y="59"/>
                    <a:pt x="12" y="103"/>
                  </a:cubicBezTo>
                  <a:lnTo>
                    <a:pt x="259" y="1056"/>
                  </a:lnTo>
                  <a:cubicBezTo>
                    <a:pt x="268" y="1092"/>
                    <a:pt x="302" y="1117"/>
                    <a:pt x="339" y="1117"/>
                  </a:cubicBezTo>
                  <a:cubicBezTo>
                    <a:pt x="345" y="1117"/>
                    <a:pt x="351" y="1116"/>
                    <a:pt x="360" y="1114"/>
                  </a:cubicBezTo>
                  <a:cubicBezTo>
                    <a:pt x="403" y="1103"/>
                    <a:pt x="430" y="1058"/>
                    <a:pt x="418" y="1014"/>
                  </a:cubicBezTo>
                  <a:lnTo>
                    <a:pt x="173" y="61"/>
                  </a:lnTo>
                  <a:cubicBezTo>
                    <a:pt x="163" y="25"/>
                    <a:pt x="129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0" name="Google Shape;6295;p63">
              <a:extLst>
                <a:ext uri="{FF2B5EF4-FFF2-40B4-BE49-F238E27FC236}">
                  <a16:creationId xmlns:a16="http://schemas.microsoft.com/office/drawing/2014/main" id="{7C4DC08F-713B-4B9E-BD30-ACF21CE4D2A0}"/>
                </a:ext>
              </a:extLst>
            </p:cNvPr>
            <p:cNvSpPr/>
            <p:nvPr/>
          </p:nvSpPr>
          <p:spPr>
            <a:xfrm>
              <a:off x="3120700" y="4596225"/>
              <a:ext cx="9325" cy="28900"/>
            </a:xfrm>
            <a:custGeom>
              <a:avLst/>
              <a:gdLst/>
              <a:ahLst/>
              <a:cxnLst/>
              <a:rect l="l" t="t" r="r" b="b"/>
              <a:pathLst>
                <a:path w="373" h="1156" extrusionOk="0">
                  <a:moveTo>
                    <a:pt x="192" y="1"/>
                  </a:moveTo>
                  <a:cubicBezTo>
                    <a:pt x="157" y="1"/>
                    <a:pt x="125" y="24"/>
                    <a:pt x="114" y="58"/>
                  </a:cubicBezTo>
                  <a:cubicBezTo>
                    <a:pt x="0" y="401"/>
                    <a:pt x="34" y="795"/>
                    <a:pt x="204" y="1113"/>
                  </a:cubicBezTo>
                  <a:cubicBezTo>
                    <a:pt x="220" y="1140"/>
                    <a:pt x="248" y="1156"/>
                    <a:pt x="278" y="1156"/>
                  </a:cubicBezTo>
                  <a:cubicBezTo>
                    <a:pt x="290" y="1156"/>
                    <a:pt x="304" y="1152"/>
                    <a:pt x="316" y="1146"/>
                  </a:cubicBezTo>
                  <a:cubicBezTo>
                    <a:pt x="357" y="1124"/>
                    <a:pt x="373" y="1075"/>
                    <a:pt x="351" y="1034"/>
                  </a:cubicBezTo>
                  <a:cubicBezTo>
                    <a:pt x="201" y="756"/>
                    <a:pt x="172" y="411"/>
                    <a:pt x="271" y="110"/>
                  </a:cubicBezTo>
                  <a:cubicBezTo>
                    <a:pt x="285" y="67"/>
                    <a:pt x="262" y="20"/>
                    <a:pt x="219" y="6"/>
                  </a:cubicBezTo>
                  <a:cubicBezTo>
                    <a:pt x="210" y="2"/>
                    <a:pt x="201" y="1"/>
                    <a:pt x="19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1" name="Google Shape;6296;p63">
              <a:extLst>
                <a:ext uri="{FF2B5EF4-FFF2-40B4-BE49-F238E27FC236}">
                  <a16:creationId xmlns:a16="http://schemas.microsoft.com/office/drawing/2014/main" id="{69311B93-69C3-491D-BE63-7A74D3EE0EFF}"/>
                </a:ext>
              </a:extLst>
            </p:cNvPr>
            <p:cNvSpPr/>
            <p:nvPr/>
          </p:nvSpPr>
          <p:spPr>
            <a:xfrm>
              <a:off x="3137075" y="4599525"/>
              <a:ext cx="4725" cy="6600"/>
            </a:xfrm>
            <a:custGeom>
              <a:avLst/>
              <a:gdLst/>
              <a:ahLst/>
              <a:cxnLst/>
              <a:rect l="l" t="t" r="r" b="b"/>
              <a:pathLst>
                <a:path w="189" h="264" extrusionOk="0">
                  <a:moveTo>
                    <a:pt x="103" y="1"/>
                  </a:moveTo>
                  <a:cubicBezTo>
                    <a:pt x="62" y="1"/>
                    <a:pt x="25" y="28"/>
                    <a:pt x="19" y="71"/>
                  </a:cubicBezTo>
                  <a:lnTo>
                    <a:pt x="6" y="171"/>
                  </a:lnTo>
                  <a:cubicBezTo>
                    <a:pt x="0" y="217"/>
                    <a:pt x="32" y="259"/>
                    <a:pt x="78" y="264"/>
                  </a:cubicBezTo>
                  <a:lnTo>
                    <a:pt x="88" y="264"/>
                  </a:lnTo>
                  <a:cubicBezTo>
                    <a:pt x="129" y="264"/>
                    <a:pt x="164" y="234"/>
                    <a:pt x="169" y="192"/>
                  </a:cubicBezTo>
                  <a:lnTo>
                    <a:pt x="182" y="93"/>
                  </a:lnTo>
                  <a:cubicBezTo>
                    <a:pt x="189" y="49"/>
                    <a:pt x="157" y="7"/>
                    <a:pt x="111" y="1"/>
                  </a:cubicBezTo>
                  <a:cubicBezTo>
                    <a:pt x="108" y="1"/>
                    <a:pt x="106" y="1"/>
                    <a:pt x="10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2" name="Google Shape;6297;p63">
              <a:extLst>
                <a:ext uri="{FF2B5EF4-FFF2-40B4-BE49-F238E27FC236}">
                  <a16:creationId xmlns:a16="http://schemas.microsoft.com/office/drawing/2014/main" id="{AE201E2A-B1B5-4280-A089-91023389A8F9}"/>
                </a:ext>
              </a:extLst>
            </p:cNvPr>
            <p:cNvSpPr/>
            <p:nvPr/>
          </p:nvSpPr>
          <p:spPr>
            <a:xfrm>
              <a:off x="3004675" y="4595475"/>
              <a:ext cx="570650" cy="600750"/>
            </a:xfrm>
            <a:custGeom>
              <a:avLst/>
              <a:gdLst/>
              <a:ahLst/>
              <a:cxnLst/>
              <a:rect l="l" t="t" r="r" b="b"/>
              <a:pathLst>
                <a:path w="22826" h="24030" extrusionOk="0">
                  <a:moveTo>
                    <a:pt x="8762" y="318"/>
                  </a:moveTo>
                  <a:cubicBezTo>
                    <a:pt x="11057" y="318"/>
                    <a:pt x="13404" y="1422"/>
                    <a:pt x="14757" y="4227"/>
                  </a:cubicBezTo>
                  <a:cubicBezTo>
                    <a:pt x="14934" y="4592"/>
                    <a:pt x="15101" y="4979"/>
                    <a:pt x="15255" y="5376"/>
                  </a:cubicBezTo>
                  <a:cubicBezTo>
                    <a:pt x="18336" y="13288"/>
                    <a:pt x="21727" y="15607"/>
                    <a:pt x="22446" y="16027"/>
                  </a:cubicBezTo>
                  <a:cubicBezTo>
                    <a:pt x="22150" y="16644"/>
                    <a:pt x="20528" y="19465"/>
                    <a:pt x="14868" y="21923"/>
                  </a:cubicBezTo>
                  <a:cubicBezTo>
                    <a:pt x="11574" y="23354"/>
                    <a:pt x="9124" y="23701"/>
                    <a:pt x="7523" y="23701"/>
                  </a:cubicBezTo>
                  <a:cubicBezTo>
                    <a:pt x="6372" y="23701"/>
                    <a:pt x="5659" y="23522"/>
                    <a:pt x="5385" y="23437"/>
                  </a:cubicBezTo>
                  <a:cubicBezTo>
                    <a:pt x="5570" y="22624"/>
                    <a:pt x="6189" y="18563"/>
                    <a:pt x="2508" y="10913"/>
                  </a:cubicBezTo>
                  <a:cubicBezTo>
                    <a:pt x="2323" y="10526"/>
                    <a:pt x="2154" y="10139"/>
                    <a:pt x="2009" y="9764"/>
                  </a:cubicBezTo>
                  <a:cubicBezTo>
                    <a:pt x="368" y="5539"/>
                    <a:pt x="2801" y="2232"/>
                    <a:pt x="5757" y="949"/>
                  </a:cubicBezTo>
                  <a:cubicBezTo>
                    <a:pt x="6682" y="547"/>
                    <a:pt x="7716" y="318"/>
                    <a:pt x="8762" y="318"/>
                  </a:cubicBezTo>
                  <a:close/>
                  <a:moveTo>
                    <a:pt x="8772" y="1"/>
                  </a:moveTo>
                  <a:cubicBezTo>
                    <a:pt x="7680" y="1"/>
                    <a:pt x="6599" y="240"/>
                    <a:pt x="5632" y="659"/>
                  </a:cubicBezTo>
                  <a:cubicBezTo>
                    <a:pt x="2544" y="2001"/>
                    <a:pt x="1" y="5457"/>
                    <a:pt x="1717" y="9878"/>
                  </a:cubicBezTo>
                  <a:cubicBezTo>
                    <a:pt x="1865" y="10261"/>
                    <a:pt x="2036" y="10654"/>
                    <a:pt x="2226" y="11049"/>
                  </a:cubicBezTo>
                  <a:cubicBezTo>
                    <a:pt x="6217" y="19350"/>
                    <a:pt x="5057" y="23452"/>
                    <a:pt x="5045" y="23493"/>
                  </a:cubicBezTo>
                  <a:cubicBezTo>
                    <a:pt x="5022" y="23571"/>
                    <a:pt x="5060" y="23652"/>
                    <a:pt x="5134" y="23684"/>
                  </a:cubicBezTo>
                  <a:cubicBezTo>
                    <a:pt x="5200" y="23710"/>
                    <a:pt x="5988" y="24029"/>
                    <a:pt x="7525" y="24029"/>
                  </a:cubicBezTo>
                  <a:cubicBezTo>
                    <a:pt x="9159" y="24029"/>
                    <a:pt x="11640" y="23668"/>
                    <a:pt x="14993" y="22213"/>
                  </a:cubicBezTo>
                  <a:cubicBezTo>
                    <a:pt x="21498" y="19388"/>
                    <a:pt x="22749" y="16149"/>
                    <a:pt x="22799" y="16013"/>
                  </a:cubicBezTo>
                  <a:cubicBezTo>
                    <a:pt x="22826" y="15938"/>
                    <a:pt x="22791" y="15853"/>
                    <a:pt x="22720" y="15817"/>
                  </a:cubicBezTo>
                  <a:cubicBezTo>
                    <a:pt x="22682" y="15800"/>
                    <a:pt x="18900" y="13865"/>
                    <a:pt x="15551" y="5262"/>
                  </a:cubicBezTo>
                  <a:cubicBezTo>
                    <a:pt x="15394" y="4857"/>
                    <a:pt x="15222" y="4463"/>
                    <a:pt x="15043" y="4090"/>
                  </a:cubicBezTo>
                  <a:cubicBezTo>
                    <a:pt x="13628" y="1155"/>
                    <a:pt x="11172" y="1"/>
                    <a:pt x="877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3" name="Google Shape;6298;p63">
              <a:extLst>
                <a:ext uri="{FF2B5EF4-FFF2-40B4-BE49-F238E27FC236}">
                  <a16:creationId xmlns:a16="http://schemas.microsoft.com/office/drawing/2014/main" id="{9DE33DDF-413B-44F4-A9D2-A9830251D128}"/>
                </a:ext>
              </a:extLst>
            </p:cNvPr>
            <p:cNvSpPr/>
            <p:nvPr/>
          </p:nvSpPr>
          <p:spPr>
            <a:xfrm>
              <a:off x="3235975" y="5190875"/>
              <a:ext cx="101575" cy="55975"/>
            </a:xfrm>
            <a:custGeom>
              <a:avLst/>
              <a:gdLst/>
              <a:ahLst/>
              <a:cxnLst/>
              <a:rect l="l" t="t" r="r" b="b"/>
              <a:pathLst>
                <a:path w="4063" h="2239" extrusionOk="0">
                  <a:moveTo>
                    <a:pt x="3888" y="0"/>
                  </a:moveTo>
                  <a:cubicBezTo>
                    <a:pt x="3808" y="0"/>
                    <a:pt x="3746" y="70"/>
                    <a:pt x="3742" y="150"/>
                  </a:cubicBezTo>
                  <a:cubicBezTo>
                    <a:pt x="3742" y="163"/>
                    <a:pt x="3664" y="1419"/>
                    <a:pt x="2549" y="1802"/>
                  </a:cubicBezTo>
                  <a:cubicBezTo>
                    <a:pt x="2299" y="1888"/>
                    <a:pt x="2072" y="1924"/>
                    <a:pt x="1867" y="1924"/>
                  </a:cubicBezTo>
                  <a:cubicBezTo>
                    <a:pt x="822" y="1924"/>
                    <a:pt x="344" y="989"/>
                    <a:pt x="321" y="943"/>
                  </a:cubicBezTo>
                  <a:cubicBezTo>
                    <a:pt x="294" y="886"/>
                    <a:pt x="238" y="854"/>
                    <a:pt x="179" y="854"/>
                  </a:cubicBezTo>
                  <a:cubicBezTo>
                    <a:pt x="156" y="854"/>
                    <a:pt x="133" y="860"/>
                    <a:pt x="110" y="870"/>
                  </a:cubicBezTo>
                  <a:cubicBezTo>
                    <a:pt x="32" y="908"/>
                    <a:pt x="1" y="1002"/>
                    <a:pt x="38" y="1081"/>
                  </a:cubicBezTo>
                  <a:cubicBezTo>
                    <a:pt x="47" y="1094"/>
                    <a:pt x="624" y="2238"/>
                    <a:pt x="1870" y="2238"/>
                  </a:cubicBezTo>
                  <a:cubicBezTo>
                    <a:pt x="2107" y="2238"/>
                    <a:pt x="2367" y="2196"/>
                    <a:pt x="2652" y="2100"/>
                  </a:cubicBezTo>
                  <a:cubicBezTo>
                    <a:pt x="3966" y="1649"/>
                    <a:pt x="4055" y="227"/>
                    <a:pt x="4057" y="166"/>
                  </a:cubicBezTo>
                  <a:cubicBezTo>
                    <a:pt x="4062" y="80"/>
                    <a:pt x="3997" y="6"/>
                    <a:pt x="3909" y="2"/>
                  </a:cubicBezTo>
                  <a:cubicBezTo>
                    <a:pt x="3902" y="1"/>
                    <a:pt x="3895" y="0"/>
                    <a:pt x="388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4" name="Google Shape;6299;p63">
              <a:extLst>
                <a:ext uri="{FF2B5EF4-FFF2-40B4-BE49-F238E27FC236}">
                  <a16:creationId xmlns:a16="http://schemas.microsoft.com/office/drawing/2014/main" id="{5CC76451-4137-4B3F-829E-C86AC0CE95D4}"/>
                </a:ext>
              </a:extLst>
            </p:cNvPr>
            <p:cNvSpPr/>
            <p:nvPr/>
          </p:nvSpPr>
          <p:spPr>
            <a:xfrm>
              <a:off x="3099375" y="4570925"/>
              <a:ext cx="34500" cy="64925"/>
            </a:xfrm>
            <a:custGeom>
              <a:avLst/>
              <a:gdLst/>
              <a:ahLst/>
              <a:cxnLst/>
              <a:rect l="l" t="t" r="r" b="b"/>
              <a:pathLst>
                <a:path w="1380" h="2597" extrusionOk="0">
                  <a:moveTo>
                    <a:pt x="1199" y="0"/>
                  </a:moveTo>
                  <a:cubicBezTo>
                    <a:pt x="1178" y="0"/>
                    <a:pt x="1157" y="4"/>
                    <a:pt x="1137" y="13"/>
                  </a:cubicBezTo>
                  <a:cubicBezTo>
                    <a:pt x="636" y="232"/>
                    <a:pt x="323" y="551"/>
                    <a:pt x="210" y="963"/>
                  </a:cubicBezTo>
                  <a:cubicBezTo>
                    <a:pt x="0" y="1721"/>
                    <a:pt x="547" y="2498"/>
                    <a:pt x="571" y="2532"/>
                  </a:cubicBezTo>
                  <a:cubicBezTo>
                    <a:pt x="601" y="2574"/>
                    <a:pt x="649" y="2597"/>
                    <a:pt x="698" y="2597"/>
                  </a:cubicBezTo>
                  <a:cubicBezTo>
                    <a:pt x="732" y="2597"/>
                    <a:pt x="763" y="2587"/>
                    <a:pt x="792" y="2570"/>
                  </a:cubicBezTo>
                  <a:cubicBezTo>
                    <a:pt x="864" y="2518"/>
                    <a:pt x="880" y="2420"/>
                    <a:pt x="829" y="2350"/>
                  </a:cubicBezTo>
                  <a:cubicBezTo>
                    <a:pt x="824" y="2343"/>
                    <a:pt x="346" y="1658"/>
                    <a:pt x="515" y="1047"/>
                  </a:cubicBezTo>
                  <a:cubicBezTo>
                    <a:pt x="603" y="732"/>
                    <a:pt x="855" y="482"/>
                    <a:pt x="1263" y="304"/>
                  </a:cubicBezTo>
                  <a:cubicBezTo>
                    <a:pt x="1343" y="268"/>
                    <a:pt x="1380" y="175"/>
                    <a:pt x="1345" y="95"/>
                  </a:cubicBezTo>
                  <a:cubicBezTo>
                    <a:pt x="1319" y="35"/>
                    <a:pt x="1260" y="0"/>
                    <a:pt x="119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5" name="Google Shape;6300;p63">
              <a:extLst>
                <a:ext uri="{FF2B5EF4-FFF2-40B4-BE49-F238E27FC236}">
                  <a16:creationId xmlns:a16="http://schemas.microsoft.com/office/drawing/2014/main" id="{50EA8612-FD52-4468-AB62-2676A93B87A4}"/>
                </a:ext>
              </a:extLst>
            </p:cNvPr>
            <p:cNvSpPr/>
            <p:nvPr/>
          </p:nvSpPr>
          <p:spPr>
            <a:xfrm>
              <a:off x="3100975" y="4552700"/>
              <a:ext cx="25025" cy="36225"/>
            </a:xfrm>
            <a:custGeom>
              <a:avLst/>
              <a:gdLst/>
              <a:ahLst/>
              <a:cxnLst/>
              <a:rect l="l" t="t" r="r" b="b"/>
              <a:pathLst>
                <a:path w="1001" h="1449" extrusionOk="0">
                  <a:moveTo>
                    <a:pt x="820" y="1"/>
                  </a:moveTo>
                  <a:cubicBezTo>
                    <a:pt x="799" y="1"/>
                    <a:pt x="778" y="5"/>
                    <a:pt x="758" y="13"/>
                  </a:cubicBezTo>
                  <a:cubicBezTo>
                    <a:pt x="292" y="216"/>
                    <a:pt x="46" y="460"/>
                    <a:pt x="26" y="743"/>
                  </a:cubicBezTo>
                  <a:cubicBezTo>
                    <a:pt x="0" y="1134"/>
                    <a:pt x="417" y="1397"/>
                    <a:pt x="464" y="1426"/>
                  </a:cubicBezTo>
                  <a:cubicBezTo>
                    <a:pt x="488" y="1441"/>
                    <a:pt x="517" y="1448"/>
                    <a:pt x="544" y="1448"/>
                  </a:cubicBezTo>
                  <a:cubicBezTo>
                    <a:pt x="597" y="1448"/>
                    <a:pt x="649" y="1421"/>
                    <a:pt x="681" y="1374"/>
                  </a:cubicBezTo>
                  <a:cubicBezTo>
                    <a:pt x="727" y="1301"/>
                    <a:pt x="704" y="1203"/>
                    <a:pt x="629" y="1158"/>
                  </a:cubicBezTo>
                  <a:cubicBezTo>
                    <a:pt x="551" y="1109"/>
                    <a:pt x="331" y="935"/>
                    <a:pt x="343" y="766"/>
                  </a:cubicBezTo>
                  <a:cubicBezTo>
                    <a:pt x="354" y="615"/>
                    <a:pt x="545" y="452"/>
                    <a:pt x="884" y="303"/>
                  </a:cubicBezTo>
                  <a:cubicBezTo>
                    <a:pt x="964" y="269"/>
                    <a:pt x="1001" y="176"/>
                    <a:pt x="966" y="96"/>
                  </a:cubicBezTo>
                  <a:cubicBezTo>
                    <a:pt x="940" y="35"/>
                    <a:pt x="881" y="1"/>
                    <a:pt x="82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6" name="Google Shape;6301;p63">
              <a:extLst>
                <a:ext uri="{FF2B5EF4-FFF2-40B4-BE49-F238E27FC236}">
                  <a16:creationId xmlns:a16="http://schemas.microsoft.com/office/drawing/2014/main" id="{0C8B49ED-6C98-47DF-ABEF-8CDE71E7EAD6}"/>
                </a:ext>
              </a:extLst>
            </p:cNvPr>
            <p:cNvSpPr/>
            <p:nvPr/>
          </p:nvSpPr>
          <p:spPr>
            <a:xfrm>
              <a:off x="3034250" y="4464675"/>
              <a:ext cx="77175" cy="106575"/>
            </a:xfrm>
            <a:custGeom>
              <a:avLst/>
              <a:gdLst/>
              <a:ahLst/>
              <a:cxnLst/>
              <a:rect l="l" t="t" r="r" b="b"/>
              <a:pathLst>
                <a:path w="3087" h="4263" extrusionOk="0">
                  <a:moveTo>
                    <a:pt x="1957" y="0"/>
                  </a:moveTo>
                  <a:cubicBezTo>
                    <a:pt x="1937" y="0"/>
                    <a:pt x="1916" y="4"/>
                    <a:pt x="1896" y="12"/>
                  </a:cubicBezTo>
                  <a:cubicBezTo>
                    <a:pt x="631" y="562"/>
                    <a:pt x="0" y="1185"/>
                    <a:pt x="20" y="1863"/>
                  </a:cubicBezTo>
                  <a:cubicBezTo>
                    <a:pt x="59" y="3217"/>
                    <a:pt x="2738" y="4211"/>
                    <a:pt x="2852" y="4254"/>
                  </a:cubicBezTo>
                  <a:cubicBezTo>
                    <a:pt x="2869" y="4261"/>
                    <a:pt x="2888" y="4263"/>
                    <a:pt x="2906" y="4263"/>
                  </a:cubicBezTo>
                  <a:cubicBezTo>
                    <a:pt x="2970" y="4263"/>
                    <a:pt x="3031" y="4224"/>
                    <a:pt x="3056" y="4162"/>
                  </a:cubicBezTo>
                  <a:cubicBezTo>
                    <a:pt x="3087" y="4080"/>
                    <a:pt x="3045" y="3990"/>
                    <a:pt x="2962" y="3959"/>
                  </a:cubicBezTo>
                  <a:cubicBezTo>
                    <a:pt x="2241" y="3697"/>
                    <a:pt x="364" y="2805"/>
                    <a:pt x="336" y="1855"/>
                  </a:cubicBezTo>
                  <a:cubicBezTo>
                    <a:pt x="319" y="1319"/>
                    <a:pt x="887" y="796"/>
                    <a:pt x="2022" y="303"/>
                  </a:cubicBezTo>
                  <a:cubicBezTo>
                    <a:pt x="2103" y="268"/>
                    <a:pt x="2139" y="175"/>
                    <a:pt x="2104" y="95"/>
                  </a:cubicBezTo>
                  <a:cubicBezTo>
                    <a:pt x="2077" y="36"/>
                    <a:pt x="2019" y="0"/>
                    <a:pt x="19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7" name="Google Shape;6302;p63">
              <a:extLst>
                <a:ext uri="{FF2B5EF4-FFF2-40B4-BE49-F238E27FC236}">
                  <a16:creationId xmlns:a16="http://schemas.microsoft.com/office/drawing/2014/main" id="{52D778FE-1507-4A0C-9442-9C1BA34513B3}"/>
                </a:ext>
              </a:extLst>
            </p:cNvPr>
            <p:cNvSpPr/>
            <p:nvPr/>
          </p:nvSpPr>
          <p:spPr>
            <a:xfrm>
              <a:off x="3061325" y="4479200"/>
              <a:ext cx="58450" cy="84550"/>
            </a:xfrm>
            <a:custGeom>
              <a:avLst/>
              <a:gdLst/>
              <a:ahLst/>
              <a:cxnLst/>
              <a:rect l="l" t="t" r="r" b="b"/>
              <a:pathLst>
                <a:path w="2338" h="3382" extrusionOk="0">
                  <a:moveTo>
                    <a:pt x="1128" y="1"/>
                  </a:moveTo>
                  <a:cubicBezTo>
                    <a:pt x="1107" y="1"/>
                    <a:pt x="1086" y="5"/>
                    <a:pt x="1066" y="13"/>
                  </a:cubicBezTo>
                  <a:cubicBezTo>
                    <a:pt x="412" y="298"/>
                    <a:pt x="68" y="671"/>
                    <a:pt x="49" y="1120"/>
                  </a:cubicBezTo>
                  <a:cubicBezTo>
                    <a:pt x="0" y="2219"/>
                    <a:pt x="1997" y="3315"/>
                    <a:pt x="2082" y="3362"/>
                  </a:cubicBezTo>
                  <a:cubicBezTo>
                    <a:pt x="2105" y="3375"/>
                    <a:pt x="2131" y="3381"/>
                    <a:pt x="2156" y="3381"/>
                  </a:cubicBezTo>
                  <a:cubicBezTo>
                    <a:pt x="2213" y="3381"/>
                    <a:pt x="2267" y="3351"/>
                    <a:pt x="2296" y="3299"/>
                  </a:cubicBezTo>
                  <a:cubicBezTo>
                    <a:pt x="2338" y="3223"/>
                    <a:pt x="2309" y="3127"/>
                    <a:pt x="2233" y="3085"/>
                  </a:cubicBezTo>
                  <a:cubicBezTo>
                    <a:pt x="1701" y="2797"/>
                    <a:pt x="331" y="1885"/>
                    <a:pt x="365" y="1135"/>
                  </a:cubicBezTo>
                  <a:cubicBezTo>
                    <a:pt x="378" y="816"/>
                    <a:pt x="658" y="537"/>
                    <a:pt x="1193" y="304"/>
                  </a:cubicBezTo>
                  <a:cubicBezTo>
                    <a:pt x="1272" y="269"/>
                    <a:pt x="1309" y="176"/>
                    <a:pt x="1273" y="96"/>
                  </a:cubicBezTo>
                  <a:cubicBezTo>
                    <a:pt x="1247" y="36"/>
                    <a:pt x="1189" y="1"/>
                    <a:pt x="1128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8" name="Google Shape;6303;p63">
              <a:extLst>
                <a:ext uri="{FF2B5EF4-FFF2-40B4-BE49-F238E27FC236}">
                  <a16:creationId xmlns:a16="http://schemas.microsoft.com/office/drawing/2014/main" id="{0889A8D6-2168-4DDE-9516-CB7F655A0744}"/>
                </a:ext>
              </a:extLst>
            </p:cNvPr>
            <p:cNvSpPr/>
            <p:nvPr/>
          </p:nvSpPr>
          <p:spPr>
            <a:xfrm>
              <a:off x="3124850" y="4566900"/>
              <a:ext cx="59025" cy="41725"/>
            </a:xfrm>
            <a:custGeom>
              <a:avLst/>
              <a:gdLst/>
              <a:ahLst/>
              <a:cxnLst/>
              <a:rect l="l" t="t" r="r" b="b"/>
              <a:pathLst>
                <a:path w="2361" h="1669" extrusionOk="0">
                  <a:moveTo>
                    <a:pt x="857" y="0"/>
                  </a:moveTo>
                  <a:cubicBezTo>
                    <a:pt x="627" y="0"/>
                    <a:pt x="379" y="58"/>
                    <a:pt x="117" y="172"/>
                  </a:cubicBezTo>
                  <a:cubicBezTo>
                    <a:pt x="37" y="207"/>
                    <a:pt x="1" y="299"/>
                    <a:pt x="35" y="380"/>
                  </a:cubicBezTo>
                  <a:cubicBezTo>
                    <a:pt x="62" y="439"/>
                    <a:pt x="120" y="475"/>
                    <a:pt x="181" y="475"/>
                  </a:cubicBezTo>
                  <a:cubicBezTo>
                    <a:pt x="202" y="475"/>
                    <a:pt x="223" y="470"/>
                    <a:pt x="243" y="462"/>
                  </a:cubicBezTo>
                  <a:cubicBezTo>
                    <a:pt x="465" y="367"/>
                    <a:pt x="670" y="319"/>
                    <a:pt x="858" y="319"/>
                  </a:cubicBezTo>
                  <a:cubicBezTo>
                    <a:pt x="1018" y="319"/>
                    <a:pt x="1165" y="353"/>
                    <a:pt x="1298" y="423"/>
                  </a:cubicBezTo>
                  <a:cubicBezTo>
                    <a:pt x="1860" y="716"/>
                    <a:pt x="2034" y="1533"/>
                    <a:pt x="2036" y="1542"/>
                  </a:cubicBezTo>
                  <a:cubicBezTo>
                    <a:pt x="2052" y="1616"/>
                    <a:pt x="2117" y="1668"/>
                    <a:pt x="2190" y="1668"/>
                  </a:cubicBezTo>
                  <a:cubicBezTo>
                    <a:pt x="2201" y="1668"/>
                    <a:pt x="2211" y="1667"/>
                    <a:pt x="2220" y="1663"/>
                  </a:cubicBezTo>
                  <a:cubicBezTo>
                    <a:pt x="2305" y="1646"/>
                    <a:pt x="2361" y="1563"/>
                    <a:pt x="2343" y="1477"/>
                  </a:cubicBezTo>
                  <a:cubicBezTo>
                    <a:pt x="2336" y="1438"/>
                    <a:pt x="2141" y="507"/>
                    <a:pt x="1443" y="142"/>
                  </a:cubicBezTo>
                  <a:cubicBezTo>
                    <a:pt x="1262" y="48"/>
                    <a:pt x="1067" y="0"/>
                    <a:pt x="8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9" name="Google Shape;6304;p63">
              <a:extLst>
                <a:ext uri="{FF2B5EF4-FFF2-40B4-BE49-F238E27FC236}">
                  <a16:creationId xmlns:a16="http://schemas.microsoft.com/office/drawing/2014/main" id="{17311EF0-C307-4ED8-9548-DEE6B82E0A7E}"/>
                </a:ext>
              </a:extLst>
            </p:cNvPr>
            <p:cNvSpPr/>
            <p:nvPr/>
          </p:nvSpPr>
          <p:spPr>
            <a:xfrm>
              <a:off x="3116900" y="4548950"/>
              <a:ext cx="36375" cy="25950"/>
            </a:xfrm>
            <a:custGeom>
              <a:avLst/>
              <a:gdLst/>
              <a:ahLst/>
              <a:cxnLst/>
              <a:rect l="l" t="t" r="r" b="b"/>
              <a:pathLst>
                <a:path w="1455" h="1038" extrusionOk="0">
                  <a:moveTo>
                    <a:pt x="757" y="1"/>
                  </a:moveTo>
                  <a:cubicBezTo>
                    <a:pt x="578" y="1"/>
                    <a:pt x="364" y="55"/>
                    <a:pt x="117" y="162"/>
                  </a:cubicBezTo>
                  <a:cubicBezTo>
                    <a:pt x="37" y="198"/>
                    <a:pt x="0" y="290"/>
                    <a:pt x="36" y="371"/>
                  </a:cubicBezTo>
                  <a:cubicBezTo>
                    <a:pt x="62" y="430"/>
                    <a:pt x="120" y="465"/>
                    <a:pt x="180" y="465"/>
                  </a:cubicBezTo>
                  <a:cubicBezTo>
                    <a:pt x="201" y="465"/>
                    <a:pt x="223" y="461"/>
                    <a:pt x="243" y="452"/>
                  </a:cubicBezTo>
                  <a:cubicBezTo>
                    <a:pt x="451" y="362"/>
                    <a:pt x="625" y="317"/>
                    <a:pt x="756" y="317"/>
                  </a:cubicBezTo>
                  <a:cubicBezTo>
                    <a:pt x="840" y="317"/>
                    <a:pt x="906" y="335"/>
                    <a:pt x="952" y="372"/>
                  </a:cubicBezTo>
                  <a:cubicBezTo>
                    <a:pt x="1084" y="479"/>
                    <a:pt x="1062" y="759"/>
                    <a:pt x="1043" y="849"/>
                  </a:cubicBezTo>
                  <a:cubicBezTo>
                    <a:pt x="1026" y="934"/>
                    <a:pt x="1081" y="1017"/>
                    <a:pt x="1166" y="1035"/>
                  </a:cubicBezTo>
                  <a:cubicBezTo>
                    <a:pt x="1178" y="1036"/>
                    <a:pt x="1188" y="1037"/>
                    <a:pt x="1199" y="1037"/>
                  </a:cubicBezTo>
                  <a:cubicBezTo>
                    <a:pt x="1272" y="1037"/>
                    <a:pt x="1337" y="986"/>
                    <a:pt x="1351" y="912"/>
                  </a:cubicBezTo>
                  <a:cubicBezTo>
                    <a:pt x="1362" y="858"/>
                    <a:pt x="1454" y="374"/>
                    <a:pt x="1151" y="127"/>
                  </a:cubicBezTo>
                  <a:cubicBezTo>
                    <a:pt x="1048" y="43"/>
                    <a:pt x="916" y="1"/>
                    <a:pt x="75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0" name="Google Shape;6305;p63">
              <a:extLst>
                <a:ext uri="{FF2B5EF4-FFF2-40B4-BE49-F238E27FC236}">
                  <a16:creationId xmlns:a16="http://schemas.microsoft.com/office/drawing/2014/main" id="{1F64482E-62AD-427A-A61B-0FCE544D29F8}"/>
                </a:ext>
              </a:extLst>
            </p:cNvPr>
            <p:cNvSpPr/>
            <p:nvPr/>
          </p:nvSpPr>
          <p:spPr>
            <a:xfrm>
              <a:off x="3078675" y="4453850"/>
              <a:ext cx="92825" cy="103375"/>
            </a:xfrm>
            <a:custGeom>
              <a:avLst/>
              <a:gdLst/>
              <a:ahLst/>
              <a:cxnLst/>
              <a:rect l="l" t="t" r="r" b="b"/>
              <a:pathLst>
                <a:path w="3713" h="4135" extrusionOk="0">
                  <a:moveTo>
                    <a:pt x="1817" y="1"/>
                  </a:moveTo>
                  <a:cubicBezTo>
                    <a:pt x="1361" y="1"/>
                    <a:pt x="793" y="148"/>
                    <a:pt x="117" y="441"/>
                  </a:cubicBezTo>
                  <a:cubicBezTo>
                    <a:pt x="37" y="477"/>
                    <a:pt x="0" y="570"/>
                    <a:pt x="35" y="650"/>
                  </a:cubicBezTo>
                  <a:cubicBezTo>
                    <a:pt x="62" y="709"/>
                    <a:pt x="120" y="745"/>
                    <a:pt x="182" y="745"/>
                  </a:cubicBezTo>
                  <a:cubicBezTo>
                    <a:pt x="202" y="745"/>
                    <a:pt x="223" y="741"/>
                    <a:pt x="243" y="732"/>
                  </a:cubicBezTo>
                  <a:cubicBezTo>
                    <a:pt x="886" y="453"/>
                    <a:pt x="1412" y="313"/>
                    <a:pt x="1816" y="313"/>
                  </a:cubicBezTo>
                  <a:cubicBezTo>
                    <a:pt x="2126" y="313"/>
                    <a:pt x="2364" y="395"/>
                    <a:pt x="2529" y="559"/>
                  </a:cubicBezTo>
                  <a:cubicBezTo>
                    <a:pt x="3203" y="1226"/>
                    <a:pt x="2575" y="3207"/>
                    <a:pt x="2275" y="3915"/>
                  </a:cubicBezTo>
                  <a:cubicBezTo>
                    <a:pt x="2241" y="3995"/>
                    <a:pt x="2279" y="4088"/>
                    <a:pt x="2358" y="4122"/>
                  </a:cubicBezTo>
                  <a:cubicBezTo>
                    <a:pt x="2378" y="4131"/>
                    <a:pt x="2399" y="4135"/>
                    <a:pt x="2420" y="4135"/>
                  </a:cubicBezTo>
                  <a:cubicBezTo>
                    <a:pt x="2482" y="4135"/>
                    <a:pt x="2540" y="4098"/>
                    <a:pt x="2565" y="4035"/>
                  </a:cubicBezTo>
                  <a:cubicBezTo>
                    <a:pt x="2612" y="3924"/>
                    <a:pt x="3713" y="1288"/>
                    <a:pt x="2750" y="334"/>
                  </a:cubicBezTo>
                  <a:cubicBezTo>
                    <a:pt x="2525" y="112"/>
                    <a:pt x="2214" y="1"/>
                    <a:pt x="181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1" name="Google Shape;6306;p63">
              <a:extLst>
                <a:ext uri="{FF2B5EF4-FFF2-40B4-BE49-F238E27FC236}">
                  <a16:creationId xmlns:a16="http://schemas.microsoft.com/office/drawing/2014/main" id="{0E1F9986-636E-4371-ADFD-BE340133EB9E}"/>
                </a:ext>
              </a:extLst>
            </p:cNvPr>
            <p:cNvSpPr/>
            <p:nvPr/>
          </p:nvSpPr>
          <p:spPr>
            <a:xfrm>
              <a:off x="3085025" y="4474225"/>
              <a:ext cx="61375" cy="83950"/>
            </a:xfrm>
            <a:custGeom>
              <a:avLst/>
              <a:gdLst/>
              <a:ahLst/>
              <a:cxnLst/>
              <a:rect l="l" t="t" r="r" b="b"/>
              <a:pathLst>
                <a:path w="2455" h="3358" extrusionOk="0">
                  <a:moveTo>
                    <a:pt x="977" y="0"/>
                  </a:moveTo>
                  <a:cubicBezTo>
                    <a:pt x="728" y="0"/>
                    <a:pt x="441" y="70"/>
                    <a:pt x="118" y="210"/>
                  </a:cubicBezTo>
                  <a:cubicBezTo>
                    <a:pt x="37" y="245"/>
                    <a:pt x="1" y="338"/>
                    <a:pt x="36" y="419"/>
                  </a:cubicBezTo>
                  <a:cubicBezTo>
                    <a:pt x="63" y="478"/>
                    <a:pt x="120" y="513"/>
                    <a:pt x="181" y="513"/>
                  </a:cubicBezTo>
                  <a:cubicBezTo>
                    <a:pt x="202" y="513"/>
                    <a:pt x="224" y="509"/>
                    <a:pt x="245" y="500"/>
                  </a:cubicBezTo>
                  <a:cubicBezTo>
                    <a:pt x="527" y="377"/>
                    <a:pt x="771" y="316"/>
                    <a:pt x="974" y="316"/>
                  </a:cubicBezTo>
                  <a:cubicBezTo>
                    <a:pt x="1155" y="316"/>
                    <a:pt x="1303" y="364"/>
                    <a:pt x="1417" y="463"/>
                  </a:cubicBezTo>
                  <a:cubicBezTo>
                    <a:pt x="1987" y="950"/>
                    <a:pt x="1719" y="2576"/>
                    <a:pt x="1567" y="3161"/>
                  </a:cubicBezTo>
                  <a:cubicBezTo>
                    <a:pt x="1544" y="3245"/>
                    <a:pt x="1596" y="3330"/>
                    <a:pt x="1679" y="3352"/>
                  </a:cubicBezTo>
                  <a:cubicBezTo>
                    <a:pt x="1693" y="3356"/>
                    <a:pt x="1706" y="3357"/>
                    <a:pt x="1719" y="3357"/>
                  </a:cubicBezTo>
                  <a:cubicBezTo>
                    <a:pt x="1789" y="3357"/>
                    <a:pt x="1852" y="3310"/>
                    <a:pt x="1871" y="3239"/>
                  </a:cubicBezTo>
                  <a:cubicBezTo>
                    <a:pt x="1894" y="3145"/>
                    <a:pt x="2455" y="937"/>
                    <a:pt x="1620" y="222"/>
                  </a:cubicBezTo>
                  <a:cubicBezTo>
                    <a:pt x="1446" y="74"/>
                    <a:pt x="1232" y="0"/>
                    <a:pt x="97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2" name="Google Shape;6307;p63">
              <a:extLst>
                <a:ext uri="{FF2B5EF4-FFF2-40B4-BE49-F238E27FC236}">
                  <a16:creationId xmlns:a16="http://schemas.microsoft.com/office/drawing/2014/main" id="{DF68A3E9-6C73-43CB-BF61-AC9FE9123DAB}"/>
                </a:ext>
              </a:extLst>
            </p:cNvPr>
            <p:cNvSpPr/>
            <p:nvPr/>
          </p:nvSpPr>
          <p:spPr>
            <a:xfrm>
              <a:off x="3120850" y="5169325"/>
              <a:ext cx="272925" cy="52975"/>
            </a:xfrm>
            <a:custGeom>
              <a:avLst/>
              <a:gdLst/>
              <a:ahLst/>
              <a:cxnLst/>
              <a:rect l="l" t="t" r="r" b="b"/>
              <a:pathLst>
                <a:path w="10917" h="2119" extrusionOk="0">
                  <a:moveTo>
                    <a:pt x="10736" y="0"/>
                  </a:moveTo>
                  <a:cubicBezTo>
                    <a:pt x="10715" y="0"/>
                    <a:pt x="10694" y="4"/>
                    <a:pt x="10674" y="13"/>
                  </a:cubicBezTo>
                  <a:cubicBezTo>
                    <a:pt x="7384" y="1442"/>
                    <a:pt x="4935" y="1790"/>
                    <a:pt x="3330" y="1790"/>
                  </a:cubicBezTo>
                  <a:cubicBezTo>
                    <a:pt x="1830" y="1790"/>
                    <a:pt x="1067" y="1486"/>
                    <a:pt x="1042" y="1476"/>
                  </a:cubicBezTo>
                  <a:cubicBezTo>
                    <a:pt x="820" y="1417"/>
                    <a:pt x="352" y="1222"/>
                    <a:pt x="333" y="1001"/>
                  </a:cubicBezTo>
                  <a:cubicBezTo>
                    <a:pt x="326" y="926"/>
                    <a:pt x="340" y="870"/>
                    <a:pt x="373" y="829"/>
                  </a:cubicBezTo>
                  <a:cubicBezTo>
                    <a:pt x="425" y="766"/>
                    <a:pt x="525" y="745"/>
                    <a:pt x="559" y="743"/>
                  </a:cubicBezTo>
                  <a:cubicBezTo>
                    <a:pt x="645" y="737"/>
                    <a:pt x="711" y="662"/>
                    <a:pt x="706" y="576"/>
                  </a:cubicBezTo>
                  <a:cubicBezTo>
                    <a:pt x="701" y="491"/>
                    <a:pt x="633" y="428"/>
                    <a:pt x="548" y="428"/>
                  </a:cubicBezTo>
                  <a:cubicBezTo>
                    <a:pt x="545" y="428"/>
                    <a:pt x="542" y="428"/>
                    <a:pt x="538" y="428"/>
                  </a:cubicBezTo>
                  <a:cubicBezTo>
                    <a:pt x="513" y="429"/>
                    <a:pt x="284" y="449"/>
                    <a:pt x="135" y="623"/>
                  </a:cubicBezTo>
                  <a:cubicBezTo>
                    <a:pt x="73" y="696"/>
                    <a:pt x="0" y="827"/>
                    <a:pt x="19" y="1028"/>
                  </a:cubicBezTo>
                  <a:cubicBezTo>
                    <a:pt x="62" y="1527"/>
                    <a:pt x="869" y="1755"/>
                    <a:pt x="940" y="1773"/>
                  </a:cubicBezTo>
                  <a:cubicBezTo>
                    <a:pt x="1005" y="1799"/>
                    <a:pt x="1794" y="2119"/>
                    <a:pt x="3330" y="2119"/>
                  </a:cubicBezTo>
                  <a:cubicBezTo>
                    <a:pt x="4966" y="2119"/>
                    <a:pt x="7446" y="1757"/>
                    <a:pt x="10800" y="304"/>
                  </a:cubicBezTo>
                  <a:cubicBezTo>
                    <a:pt x="10880" y="268"/>
                    <a:pt x="10917" y="175"/>
                    <a:pt x="10881" y="95"/>
                  </a:cubicBezTo>
                  <a:cubicBezTo>
                    <a:pt x="10855" y="35"/>
                    <a:pt x="10797" y="0"/>
                    <a:pt x="1073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3" name="Google Shape;6308;p63">
              <a:extLst>
                <a:ext uri="{FF2B5EF4-FFF2-40B4-BE49-F238E27FC236}">
                  <a16:creationId xmlns:a16="http://schemas.microsoft.com/office/drawing/2014/main" id="{432DC137-9AC8-4D9A-8C35-74D9F4BB8A1D}"/>
                </a:ext>
              </a:extLst>
            </p:cNvPr>
            <p:cNvSpPr/>
            <p:nvPr/>
          </p:nvSpPr>
          <p:spPr>
            <a:xfrm>
              <a:off x="3384750" y="4985500"/>
              <a:ext cx="210875" cy="191700"/>
            </a:xfrm>
            <a:custGeom>
              <a:avLst/>
              <a:gdLst/>
              <a:ahLst/>
              <a:cxnLst/>
              <a:rect l="l" t="t" r="r" b="b"/>
              <a:pathLst>
                <a:path w="8435" h="7668" extrusionOk="0">
                  <a:moveTo>
                    <a:pt x="7846" y="1"/>
                  </a:moveTo>
                  <a:cubicBezTo>
                    <a:pt x="7597" y="1"/>
                    <a:pt x="7365" y="217"/>
                    <a:pt x="7337" y="243"/>
                  </a:cubicBezTo>
                  <a:cubicBezTo>
                    <a:pt x="7274" y="303"/>
                    <a:pt x="7272" y="403"/>
                    <a:pt x="7332" y="465"/>
                  </a:cubicBezTo>
                  <a:cubicBezTo>
                    <a:pt x="7363" y="498"/>
                    <a:pt x="7404" y="514"/>
                    <a:pt x="7446" y="514"/>
                  </a:cubicBezTo>
                  <a:cubicBezTo>
                    <a:pt x="7485" y="514"/>
                    <a:pt x="7525" y="500"/>
                    <a:pt x="7555" y="471"/>
                  </a:cubicBezTo>
                  <a:cubicBezTo>
                    <a:pt x="7607" y="420"/>
                    <a:pt x="7759" y="317"/>
                    <a:pt x="7857" y="316"/>
                  </a:cubicBezTo>
                  <a:cubicBezTo>
                    <a:pt x="7886" y="317"/>
                    <a:pt x="7907" y="329"/>
                    <a:pt x="7929" y="353"/>
                  </a:cubicBezTo>
                  <a:cubicBezTo>
                    <a:pt x="8022" y="461"/>
                    <a:pt x="7912" y="958"/>
                    <a:pt x="7751" y="1345"/>
                  </a:cubicBezTo>
                  <a:cubicBezTo>
                    <a:pt x="7739" y="1376"/>
                    <a:pt x="6482" y="4600"/>
                    <a:pt x="118" y="7364"/>
                  </a:cubicBezTo>
                  <a:cubicBezTo>
                    <a:pt x="37" y="7399"/>
                    <a:pt x="1" y="7491"/>
                    <a:pt x="36" y="7572"/>
                  </a:cubicBezTo>
                  <a:cubicBezTo>
                    <a:pt x="61" y="7632"/>
                    <a:pt x="120" y="7667"/>
                    <a:pt x="181" y="7667"/>
                  </a:cubicBezTo>
                  <a:cubicBezTo>
                    <a:pt x="202" y="7667"/>
                    <a:pt x="222" y="7663"/>
                    <a:pt x="243" y="7654"/>
                  </a:cubicBezTo>
                  <a:cubicBezTo>
                    <a:pt x="6748" y="4828"/>
                    <a:pt x="7999" y="1588"/>
                    <a:pt x="8046" y="1460"/>
                  </a:cubicBezTo>
                  <a:cubicBezTo>
                    <a:pt x="8142" y="1229"/>
                    <a:pt x="8434" y="453"/>
                    <a:pt x="8168" y="147"/>
                  </a:cubicBezTo>
                  <a:cubicBezTo>
                    <a:pt x="8090" y="58"/>
                    <a:pt x="7988" y="7"/>
                    <a:pt x="7873" y="2"/>
                  </a:cubicBezTo>
                  <a:cubicBezTo>
                    <a:pt x="7864" y="1"/>
                    <a:pt x="7855" y="1"/>
                    <a:pt x="78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" name="Google Shape;6309;p63">
              <a:extLst>
                <a:ext uri="{FF2B5EF4-FFF2-40B4-BE49-F238E27FC236}">
                  <a16:creationId xmlns:a16="http://schemas.microsoft.com/office/drawing/2014/main" id="{42E371A0-E8B8-4CB3-A1A6-B59EB8956582}"/>
                </a:ext>
              </a:extLst>
            </p:cNvPr>
            <p:cNvSpPr/>
            <p:nvPr/>
          </p:nvSpPr>
          <p:spPr>
            <a:xfrm>
              <a:off x="3100775" y="4906725"/>
              <a:ext cx="64225" cy="242300"/>
            </a:xfrm>
            <a:custGeom>
              <a:avLst/>
              <a:gdLst/>
              <a:ahLst/>
              <a:cxnLst/>
              <a:rect l="l" t="t" r="r" b="b"/>
              <a:pathLst>
                <a:path w="2569" h="9692" extrusionOk="0">
                  <a:moveTo>
                    <a:pt x="95" y="0"/>
                  </a:moveTo>
                  <a:cubicBezTo>
                    <a:pt x="82" y="0"/>
                    <a:pt x="68" y="4"/>
                    <a:pt x="55" y="11"/>
                  </a:cubicBezTo>
                  <a:cubicBezTo>
                    <a:pt x="16" y="33"/>
                    <a:pt x="1" y="82"/>
                    <a:pt x="23" y="123"/>
                  </a:cubicBezTo>
                  <a:cubicBezTo>
                    <a:pt x="1593" y="3027"/>
                    <a:pt x="2403" y="6307"/>
                    <a:pt x="2363" y="9608"/>
                  </a:cubicBezTo>
                  <a:cubicBezTo>
                    <a:pt x="2362" y="9653"/>
                    <a:pt x="2399" y="9692"/>
                    <a:pt x="2446" y="9692"/>
                  </a:cubicBezTo>
                  <a:cubicBezTo>
                    <a:pt x="2492" y="9692"/>
                    <a:pt x="2528" y="9655"/>
                    <a:pt x="2529" y="9608"/>
                  </a:cubicBezTo>
                  <a:cubicBezTo>
                    <a:pt x="2568" y="6280"/>
                    <a:pt x="1752" y="2973"/>
                    <a:pt x="168" y="43"/>
                  </a:cubicBezTo>
                  <a:cubicBezTo>
                    <a:pt x="152" y="16"/>
                    <a:pt x="124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5" name="Google Shape;6310;p63">
              <a:extLst>
                <a:ext uri="{FF2B5EF4-FFF2-40B4-BE49-F238E27FC236}">
                  <a16:creationId xmlns:a16="http://schemas.microsoft.com/office/drawing/2014/main" id="{DF9AF4FD-FE34-4732-9C0C-D0AD9E9B7BA9}"/>
                </a:ext>
              </a:extLst>
            </p:cNvPr>
            <p:cNvSpPr/>
            <p:nvPr/>
          </p:nvSpPr>
          <p:spPr>
            <a:xfrm>
              <a:off x="3165075" y="4991675"/>
              <a:ext cx="17700" cy="83375"/>
            </a:xfrm>
            <a:custGeom>
              <a:avLst/>
              <a:gdLst/>
              <a:ahLst/>
              <a:cxnLst/>
              <a:rect l="l" t="t" r="r" b="b"/>
              <a:pathLst>
                <a:path w="708" h="3335" extrusionOk="0">
                  <a:moveTo>
                    <a:pt x="95" y="0"/>
                  </a:moveTo>
                  <a:cubicBezTo>
                    <a:pt x="87" y="0"/>
                    <a:pt x="79" y="1"/>
                    <a:pt x="71" y="4"/>
                  </a:cubicBezTo>
                  <a:cubicBezTo>
                    <a:pt x="26" y="15"/>
                    <a:pt x="0" y="61"/>
                    <a:pt x="14" y="105"/>
                  </a:cubicBezTo>
                  <a:cubicBezTo>
                    <a:pt x="304" y="1131"/>
                    <a:pt x="481" y="2192"/>
                    <a:pt x="540" y="3256"/>
                  </a:cubicBezTo>
                  <a:cubicBezTo>
                    <a:pt x="543" y="3301"/>
                    <a:pt x="580" y="3334"/>
                    <a:pt x="623" y="3334"/>
                  </a:cubicBezTo>
                  <a:lnTo>
                    <a:pt x="627" y="3334"/>
                  </a:lnTo>
                  <a:cubicBezTo>
                    <a:pt x="673" y="3332"/>
                    <a:pt x="708" y="3292"/>
                    <a:pt x="706" y="3246"/>
                  </a:cubicBezTo>
                  <a:cubicBezTo>
                    <a:pt x="645" y="2170"/>
                    <a:pt x="466" y="1098"/>
                    <a:pt x="173" y="59"/>
                  </a:cubicBezTo>
                  <a:cubicBezTo>
                    <a:pt x="163" y="24"/>
                    <a:pt x="131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6" name="Google Shape;6311;p63">
              <a:extLst>
                <a:ext uri="{FF2B5EF4-FFF2-40B4-BE49-F238E27FC236}">
                  <a16:creationId xmlns:a16="http://schemas.microsoft.com/office/drawing/2014/main" id="{81DB2B89-C49E-4F73-A081-36627E601330}"/>
                </a:ext>
              </a:extLst>
            </p:cNvPr>
            <p:cNvSpPr/>
            <p:nvPr/>
          </p:nvSpPr>
          <p:spPr>
            <a:xfrm>
              <a:off x="3215275" y="5014475"/>
              <a:ext cx="13175" cy="26950"/>
            </a:xfrm>
            <a:custGeom>
              <a:avLst/>
              <a:gdLst/>
              <a:ahLst/>
              <a:cxnLst/>
              <a:rect l="l" t="t" r="r" b="b"/>
              <a:pathLst>
                <a:path w="527" h="1078" extrusionOk="0">
                  <a:moveTo>
                    <a:pt x="93" y="0"/>
                  </a:moveTo>
                  <a:cubicBezTo>
                    <a:pt x="83" y="0"/>
                    <a:pt x="74" y="2"/>
                    <a:pt x="65" y="6"/>
                  </a:cubicBezTo>
                  <a:cubicBezTo>
                    <a:pt x="22" y="21"/>
                    <a:pt x="1" y="68"/>
                    <a:pt x="16" y="112"/>
                  </a:cubicBezTo>
                  <a:lnTo>
                    <a:pt x="357" y="1024"/>
                  </a:lnTo>
                  <a:cubicBezTo>
                    <a:pt x="368" y="1056"/>
                    <a:pt x="399" y="1077"/>
                    <a:pt x="434" y="1077"/>
                  </a:cubicBezTo>
                  <a:cubicBezTo>
                    <a:pt x="442" y="1077"/>
                    <a:pt x="452" y="1076"/>
                    <a:pt x="462" y="1072"/>
                  </a:cubicBezTo>
                  <a:cubicBezTo>
                    <a:pt x="505" y="1056"/>
                    <a:pt x="526" y="1009"/>
                    <a:pt x="510" y="966"/>
                  </a:cubicBezTo>
                  <a:lnTo>
                    <a:pt x="170" y="55"/>
                  </a:lnTo>
                  <a:cubicBezTo>
                    <a:pt x="158" y="21"/>
                    <a:pt x="126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7" name="Google Shape;6312;p63">
              <a:extLst>
                <a:ext uri="{FF2B5EF4-FFF2-40B4-BE49-F238E27FC236}">
                  <a16:creationId xmlns:a16="http://schemas.microsoft.com/office/drawing/2014/main" id="{7A6FEC54-4386-46A8-A4C1-2E21C264983C}"/>
                </a:ext>
              </a:extLst>
            </p:cNvPr>
            <p:cNvSpPr/>
            <p:nvPr/>
          </p:nvSpPr>
          <p:spPr>
            <a:xfrm>
              <a:off x="3389200" y="4778650"/>
              <a:ext cx="90275" cy="150950"/>
            </a:xfrm>
            <a:custGeom>
              <a:avLst/>
              <a:gdLst/>
              <a:ahLst/>
              <a:cxnLst/>
              <a:rect l="l" t="t" r="r" b="b"/>
              <a:pathLst>
                <a:path w="3611" h="6038" extrusionOk="0">
                  <a:moveTo>
                    <a:pt x="95" y="1"/>
                  </a:moveTo>
                  <a:cubicBezTo>
                    <a:pt x="86" y="1"/>
                    <a:pt x="77" y="2"/>
                    <a:pt x="67" y="5"/>
                  </a:cubicBezTo>
                  <a:cubicBezTo>
                    <a:pt x="25" y="19"/>
                    <a:pt x="0" y="66"/>
                    <a:pt x="15" y="110"/>
                  </a:cubicBezTo>
                  <a:cubicBezTo>
                    <a:pt x="747" y="2269"/>
                    <a:pt x="1937" y="4310"/>
                    <a:pt x="3457" y="6010"/>
                  </a:cubicBezTo>
                  <a:cubicBezTo>
                    <a:pt x="3473" y="6029"/>
                    <a:pt x="3496" y="6037"/>
                    <a:pt x="3519" y="6037"/>
                  </a:cubicBezTo>
                  <a:cubicBezTo>
                    <a:pt x="3538" y="6037"/>
                    <a:pt x="3559" y="6031"/>
                    <a:pt x="3574" y="6016"/>
                  </a:cubicBezTo>
                  <a:cubicBezTo>
                    <a:pt x="3608" y="5987"/>
                    <a:pt x="3610" y="5935"/>
                    <a:pt x="3580" y="5900"/>
                  </a:cubicBezTo>
                  <a:cubicBezTo>
                    <a:pt x="2074" y="4218"/>
                    <a:pt x="895" y="2196"/>
                    <a:pt x="172" y="58"/>
                  </a:cubicBezTo>
                  <a:cubicBezTo>
                    <a:pt x="161" y="22"/>
                    <a:pt x="129" y="1"/>
                    <a:pt x="95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8" name="Google Shape;6313;p63">
              <a:extLst>
                <a:ext uri="{FF2B5EF4-FFF2-40B4-BE49-F238E27FC236}">
                  <a16:creationId xmlns:a16="http://schemas.microsoft.com/office/drawing/2014/main" id="{AEF5A317-F3D2-4D66-B732-07745CB47CDB}"/>
                </a:ext>
              </a:extLst>
            </p:cNvPr>
            <p:cNvSpPr/>
            <p:nvPr/>
          </p:nvSpPr>
          <p:spPr>
            <a:xfrm>
              <a:off x="3407775" y="4880700"/>
              <a:ext cx="26675" cy="37775"/>
            </a:xfrm>
            <a:custGeom>
              <a:avLst/>
              <a:gdLst/>
              <a:ahLst/>
              <a:cxnLst/>
              <a:rect l="l" t="t" r="r" b="b"/>
              <a:pathLst>
                <a:path w="1067" h="1511" extrusionOk="0">
                  <a:moveTo>
                    <a:pt x="93" y="1"/>
                  </a:moveTo>
                  <a:cubicBezTo>
                    <a:pt x="81" y="1"/>
                    <a:pt x="69" y="3"/>
                    <a:pt x="58" y="8"/>
                  </a:cubicBezTo>
                  <a:cubicBezTo>
                    <a:pt x="18" y="28"/>
                    <a:pt x="1" y="77"/>
                    <a:pt x="20" y="118"/>
                  </a:cubicBezTo>
                  <a:cubicBezTo>
                    <a:pt x="260" y="609"/>
                    <a:pt x="559" y="1068"/>
                    <a:pt x="910" y="1482"/>
                  </a:cubicBezTo>
                  <a:cubicBezTo>
                    <a:pt x="926" y="1500"/>
                    <a:pt x="950" y="1510"/>
                    <a:pt x="973" y="1510"/>
                  </a:cubicBezTo>
                  <a:cubicBezTo>
                    <a:pt x="992" y="1510"/>
                    <a:pt x="1011" y="1504"/>
                    <a:pt x="1028" y="1490"/>
                  </a:cubicBezTo>
                  <a:cubicBezTo>
                    <a:pt x="1062" y="1462"/>
                    <a:pt x="1066" y="1410"/>
                    <a:pt x="1037" y="1374"/>
                  </a:cubicBezTo>
                  <a:cubicBezTo>
                    <a:pt x="694" y="970"/>
                    <a:pt x="402" y="524"/>
                    <a:pt x="170" y="47"/>
                  </a:cubicBezTo>
                  <a:cubicBezTo>
                    <a:pt x="155" y="18"/>
                    <a:pt x="125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9" name="Google Shape;6314;p63">
              <a:extLst>
                <a:ext uri="{FF2B5EF4-FFF2-40B4-BE49-F238E27FC236}">
                  <a16:creationId xmlns:a16="http://schemas.microsoft.com/office/drawing/2014/main" id="{56C1E74D-48A6-466A-9448-E2744D7048B7}"/>
                </a:ext>
              </a:extLst>
            </p:cNvPr>
            <p:cNvSpPr/>
            <p:nvPr/>
          </p:nvSpPr>
          <p:spPr>
            <a:xfrm>
              <a:off x="3437025" y="4979500"/>
              <a:ext cx="13300" cy="14325"/>
            </a:xfrm>
            <a:custGeom>
              <a:avLst/>
              <a:gdLst/>
              <a:ahLst/>
              <a:cxnLst/>
              <a:rect l="l" t="t" r="r" b="b"/>
              <a:pathLst>
                <a:path w="532" h="573" extrusionOk="0">
                  <a:moveTo>
                    <a:pt x="95" y="0"/>
                  </a:moveTo>
                  <a:cubicBezTo>
                    <a:pt x="76" y="0"/>
                    <a:pt x="57" y="7"/>
                    <a:pt x="42" y="20"/>
                  </a:cubicBezTo>
                  <a:cubicBezTo>
                    <a:pt x="6" y="48"/>
                    <a:pt x="1" y="100"/>
                    <a:pt x="31" y="136"/>
                  </a:cubicBezTo>
                  <a:lnTo>
                    <a:pt x="374" y="544"/>
                  </a:lnTo>
                  <a:cubicBezTo>
                    <a:pt x="390" y="562"/>
                    <a:pt x="414" y="573"/>
                    <a:pt x="437" y="573"/>
                  </a:cubicBezTo>
                  <a:cubicBezTo>
                    <a:pt x="457" y="573"/>
                    <a:pt x="476" y="566"/>
                    <a:pt x="492" y="555"/>
                  </a:cubicBezTo>
                  <a:cubicBezTo>
                    <a:pt x="526" y="524"/>
                    <a:pt x="531" y="473"/>
                    <a:pt x="502" y="439"/>
                  </a:cubicBezTo>
                  <a:lnTo>
                    <a:pt x="158" y="29"/>
                  </a:lnTo>
                  <a:cubicBezTo>
                    <a:pt x="141" y="10"/>
                    <a:pt x="118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0" name="Google Shape;6315;p63">
              <a:extLst>
                <a:ext uri="{FF2B5EF4-FFF2-40B4-BE49-F238E27FC236}">
                  <a16:creationId xmlns:a16="http://schemas.microsoft.com/office/drawing/2014/main" id="{1CF48035-0A36-45F0-8C8A-C12B11C8BFA1}"/>
                </a:ext>
              </a:extLst>
            </p:cNvPr>
            <p:cNvSpPr/>
            <p:nvPr/>
          </p:nvSpPr>
          <p:spPr>
            <a:xfrm>
              <a:off x="3224075" y="4620525"/>
              <a:ext cx="74050" cy="32375"/>
            </a:xfrm>
            <a:custGeom>
              <a:avLst/>
              <a:gdLst/>
              <a:ahLst/>
              <a:cxnLst/>
              <a:rect l="l" t="t" r="r" b="b"/>
              <a:pathLst>
                <a:path w="2962" h="1295" extrusionOk="0">
                  <a:moveTo>
                    <a:pt x="85" y="0"/>
                  </a:moveTo>
                  <a:cubicBezTo>
                    <a:pt x="47" y="0"/>
                    <a:pt x="8" y="34"/>
                    <a:pt x="5" y="77"/>
                  </a:cubicBezTo>
                  <a:cubicBezTo>
                    <a:pt x="0" y="122"/>
                    <a:pt x="35" y="162"/>
                    <a:pt x="80" y="166"/>
                  </a:cubicBezTo>
                  <a:cubicBezTo>
                    <a:pt x="1073" y="248"/>
                    <a:pt x="2045" y="643"/>
                    <a:pt x="2816" y="1276"/>
                  </a:cubicBezTo>
                  <a:cubicBezTo>
                    <a:pt x="2831" y="1288"/>
                    <a:pt x="2850" y="1294"/>
                    <a:pt x="2868" y="1294"/>
                  </a:cubicBezTo>
                  <a:cubicBezTo>
                    <a:pt x="2893" y="1294"/>
                    <a:pt x="2916" y="1284"/>
                    <a:pt x="2932" y="1265"/>
                  </a:cubicBezTo>
                  <a:cubicBezTo>
                    <a:pt x="2961" y="1229"/>
                    <a:pt x="2956" y="1177"/>
                    <a:pt x="2920" y="1148"/>
                  </a:cubicBezTo>
                  <a:cubicBezTo>
                    <a:pt x="2124" y="494"/>
                    <a:pt x="1120" y="85"/>
                    <a:pt x="93" y="1"/>
                  </a:cubicBezTo>
                  <a:cubicBezTo>
                    <a:pt x="91" y="0"/>
                    <a:pt x="88" y="0"/>
                    <a:pt x="8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1" name="Google Shape;6316;p63">
              <a:extLst>
                <a:ext uri="{FF2B5EF4-FFF2-40B4-BE49-F238E27FC236}">
                  <a16:creationId xmlns:a16="http://schemas.microsoft.com/office/drawing/2014/main" id="{C4202DA6-5DE1-4B52-9D27-CF7DB53BF773}"/>
                </a:ext>
              </a:extLst>
            </p:cNvPr>
            <p:cNvSpPr/>
            <p:nvPr/>
          </p:nvSpPr>
          <p:spPr>
            <a:xfrm>
              <a:off x="3246775" y="4665950"/>
              <a:ext cx="26075" cy="16975"/>
            </a:xfrm>
            <a:custGeom>
              <a:avLst/>
              <a:gdLst/>
              <a:ahLst/>
              <a:cxnLst/>
              <a:rect l="l" t="t" r="r" b="b"/>
              <a:pathLst>
                <a:path w="1043" h="679" extrusionOk="0">
                  <a:moveTo>
                    <a:pt x="96" y="0"/>
                  </a:moveTo>
                  <a:cubicBezTo>
                    <a:pt x="68" y="0"/>
                    <a:pt x="41" y="14"/>
                    <a:pt x="25" y="40"/>
                  </a:cubicBezTo>
                  <a:cubicBezTo>
                    <a:pt x="1" y="79"/>
                    <a:pt x="13" y="130"/>
                    <a:pt x="53" y="154"/>
                  </a:cubicBezTo>
                  <a:lnTo>
                    <a:pt x="903" y="667"/>
                  </a:lnTo>
                  <a:cubicBezTo>
                    <a:pt x="918" y="675"/>
                    <a:pt x="932" y="679"/>
                    <a:pt x="946" y="679"/>
                  </a:cubicBezTo>
                  <a:cubicBezTo>
                    <a:pt x="975" y="679"/>
                    <a:pt x="1002" y="665"/>
                    <a:pt x="1018" y="639"/>
                  </a:cubicBezTo>
                  <a:cubicBezTo>
                    <a:pt x="1042" y="600"/>
                    <a:pt x="1029" y="549"/>
                    <a:pt x="990" y="526"/>
                  </a:cubicBezTo>
                  <a:lnTo>
                    <a:pt x="139" y="12"/>
                  </a:lnTo>
                  <a:cubicBezTo>
                    <a:pt x="126" y="4"/>
                    <a:pt x="111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2" name="Google Shape;6317;p63">
              <a:extLst>
                <a:ext uri="{FF2B5EF4-FFF2-40B4-BE49-F238E27FC236}">
                  <a16:creationId xmlns:a16="http://schemas.microsoft.com/office/drawing/2014/main" id="{DB991B50-43A6-4052-A913-1DA80F774320}"/>
                </a:ext>
              </a:extLst>
            </p:cNvPr>
            <p:cNvSpPr/>
            <p:nvPr/>
          </p:nvSpPr>
          <p:spPr>
            <a:xfrm>
              <a:off x="3230650" y="4741600"/>
              <a:ext cx="19725" cy="19850"/>
            </a:xfrm>
            <a:custGeom>
              <a:avLst/>
              <a:gdLst/>
              <a:ahLst/>
              <a:cxnLst/>
              <a:rect l="l" t="t" r="r" b="b"/>
              <a:pathLst>
                <a:path w="789" h="794" extrusionOk="0">
                  <a:moveTo>
                    <a:pt x="91" y="1"/>
                  </a:moveTo>
                  <a:cubicBezTo>
                    <a:pt x="71" y="1"/>
                    <a:pt x="50" y="9"/>
                    <a:pt x="34" y="24"/>
                  </a:cubicBezTo>
                  <a:cubicBezTo>
                    <a:pt x="0" y="56"/>
                    <a:pt x="0" y="108"/>
                    <a:pt x="31" y="140"/>
                  </a:cubicBezTo>
                  <a:lnTo>
                    <a:pt x="638" y="768"/>
                  </a:lnTo>
                  <a:cubicBezTo>
                    <a:pt x="654" y="786"/>
                    <a:pt x="675" y="794"/>
                    <a:pt x="698" y="794"/>
                  </a:cubicBezTo>
                  <a:cubicBezTo>
                    <a:pt x="717" y="794"/>
                    <a:pt x="738" y="786"/>
                    <a:pt x="756" y="771"/>
                  </a:cubicBezTo>
                  <a:cubicBezTo>
                    <a:pt x="788" y="739"/>
                    <a:pt x="788" y="687"/>
                    <a:pt x="757" y="653"/>
                  </a:cubicBezTo>
                  <a:lnTo>
                    <a:pt x="150" y="25"/>
                  </a:lnTo>
                  <a:cubicBezTo>
                    <a:pt x="134" y="9"/>
                    <a:pt x="113" y="1"/>
                    <a:pt x="91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3" name="Google Shape;6318;p63">
              <a:extLst>
                <a:ext uri="{FF2B5EF4-FFF2-40B4-BE49-F238E27FC236}">
                  <a16:creationId xmlns:a16="http://schemas.microsoft.com/office/drawing/2014/main" id="{9484C9BF-4625-43A7-9AEC-E45D509063FA}"/>
                </a:ext>
              </a:extLst>
            </p:cNvPr>
            <p:cNvSpPr/>
            <p:nvPr/>
          </p:nvSpPr>
          <p:spPr>
            <a:xfrm>
              <a:off x="3335000" y="5078175"/>
              <a:ext cx="6275" cy="14550"/>
            </a:xfrm>
            <a:custGeom>
              <a:avLst/>
              <a:gdLst/>
              <a:ahLst/>
              <a:cxnLst/>
              <a:rect l="l" t="t" r="r" b="b"/>
              <a:pathLst>
                <a:path w="251" h="582" extrusionOk="0">
                  <a:moveTo>
                    <a:pt x="89" y="0"/>
                  </a:moveTo>
                  <a:cubicBezTo>
                    <a:pt x="85" y="0"/>
                    <a:pt x="81" y="0"/>
                    <a:pt x="77" y="1"/>
                  </a:cubicBezTo>
                  <a:cubicBezTo>
                    <a:pt x="32" y="9"/>
                    <a:pt x="1" y="52"/>
                    <a:pt x="9" y="97"/>
                  </a:cubicBezTo>
                  <a:lnTo>
                    <a:pt x="78" y="513"/>
                  </a:lnTo>
                  <a:cubicBezTo>
                    <a:pt x="85" y="553"/>
                    <a:pt x="120" y="582"/>
                    <a:pt x="159" y="582"/>
                  </a:cubicBezTo>
                  <a:cubicBezTo>
                    <a:pt x="164" y="582"/>
                    <a:pt x="168" y="582"/>
                    <a:pt x="174" y="581"/>
                  </a:cubicBezTo>
                  <a:cubicBezTo>
                    <a:pt x="219" y="573"/>
                    <a:pt x="250" y="531"/>
                    <a:pt x="242" y="485"/>
                  </a:cubicBezTo>
                  <a:lnTo>
                    <a:pt x="173" y="69"/>
                  </a:lnTo>
                  <a:cubicBezTo>
                    <a:pt x="165" y="29"/>
                    <a:pt x="129" y="0"/>
                    <a:pt x="8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4" name="Google Shape;6319;p63">
              <a:extLst>
                <a:ext uri="{FF2B5EF4-FFF2-40B4-BE49-F238E27FC236}">
                  <a16:creationId xmlns:a16="http://schemas.microsoft.com/office/drawing/2014/main" id="{290F46DA-93DF-49B2-9775-2B72A83EA176}"/>
                </a:ext>
              </a:extLst>
            </p:cNvPr>
            <p:cNvSpPr/>
            <p:nvPr/>
          </p:nvSpPr>
          <p:spPr>
            <a:xfrm>
              <a:off x="3412225" y="5069725"/>
              <a:ext cx="5350" cy="9375"/>
            </a:xfrm>
            <a:custGeom>
              <a:avLst/>
              <a:gdLst/>
              <a:ahLst/>
              <a:cxnLst/>
              <a:rect l="l" t="t" r="r" b="b"/>
              <a:pathLst>
                <a:path w="214" h="375" extrusionOk="0">
                  <a:moveTo>
                    <a:pt x="93" y="0"/>
                  </a:moveTo>
                  <a:cubicBezTo>
                    <a:pt x="88" y="0"/>
                    <a:pt x="82" y="1"/>
                    <a:pt x="77" y="2"/>
                  </a:cubicBezTo>
                  <a:cubicBezTo>
                    <a:pt x="32" y="9"/>
                    <a:pt x="1" y="53"/>
                    <a:pt x="9" y="97"/>
                  </a:cubicBezTo>
                  <a:lnTo>
                    <a:pt x="42" y="305"/>
                  </a:lnTo>
                  <a:cubicBezTo>
                    <a:pt x="50" y="346"/>
                    <a:pt x="84" y="374"/>
                    <a:pt x="124" y="374"/>
                  </a:cubicBezTo>
                  <a:cubicBezTo>
                    <a:pt x="128" y="374"/>
                    <a:pt x="133" y="374"/>
                    <a:pt x="139" y="373"/>
                  </a:cubicBezTo>
                  <a:cubicBezTo>
                    <a:pt x="183" y="365"/>
                    <a:pt x="214" y="323"/>
                    <a:pt x="207" y="278"/>
                  </a:cubicBezTo>
                  <a:lnTo>
                    <a:pt x="172" y="70"/>
                  </a:lnTo>
                  <a:cubicBezTo>
                    <a:pt x="166" y="30"/>
                    <a:pt x="132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5" name="Google Shape;6320;p63">
              <a:extLst>
                <a:ext uri="{FF2B5EF4-FFF2-40B4-BE49-F238E27FC236}">
                  <a16:creationId xmlns:a16="http://schemas.microsoft.com/office/drawing/2014/main" id="{5D869D42-BD86-4CB6-87B5-8FD09073DC82}"/>
                </a:ext>
              </a:extLst>
            </p:cNvPr>
            <p:cNvSpPr/>
            <p:nvPr/>
          </p:nvSpPr>
          <p:spPr>
            <a:xfrm>
              <a:off x="3096925" y="4767625"/>
              <a:ext cx="10750" cy="27950"/>
            </a:xfrm>
            <a:custGeom>
              <a:avLst/>
              <a:gdLst/>
              <a:ahLst/>
              <a:cxnLst/>
              <a:rect l="l" t="t" r="r" b="b"/>
              <a:pathLst>
                <a:path w="430" h="1118" extrusionOk="0">
                  <a:moveTo>
                    <a:pt x="92" y="0"/>
                  </a:moveTo>
                  <a:cubicBezTo>
                    <a:pt x="85" y="0"/>
                    <a:pt x="79" y="1"/>
                    <a:pt x="72" y="3"/>
                  </a:cubicBezTo>
                  <a:cubicBezTo>
                    <a:pt x="28" y="14"/>
                    <a:pt x="1" y="59"/>
                    <a:pt x="12" y="103"/>
                  </a:cubicBezTo>
                  <a:lnTo>
                    <a:pt x="259" y="1056"/>
                  </a:lnTo>
                  <a:cubicBezTo>
                    <a:pt x="268" y="1092"/>
                    <a:pt x="302" y="1117"/>
                    <a:pt x="339" y="1117"/>
                  </a:cubicBezTo>
                  <a:cubicBezTo>
                    <a:pt x="345" y="1117"/>
                    <a:pt x="351" y="1116"/>
                    <a:pt x="360" y="1114"/>
                  </a:cubicBezTo>
                  <a:cubicBezTo>
                    <a:pt x="403" y="1103"/>
                    <a:pt x="430" y="1058"/>
                    <a:pt x="418" y="1014"/>
                  </a:cubicBezTo>
                  <a:lnTo>
                    <a:pt x="173" y="61"/>
                  </a:lnTo>
                  <a:cubicBezTo>
                    <a:pt x="163" y="25"/>
                    <a:pt x="129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6" name="Google Shape;6321;p63">
              <a:extLst>
                <a:ext uri="{FF2B5EF4-FFF2-40B4-BE49-F238E27FC236}">
                  <a16:creationId xmlns:a16="http://schemas.microsoft.com/office/drawing/2014/main" id="{59E5D5E8-9F8F-4A75-89CC-499AD9C1B4C9}"/>
                </a:ext>
              </a:extLst>
            </p:cNvPr>
            <p:cNvSpPr/>
            <p:nvPr/>
          </p:nvSpPr>
          <p:spPr>
            <a:xfrm>
              <a:off x="3120700" y="4596225"/>
              <a:ext cx="9325" cy="28900"/>
            </a:xfrm>
            <a:custGeom>
              <a:avLst/>
              <a:gdLst/>
              <a:ahLst/>
              <a:cxnLst/>
              <a:rect l="l" t="t" r="r" b="b"/>
              <a:pathLst>
                <a:path w="373" h="1156" extrusionOk="0">
                  <a:moveTo>
                    <a:pt x="192" y="1"/>
                  </a:moveTo>
                  <a:cubicBezTo>
                    <a:pt x="157" y="1"/>
                    <a:pt x="125" y="24"/>
                    <a:pt x="114" y="58"/>
                  </a:cubicBezTo>
                  <a:cubicBezTo>
                    <a:pt x="0" y="401"/>
                    <a:pt x="34" y="795"/>
                    <a:pt x="204" y="1113"/>
                  </a:cubicBezTo>
                  <a:cubicBezTo>
                    <a:pt x="220" y="1140"/>
                    <a:pt x="248" y="1156"/>
                    <a:pt x="278" y="1156"/>
                  </a:cubicBezTo>
                  <a:cubicBezTo>
                    <a:pt x="290" y="1156"/>
                    <a:pt x="304" y="1152"/>
                    <a:pt x="316" y="1146"/>
                  </a:cubicBezTo>
                  <a:cubicBezTo>
                    <a:pt x="357" y="1124"/>
                    <a:pt x="373" y="1075"/>
                    <a:pt x="351" y="1034"/>
                  </a:cubicBezTo>
                  <a:cubicBezTo>
                    <a:pt x="201" y="756"/>
                    <a:pt x="172" y="411"/>
                    <a:pt x="271" y="110"/>
                  </a:cubicBezTo>
                  <a:cubicBezTo>
                    <a:pt x="285" y="67"/>
                    <a:pt x="262" y="20"/>
                    <a:pt x="219" y="6"/>
                  </a:cubicBezTo>
                  <a:cubicBezTo>
                    <a:pt x="210" y="2"/>
                    <a:pt x="201" y="1"/>
                    <a:pt x="19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7" name="Google Shape;6322;p63">
              <a:extLst>
                <a:ext uri="{FF2B5EF4-FFF2-40B4-BE49-F238E27FC236}">
                  <a16:creationId xmlns:a16="http://schemas.microsoft.com/office/drawing/2014/main" id="{1BA84E31-BDE9-4B00-BE60-7CD1A8AC6FC1}"/>
                </a:ext>
              </a:extLst>
            </p:cNvPr>
            <p:cNvSpPr/>
            <p:nvPr/>
          </p:nvSpPr>
          <p:spPr>
            <a:xfrm>
              <a:off x="3137075" y="4599525"/>
              <a:ext cx="4725" cy="6600"/>
            </a:xfrm>
            <a:custGeom>
              <a:avLst/>
              <a:gdLst/>
              <a:ahLst/>
              <a:cxnLst/>
              <a:rect l="l" t="t" r="r" b="b"/>
              <a:pathLst>
                <a:path w="189" h="264" extrusionOk="0">
                  <a:moveTo>
                    <a:pt x="103" y="1"/>
                  </a:moveTo>
                  <a:cubicBezTo>
                    <a:pt x="62" y="1"/>
                    <a:pt x="25" y="28"/>
                    <a:pt x="19" y="71"/>
                  </a:cubicBezTo>
                  <a:lnTo>
                    <a:pt x="6" y="171"/>
                  </a:lnTo>
                  <a:cubicBezTo>
                    <a:pt x="0" y="217"/>
                    <a:pt x="32" y="259"/>
                    <a:pt x="78" y="264"/>
                  </a:cubicBezTo>
                  <a:lnTo>
                    <a:pt x="88" y="264"/>
                  </a:lnTo>
                  <a:cubicBezTo>
                    <a:pt x="129" y="264"/>
                    <a:pt x="164" y="234"/>
                    <a:pt x="169" y="192"/>
                  </a:cubicBezTo>
                  <a:lnTo>
                    <a:pt x="182" y="93"/>
                  </a:lnTo>
                  <a:cubicBezTo>
                    <a:pt x="189" y="49"/>
                    <a:pt x="157" y="7"/>
                    <a:pt x="111" y="1"/>
                  </a:cubicBezTo>
                  <a:cubicBezTo>
                    <a:pt x="108" y="1"/>
                    <a:pt x="106" y="1"/>
                    <a:pt x="10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8" name="Google Shape;6323;p63">
              <a:extLst>
                <a:ext uri="{FF2B5EF4-FFF2-40B4-BE49-F238E27FC236}">
                  <a16:creationId xmlns:a16="http://schemas.microsoft.com/office/drawing/2014/main" id="{E9101B3B-AF6C-492D-9629-0B13237E22E8}"/>
                </a:ext>
              </a:extLst>
            </p:cNvPr>
            <p:cNvSpPr/>
            <p:nvPr/>
          </p:nvSpPr>
          <p:spPr>
            <a:xfrm>
              <a:off x="3011250" y="4486975"/>
              <a:ext cx="584425" cy="792950"/>
            </a:xfrm>
            <a:custGeom>
              <a:avLst/>
              <a:gdLst/>
              <a:ahLst/>
              <a:cxnLst/>
              <a:rect l="l" t="t" r="r" b="b"/>
              <a:pathLst>
                <a:path w="23377" h="31718" extrusionOk="0">
                  <a:moveTo>
                    <a:pt x="3923" y="1130"/>
                  </a:moveTo>
                  <a:cubicBezTo>
                    <a:pt x="4104" y="1130"/>
                    <a:pt x="4252" y="1178"/>
                    <a:pt x="4367" y="1277"/>
                  </a:cubicBezTo>
                  <a:cubicBezTo>
                    <a:pt x="4914" y="1745"/>
                    <a:pt x="4688" y="3260"/>
                    <a:pt x="4536" y="3897"/>
                  </a:cubicBezTo>
                  <a:cubicBezTo>
                    <a:pt x="4473" y="3918"/>
                    <a:pt x="4414" y="3935"/>
                    <a:pt x="4347" y="3965"/>
                  </a:cubicBezTo>
                  <a:cubicBezTo>
                    <a:pt x="4280" y="3994"/>
                    <a:pt x="4220" y="4024"/>
                    <a:pt x="4163" y="4054"/>
                  </a:cubicBezTo>
                  <a:cubicBezTo>
                    <a:pt x="3589" y="3729"/>
                    <a:pt x="2337" y="2863"/>
                    <a:pt x="2369" y="2145"/>
                  </a:cubicBezTo>
                  <a:cubicBezTo>
                    <a:pt x="2380" y="1827"/>
                    <a:pt x="2659" y="1548"/>
                    <a:pt x="3194" y="1314"/>
                  </a:cubicBezTo>
                  <a:cubicBezTo>
                    <a:pt x="3477" y="1191"/>
                    <a:pt x="3721" y="1130"/>
                    <a:pt x="3923" y="1130"/>
                  </a:cubicBezTo>
                  <a:close/>
                  <a:moveTo>
                    <a:pt x="8832" y="11511"/>
                  </a:moveTo>
                  <a:lnTo>
                    <a:pt x="8836" y="11522"/>
                  </a:lnTo>
                  <a:lnTo>
                    <a:pt x="8834" y="11522"/>
                  </a:lnTo>
                  <a:lnTo>
                    <a:pt x="8832" y="11511"/>
                  </a:lnTo>
                  <a:close/>
                  <a:moveTo>
                    <a:pt x="4518" y="0"/>
                  </a:moveTo>
                  <a:cubicBezTo>
                    <a:pt x="4062" y="0"/>
                    <a:pt x="3493" y="147"/>
                    <a:pt x="2816" y="441"/>
                  </a:cubicBezTo>
                  <a:cubicBezTo>
                    <a:pt x="1550" y="991"/>
                    <a:pt x="919" y="1614"/>
                    <a:pt x="940" y="2292"/>
                  </a:cubicBezTo>
                  <a:cubicBezTo>
                    <a:pt x="975" y="3484"/>
                    <a:pt x="3047" y="4395"/>
                    <a:pt x="3627" y="4627"/>
                  </a:cubicBezTo>
                  <a:cubicBezTo>
                    <a:pt x="3623" y="4649"/>
                    <a:pt x="3616" y="4672"/>
                    <a:pt x="3615" y="4695"/>
                  </a:cubicBezTo>
                  <a:cubicBezTo>
                    <a:pt x="3596" y="4957"/>
                    <a:pt x="3780" y="5162"/>
                    <a:pt x="3916" y="5277"/>
                  </a:cubicBezTo>
                  <a:cubicBezTo>
                    <a:pt x="3839" y="5391"/>
                    <a:pt x="3773" y="5510"/>
                    <a:pt x="3737" y="5643"/>
                  </a:cubicBezTo>
                  <a:cubicBezTo>
                    <a:pt x="3574" y="6227"/>
                    <a:pt x="3861" y="6819"/>
                    <a:pt x="4013" y="7077"/>
                  </a:cubicBezTo>
                  <a:cubicBezTo>
                    <a:pt x="1607" y="8738"/>
                    <a:pt x="0" y="11792"/>
                    <a:pt x="1455" y="15541"/>
                  </a:cubicBezTo>
                  <a:cubicBezTo>
                    <a:pt x="1605" y="15925"/>
                    <a:pt x="1776" y="16318"/>
                    <a:pt x="1964" y="16711"/>
                  </a:cubicBezTo>
                  <a:cubicBezTo>
                    <a:pt x="5639" y="24354"/>
                    <a:pt x="4949" y="28435"/>
                    <a:pt x="4805" y="29066"/>
                  </a:cubicBezTo>
                  <a:cubicBezTo>
                    <a:pt x="4720" y="29090"/>
                    <a:pt x="4608" y="29138"/>
                    <a:pt x="4522" y="29239"/>
                  </a:cubicBezTo>
                  <a:cubicBezTo>
                    <a:pt x="4459" y="29312"/>
                    <a:pt x="4387" y="29443"/>
                    <a:pt x="4405" y="29644"/>
                  </a:cubicBezTo>
                  <a:cubicBezTo>
                    <a:pt x="4449" y="30142"/>
                    <a:pt x="5256" y="30371"/>
                    <a:pt x="5326" y="30388"/>
                  </a:cubicBezTo>
                  <a:cubicBezTo>
                    <a:pt x="5391" y="30415"/>
                    <a:pt x="6180" y="30734"/>
                    <a:pt x="7717" y="30734"/>
                  </a:cubicBezTo>
                  <a:cubicBezTo>
                    <a:pt x="8121" y="30734"/>
                    <a:pt x="8577" y="30712"/>
                    <a:pt x="9086" y="30657"/>
                  </a:cubicBezTo>
                  <a:cubicBezTo>
                    <a:pt x="9257" y="30936"/>
                    <a:pt x="9831" y="31717"/>
                    <a:pt x="10862" y="31717"/>
                  </a:cubicBezTo>
                  <a:cubicBezTo>
                    <a:pt x="11098" y="31717"/>
                    <a:pt x="11359" y="31676"/>
                    <a:pt x="11644" y="31578"/>
                  </a:cubicBezTo>
                  <a:cubicBezTo>
                    <a:pt x="12774" y="31190"/>
                    <a:pt x="12997" y="30087"/>
                    <a:pt x="13040" y="29745"/>
                  </a:cubicBezTo>
                  <a:cubicBezTo>
                    <a:pt x="13711" y="29519"/>
                    <a:pt x="14424" y="29248"/>
                    <a:pt x="15185" y="28917"/>
                  </a:cubicBezTo>
                  <a:cubicBezTo>
                    <a:pt x="21690" y="26092"/>
                    <a:pt x="22940" y="22853"/>
                    <a:pt x="22988" y="22723"/>
                  </a:cubicBezTo>
                  <a:cubicBezTo>
                    <a:pt x="23083" y="22492"/>
                    <a:pt x="23376" y="21717"/>
                    <a:pt x="23110" y="21410"/>
                  </a:cubicBezTo>
                  <a:cubicBezTo>
                    <a:pt x="23030" y="21322"/>
                    <a:pt x="22928" y="21271"/>
                    <a:pt x="22813" y="21266"/>
                  </a:cubicBezTo>
                  <a:cubicBezTo>
                    <a:pt x="22802" y="21265"/>
                    <a:pt x="22791" y="21264"/>
                    <a:pt x="22780" y="21264"/>
                  </a:cubicBezTo>
                  <a:cubicBezTo>
                    <a:pt x="22611" y="21264"/>
                    <a:pt x="22460" y="21358"/>
                    <a:pt x="22368" y="21429"/>
                  </a:cubicBezTo>
                  <a:cubicBezTo>
                    <a:pt x="21783" y="21084"/>
                    <a:pt x="18349" y="18786"/>
                    <a:pt x="15286" y="10924"/>
                  </a:cubicBezTo>
                  <a:cubicBezTo>
                    <a:pt x="15128" y="10518"/>
                    <a:pt x="14958" y="10125"/>
                    <a:pt x="14778" y="9752"/>
                  </a:cubicBezTo>
                  <a:cubicBezTo>
                    <a:pt x="13364" y="6817"/>
                    <a:pt x="10909" y="5663"/>
                    <a:pt x="8510" y="5663"/>
                  </a:cubicBezTo>
                  <a:cubicBezTo>
                    <a:pt x="7948" y="5663"/>
                    <a:pt x="7390" y="5726"/>
                    <a:pt x="6849" y="5844"/>
                  </a:cubicBezTo>
                  <a:cubicBezTo>
                    <a:pt x="6762" y="5556"/>
                    <a:pt x="6525" y="4942"/>
                    <a:pt x="5990" y="4663"/>
                  </a:cubicBezTo>
                  <a:cubicBezTo>
                    <a:pt x="5866" y="4599"/>
                    <a:pt x="5736" y="4559"/>
                    <a:pt x="5600" y="4539"/>
                  </a:cubicBezTo>
                  <a:cubicBezTo>
                    <a:pt x="5608" y="4361"/>
                    <a:pt x="5582" y="4093"/>
                    <a:pt x="5380" y="3929"/>
                  </a:cubicBezTo>
                  <a:cubicBezTo>
                    <a:pt x="5363" y="3914"/>
                    <a:pt x="5339" y="3909"/>
                    <a:pt x="5320" y="3897"/>
                  </a:cubicBezTo>
                  <a:cubicBezTo>
                    <a:pt x="5542" y="3328"/>
                    <a:pt x="6300" y="1176"/>
                    <a:pt x="5449" y="334"/>
                  </a:cubicBezTo>
                  <a:cubicBezTo>
                    <a:pt x="5225" y="111"/>
                    <a:pt x="4914" y="0"/>
                    <a:pt x="451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9" name="Google Shape;6324;p63">
              <a:extLst>
                <a:ext uri="{FF2B5EF4-FFF2-40B4-BE49-F238E27FC236}">
                  <a16:creationId xmlns:a16="http://schemas.microsoft.com/office/drawing/2014/main" id="{20E3A8FE-7F17-4F29-8EDD-591A11B4D5D3}"/>
                </a:ext>
              </a:extLst>
            </p:cNvPr>
            <p:cNvSpPr/>
            <p:nvPr/>
          </p:nvSpPr>
          <p:spPr>
            <a:xfrm>
              <a:off x="3127625" y="4992075"/>
              <a:ext cx="459450" cy="223150"/>
            </a:xfrm>
            <a:custGeom>
              <a:avLst/>
              <a:gdLst/>
              <a:ahLst/>
              <a:cxnLst/>
              <a:rect l="l" t="t" r="r" b="b"/>
              <a:pathLst>
                <a:path w="18378" h="8926" extrusionOk="0">
                  <a:moveTo>
                    <a:pt x="18142" y="0"/>
                  </a:moveTo>
                  <a:cubicBezTo>
                    <a:pt x="18105" y="0"/>
                    <a:pt x="18063" y="12"/>
                    <a:pt x="18019" y="31"/>
                  </a:cubicBezTo>
                  <a:cubicBezTo>
                    <a:pt x="17935" y="67"/>
                    <a:pt x="17863" y="124"/>
                    <a:pt x="17815" y="173"/>
                  </a:cubicBezTo>
                  <a:cubicBezTo>
                    <a:pt x="17737" y="351"/>
                    <a:pt x="17318" y="1277"/>
                    <a:pt x="16057" y="2502"/>
                  </a:cubicBezTo>
                  <a:cubicBezTo>
                    <a:pt x="14894" y="3630"/>
                    <a:pt x="13022" y="5010"/>
                    <a:pt x="10054" y="6300"/>
                  </a:cubicBezTo>
                  <a:cubicBezTo>
                    <a:pt x="7000" y="7625"/>
                    <a:pt x="4668" y="8036"/>
                    <a:pt x="3046" y="8097"/>
                  </a:cubicBezTo>
                  <a:cubicBezTo>
                    <a:pt x="2886" y="8103"/>
                    <a:pt x="2733" y="8106"/>
                    <a:pt x="2587" y="8106"/>
                  </a:cubicBezTo>
                  <a:cubicBezTo>
                    <a:pt x="1208" y="8106"/>
                    <a:pt x="441" y="7849"/>
                    <a:pt x="284" y="7790"/>
                  </a:cubicBezTo>
                  <a:cubicBezTo>
                    <a:pt x="273" y="7786"/>
                    <a:pt x="260" y="7784"/>
                    <a:pt x="250" y="7784"/>
                  </a:cubicBezTo>
                  <a:cubicBezTo>
                    <a:pt x="246" y="7784"/>
                    <a:pt x="242" y="7785"/>
                    <a:pt x="239" y="7785"/>
                  </a:cubicBezTo>
                  <a:cubicBezTo>
                    <a:pt x="217" y="7790"/>
                    <a:pt x="191" y="7798"/>
                    <a:pt x="164" y="7809"/>
                  </a:cubicBezTo>
                  <a:cubicBezTo>
                    <a:pt x="122" y="7828"/>
                    <a:pt x="87" y="7855"/>
                    <a:pt x="63" y="7882"/>
                  </a:cubicBezTo>
                  <a:cubicBezTo>
                    <a:pt x="19" y="7935"/>
                    <a:pt x="1" y="8006"/>
                    <a:pt x="9" y="8094"/>
                  </a:cubicBezTo>
                  <a:cubicBezTo>
                    <a:pt x="30" y="8362"/>
                    <a:pt x="556" y="8561"/>
                    <a:pt x="750" y="8614"/>
                  </a:cubicBezTo>
                  <a:cubicBezTo>
                    <a:pt x="815" y="8640"/>
                    <a:pt x="1596" y="8924"/>
                    <a:pt x="3073" y="8926"/>
                  </a:cubicBezTo>
                  <a:cubicBezTo>
                    <a:pt x="4690" y="8921"/>
                    <a:pt x="7148" y="8572"/>
                    <a:pt x="10424" y="7149"/>
                  </a:cubicBezTo>
                  <a:cubicBezTo>
                    <a:pt x="13584" y="5776"/>
                    <a:pt x="15492" y="4282"/>
                    <a:pt x="16612" y="3124"/>
                  </a:cubicBezTo>
                  <a:cubicBezTo>
                    <a:pt x="17751" y="1948"/>
                    <a:pt x="18078" y="1116"/>
                    <a:pt x="18085" y="1103"/>
                  </a:cubicBezTo>
                  <a:cubicBezTo>
                    <a:pt x="18228" y="754"/>
                    <a:pt x="18378" y="198"/>
                    <a:pt x="18254" y="58"/>
                  </a:cubicBezTo>
                  <a:cubicBezTo>
                    <a:pt x="18223" y="21"/>
                    <a:pt x="18188" y="4"/>
                    <a:pt x="18147" y="0"/>
                  </a:cubicBezTo>
                  <a:cubicBezTo>
                    <a:pt x="18145" y="0"/>
                    <a:pt x="18143" y="0"/>
                    <a:pt x="18142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0" name="Google Shape;6325;p63">
              <a:extLst>
                <a:ext uri="{FF2B5EF4-FFF2-40B4-BE49-F238E27FC236}">
                  <a16:creationId xmlns:a16="http://schemas.microsoft.com/office/drawing/2014/main" id="{125D49E8-FEDC-4875-BD5F-BB9B993D0E2E}"/>
                </a:ext>
              </a:extLst>
            </p:cNvPr>
            <p:cNvSpPr/>
            <p:nvPr/>
          </p:nvSpPr>
          <p:spPr>
            <a:xfrm>
              <a:off x="3040900" y="4460525"/>
              <a:ext cx="121325" cy="103300"/>
            </a:xfrm>
            <a:custGeom>
              <a:avLst/>
              <a:gdLst/>
              <a:ahLst/>
              <a:cxnLst/>
              <a:rect l="l" t="t" r="r" b="b"/>
              <a:pathLst>
                <a:path w="4853" h="4132" extrusionOk="0">
                  <a:moveTo>
                    <a:pt x="3329" y="0"/>
                  </a:moveTo>
                  <a:cubicBezTo>
                    <a:pt x="2912" y="0"/>
                    <a:pt x="2375" y="140"/>
                    <a:pt x="1734" y="419"/>
                  </a:cubicBezTo>
                  <a:cubicBezTo>
                    <a:pt x="593" y="915"/>
                    <a:pt x="0" y="1469"/>
                    <a:pt x="17" y="2021"/>
                  </a:cubicBezTo>
                  <a:cubicBezTo>
                    <a:pt x="49" y="3113"/>
                    <a:pt x="2298" y="4026"/>
                    <a:pt x="2555" y="4126"/>
                  </a:cubicBezTo>
                  <a:cubicBezTo>
                    <a:pt x="2563" y="4130"/>
                    <a:pt x="2572" y="4131"/>
                    <a:pt x="2581" y="4131"/>
                  </a:cubicBezTo>
                  <a:cubicBezTo>
                    <a:pt x="2592" y="4131"/>
                    <a:pt x="2603" y="4129"/>
                    <a:pt x="2612" y="4124"/>
                  </a:cubicBezTo>
                  <a:cubicBezTo>
                    <a:pt x="2622" y="4120"/>
                    <a:pt x="2631" y="4114"/>
                    <a:pt x="2639" y="4106"/>
                  </a:cubicBezTo>
                  <a:cubicBezTo>
                    <a:pt x="2657" y="4087"/>
                    <a:pt x="2676" y="4066"/>
                    <a:pt x="2697" y="4047"/>
                  </a:cubicBezTo>
                  <a:cubicBezTo>
                    <a:pt x="2716" y="4031"/>
                    <a:pt x="2725" y="4008"/>
                    <a:pt x="2722" y="3983"/>
                  </a:cubicBezTo>
                  <a:cubicBezTo>
                    <a:pt x="2720" y="3960"/>
                    <a:pt x="2707" y="3937"/>
                    <a:pt x="2686" y="3925"/>
                  </a:cubicBezTo>
                  <a:cubicBezTo>
                    <a:pt x="2141" y="3596"/>
                    <a:pt x="880" y="2736"/>
                    <a:pt x="918" y="1869"/>
                  </a:cubicBezTo>
                  <a:cubicBezTo>
                    <a:pt x="937" y="1441"/>
                    <a:pt x="1269" y="1084"/>
                    <a:pt x="1903" y="810"/>
                  </a:cubicBezTo>
                  <a:cubicBezTo>
                    <a:pt x="2220" y="672"/>
                    <a:pt x="2500" y="603"/>
                    <a:pt x="2741" y="603"/>
                  </a:cubicBezTo>
                  <a:cubicBezTo>
                    <a:pt x="2984" y="603"/>
                    <a:pt x="3188" y="673"/>
                    <a:pt x="3351" y="813"/>
                  </a:cubicBezTo>
                  <a:cubicBezTo>
                    <a:pt x="4011" y="1377"/>
                    <a:pt x="3778" y="2885"/>
                    <a:pt x="3647" y="3508"/>
                  </a:cubicBezTo>
                  <a:cubicBezTo>
                    <a:pt x="3642" y="3532"/>
                    <a:pt x="3649" y="3555"/>
                    <a:pt x="3664" y="3574"/>
                  </a:cubicBezTo>
                  <a:cubicBezTo>
                    <a:pt x="3679" y="3591"/>
                    <a:pt x="3702" y="3600"/>
                    <a:pt x="3724" y="3600"/>
                  </a:cubicBezTo>
                  <a:cubicBezTo>
                    <a:pt x="3725" y="3600"/>
                    <a:pt x="3726" y="3600"/>
                    <a:pt x="3727" y="3600"/>
                  </a:cubicBezTo>
                  <a:cubicBezTo>
                    <a:pt x="3756" y="3597"/>
                    <a:pt x="3785" y="3597"/>
                    <a:pt x="3812" y="3597"/>
                  </a:cubicBezTo>
                  <a:cubicBezTo>
                    <a:pt x="3822" y="3597"/>
                    <a:pt x="3833" y="3595"/>
                    <a:pt x="3843" y="3590"/>
                  </a:cubicBezTo>
                  <a:cubicBezTo>
                    <a:pt x="3862" y="3583"/>
                    <a:pt x="3876" y="3568"/>
                    <a:pt x="3884" y="3549"/>
                  </a:cubicBezTo>
                  <a:cubicBezTo>
                    <a:pt x="3987" y="3292"/>
                    <a:pt x="4852" y="1024"/>
                    <a:pt x="4078" y="256"/>
                  </a:cubicBezTo>
                  <a:cubicBezTo>
                    <a:pt x="3906" y="85"/>
                    <a:pt x="3654" y="0"/>
                    <a:pt x="3329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1" name="Google Shape;6326;p63">
              <a:extLst>
                <a:ext uri="{FF2B5EF4-FFF2-40B4-BE49-F238E27FC236}">
                  <a16:creationId xmlns:a16="http://schemas.microsoft.com/office/drawing/2014/main" id="{E47AA369-BB7B-45CB-B1ED-1D031F685D31}"/>
                </a:ext>
              </a:extLst>
            </p:cNvPr>
            <p:cNvSpPr/>
            <p:nvPr/>
          </p:nvSpPr>
          <p:spPr>
            <a:xfrm>
              <a:off x="3107975" y="4555450"/>
              <a:ext cx="36800" cy="25550"/>
            </a:xfrm>
            <a:custGeom>
              <a:avLst/>
              <a:gdLst/>
              <a:ahLst/>
              <a:cxnLst/>
              <a:rect l="l" t="t" r="r" b="b"/>
              <a:pathLst>
                <a:path w="1472" h="1022" extrusionOk="0">
                  <a:moveTo>
                    <a:pt x="1117" y="1"/>
                  </a:moveTo>
                  <a:cubicBezTo>
                    <a:pt x="949" y="1"/>
                    <a:pt x="747" y="70"/>
                    <a:pt x="581" y="143"/>
                  </a:cubicBezTo>
                  <a:cubicBezTo>
                    <a:pt x="328" y="254"/>
                    <a:pt x="24" y="431"/>
                    <a:pt x="8" y="650"/>
                  </a:cubicBezTo>
                  <a:cubicBezTo>
                    <a:pt x="1" y="761"/>
                    <a:pt x="66" y="880"/>
                    <a:pt x="206" y="1002"/>
                  </a:cubicBezTo>
                  <a:cubicBezTo>
                    <a:pt x="220" y="1015"/>
                    <a:pt x="239" y="1022"/>
                    <a:pt x="257" y="1022"/>
                  </a:cubicBezTo>
                  <a:cubicBezTo>
                    <a:pt x="267" y="1022"/>
                    <a:pt x="277" y="1020"/>
                    <a:pt x="286" y="1016"/>
                  </a:cubicBezTo>
                  <a:cubicBezTo>
                    <a:pt x="294" y="1013"/>
                    <a:pt x="301" y="1008"/>
                    <a:pt x="306" y="1002"/>
                  </a:cubicBezTo>
                  <a:cubicBezTo>
                    <a:pt x="458" y="867"/>
                    <a:pt x="624" y="763"/>
                    <a:pt x="814" y="679"/>
                  </a:cubicBezTo>
                  <a:cubicBezTo>
                    <a:pt x="1003" y="597"/>
                    <a:pt x="1195" y="547"/>
                    <a:pt x="1396" y="527"/>
                  </a:cubicBezTo>
                  <a:cubicBezTo>
                    <a:pt x="1404" y="526"/>
                    <a:pt x="1411" y="525"/>
                    <a:pt x="1420" y="521"/>
                  </a:cubicBezTo>
                  <a:cubicBezTo>
                    <a:pt x="1446" y="509"/>
                    <a:pt x="1464" y="483"/>
                    <a:pt x="1466" y="453"/>
                  </a:cubicBezTo>
                  <a:cubicBezTo>
                    <a:pt x="1471" y="269"/>
                    <a:pt x="1429" y="139"/>
                    <a:pt x="1342" y="68"/>
                  </a:cubicBezTo>
                  <a:cubicBezTo>
                    <a:pt x="1284" y="20"/>
                    <a:pt x="1205" y="1"/>
                    <a:pt x="1117" y="1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2" name="Google Shape;6327;p63">
              <a:extLst>
                <a:ext uri="{FF2B5EF4-FFF2-40B4-BE49-F238E27FC236}">
                  <a16:creationId xmlns:a16="http://schemas.microsoft.com/office/drawing/2014/main" id="{FEBDF6E9-D155-4709-B5BB-CB27E70B0498}"/>
                </a:ext>
              </a:extLst>
            </p:cNvPr>
            <p:cNvSpPr/>
            <p:nvPr/>
          </p:nvSpPr>
          <p:spPr>
            <a:xfrm>
              <a:off x="3034075" y="4602100"/>
              <a:ext cx="533175" cy="587475"/>
            </a:xfrm>
            <a:custGeom>
              <a:avLst/>
              <a:gdLst/>
              <a:ahLst/>
              <a:cxnLst/>
              <a:rect l="l" t="t" r="r" b="b"/>
              <a:pathLst>
                <a:path w="21327" h="23499" extrusionOk="0">
                  <a:moveTo>
                    <a:pt x="7688" y="799"/>
                  </a:moveTo>
                  <a:cubicBezTo>
                    <a:pt x="8700" y="883"/>
                    <a:pt x="9694" y="1286"/>
                    <a:pt x="10480" y="1932"/>
                  </a:cubicBezTo>
                  <a:lnTo>
                    <a:pt x="10457" y="1963"/>
                  </a:lnTo>
                  <a:cubicBezTo>
                    <a:pt x="9677" y="1324"/>
                    <a:pt x="8693" y="925"/>
                    <a:pt x="7667" y="817"/>
                  </a:cubicBezTo>
                  <a:cubicBezTo>
                    <a:pt x="7672" y="807"/>
                    <a:pt x="7677" y="800"/>
                    <a:pt x="7680" y="799"/>
                  </a:cubicBezTo>
                  <a:close/>
                  <a:moveTo>
                    <a:pt x="8595" y="2619"/>
                  </a:moveTo>
                  <a:lnTo>
                    <a:pt x="8612" y="2623"/>
                  </a:lnTo>
                  <a:lnTo>
                    <a:pt x="9443" y="3167"/>
                  </a:lnTo>
                  <a:lnTo>
                    <a:pt x="9443" y="3167"/>
                  </a:lnTo>
                  <a:lnTo>
                    <a:pt x="8585" y="2627"/>
                  </a:lnTo>
                  <a:cubicBezTo>
                    <a:pt x="8589" y="2626"/>
                    <a:pt x="8595" y="2619"/>
                    <a:pt x="8595" y="2619"/>
                  </a:cubicBezTo>
                  <a:close/>
                  <a:moveTo>
                    <a:pt x="7919" y="5583"/>
                  </a:moveTo>
                  <a:lnTo>
                    <a:pt x="7946" y="5646"/>
                  </a:lnTo>
                  <a:lnTo>
                    <a:pt x="7968" y="5649"/>
                  </a:lnTo>
                  <a:lnTo>
                    <a:pt x="8548" y="6306"/>
                  </a:lnTo>
                  <a:lnTo>
                    <a:pt x="7939" y="5649"/>
                  </a:lnTo>
                  <a:lnTo>
                    <a:pt x="7919" y="5583"/>
                  </a:lnTo>
                  <a:close/>
                  <a:moveTo>
                    <a:pt x="2598" y="6687"/>
                  </a:moveTo>
                  <a:lnTo>
                    <a:pt x="2624" y="6699"/>
                  </a:lnTo>
                  <a:lnTo>
                    <a:pt x="2871" y="7650"/>
                  </a:lnTo>
                  <a:lnTo>
                    <a:pt x="2833" y="7659"/>
                  </a:lnTo>
                  <a:lnTo>
                    <a:pt x="2586" y="6707"/>
                  </a:lnTo>
                  <a:cubicBezTo>
                    <a:pt x="2586" y="6699"/>
                    <a:pt x="2590" y="6689"/>
                    <a:pt x="2598" y="6687"/>
                  </a:cubicBezTo>
                  <a:close/>
                  <a:moveTo>
                    <a:pt x="15016" y="11140"/>
                  </a:moveTo>
                  <a:lnTo>
                    <a:pt x="15043" y="11203"/>
                  </a:lnTo>
                  <a:lnTo>
                    <a:pt x="15061" y="11215"/>
                  </a:lnTo>
                  <a:cubicBezTo>
                    <a:pt x="15296" y="11699"/>
                    <a:pt x="15590" y="12149"/>
                    <a:pt x="15908" y="12583"/>
                  </a:cubicBezTo>
                  <a:cubicBezTo>
                    <a:pt x="15560" y="12173"/>
                    <a:pt x="15262" y="11717"/>
                    <a:pt x="15040" y="11204"/>
                  </a:cubicBezTo>
                  <a:lnTo>
                    <a:pt x="15016" y="11140"/>
                  </a:lnTo>
                  <a:close/>
                  <a:moveTo>
                    <a:pt x="14289" y="7130"/>
                  </a:moveTo>
                  <a:lnTo>
                    <a:pt x="14319" y="7138"/>
                  </a:lnTo>
                  <a:cubicBezTo>
                    <a:pt x="15043" y="9284"/>
                    <a:pt x="16229" y="11315"/>
                    <a:pt x="17738" y="13005"/>
                  </a:cubicBezTo>
                  <a:lnTo>
                    <a:pt x="17708" y="13030"/>
                  </a:lnTo>
                  <a:cubicBezTo>
                    <a:pt x="16194" y="11333"/>
                    <a:pt x="15010" y="9303"/>
                    <a:pt x="14282" y="7149"/>
                  </a:cubicBezTo>
                  <a:cubicBezTo>
                    <a:pt x="14279" y="7143"/>
                    <a:pt x="14283" y="7132"/>
                    <a:pt x="14289" y="7130"/>
                  </a:cubicBezTo>
                  <a:close/>
                  <a:moveTo>
                    <a:pt x="16178" y="15098"/>
                  </a:moveTo>
                  <a:lnTo>
                    <a:pt x="16207" y="15161"/>
                  </a:lnTo>
                  <a:lnTo>
                    <a:pt x="16224" y="15165"/>
                  </a:lnTo>
                  <a:lnTo>
                    <a:pt x="16543" y="15599"/>
                  </a:lnTo>
                  <a:lnTo>
                    <a:pt x="16202" y="15163"/>
                  </a:lnTo>
                  <a:lnTo>
                    <a:pt x="16178" y="15098"/>
                  </a:lnTo>
                  <a:close/>
                  <a:moveTo>
                    <a:pt x="7331" y="16562"/>
                  </a:moveTo>
                  <a:lnTo>
                    <a:pt x="7360" y="16571"/>
                  </a:lnTo>
                  <a:lnTo>
                    <a:pt x="7662" y="17498"/>
                  </a:lnTo>
                  <a:lnTo>
                    <a:pt x="7324" y="16585"/>
                  </a:lnTo>
                  <a:cubicBezTo>
                    <a:pt x="7321" y="16576"/>
                    <a:pt x="7324" y="16564"/>
                    <a:pt x="7331" y="16562"/>
                  </a:cubicBezTo>
                  <a:close/>
                  <a:moveTo>
                    <a:pt x="5328" y="15647"/>
                  </a:moveTo>
                  <a:lnTo>
                    <a:pt x="5351" y="15661"/>
                  </a:lnTo>
                  <a:cubicBezTo>
                    <a:pt x="5646" y="16692"/>
                    <a:pt x="5824" y="17761"/>
                    <a:pt x="5846" y="18835"/>
                  </a:cubicBezTo>
                  <a:cubicBezTo>
                    <a:pt x="5782" y="17766"/>
                    <a:pt x="5607" y="16702"/>
                    <a:pt x="5318" y="15672"/>
                  </a:cubicBezTo>
                  <a:cubicBezTo>
                    <a:pt x="5311" y="15657"/>
                    <a:pt x="5324" y="15648"/>
                    <a:pt x="5328" y="15647"/>
                  </a:cubicBezTo>
                  <a:close/>
                  <a:moveTo>
                    <a:pt x="15208" y="18772"/>
                  </a:moveTo>
                  <a:lnTo>
                    <a:pt x="15234" y="18785"/>
                  </a:lnTo>
                  <a:lnTo>
                    <a:pt x="15267" y="18995"/>
                  </a:lnTo>
                  <a:lnTo>
                    <a:pt x="15233" y="19001"/>
                  </a:lnTo>
                  <a:lnTo>
                    <a:pt x="15197" y="18793"/>
                  </a:lnTo>
                  <a:cubicBezTo>
                    <a:pt x="15197" y="18784"/>
                    <a:pt x="15200" y="18775"/>
                    <a:pt x="15208" y="18772"/>
                  </a:cubicBezTo>
                  <a:close/>
                  <a:moveTo>
                    <a:pt x="12115" y="19109"/>
                  </a:moveTo>
                  <a:lnTo>
                    <a:pt x="12147" y="19124"/>
                  </a:lnTo>
                  <a:lnTo>
                    <a:pt x="12215" y="19539"/>
                  </a:lnTo>
                  <a:lnTo>
                    <a:pt x="12177" y="19546"/>
                  </a:lnTo>
                  <a:lnTo>
                    <a:pt x="12107" y="19128"/>
                  </a:lnTo>
                  <a:cubicBezTo>
                    <a:pt x="12107" y="19119"/>
                    <a:pt x="12111" y="19110"/>
                    <a:pt x="12115" y="19109"/>
                  </a:cubicBezTo>
                  <a:close/>
                  <a:moveTo>
                    <a:pt x="2759" y="12249"/>
                  </a:moveTo>
                  <a:lnTo>
                    <a:pt x="2780" y="12261"/>
                  </a:lnTo>
                  <a:cubicBezTo>
                    <a:pt x="4360" y="15179"/>
                    <a:pt x="5172" y="18476"/>
                    <a:pt x="5131" y="21793"/>
                  </a:cubicBezTo>
                  <a:lnTo>
                    <a:pt x="5094" y="21793"/>
                  </a:lnTo>
                  <a:cubicBezTo>
                    <a:pt x="5135" y="18483"/>
                    <a:pt x="4323" y="15190"/>
                    <a:pt x="2759" y="12249"/>
                  </a:cubicBezTo>
                  <a:close/>
                  <a:moveTo>
                    <a:pt x="7583" y="0"/>
                  </a:moveTo>
                  <a:cubicBezTo>
                    <a:pt x="6530" y="0"/>
                    <a:pt x="5489" y="232"/>
                    <a:pt x="4560" y="636"/>
                  </a:cubicBezTo>
                  <a:cubicBezTo>
                    <a:pt x="2995" y="1314"/>
                    <a:pt x="1576" y="2559"/>
                    <a:pt x="819" y="4203"/>
                  </a:cubicBezTo>
                  <a:cubicBezTo>
                    <a:pt x="141" y="5689"/>
                    <a:pt x="1" y="7499"/>
                    <a:pt x="782" y="9518"/>
                  </a:cubicBezTo>
                  <a:cubicBezTo>
                    <a:pt x="928" y="9894"/>
                    <a:pt x="1097" y="10282"/>
                    <a:pt x="1285" y="10669"/>
                  </a:cubicBezTo>
                  <a:cubicBezTo>
                    <a:pt x="4956" y="18305"/>
                    <a:pt x="4324" y="22397"/>
                    <a:pt x="4161" y="23141"/>
                  </a:cubicBezTo>
                  <a:cubicBezTo>
                    <a:pt x="4152" y="23178"/>
                    <a:pt x="4174" y="23219"/>
                    <a:pt x="4212" y="23232"/>
                  </a:cubicBezTo>
                  <a:cubicBezTo>
                    <a:pt x="4546" y="23337"/>
                    <a:pt x="5261" y="23499"/>
                    <a:pt x="6362" y="23499"/>
                  </a:cubicBezTo>
                  <a:cubicBezTo>
                    <a:pt x="6543" y="23499"/>
                    <a:pt x="6735" y="23494"/>
                    <a:pt x="6937" y="23485"/>
                  </a:cubicBezTo>
                  <a:cubicBezTo>
                    <a:pt x="6941" y="23484"/>
                    <a:pt x="6949" y="23484"/>
                    <a:pt x="6952" y="23481"/>
                  </a:cubicBezTo>
                  <a:cubicBezTo>
                    <a:pt x="7082" y="23475"/>
                    <a:pt x="7219" y="23466"/>
                    <a:pt x="7360" y="23454"/>
                  </a:cubicBezTo>
                  <a:cubicBezTo>
                    <a:pt x="8922" y="23323"/>
                    <a:pt x="11034" y="22872"/>
                    <a:pt x="13710" y="21710"/>
                  </a:cubicBezTo>
                  <a:cubicBezTo>
                    <a:pt x="16291" y="20588"/>
                    <a:pt x="18034" y="19400"/>
                    <a:pt x="19198" y="18370"/>
                  </a:cubicBezTo>
                  <a:cubicBezTo>
                    <a:pt x="19243" y="18330"/>
                    <a:pt x="19285" y="18291"/>
                    <a:pt x="19325" y="18253"/>
                  </a:cubicBezTo>
                  <a:lnTo>
                    <a:pt x="19329" y="18252"/>
                  </a:lnTo>
                  <a:cubicBezTo>
                    <a:pt x="19410" y="18179"/>
                    <a:pt x="19484" y="18110"/>
                    <a:pt x="19557" y="18040"/>
                  </a:cubicBezTo>
                  <a:cubicBezTo>
                    <a:pt x="20634" y="17012"/>
                    <a:pt x="21126" y="16184"/>
                    <a:pt x="21306" y="15808"/>
                  </a:cubicBezTo>
                  <a:cubicBezTo>
                    <a:pt x="21327" y="15768"/>
                    <a:pt x="21312" y="15725"/>
                    <a:pt x="21278" y="15707"/>
                  </a:cubicBezTo>
                  <a:cubicBezTo>
                    <a:pt x="20624" y="15318"/>
                    <a:pt x="17202" y="12984"/>
                    <a:pt x="14127" y="5091"/>
                  </a:cubicBezTo>
                  <a:cubicBezTo>
                    <a:pt x="13974" y="4693"/>
                    <a:pt x="13807" y="4305"/>
                    <a:pt x="13627" y="3939"/>
                  </a:cubicBezTo>
                  <a:cubicBezTo>
                    <a:pt x="12608" y="1824"/>
                    <a:pt x="11024" y="673"/>
                    <a:pt x="9326" y="223"/>
                  </a:cubicBezTo>
                  <a:lnTo>
                    <a:pt x="9322" y="224"/>
                  </a:lnTo>
                  <a:cubicBezTo>
                    <a:pt x="8750" y="71"/>
                    <a:pt x="8165" y="0"/>
                    <a:pt x="7583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3" name="Google Shape;6328;p63">
              <a:extLst>
                <a:ext uri="{FF2B5EF4-FFF2-40B4-BE49-F238E27FC236}">
                  <a16:creationId xmlns:a16="http://schemas.microsoft.com/office/drawing/2014/main" id="{1A420539-BC5F-4470-8CA7-C9756C415146}"/>
                </a:ext>
              </a:extLst>
            </p:cNvPr>
            <p:cNvSpPr/>
            <p:nvPr/>
          </p:nvSpPr>
          <p:spPr>
            <a:xfrm>
              <a:off x="3246050" y="5199300"/>
              <a:ext cx="83900" cy="40925"/>
            </a:xfrm>
            <a:custGeom>
              <a:avLst/>
              <a:gdLst/>
              <a:ahLst/>
              <a:cxnLst/>
              <a:rect l="l" t="t" r="r" b="b"/>
              <a:pathLst>
                <a:path w="3356" h="1637" extrusionOk="0">
                  <a:moveTo>
                    <a:pt x="3276" y="0"/>
                  </a:moveTo>
                  <a:cubicBezTo>
                    <a:pt x="3268" y="0"/>
                    <a:pt x="3259" y="2"/>
                    <a:pt x="3251" y="5"/>
                  </a:cubicBezTo>
                  <a:cubicBezTo>
                    <a:pt x="2140" y="357"/>
                    <a:pt x="1068" y="607"/>
                    <a:pt x="70" y="742"/>
                  </a:cubicBezTo>
                  <a:cubicBezTo>
                    <a:pt x="63" y="743"/>
                    <a:pt x="56" y="744"/>
                    <a:pt x="51" y="747"/>
                  </a:cubicBezTo>
                  <a:cubicBezTo>
                    <a:pt x="33" y="754"/>
                    <a:pt x="19" y="769"/>
                    <a:pt x="11" y="787"/>
                  </a:cubicBezTo>
                  <a:cubicBezTo>
                    <a:pt x="0" y="812"/>
                    <a:pt x="5" y="841"/>
                    <a:pt x="20" y="862"/>
                  </a:cubicBezTo>
                  <a:cubicBezTo>
                    <a:pt x="214" y="1125"/>
                    <a:pt x="689" y="1636"/>
                    <a:pt x="1473" y="1636"/>
                  </a:cubicBezTo>
                  <a:cubicBezTo>
                    <a:pt x="1681" y="1636"/>
                    <a:pt x="1912" y="1600"/>
                    <a:pt x="2165" y="1513"/>
                  </a:cubicBezTo>
                  <a:cubicBezTo>
                    <a:pt x="2210" y="1497"/>
                    <a:pt x="2255" y="1480"/>
                    <a:pt x="2298" y="1462"/>
                  </a:cubicBezTo>
                  <a:cubicBezTo>
                    <a:pt x="3019" y="1148"/>
                    <a:pt x="3266" y="471"/>
                    <a:pt x="3350" y="94"/>
                  </a:cubicBezTo>
                  <a:cubicBezTo>
                    <a:pt x="3356" y="68"/>
                    <a:pt x="3348" y="40"/>
                    <a:pt x="3326" y="20"/>
                  </a:cubicBezTo>
                  <a:cubicBezTo>
                    <a:pt x="3313" y="7"/>
                    <a:pt x="3295" y="0"/>
                    <a:pt x="3276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4" name="Google Shape;6329;p63">
              <a:extLst>
                <a:ext uri="{FF2B5EF4-FFF2-40B4-BE49-F238E27FC236}">
                  <a16:creationId xmlns:a16="http://schemas.microsoft.com/office/drawing/2014/main" id="{8497A57C-A9C0-423F-B902-7C432F21D213}"/>
                </a:ext>
              </a:extLst>
            </p:cNvPr>
            <p:cNvSpPr/>
            <p:nvPr/>
          </p:nvSpPr>
          <p:spPr>
            <a:xfrm>
              <a:off x="3107775" y="4573575"/>
              <a:ext cx="68200" cy="54000"/>
            </a:xfrm>
            <a:custGeom>
              <a:avLst/>
              <a:gdLst/>
              <a:ahLst/>
              <a:cxnLst/>
              <a:rect l="l" t="t" r="r" b="b"/>
              <a:pathLst>
                <a:path w="2728" h="2160" extrusionOk="0">
                  <a:moveTo>
                    <a:pt x="1264" y="1104"/>
                  </a:moveTo>
                  <a:lnTo>
                    <a:pt x="1292" y="1124"/>
                  </a:lnTo>
                  <a:lnTo>
                    <a:pt x="1278" y="1222"/>
                  </a:lnTo>
                  <a:lnTo>
                    <a:pt x="1240" y="1218"/>
                  </a:lnTo>
                  <a:lnTo>
                    <a:pt x="1254" y="1119"/>
                  </a:lnTo>
                  <a:cubicBezTo>
                    <a:pt x="1255" y="1109"/>
                    <a:pt x="1261" y="1105"/>
                    <a:pt x="1264" y="1104"/>
                  </a:cubicBezTo>
                  <a:close/>
                  <a:moveTo>
                    <a:pt x="1541" y="0"/>
                  </a:moveTo>
                  <a:cubicBezTo>
                    <a:pt x="1346" y="0"/>
                    <a:pt x="1134" y="49"/>
                    <a:pt x="907" y="147"/>
                  </a:cubicBezTo>
                  <a:cubicBezTo>
                    <a:pt x="483" y="332"/>
                    <a:pt x="221" y="592"/>
                    <a:pt x="129" y="925"/>
                  </a:cubicBezTo>
                  <a:cubicBezTo>
                    <a:pt x="0" y="1381"/>
                    <a:pt x="218" y="1869"/>
                    <a:pt x="357" y="2120"/>
                  </a:cubicBezTo>
                  <a:cubicBezTo>
                    <a:pt x="368" y="2139"/>
                    <a:pt x="385" y="2152"/>
                    <a:pt x="404" y="2157"/>
                  </a:cubicBezTo>
                  <a:cubicBezTo>
                    <a:pt x="411" y="2159"/>
                    <a:pt x="418" y="2159"/>
                    <a:pt x="424" y="2159"/>
                  </a:cubicBezTo>
                  <a:cubicBezTo>
                    <a:pt x="435" y="2159"/>
                    <a:pt x="445" y="2157"/>
                    <a:pt x="454" y="2153"/>
                  </a:cubicBezTo>
                  <a:cubicBezTo>
                    <a:pt x="459" y="2152"/>
                    <a:pt x="461" y="2150"/>
                    <a:pt x="465" y="2148"/>
                  </a:cubicBezTo>
                  <a:cubicBezTo>
                    <a:pt x="522" y="2113"/>
                    <a:pt x="581" y="2078"/>
                    <a:pt x="640" y="2045"/>
                  </a:cubicBezTo>
                  <a:lnTo>
                    <a:pt x="713" y="2001"/>
                  </a:lnTo>
                  <a:cubicBezTo>
                    <a:pt x="747" y="1982"/>
                    <a:pt x="760" y="1940"/>
                    <a:pt x="744" y="1905"/>
                  </a:cubicBezTo>
                  <a:cubicBezTo>
                    <a:pt x="613" y="1612"/>
                    <a:pt x="595" y="1276"/>
                    <a:pt x="691" y="984"/>
                  </a:cubicBezTo>
                  <a:lnTo>
                    <a:pt x="691" y="984"/>
                  </a:lnTo>
                  <a:lnTo>
                    <a:pt x="728" y="995"/>
                  </a:lnTo>
                  <a:cubicBezTo>
                    <a:pt x="637" y="1271"/>
                    <a:pt x="652" y="1590"/>
                    <a:pt x="769" y="1869"/>
                  </a:cubicBezTo>
                  <a:cubicBezTo>
                    <a:pt x="778" y="1889"/>
                    <a:pt x="795" y="1905"/>
                    <a:pt x="815" y="1911"/>
                  </a:cubicBezTo>
                  <a:cubicBezTo>
                    <a:pt x="823" y="1914"/>
                    <a:pt x="831" y="1916"/>
                    <a:pt x="839" y="1916"/>
                  </a:cubicBezTo>
                  <a:cubicBezTo>
                    <a:pt x="850" y="1916"/>
                    <a:pt x="860" y="1913"/>
                    <a:pt x="870" y="1909"/>
                  </a:cubicBezTo>
                  <a:cubicBezTo>
                    <a:pt x="873" y="1908"/>
                    <a:pt x="874" y="1908"/>
                    <a:pt x="877" y="1906"/>
                  </a:cubicBezTo>
                  <a:cubicBezTo>
                    <a:pt x="1114" y="1777"/>
                    <a:pt x="1327" y="1670"/>
                    <a:pt x="1529" y="1582"/>
                  </a:cubicBezTo>
                  <a:cubicBezTo>
                    <a:pt x="1888" y="1427"/>
                    <a:pt x="2271" y="1295"/>
                    <a:pt x="2669" y="1190"/>
                  </a:cubicBezTo>
                  <a:cubicBezTo>
                    <a:pt x="2673" y="1189"/>
                    <a:pt x="2677" y="1188"/>
                    <a:pt x="2679" y="1187"/>
                  </a:cubicBezTo>
                  <a:cubicBezTo>
                    <a:pt x="2695" y="1180"/>
                    <a:pt x="2709" y="1168"/>
                    <a:pt x="2716" y="1154"/>
                  </a:cubicBezTo>
                  <a:cubicBezTo>
                    <a:pt x="2727" y="1135"/>
                    <a:pt x="2728" y="1114"/>
                    <a:pt x="2722" y="1094"/>
                  </a:cubicBezTo>
                  <a:cubicBezTo>
                    <a:pt x="2636" y="820"/>
                    <a:pt x="2426" y="329"/>
                    <a:pt x="2005" y="110"/>
                  </a:cubicBezTo>
                  <a:cubicBezTo>
                    <a:pt x="1864" y="37"/>
                    <a:pt x="1709" y="0"/>
                    <a:pt x="1541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5" name="Google Shape;6330;p63">
              <a:extLst>
                <a:ext uri="{FF2B5EF4-FFF2-40B4-BE49-F238E27FC236}">
                  <a16:creationId xmlns:a16="http://schemas.microsoft.com/office/drawing/2014/main" id="{E2AD3E56-B04F-4351-B776-A6952798DA9B}"/>
                </a:ext>
              </a:extLst>
            </p:cNvPr>
            <p:cNvSpPr/>
            <p:nvPr/>
          </p:nvSpPr>
          <p:spPr>
            <a:xfrm>
              <a:off x="3127650" y="5186675"/>
              <a:ext cx="76850" cy="28550"/>
            </a:xfrm>
            <a:custGeom>
              <a:avLst/>
              <a:gdLst/>
              <a:ahLst/>
              <a:cxnLst/>
              <a:rect l="l" t="t" r="r" b="b"/>
              <a:pathLst>
                <a:path w="3074" h="1142" extrusionOk="0">
                  <a:moveTo>
                    <a:pt x="250" y="0"/>
                  </a:moveTo>
                  <a:cubicBezTo>
                    <a:pt x="246" y="0"/>
                    <a:pt x="243" y="1"/>
                    <a:pt x="240" y="1"/>
                  </a:cubicBezTo>
                  <a:cubicBezTo>
                    <a:pt x="218" y="6"/>
                    <a:pt x="192" y="14"/>
                    <a:pt x="164" y="25"/>
                  </a:cubicBezTo>
                  <a:cubicBezTo>
                    <a:pt x="122" y="44"/>
                    <a:pt x="89" y="71"/>
                    <a:pt x="63" y="98"/>
                  </a:cubicBezTo>
                  <a:cubicBezTo>
                    <a:pt x="20" y="151"/>
                    <a:pt x="1" y="222"/>
                    <a:pt x="10" y="310"/>
                  </a:cubicBezTo>
                  <a:cubicBezTo>
                    <a:pt x="31" y="578"/>
                    <a:pt x="556" y="777"/>
                    <a:pt x="750" y="830"/>
                  </a:cubicBezTo>
                  <a:cubicBezTo>
                    <a:pt x="816" y="856"/>
                    <a:pt x="1596" y="1140"/>
                    <a:pt x="3073" y="1142"/>
                  </a:cubicBezTo>
                  <a:cubicBezTo>
                    <a:pt x="2920" y="760"/>
                    <a:pt x="2967" y="486"/>
                    <a:pt x="3046" y="315"/>
                  </a:cubicBezTo>
                  <a:lnTo>
                    <a:pt x="3046" y="315"/>
                  </a:lnTo>
                  <a:cubicBezTo>
                    <a:pt x="2889" y="321"/>
                    <a:pt x="2738" y="324"/>
                    <a:pt x="2593" y="324"/>
                  </a:cubicBezTo>
                  <a:cubicBezTo>
                    <a:pt x="1210" y="324"/>
                    <a:pt x="443" y="66"/>
                    <a:pt x="284" y="7"/>
                  </a:cubicBezTo>
                  <a:cubicBezTo>
                    <a:pt x="272" y="3"/>
                    <a:pt x="260" y="0"/>
                    <a:pt x="25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6" name="Google Shape;6331;p63">
              <a:extLst>
                <a:ext uri="{FF2B5EF4-FFF2-40B4-BE49-F238E27FC236}">
                  <a16:creationId xmlns:a16="http://schemas.microsoft.com/office/drawing/2014/main" id="{6EE6241B-027A-4F1E-ADC1-99B42E7A0AEE}"/>
                </a:ext>
              </a:extLst>
            </p:cNvPr>
            <p:cNvSpPr/>
            <p:nvPr/>
          </p:nvSpPr>
          <p:spPr>
            <a:xfrm>
              <a:off x="3034150" y="4707100"/>
              <a:ext cx="184400" cy="483850"/>
            </a:xfrm>
            <a:custGeom>
              <a:avLst/>
              <a:gdLst/>
              <a:ahLst/>
              <a:cxnLst/>
              <a:rect l="l" t="t" r="r" b="b"/>
              <a:pathLst>
                <a:path w="7376" h="19354" extrusionOk="0">
                  <a:moveTo>
                    <a:pt x="820" y="1"/>
                  </a:moveTo>
                  <a:lnTo>
                    <a:pt x="820" y="1"/>
                  </a:lnTo>
                  <a:cubicBezTo>
                    <a:pt x="140" y="1487"/>
                    <a:pt x="0" y="3297"/>
                    <a:pt x="782" y="5314"/>
                  </a:cubicBezTo>
                  <a:cubicBezTo>
                    <a:pt x="928" y="5691"/>
                    <a:pt x="1097" y="6078"/>
                    <a:pt x="1285" y="6466"/>
                  </a:cubicBezTo>
                  <a:cubicBezTo>
                    <a:pt x="4954" y="14102"/>
                    <a:pt x="4325" y="18196"/>
                    <a:pt x="4160" y="18939"/>
                  </a:cubicBezTo>
                  <a:cubicBezTo>
                    <a:pt x="4152" y="18977"/>
                    <a:pt x="4174" y="19018"/>
                    <a:pt x="4212" y="19029"/>
                  </a:cubicBezTo>
                  <a:cubicBezTo>
                    <a:pt x="4545" y="19133"/>
                    <a:pt x="5260" y="19296"/>
                    <a:pt x="6362" y="19296"/>
                  </a:cubicBezTo>
                  <a:cubicBezTo>
                    <a:pt x="6543" y="19296"/>
                    <a:pt x="6735" y="19291"/>
                    <a:pt x="6937" y="19281"/>
                  </a:cubicBezTo>
                  <a:lnTo>
                    <a:pt x="6939" y="19276"/>
                  </a:lnTo>
                  <a:lnTo>
                    <a:pt x="6953" y="19279"/>
                  </a:lnTo>
                  <a:lnTo>
                    <a:pt x="7375" y="19354"/>
                  </a:lnTo>
                  <a:cubicBezTo>
                    <a:pt x="7372" y="19317"/>
                    <a:pt x="7366" y="19284"/>
                    <a:pt x="7361" y="19252"/>
                  </a:cubicBezTo>
                  <a:cubicBezTo>
                    <a:pt x="6455" y="12117"/>
                    <a:pt x="4063" y="8761"/>
                    <a:pt x="1977" y="5240"/>
                  </a:cubicBezTo>
                  <a:cubicBezTo>
                    <a:pt x="863" y="3366"/>
                    <a:pt x="715" y="1418"/>
                    <a:pt x="82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7" name="Google Shape;6332;p63">
              <a:extLst>
                <a:ext uri="{FF2B5EF4-FFF2-40B4-BE49-F238E27FC236}">
                  <a16:creationId xmlns:a16="http://schemas.microsoft.com/office/drawing/2014/main" id="{5711C596-F367-4E95-B95A-8F68F39621E8}"/>
                </a:ext>
              </a:extLst>
            </p:cNvPr>
            <p:cNvSpPr/>
            <p:nvPr/>
          </p:nvSpPr>
          <p:spPr>
            <a:xfrm>
              <a:off x="3267250" y="4607575"/>
              <a:ext cx="300000" cy="454675"/>
            </a:xfrm>
            <a:custGeom>
              <a:avLst/>
              <a:gdLst/>
              <a:ahLst/>
              <a:cxnLst/>
              <a:rect l="l" t="t" r="r" b="b"/>
              <a:pathLst>
                <a:path w="12000" h="18187" extrusionOk="0">
                  <a:moveTo>
                    <a:pt x="0" y="1"/>
                  </a:moveTo>
                  <a:lnTo>
                    <a:pt x="0" y="1"/>
                  </a:lnTo>
                  <a:cubicBezTo>
                    <a:pt x="1146" y="873"/>
                    <a:pt x="2620" y="2364"/>
                    <a:pt x="3275" y="4607"/>
                  </a:cubicBezTo>
                  <a:cubicBezTo>
                    <a:pt x="4426" y="8546"/>
                    <a:pt x="5247" y="12595"/>
                    <a:pt x="9875" y="18149"/>
                  </a:cubicBezTo>
                  <a:cubicBezTo>
                    <a:pt x="9884" y="18162"/>
                    <a:pt x="9895" y="18174"/>
                    <a:pt x="9904" y="18186"/>
                  </a:cubicBezTo>
                  <a:lnTo>
                    <a:pt x="10002" y="18033"/>
                  </a:lnTo>
                  <a:lnTo>
                    <a:pt x="10006" y="18031"/>
                  </a:lnTo>
                  <a:lnTo>
                    <a:pt x="10142" y="17818"/>
                  </a:lnTo>
                  <a:cubicBezTo>
                    <a:pt x="10142" y="17818"/>
                    <a:pt x="10155" y="17816"/>
                    <a:pt x="10179" y="17816"/>
                  </a:cubicBezTo>
                  <a:cubicBezTo>
                    <a:pt x="10194" y="17816"/>
                    <a:pt x="10212" y="17817"/>
                    <a:pt x="10234" y="17819"/>
                  </a:cubicBezTo>
                  <a:cubicBezTo>
                    <a:pt x="11310" y="16791"/>
                    <a:pt x="11802" y="15962"/>
                    <a:pt x="11983" y="15586"/>
                  </a:cubicBezTo>
                  <a:cubicBezTo>
                    <a:pt x="12000" y="15549"/>
                    <a:pt x="11985" y="15506"/>
                    <a:pt x="11953" y="15485"/>
                  </a:cubicBezTo>
                  <a:cubicBezTo>
                    <a:pt x="11298" y="15097"/>
                    <a:pt x="7877" y="12764"/>
                    <a:pt x="4802" y="4870"/>
                  </a:cubicBezTo>
                  <a:cubicBezTo>
                    <a:pt x="4648" y="4471"/>
                    <a:pt x="4480" y="4083"/>
                    <a:pt x="4301" y="3717"/>
                  </a:cubicBezTo>
                  <a:cubicBezTo>
                    <a:pt x="3282" y="1602"/>
                    <a:pt x="1699" y="451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8" name="Google Shape;6333;p63">
              <a:extLst>
                <a:ext uri="{FF2B5EF4-FFF2-40B4-BE49-F238E27FC236}">
                  <a16:creationId xmlns:a16="http://schemas.microsoft.com/office/drawing/2014/main" id="{5DCA39E7-A0F9-447F-8238-BD9224653220}"/>
                </a:ext>
              </a:extLst>
            </p:cNvPr>
            <p:cNvSpPr/>
            <p:nvPr/>
          </p:nvSpPr>
          <p:spPr>
            <a:xfrm>
              <a:off x="3529025" y="4992075"/>
              <a:ext cx="58050" cy="78100"/>
            </a:xfrm>
            <a:custGeom>
              <a:avLst/>
              <a:gdLst/>
              <a:ahLst/>
              <a:cxnLst/>
              <a:rect l="l" t="t" r="r" b="b"/>
              <a:pathLst>
                <a:path w="2322" h="3124" extrusionOk="0">
                  <a:moveTo>
                    <a:pt x="2087" y="0"/>
                  </a:moveTo>
                  <a:cubicBezTo>
                    <a:pt x="2049" y="0"/>
                    <a:pt x="2007" y="12"/>
                    <a:pt x="1963" y="31"/>
                  </a:cubicBezTo>
                  <a:cubicBezTo>
                    <a:pt x="1879" y="67"/>
                    <a:pt x="1807" y="124"/>
                    <a:pt x="1759" y="173"/>
                  </a:cubicBezTo>
                  <a:cubicBezTo>
                    <a:pt x="1681" y="351"/>
                    <a:pt x="1262" y="1277"/>
                    <a:pt x="1" y="2502"/>
                  </a:cubicBezTo>
                  <a:cubicBezTo>
                    <a:pt x="180" y="2581"/>
                    <a:pt x="396" y="2753"/>
                    <a:pt x="556" y="3124"/>
                  </a:cubicBezTo>
                  <a:cubicBezTo>
                    <a:pt x="1695" y="1948"/>
                    <a:pt x="2022" y="1116"/>
                    <a:pt x="2029" y="1103"/>
                  </a:cubicBezTo>
                  <a:cubicBezTo>
                    <a:pt x="2172" y="754"/>
                    <a:pt x="2322" y="198"/>
                    <a:pt x="2198" y="58"/>
                  </a:cubicBezTo>
                  <a:cubicBezTo>
                    <a:pt x="2167" y="21"/>
                    <a:pt x="2134" y="4"/>
                    <a:pt x="2092" y="0"/>
                  </a:cubicBezTo>
                  <a:cubicBezTo>
                    <a:pt x="2090" y="0"/>
                    <a:pt x="2088" y="0"/>
                    <a:pt x="2087" y="0"/>
                  </a:cubicBezTo>
                  <a:close/>
                </a:path>
              </a:pathLst>
            </a:custGeom>
            <a:solidFill>
              <a:srgbClr val="FFF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9" name="Google Shape;6334;p63">
              <a:extLst>
                <a:ext uri="{FF2B5EF4-FFF2-40B4-BE49-F238E27FC236}">
                  <a16:creationId xmlns:a16="http://schemas.microsoft.com/office/drawing/2014/main" id="{13D6E7CD-39E0-4C60-9FA3-81DF8E514B72}"/>
                </a:ext>
              </a:extLst>
            </p:cNvPr>
            <p:cNvSpPr/>
            <p:nvPr/>
          </p:nvSpPr>
          <p:spPr>
            <a:xfrm>
              <a:off x="3004675" y="4595475"/>
              <a:ext cx="570650" cy="600750"/>
            </a:xfrm>
            <a:custGeom>
              <a:avLst/>
              <a:gdLst/>
              <a:ahLst/>
              <a:cxnLst/>
              <a:rect l="l" t="t" r="r" b="b"/>
              <a:pathLst>
                <a:path w="22826" h="24030" extrusionOk="0">
                  <a:moveTo>
                    <a:pt x="8762" y="318"/>
                  </a:moveTo>
                  <a:cubicBezTo>
                    <a:pt x="11057" y="318"/>
                    <a:pt x="13404" y="1422"/>
                    <a:pt x="14757" y="4227"/>
                  </a:cubicBezTo>
                  <a:cubicBezTo>
                    <a:pt x="14934" y="4592"/>
                    <a:pt x="15101" y="4979"/>
                    <a:pt x="15255" y="5376"/>
                  </a:cubicBezTo>
                  <a:cubicBezTo>
                    <a:pt x="18336" y="13288"/>
                    <a:pt x="21727" y="15607"/>
                    <a:pt x="22446" y="16027"/>
                  </a:cubicBezTo>
                  <a:cubicBezTo>
                    <a:pt x="22150" y="16644"/>
                    <a:pt x="20528" y="19465"/>
                    <a:pt x="14868" y="21923"/>
                  </a:cubicBezTo>
                  <a:cubicBezTo>
                    <a:pt x="11574" y="23354"/>
                    <a:pt x="9124" y="23701"/>
                    <a:pt x="7523" y="23701"/>
                  </a:cubicBezTo>
                  <a:cubicBezTo>
                    <a:pt x="6372" y="23701"/>
                    <a:pt x="5659" y="23522"/>
                    <a:pt x="5385" y="23437"/>
                  </a:cubicBezTo>
                  <a:cubicBezTo>
                    <a:pt x="5570" y="22624"/>
                    <a:pt x="6189" y="18563"/>
                    <a:pt x="2508" y="10913"/>
                  </a:cubicBezTo>
                  <a:cubicBezTo>
                    <a:pt x="2323" y="10526"/>
                    <a:pt x="2154" y="10139"/>
                    <a:pt x="2009" y="9764"/>
                  </a:cubicBezTo>
                  <a:cubicBezTo>
                    <a:pt x="368" y="5539"/>
                    <a:pt x="2801" y="2232"/>
                    <a:pt x="5757" y="949"/>
                  </a:cubicBezTo>
                  <a:cubicBezTo>
                    <a:pt x="6682" y="547"/>
                    <a:pt x="7716" y="318"/>
                    <a:pt x="8762" y="318"/>
                  </a:cubicBezTo>
                  <a:close/>
                  <a:moveTo>
                    <a:pt x="8772" y="1"/>
                  </a:moveTo>
                  <a:cubicBezTo>
                    <a:pt x="7680" y="1"/>
                    <a:pt x="6599" y="240"/>
                    <a:pt x="5632" y="659"/>
                  </a:cubicBezTo>
                  <a:cubicBezTo>
                    <a:pt x="2544" y="2001"/>
                    <a:pt x="1" y="5457"/>
                    <a:pt x="1717" y="9878"/>
                  </a:cubicBezTo>
                  <a:cubicBezTo>
                    <a:pt x="1865" y="10261"/>
                    <a:pt x="2036" y="10654"/>
                    <a:pt x="2226" y="11049"/>
                  </a:cubicBezTo>
                  <a:cubicBezTo>
                    <a:pt x="6217" y="19350"/>
                    <a:pt x="5057" y="23452"/>
                    <a:pt x="5045" y="23493"/>
                  </a:cubicBezTo>
                  <a:cubicBezTo>
                    <a:pt x="5022" y="23571"/>
                    <a:pt x="5060" y="23652"/>
                    <a:pt x="5134" y="23684"/>
                  </a:cubicBezTo>
                  <a:cubicBezTo>
                    <a:pt x="5200" y="23710"/>
                    <a:pt x="5988" y="24029"/>
                    <a:pt x="7525" y="24029"/>
                  </a:cubicBezTo>
                  <a:cubicBezTo>
                    <a:pt x="9159" y="24029"/>
                    <a:pt x="11640" y="23668"/>
                    <a:pt x="14993" y="22213"/>
                  </a:cubicBezTo>
                  <a:cubicBezTo>
                    <a:pt x="21498" y="19388"/>
                    <a:pt x="22749" y="16149"/>
                    <a:pt x="22799" y="16013"/>
                  </a:cubicBezTo>
                  <a:cubicBezTo>
                    <a:pt x="22826" y="15938"/>
                    <a:pt x="22791" y="15853"/>
                    <a:pt x="22720" y="15817"/>
                  </a:cubicBezTo>
                  <a:cubicBezTo>
                    <a:pt x="22682" y="15800"/>
                    <a:pt x="18900" y="13865"/>
                    <a:pt x="15551" y="5262"/>
                  </a:cubicBezTo>
                  <a:cubicBezTo>
                    <a:pt x="15394" y="4857"/>
                    <a:pt x="15222" y="4463"/>
                    <a:pt x="15043" y="4090"/>
                  </a:cubicBezTo>
                  <a:cubicBezTo>
                    <a:pt x="13628" y="1155"/>
                    <a:pt x="11172" y="1"/>
                    <a:pt x="877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0" name="Google Shape;6335;p63">
              <a:extLst>
                <a:ext uri="{FF2B5EF4-FFF2-40B4-BE49-F238E27FC236}">
                  <a16:creationId xmlns:a16="http://schemas.microsoft.com/office/drawing/2014/main" id="{1760FE21-BDFB-4EA9-9854-5DCE6AD0DEEF}"/>
                </a:ext>
              </a:extLst>
            </p:cNvPr>
            <p:cNvSpPr/>
            <p:nvPr/>
          </p:nvSpPr>
          <p:spPr>
            <a:xfrm>
              <a:off x="3235975" y="5190875"/>
              <a:ext cx="101575" cy="55975"/>
            </a:xfrm>
            <a:custGeom>
              <a:avLst/>
              <a:gdLst/>
              <a:ahLst/>
              <a:cxnLst/>
              <a:rect l="l" t="t" r="r" b="b"/>
              <a:pathLst>
                <a:path w="4063" h="2239" extrusionOk="0">
                  <a:moveTo>
                    <a:pt x="3888" y="0"/>
                  </a:moveTo>
                  <a:cubicBezTo>
                    <a:pt x="3808" y="0"/>
                    <a:pt x="3746" y="70"/>
                    <a:pt x="3742" y="150"/>
                  </a:cubicBezTo>
                  <a:cubicBezTo>
                    <a:pt x="3742" y="163"/>
                    <a:pt x="3664" y="1419"/>
                    <a:pt x="2549" y="1802"/>
                  </a:cubicBezTo>
                  <a:cubicBezTo>
                    <a:pt x="2299" y="1888"/>
                    <a:pt x="2072" y="1924"/>
                    <a:pt x="1867" y="1924"/>
                  </a:cubicBezTo>
                  <a:cubicBezTo>
                    <a:pt x="822" y="1924"/>
                    <a:pt x="344" y="989"/>
                    <a:pt x="321" y="943"/>
                  </a:cubicBezTo>
                  <a:cubicBezTo>
                    <a:pt x="294" y="886"/>
                    <a:pt x="238" y="854"/>
                    <a:pt x="179" y="854"/>
                  </a:cubicBezTo>
                  <a:cubicBezTo>
                    <a:pt x="156" y="854"/>
                    <a:pt x="133" y="860"/>
                    <a:pt x="110" y="870"/>
                  </a:cubicBezTo>
                  <a:cubicBezTo>
                    <a:pt x="32" y="908"/>
                    <a:pt x="1" y="1002"/>
                    <a:pt x="38" y="1081"/>
                  </a:cubicBezTo>
                  <a:cubicBezTo>
                    <a:pt x="47" y="1094"/>
                    <a:pt x="624" y="2238"/>
                    <a:pt x="1870" y="2238"/>
                  </a:cubicBezTo>
                  <a:cubicBezTo>
                    <a:pt x="2107" y="2238"/>
                    <a:pt x="2367" y="2196"/>
                    <a:pt x="2652" y="2100"/>
                  </a:cubicBezTo>
                  <a:cubicBezTo>
                    <a:pt x="3966" y="1649"/>
                    <a:pt x="4055" y="227"/>
                    <a:pt x="4057" y="166"/>
                  </a:cubicBezTo>
                  <a:cubicBezTo>
                    <a:pt x="4062" y="80"/>
                    <a:pt x="3997" y="6"/>
                    <a:pt x="3909" y="2"/>
                  </a:cubicBezTo>
                  <a:cubicBezTo>
                    <a:pt x="3902" y="1"/>
                    <a:pt x="3895" y="0"/>
                    <a:pt x="388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1" name="Google Shape;6336;p63">
              <a:extLst>
                <a:ext uri="{FF2B5EF4-FFF2-40B4-BE49-F238E27FC236}">
                  <a16:creationId xmlns:a16="http://schemas.microsoft.com/office/drawing/2014/main" id="{B3C47608-7566-41BF-9BD9-37DC1D2048F1}"/>
                </a:ext>
              </a:extLst>
            </p:cNvPr>
            <p:cNvSpPr/>
            <p:nvPr/>
          </p:nvSpPr>
          <p:spPr>
            <a:xfrm>
              <a:off x="3099375" y="4570925"/>
              <a:ext cx="34500" cy="64925"/>
            </a:xfrm>
            <a:custGeom>
              <a:avLst/>
              <a:gdLst/>
              <a:ahLst/>
              <a:cxnLst/>
              <a:rect l="l" t="t" r="r" b="b"/>
              <a:pathLst>
                <a:path w="1380" h="2597" extrusionOk="0">
                  <a:moveTo>
                    <a:pt x="1199" y="0"/>
                  </a:moveTo>
                  <a:cubicBezTo>
                    <a:pt x="1178" y="0"/>
                    <a:pt x="1157" y="4"/>
                    <a:pt x="1137" y="13"/>
                  </a:cubicBezTo>
                  <a:cubicBezTo>
                    <a:pt x="636" y="232"/>
                    <a:pt x="323" y="551"/>
                    <a:pt x="210" y="963"/>
                  </a:cubicBezTo>
                  <a:cubicBezTo>
                    <a:pt x="0" y="1721"/>
                    <a:pt x="547" y="2498"/>
                    <a:pt x="571" y="2532"/>
                  </a:cubicBezTo>
                  <a:cubicBezTo>
                    <a:pt x="601" y="2574"/>
                    <a:pt x="649" y="2597"/>
                    <a:pt x="698" y="2597"/>
                  </a:cubicBezTo>
                  <a:cubicBezTo>
                    <a:pt x="732" y="2597"/>
                    <a:pt x="763" y="2587"/>
                    <a:pt x="792" y="2570"/>
                  </a:cubicBezTo>
                  <a:cubicBezTo>
                    <a:pt x="864" y="2518"/>
                    <a:pt x="880" y="2420"/>
                    <a:pt x="829" y="2350"/>
                  </a:cubicBezTo>
                  <a:cubicBezTo>
                    <a:pt x="824" y="2343"/>
                    <a:pt x="346" y="1658"/>
                    <a:pt x="515" y="1047"/>
                  </a:cubicBezTo>
                  <a:cubicBezTo>
                    <a:pt x="603" y="732"/>
                    <a:pt x="855" y="482"/>
                    <a:pt x="1263" y="304"/>
                  </a:cubicBezTo>
                  <a:cubicBezTo>
                    <a:pt x="1343" y="268"/>
                    <a:pt x="1380" y="175"/>
                    <a:pt x="1345" y="95"/>
                  </a:cubicBezTo>
                  <a:cubicBezTo>
                    <a:pt x="1319" y="35"/>
                    <a:pt x="1260" y="0"/>
                    <a:pt x="119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2" name="Google Shape;6337;p63">
              <a:extLst>
                <a:ext uri="{FF2B5EF4-FFF2-40B4-BE49-F238E27FC236}">
                  <a16:creationId xmlns:a16="http://schemas.microsoft.com/office/drawing/2014/main" id="{6C112D50-A191-451B-A9F7-E71F5C26C30E}"/>
                </a:ext>
              </a:extLst>
            </p:cNvPr>
            <p:cNvSpPr/>
            <p:nvPr/>
          </p:nvSpPr>
          <p:spPr>
            <a:xfrm>
              <a:off x="3100975" y="4552700"/>
              <a:ext cx="25025" cy="36225"/>
            </a:xfrm>
            <a:custGeom>
              <a:avLst/>
              <a:gdLst/>
              <a:ahLst/>
              <a:cxnLst/>
              <a:rect l="l" t="t" r="r" b="b"/>
              <a:pathLst>
                <a:path w="1001" h="1449" extrusionOk="0">
                  <a:moveTo>
                    <a:pt x="820" y="1"/>
                  </a:moveTo>
                  <a:cubicBezTo>
                    <a:pt x="799" y="1"/>
                    <a:pt x="778" y="5"/>
                    <a:pt x="758" y="13"/>
                  </a:cubicBezTo>
                  <a:cubicBezTo>
                    <a:pt x="292" y="216"/>
                    <a:pt x="46" y="460"/>
                    <a:pt x="26" y="743"/>
                  </a:cubicBezTo>
                  <a:cubicBezTo>
                    <a:pt x="0" y="1134"/>
                    <a:pt x="417" y="1397"/>
                    <a:pt x="464" y="1426"/>
                  </a:cubicBezTo>
                  <a:cubicBezTo>
                    <a:pt x="488" y="1441"/>
                    <a:pt x="517" y="1448"/>
                    <a:pt x="544" y="1448"/>
                  </a:cubicBezTo>
                  <a:cubicBezTo>
                    <a:pt x="597" y="1448"/>
                    <a:pt x="649" y="1421"/>
                    <a:pt x="681" y="1374"/>
                  </a:cubicBezTo>
                  <a:cubicBezTo>
                    <a:pt x="727" y="1301"/>
                    <a:pt x="704" y="1203"/>
                    <a:pt x="629" y="1158"/>
                  </a:cubicBezTo>
                  <a:cubicBezTo>
                    <a:pt x="551" y="1109"/>
                    <a:pt x="331" y="935"/>
                    <a:pt x="343" y="766"/>
                  </a:cubicBezTo>
                  <a:cubicBezTo>
                    <a:pt x="354" y="615"/>
                    <a:pt x="545" y="452"/>
                    <a:pt x="884" y="303"/>
                  </a:cubicBezTo>
                  <a:cubicBezTo>
                    <a:pt x="964" y="269"/>
                    <a:pt x="1001" y="176"/>
                    <a:pt x="966" y="96"/>
                  </a:cubicBezTo>
                  <a:cubicBezTo>
                    <a:pt x="940" y="35"/>
                    <a:pt x="881" y="1"/>
                    <a:pt x="82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3" name="Google Shape;6338;p63">
              <a:extLst>
                <a:ext uri="{FF2B5EF4-FFF2-40B4-BE49-F238E27FC236}">
                  <a16:creationId xmlns:a16="http://schemas.microsoft.com/office/drawing/2014/main" id="{11446ED3-081D-4C8A-A088-A817A6695E12}"/>
                </a:ext>
              </a:extLst>
            </p:cNvPr>
            <p:cNvSpPr/>
            <p:nvPr/>
          </p:nvSpPr>
          <p:spPr>
            <a:xfrm>
              <a:off x="3034250" y="4464675"/>
              <a:ext cx="77175" cy="106575"/>
            </a:xfrm>
            <a:custGeom>
              <a:avLst/>
              <a:gdLst/>
              <a:ahLst/>
              <a:cxnLst/>
              <a:rect l="l" t="t" r="r" b="b"/>
              <a:pathLst>
                <a:path w="3087" h="4263" extrusionOk="0">
                  <a:moveTo>
                    <a:pt x="1957" y="0"/>
                  </a:moveTo>
                  <a:cubicBezTo>
                    <a:pt x="1937" y="0"/>
                    <a:pt x="1916" y="4"/>
                    <a:pt x="1896" y="12"/>
                  </a:cubicBezTo>
                  <a:cubicBezTo>
                    <a:pt x="631" y="562"/>
                    <a:pt x="0" y="1185"/>
                    <a:pt x="20" y="1863"/>
                  </a:cubicBezTo>
                  <a:cubicBezTo>
                    <a:pt x="59" y="3217"/>
                    <a:pt x="2738" y="4211"/>
                    <a:pt x="2852" y="4254"/>
                  </a:cubicBezTo>
                  <a:cubicBezTo>
                    <a:pt x="2869" y="4261"/>
                    <a:pt x="2888" y="4263"/>
                    <a:pt x="2906" y="4263"/>
                  </a:cubicBezTo>
                  <a:cubicBezTo>
                    <a:pt x="2970" y="4263"/>
                    <a:pt x="3031" y="4224"/>
                    <a:pt x="3056" y="4162"/>
                  </a:cubicBezTo>
                  <a:cubicBezTo>
                    <a:pt x="3087" y="4080"/>
                    <a:pt x="3045" y="3990"/>
                    <a:pt x="2962" y="3959"/>
                  </a:cubicBezTo>
                  <a:cubicBezTo>
                    <a:pt x="2241" y="3697"/>
                    <a:pt x="364" y="2805"/>
                    <a:pt x="336" y="1855"/>
                  </a:cubicBezTo>
                  <a:cubicBezTo>
                    <a:pt x="319" y="1319"/>
                    <a:pt x="887" y="796"/>
                    <a:pt x="2022" y="303"/>
                  </a:cubicBezTo>
                  <a:cubicBezTo>
                    <a:pt x="2103" y="268"/>
                    <a:pt x="2139" y="175"/>
                    <a:pt x="2104" y="95"/>
                  </a:cubicBezTo>
                  <a:cubicBezTo>
                    <a:pt x="2077" y="36"/>
                    <a:pt x="2019" y="0"/>
                    <a:pt x="19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4" name="Google Shape;6339;p63">
              <a:extLst>
                <a:ext uri="{FF2B5EF4-FFF2-40B4-BE49-F238E27FC236}">
                  <a16:creationId xmlns:a16="http://schemas.microsoft.com/office/drawing/2014/main" id="{BC03D7EB-1AF0-41C5-9F55-98F553BDFEFD}"/>
                </a:ext>
              </a:extLst>
            </p:cNvPr>
            <p:cNvSpPr/>
            <p:nvPr/>
          </p:nvSpPr>
          <p:spPr>
            <a:xfrm>
              <a:off x="3061325" y="4479200"/>
              <a:ext cx="58450" cy="84550"/>
            </a:xfrm>
            <a:custGeom>
              <a:avLst/>
              <a:gdLst/>
              <a:ahLst/>
              <a:cxnLst/>
              <a:rect l="l" t="t" r="r" b="b"/>
              <a:pathLst>
                <a:path w="2338" h="3382" extrusionOk="0">
                  <a:moveTo>
                    <a:pt x="1128" y="1"/>
                  </a:moveTo>
                  <a:cubicBezTo>
                    <a:pt x="1107" y="1"/>
                    <a:pt x="1086" y="5"/>
                    <a:pt x="1066" y="13"/>
                  </a:cubicBezTo>
                  <a:cubicBezTo>
                    <a:pt x="412" y="298"/>
                    <a:pt x="68" y="671"/>
                    <a:pt x="49" y="1120"/>
                  </a:cubicBezTo>
                  <a:cubicBezTo>
                    <a:pt x="0" y="2219"/>
                    <a:pt x="1997" y="3315"/>
                    <a:pt x="2082" y="3362"/>
                  </a:cubicBezTo>
                  <a:cubicBezTo>
                    <a:pt x="2105" y="3375"/>
                    <a:pt x="2131" y="3381"/>
                    <a:pt x="2156" y="3381"/>
                  </a:cubicBezTo>
                  <a:cubicBezTo>
                    <a:pt x="2213" y="3381"/>
                    <a:pt x="2267" y="3351"/>
                    <a:pt x="2296" y="3299"/>
                  </a:cubicBezTo>
                  <a:cubicBezTo>
                    <a:pt x="2338" y="3223"/>
                    <a:pt x="2309" y="3127"/>
                    <a:pt x="2233" y="3085"/>
                  </a:cubicBezTo>
                  <a:cubicBezTo>
                    <a:pt x="1701" y="2797"/>
                    <a:pt x="331" y="1885"/>
                    <a:pt x="365" y="1135"/>
                  </a:cubicBezTo>
                  <a:cubicBezTo>
                    <a:pt x="378" y="816"/>
                    <a:pt x="658" y="537"/>
                    <a:pt x="1193" y="304"/>
                  </a:cubicBezTo>
                  <a:cubicBezTo>
                    <a:pt x="1272" y="269"/>
                    <a:pt x="1309" y="176"/>
                    <a:pt x="1273" y="96"/>
                  </a:cubicBezTo>
                  <a:cubicBezTo>
                    <a:pt x="1247" y="36"/>
                    <a:pt x="1189" y="1"/>
                    <a:pt x="1128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5" name="Google Shape;6340;p63">
              <a:extLst>
                <a:ext uri="{FF2B5EF4-FFF2-40B4-BE49-F238E27FC236}">
                  <a16:creationId xmlns:a16="http://schemas.microsoft.com/office/drawing/2014/main" id="{85EB3F9C-2004-4E43-BD15-5E0C79732D30}"/>
                </a:ext>
              </a:extLst>
            </p:cNvPr>
            <p:cNvSpPr/>
            <p:nvPr/>
          </p:nvSpPr>
          <p:spPr>
            <a:xfrm>
              <a:off x="3124850" y="4566900"/>
              <a:ext cx="59025" cy="41725"/>
            </a:xfrm>
            <a:custGeom>
              <a:avLst/>
              <a:gdLst/>
              <a:ahLst/>
              <a:cxnLst/>
              <a:rect l="l" t="t" r="r" b="b"/>
              <a:pathLst>
                <a:path w="2361" h="1669" extrusionOk="0">
                  <a:moveTo>
                    <a:pt x="857" y="0"/>
                  </a:moveTo>
                  <a:cubicBezTo>
                    <a:pt x="627" y="0"/>
                    <a:pt x="379" y="58"/>
                    <a:pt x="117" y="172"/>
                  </a:cubicBezTo>
                  <a:cubicBezTo>
                    <a:pt x="37" y="207"/>
                    <a:pt x="1" y="299"/>
                    <a:pt x="35" y="380"/>
                  </a:cubicBezTo>
                  <a:cubicBezTo>
                    <a:pt x="62" y="439"/>
                    <a:pt x="120" y="475"/>
                    <a:pt x="181" y="475"/>
                  </a:cubicBezTo>
                  <a:cubicBezTo>
                    <a:pt x="202" y="475"/>
                    <a:pt x="223" y="470"/>
                    <a:pt x="243" y="462"/>
                  </a:cubicBezTo>
                  <a:cubicBezTo>
                    <a:pt x="465" y="367"/>
                    <a:pt x="670" y="319"/>
                    <a:pt x="858" y="319"/>
                  </a:cubicBezTo>
                  <a:cubicBezTo>
                    <a:pt x="1018" y="319"/>
                    <a:pt x="1165" y="353"/>
                    <a:pt x="1298" y="423"/>
                  </a:cubicBezTo>
                  <a:cubicBezTo>
                    <a:pt x="1860" y="716"/>
                    <a:pt x="2034" y="1533"/>
                    <a:pt x="2036" y="1542"/>
                  </a:cubicBezTo>
                  <a:cubicBezTo>
                    <a:pt x="2052" y="1616"/>
                    <a:pt x="2117" y="1668"/>
                    <a:pt x="2190" y="1668"/>
                  </a:cubicBezTo>
                  <a:cubicBezTo>
                    <a:pt x="2201" y="1668"/>
                    <a:pt x="2211" y="1667"/>
                    <a:pt x="2220" y="1663"/>
                  </a:cubicBezTo>
                  <a:cubicBezTo>
                    <a:pt x="2305" y="1646"/>
                    <a:pt x="2361" y="1563"/>
                    <a:pt x="2343" y="1477"/>
                  </a:cubicBezTo>
                  <a:cubicBezTo>
                    <a:pt x="2336" y="1438"/>
                    <a:pt x="2141" y="507"/>
                    <a:pt x="1443" y="142"/>
                  </a:cubicBezTo>
                  <a:cubicBezTo>
                    <a:pt x="1262" y="48"/>
                    <a:pt x="1067" y="0"/>
                    <a:pt x="8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6" name="Google Shape;6341;p63">
              <a:extLst>
                <a:ext uri="{FF2B5EF4-FFF2-40B4-BE49-F238E27FC236}">
                  <a16:creationId xmlns:a16="http://schemas.microsoft.com/office/drawing/2014/main" id="{31FF31EB-DE01-4525-980A-2E833482109E}"/>
                </a:ext>
              </a:extLst>
            </p:cNvPr>
            <p:cNvSpPr/>
            <p:nvPr/>
          </p:nvSpPr>
          <p:spPr>
            <a:xfrm>
              <a:off x="3116900" y="4548950"/>
              <a:ext cx="36375" cy="25950"/>
            </a:xfrm>
            <a:custGeom>
              <a:avLst/>
              <a:gdLst/>
              <a:ahLst/>
              <a:cxnLst/>
              <a:rect l="l" t="t" r="r" b="b"/>
              <a:pathLst>
                <a:path w="1455" h="1038" extrusionOk="0">
                  <a:moveTo>
                    <a:pt x="757" y="1"/>
                  </a:moveTo>
                  <a:cubicBezTo>
                    <a:pt x="578" y="1"/>
                    <a:pt x="364" y="55"/>
                    <a:pt x="117" y="162"/>
                  </a:cubicBezTo>
                  <a:cubicBezTo>
                    <a:pt x="37" y="198"/>
                    <a:pt x="0" y="290"/>
                    <a:pt x="36" y="371"/>
                  </a:cubicBezTo>
                  <a:cubicBezTo>
                    <a:pt x="62" y="430"/>
                    <a:pt x="120" y="465"/>
                    <a:pt x="180" y="465"/>
                  </a:cubicBezTo>
                  <a:cubicBezTo>
                    <a:pt x="201" y="465"/>
                    <a:pt x="223" y="461"/>
                    <a:pt x="243" y="452"/>
                  </a:cubicBezTo>
                  <a:cubicBezTo>
                    <a:pt x="451" y="362"/>
                    <a:pt x="625" y="317"/>
                    <a:pt x="756" y="317"/>
                  </a:cubicBezTo>
                  <a:cubicBezTo>
                    <a:pt x="840" y="317"/>
                    <a:pt x="906" y="335"/>
                    <a:pt x="952" y="372"/>
                  </a:cubicBezTo>
                  <a:cubicBezTo>
                    <a:pt x="1084" y="479"/>
                    <a:pt x="1062" y="759"/>
                    <a:pt x="1043" y="849"/>
                  </a:cubicBezTo>
                  <a:cubicBezTo>
                    <a:pt x="1026" y="934"/>
                    <a:pt x="1081" y="1017"/>
                    <a:pt x="1166" y="1035"/>
                  </a:cubicBezTo>
                  <a:cubicBezTo>
                    <a:pt x="1178" y="1036"/>
                    <a:pt x="1188" y="1037"/>
                    <a:pt x="1199" y="1037"/>
                  </a:cubicBezTo>
                  <a:cubicBezTo>
                    <a:pt x="1272" y="1037"/>
                    <a:pt x="1337" y="986"/>
                    <a:pt x="1351" y="912"/>
                  </a:cubicBezTo>
                  <a:cubicBezTo>
                    <a:pt x="1362" y="858"/>
                    <a:pt x="1454" y="374"/>
                    <a:pt x="1151" y="127"/>
                  </a:cubicBezTo>
                  <a:cubicBezTo>
                    <a:pt x="1048" y="43"/>
                    <a:pt x="916" y="1"/>
                    <a:pt x="75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7" name="Google Shape;6342;p63">
              <a:extLst>
                <a:ext uri="{FF2B5EF4-FFF2-40B4-BE49-F238E27FC236}">
                  <a16:creationId xmlns:a16="http://schemas.microsoft.com/office/drawing/2014/main" id="{058EEDD1-614F-4810-A033-D3497444B56F}"/>
                </a:ext>
              </a:extLst>
            </p:cNvPr>
            <p:cNvSpPr/>
            <p:nvPr/>
          </p:nvSpPr>
          <p:spPr>
            <a:xfrm>
              <a:off x="3078675" y="4453850"/>
              <a:ext cx="92825" cy="103375"/>
            </a:xfrm>
            <a:custGeom>
              <a:avLst/>
              <a:gdLst/>
              <a:ahLst/>
              <a:cxnLst/>
              <a:rect l="l" t="t" r="r" b="b"/>
              <a:pathLst>
                <a:path w="3713" h="4135" extrusionOk="0">
                  <a:moveTo>
                    <a:pt x="1817" y="1"/>
                  </a:moveTo>
                  <a:cubicBezTo>
                    <a:pt x="1361" y="1"/>
                    <a:pt x="793" y="148"/>
                    <a:pt x="117" y="441"/>
                  </a:cubicBezTo>
                  <a:cubicBezTo>
                    <a:pt x="37" y="477"/>
                    <a:pt x="0" y="570"/>
                    <a:pt x="35" y="650"/>
                  </a:cubicBezTo>
                  <a:cubicBezTo>
                    <a:pt x="62" y="709"/>
                    <a:pt x="120" y="745"/>
                    <a:pt x="182" y="745"/>
                  </a:cubicBezTo>
                  <a:cubicBezTo>
                    <a:pt x="202" y="745"/>
                    <a:pt x="223" y="741"/>
                    <a:pt x="243" y="732"/>
                  </a:cubicBezTo>
                  <a:cubicBezTo>
                    <a:pt x="886" y="453"/>
                    <a:pt x="1412" y="313"/>
                    <a:pt x="1816" y="313"/>
                  </a:cubicBezTo>
                  <a:cubicBezTo>
                    <a:pt x="2126" y="313"/>
                    <a:pt x="2364" y="395"/>
                    <a:pt x="2529" y="559"/>
                  </a:cubicBezTo>
                  <a:cubicBezTo>
                    <a:pt x="3203" y="1226"/>
                    <a:pt x="2575" y="3207"/>
                    <a:pt x="2275" y="3915"/>
                  </a:cubicBezTo>
                  <a:cubicBezTo>
                    <a:pt x="2241" y="3995"/>
                    <a:pt x="2279" y="4088"/>
                    <a:pt x="2358" y="4122"/>
                  </a:cubicBezTo>
                  <a:cubicBezTo>
                    <a:pt x="2378" y="4131"/>
                    <a:pt x="2399" y="4135"/>
                    <a:pt x="2420" y="4135"/>
                  </a:cubicBezTo>
                  <a:cubicBezTo>
                    <a:pt x="2482" y="4135"/>
                    <a:pt x="2540" y="4098"/>
                    <a:pt x="2565" y="4035"/>
                  </a:cubicBezTo>
                  <a:cubicBezTo>
                    <a:pt x="2612" y="3924"/>
                    <a:pt x="3713" y="1288"/>
                    <a:pt x="2750" y="334"/>
                  </a:cubicBezTo>
                  <a:cubicBezTo>
                    <a:pt x="2525" y="112"/>
                    <a:pt x="2214" y="1"/>
                    <a:pt x="181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8" name="Google Shape;6343;p63">
              <a:extLst>
                <a:ext uri="{FF2B5EF4-FFF2-40B4-BE49-F238E27FC236}">
                  <a16:creationId xmlns:a16="http://schemas.microsoft.com/office/drawing/2014/main" id="{14091016-7C49-4E93-948F-7F82F06D9B7D}"/>
                </a:ext>
              </a:extLst>
            </p:cNvPr>
            <p:cNvSpPr/>
            <p:nvPr/>
          </p:nvSpPr>
          <p:spPr>
            <a:xfrm>
              <a:off x="3085025" y="4474225"/>
              <a:ext cx="61375" cy="83950"/>
            </a:xfrm>
            <a:custGeom>
              <a:avLst/>
              <a:gdLst/>
              <a:ahLst/>
              <a:cxnLst/>
              <a:rect l="l" t="t" r="r" b="b"/>
              <a:pathLst>
                <a:path w="2455" h="3358" extrusionOk="0">
                  <a:moveTo>
                    <a:pt x="977" y="0"/>
                  </a:moveTo>
                  <a:cubicBezTo>
                    <a:pt x="728" y="0"/>
                    <a:pt x="441" y="70"/>
                    <a:pt x="118" y="210"/>
                  </a:cubicBezTo>
                  <a:cubicBezTo>
                    <a:pt x="37" y="245"/>
                    <a:pt x="1" y="338"/>
                    <a:pt x="36" y="419"/>
                  </a:cubicBezTo>
                  <a:cubicBezTo>
                    <a:pt x="63" y="478"/>
                    <a:pt x="120" y="513"/>
                    <a:pt x="181" y="513"/>
                  </a:cubicBezTo>
                  <a:cubicBezTo>
                    <a:pt x="202" y="513"/>
                    <a:pt x="224" y="509"/>
                    <a:pt x="245" y="500"/>
                  </a:cubicBezTo>
                  <a:cubicBezTo>
                    <a:pt x="527" y="377"/>
                    <a:pt x="771" y="316"/>
                    <a:pt x="974" y="316"/>
                  </a:cubicBezTo>
                  <a:cubicBezTo>
                    <a:pt x="1155" y="316"/>
                    <a:pt x="1303" y="364"/>
                    <a:pt x="1417" y="463"/>
                  </a:cubicBezTo>
                  <a:cubicBezTo>
                    <a:pt x="1987" y="950"/>
                    <a:pt x="1719" y="2576"/>
                    <a:pt x="1567" y="3161"/>
                  </a:cubicBezTo>
                  <a:cubicBezTo>
                    <a:pt x="1544" y="3245"/>
                    <a:pt x="1596" y="3330"/>
                    <a:pt x="1679" y="3352"/>
                  </a:cubicBezTo>
                  <a:cubicBezTo>
                    <a:pt x="1693" y="3356"/>
                    <a:pt x="1706" y="3357"/>
                    <a:pt x="1719" y="3357"/>
                  </a:cubicBezTo>
                  <a:cubicBezTo>
                    <a:pt x="1789" y="3357"/>
                    <a:pt x="1852" y="3310"/>
                    <a:pt x="1871" y="3239"/>
                  </a:cubicBezTo>
                  <a:cubicBezTo>
                    <a:pt x="1894" y="3145"/>
                    <a:pt x="2455" y="937"/>
                    <a:pt x="1620" y="222"/>
                  </a:cubicBezTo>
                  <a:cubicBezTo>
                    <a:pt x="1446" y="74"/>
                    <a:pt x="1232" y="0"/>
                    <a:pt x="97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9" name="Google Shape;6344;p63">
              <a:extLst>
                <a:ext uri="{FF2B5EF4-FFF2-40B4-BE49-F238E27FC236}">
                  <a16:creationId xmlns:a16="http://schemas.microsoft.com/office/drawing/2014/main" id="{A73838C1-7FCC-4A00-8E01-23EE86CAAAE8}"/>
                </a:ext>
              </a:extLst>
            </p:cNvPr>
            <p:cNvSpPr/>
            <p:nvPr/>
          </p:nvSpPr>
          <p:spPr>
            <a:xfrm>
              <a:off x="3120850" y="5169325"/>
              <a:ext cx="272925" cy="52975"/>
            </a:xfrm>
            <a:custGeom>
              <a:avLst/>
              <a:gdLst/>
              <a:ahLst/>
              <a:cxnLst/>
              <a:rect l="l" t="t" r="r" b="b"/>
              <a:pathLst>
                <a:path w="10917" h="2119" extrusionOk="0">
                  <a:moveTo>
                    <a:pt x="10736" y="0"/>
                  </a:moveTo>
                  <a:cubicBezTo>
                    <a:pt x="10715" y="0"/>
                    <a:pt x="10694" y="4"/>
                    <a:pt x="10674" y="13"/>
                  </a:cubicBezTo>
                  <a:cubicBezTo>
                    <a:pt x="7384" y="1442"/>
                    <a:pt x="4935" y="1790"/>
                    <a:pt x="3330" y="1790"/>
                  </a:cubicBezTo>
                  <a:cubicBezTo>
                    <a:pt x="1830" y="1790"/>
                    <a:pt x="1067" y="1486"/>
                    <a:pt x="1042" y="1476"/>
                  </a:cubicBezTo>
                  <a:cubicBezTo>
                    <a:pt x="820" y="1417"/>
                    <a:pt x="352" y="1222"/>
                    <a:pt x="333" y="1001"/>
                  </a:cubicBezTo>
                  <a:cubicBezTo>
                    <a:pt x="326" y="926"/>
                    <a:pt x="340" y="870"/>
                    <a:pt x="373" y="829"/>
                  </a:cubicBezTo>
                  <a:cubicBezTo>
                    <a:pt x="425" y="766"/>
                    <a:pt x="525" y="745"/>
                    <a:pt x="559" y="743"/>
                  </a:cubicBezTo>
                  <a:cubicBezTo>
                    <a:pt x="645" y="737"/>
                    <a:pt x="711" y="662"/>
                    <a:pt x="706" y="576"/>
                  </a:cubicBezTo>
                  <a:cubicBezTo>
                    <a:pt x="701" y="491"/>
                    <a:pt x="633" y="428"/>
                    <a:pt x="548" y="428"/>
                  </a:cubicBezTo>
                  <a:cubicBezTo>
                    <a:pt x="545" y="428"/>
                    <a:pt x="542" y="428"/>
                    <a:pt x="538" y="428"/>
                  </a:cubicBezTo>
                  <a:cubicBezTo>
                    <a:pt x="513" y="429"/>
                    <a:pt x="284" y="449"/>
                    <a:pt x="135" y="623"/>
                  </a:cubicBezTo>
                  <a:cubicBezTo>
                    <a:pt x="73" y="696"/>
                    <a:pt x="0" y="827"/>
                    <a:pt x="19" y="1028"/>
                  </a:cubicBezTo>
                  <a:cubicBezTo>
                    <a:pt x="62" y="1527"/>
                    <a:pt x="869" y="1755"/>
                    <a:pt x="940" y="1773"/>
                  </a:cubicBezTo>
                  <a:cubicBezTo>
                    <a:pt x="1005" y="1799"/>
                    <a:pt x="1794" y="2119"/>
                    <a:pt x="3330" y="2119"/>
                  </a:cubicBezTo>
                  <a:cubicBezTo>
                    <a:pt x="4966" y="2119"/>
                    <a:pt x="7446" y="1757"/>
                    <a:pt x="10800" y="304"/>
                  </a:cubicBezTo>
                  <a:cubicBezTo>
                    <a:pt x="10880" y="268"/>
                    <a:pt x="10917" y="175"/>
                    <a:pt x="10881" y="95"/>
                  </a:cubicBezTo>
                  <a:cubicBezTo>
                    <a:pt x="10855" y="35"/>
                    <a:pt x="10797" y="0"/>
                    <a:pt x="1073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0" name="Google Shape;6345;p63">
              <a:extLst>
                <a:ext uri="{FF2B5EF4-FFF2-40B4-BE49-F238E27FC236}">
                  <a16:creationId xmlns:a16="http://schemas.microsoft.com/office/drawing/2014/main" id="{8F9A8D27-CDD3-4D53-9D5E-A970057E4641}"/>
                </a:ext>
              </a:extLst>
            </p:cNvPr>
            <p:cNvSpPr/>
            <p:nvPr/>
          </p:nvSpPr>
          <p:spPr>
            <a:xfrm>
              <a:off x="3384750" y="4985500"/>
              <a:ext cx="210875" cy="191700"/>
            </a:xfrm>
            <a:custGeom>
              <a:avLst/>
              <a:gdLst/>
              <a:ahLst/>
              <a:cxnLst/>
              <a:rect l="l" t="t" r="r" b="b"/>
              <a:pathLst>
                <a:path w="8435" h="7668" extrusionOk="0">
                  <a:moveTo>
                    <a:pt x="7846" y="1"/>
                  </a:moveTo>
                  <a:cubicBezTo>
                    <a:pt x="7597" y="1"/>
                    <a:pt x="7365" y="217"/>
                    <a:pt x="7337" y="243"/>
                  </a:cubicBezTo>
                  <a:cubicBezTo>
                    <a:pt x="7274" y="303"/>
                    <a:pt x="7272" y="403"/>
                    <a:pt x="7332" y="465"/>
                  </a:cubicBezTo>
                  <a:cubicBezTo>
                    <a:pt x="7363" y="498"/>
                    <a:pt x="7404" y="514"/>
                    <a:pt x="7446" y="514"/>
                  </a:cubicBezTo>
                  <a:cubicBezTo>
                    <a:pt x="7485" y="514"/>
                    <a:pt x="7525" y="500"/>
                    <a:pt x="7555" y="471"/>
                  </a:cubicBezTo>
                  <a:cubicBezTo>
                    <a:pt x="7607" y="420"/>
                    <a:pt x="7759" y="317"/>
                    <a:pt x="7857" y="316"/>
                  </a:cubicBezTo>
                  <a:cubicBezTo>
                    <a:pt x="7886" y="317"/>
                    <a:pt x="7907" y="329"/>
                    <a:pt x="7929" y="353"/>
                  </a:cubicBezTo>
                  <a:cubicBezTo>
                    <a:pt x="8022" y="461"/>
                    <a:pt x="7912" y="958"/>
                    <a:pt x="7751" y="1345"/>
                  </a:cubicBezTo>
                  <a:cubicBezTo>
                    <a:pt x="7739" y="1376"/>
                    <a:pt x="6482" y="4600"/>
                    <a:pt x="118" y="7364"/>
                  </a:cubicBezTo>
                  <a:cubicBezTo>
                    <a:pt x="37" y="7399"/>
                    <a:pt x="1" y="7491"/>
                    <a:pt x="36" y="7572"/>
                  </a:cubicBezTo>
                  <a:cubicBezTo>
                    <a:pt x="61" y="7632"/>
                    <a:pt x="120" y="7667"/>
                    <a:pt x="181" y="7667"/>
                  </a:cubicBezTo>
                  <a:cubicBezTo>
                    <a:pt x="202" y="7667"/>
                    <a:pt x="222" y="7663"/>
                    <a:pt x="243" y="7654"/>
                  </a:cubicBezTo>
                  <a:cubicBezTo>
                    <a:pt x="6748" y="4828"/>
                    <a:pt x="7999" y="1588"/>
                    <a:pt x="8046" y="1460"/>
                  </a:cubicBezTo>
                  <a:cubicBezTo>
                    <a:pt x="8142" y="1229"/>
                    <a:pt x="8434" y="453"/>
                    <a:pt x="8168" y="147"/>
                  </a:cubicBezTo>
                  <a:cubicBezTo>
                    <a:pt x="8090" y="58"/>
                    <a:pt x="7988" y="7"/>
                    <a:pt x="7873" y="2"/>
                  </a:cubicBezTo>
                  <a:cubicBezTo>
                    <a:pt x="7864" y="1"/>
                    <a:pt x="7855" y="1"/>
                    <a:pt x="78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1" name="Google Shape;6346;p63">
              <a:extLst>
                <a:ext uri="{FF2B5EF4-FFF2-40B4-BE49-F238E27FC236}">
                  <a16:creationId xmlns:a16="http://schemas.microsoft.com/office/drawing/2014/main" id="{C7A1080D-A6A5-485D-9F0B-7A79B153427B}"/>
                </a:ext>
              </a:extLst>
            </p:cNvPr>
            <p:cNvSpPr/>
            <p:nvPr/>
          </p:nvSpPr>
          <p:spPr>
            <a:xfrm>
              <a:off x="3100775" y="4906725"/>
              <a:ext cx="64225" cy="242300"/>
            </a:xfrm>
            <a:custGeom>
              <a:avLst/>
              <a:gdLst/>
              <a:ahLst/>
              <a:cxnLst/>
              <a:rect l="l" t="t" r="r" b="b"/>
              <a:pathLst>
                <a:path w="2569" h="9692" extrusionOk="0">
                  <a:moveTo>
                    <a:pt x="95" y="0"/>
                  </a:moveTo>
                  <a:cubicBezTo>
                    <a:pt x="82" y="0"/>
                    <a:pt x="68" y="4"/>
                    <a:pt x="55" y="11"/>
                  </a:cubicBezTo>
                  <a:cubicBezTo>
                    <a:pt x="16" y="33"/>
                    <a:pt x="1" y="82"/>
                    <a:pt x="23" y="123"/>
                  </a:cubicBezTo>
                  <a:cubicBezTo>
                    <a:pt x="1593" y="3027"/>
                    <a:pt x="2403" y="6307"/>
                    <a:pt x="2363" y="9608"/>
                  </a:cubicBezTo>
                  <a:cubicBezTo>
                    <a:pt x="2362" y="9653"/>
                    <a:pt x="2399" y="9692"/>
                    <a:pt x="2446" y="9692"/>
                  </a:cubicBezTo>
                  <a:cubicBezTo>
                    <a:pt x="2492" y="9692"/>
                    <a:pt x="2528" y="9655"/>
                    <a:pt x="2529" y="9608"/>
                  </a:cubicBezTo>
                  <a:cubicBezTo>
                    <a:pt x="2568" y="6280"/>
                    <a:pt x="1752" y="2973"/>
                    <a:pt x="168" y="43"/>
                  </a:cubicBezTo>
                  <a:cubicBezTo>
                    <a:pt x="152" y="16"/>
                    <a:pt x="124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2" name="Google Shape;6347;p63">
              <a:extLst>
                <a:ext uri="{FF2B5EF4-FFF2-40B4-BE49-F238E27FC236}">
                  <a16:creationId xmlns:a16="http://schemas.microsoft.com/office/drawing/2014/main" id="{0A0128AF-2766-4610-8481-997B7EED01CE}"/>
                </a:ext>
              </a:extLst>
            </p:cNvPr>
            <p:cNvSpPr/>
            <p:nvPr/>
          </p:nvSpPr>
          <p:spPr>
            <a:xfrm>
              <a:off x="3165075" y="4991675"/>
              <a:ext cx="17700" cy="83375"/>
            </a:xfrm>
            <a:custGeom>
              <a:avLst/>
              <a:gdLst/>
              <a:ahLst/>
              <a:cxnLst/>
              <a:rect l="l" t="t" r="r" b="b"/>
              <a:pathLst>
                <a:path w="708" h="3335" extrusionOk="0">
                  <a:moveTo>
                    <a:pt x="95" y="0"/>
                  </a:moveTo>
                  <a:cubicBezTo>
                    <a:pt x="87" y="0"/>
                    <a:pt x="79" y="1"/>
                    <a:pt x="71" y="4"/>
                  </a:cubicBezTo>
                  <a:cubicBezTo>
                    <a:pt x="26" y="15"/>
                    <a:pt x="0" y="61"/>
                    <a:pt x="14" y="105"/>
                  </a:cubicBezTo>
                  <a:cubicBezTo>
                    <a:pt x="304" y="1131"/>
                    <a:pt x="481" y="2192"/>
                    <a:pt x="540" y="3256"/>
                  </a:cubicBezTo>
                  <a:cubicBezTo>
                    <a:pt x="543" y="3301"/>
                    <a:pt x="580" y="3334"/>
                    <a:pt x="623" y="3334"/>
                  </a:cubicBezTo>
                  <a:lnTo>
                    <a:pt x="627" y="3334"/>
                  </a:lnTo>
                  <a:cubicBezTo>
                    <a:pt x="673" y="3332"/>
                    <a:pt x="708" y="3292"/>
                    <a:pt x="706" y="3246"/>
                  </a:cubicBezTo>
                  <a:cubicBezTo>
                    <a:pt x="645" y="2170"/>
                    <a:pt x="466" y="1098"/>
                    <a:pt x="173" y="59"/>
                  </a:cubicBezTo>
                  <a:cubicBezTo>
                    <a:pt x="163" y="24"/>
                    <a:pt x="131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3" name="Google Shape;6348;p63">
              <a:extLst>
                <a:ext uri="{FF2B5EF4-FFF2-40B4-BE49-F238E27FC236}">
                  <a16:creationId xmlns:a16="http://schemas.microsoft.com/office/drawing/2014/main" id="{F861021D-E2ED-41AD-8349-52EAD56266D7}"/>
                </a:ext>
              </a:extLst>
            </p:cNvPr>
            <p:cNvSpPr/>
            <p:nvPr/>
          </p:nvSpPr>
          <p:spPr>
            <a:xfrm>
              <a:off x="3215275" y="5014475"/>
              <a:ext cx="13175" cy="26950"/>
            </a:xfrm>
            <a:custGeom>
              <a:avLst/>
              <a:gdLst/>
              <a:ahLst/>
              <a:cxnLst/>
              <a:rect l="l" t="t" r="r" b="b"/>
              <a:pathLst>
                <a:path w="527" h="1078" extrusionOk="0">
                  <a:moveTo>
                    <a:pt x="93" y="0"/>
                  </a:moveTo>
                  <a:cubicBezTo>
                    <a:pt x="83" y="0"/>
                    <a:pt x="74" y="2"/>
                    <a:pt x="65" y="6"/>
                  </a:cubicBezTo>
                  <a:cubicBezTo>
                    <a:pt x="22" y="21"/>
                    <a:pt x="1" y="68"/>
                    <a:pt x="16" y="112"/>
                  </a:cubicBezTo>
                  <a:lnTo>
                    <a:pt x="357" y="1024"/>
                  </a:lnTo>
                  <a:cubicBezTo>
                    <a:pt x="368" y="1056"/>
                    <a:pt x="399" y="1077"/>
                    <a:pt x="434" y="1077"/>
                  </a:cubicBezTo>
                  <a:cubicBezTo>
                    <a:pt x="442" y="1077"/>
                    <a:pt x="452" y="1076"/>
                    <a:pt x="462" y="1072"/>
                  </a:cubicBezTo>
                  <a:cubicBezTo>
                    <a:pt x="505" y="1056"/>
                    <a:pt x="526" y="1009"/>
                    <a:pt x="510" y="966"/>
                  </a:cubicBezTo>
                  <a:lnTo>
                    <a:pt x="170" y="55"/>
                  </a:lnTo>
                  <a:cubicBezTo>
                    <a:pt x="158" y="21"/>
                    <a:pt x="126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4" name="Google Shape;6349;p63">
              <a:extLst>
                <a:ext uri="{FF2B5EF4-FFF2-40B4-BE49-F238E27FC236}">
                  <a16:creationId xmlns:a16="http://schemas.microsoft.com/office/drawing/2014/main" id="{1CC97A6F-8181-4CEA-ABC0-3155128FDB2B}"/>
                </a:ext>
              </a:extLst>
            </p:cNvPr>
            <p:cNvSpPr/>
            <p:nvPr/>
          </p:nvSpPr>
          <p:spPr>
            <a:xfrm>
              <a:off x="3389200" y="4778650"/>
              <a:ext cx="90275" cy="150950"/>
            </a:xfrm>
            <a:custGeom>
              <a:avLst/>
              <a:gdLst/>
              <a:ahLst/>
              <a:cxnLst/>
              <a:rect l="l" t="t" r="r" b="b"/>
              <a:pathLst>
                <a:path w="3611" h="6038" extrusionOk="0">
                  <a:moveTo>
                    <a:pt x="95" y="1"/>
                  </a:moveTo>
                  <a:cubicBezTo>
                    <a:pt x="86" y="1"/>
                    <a:pt x="77" y="2"/>
                    <a:pt x="67" y="5"/>
                  </a:cubicBezTo>
                  <a:cubicBezTo>
                    <a:pt x="25" y="19"/>
                    <a:pt x="0" y="66"/>
                    <a:pt x="15" y="110"/>
                  </a:cubicBezTo>
                  <a:cubicBezTo>
                    <a:pt x="747" y="2269"/>
                    <a:pt x="1937" y="4310"/>
                    <a:pt x="3457" y="6010"/>
                  </a:cubicBezTo>
                  <a:cubicBezTo>
                    <a:pt x="3473" y="6029"/>
                    <a:pt x="3496" y="6037"/>
                    <a:pt x="3519" y="6037"/>
                  </a:cubicBezTo>
                  <a:cubicBezTo>
                    <a:pt x="3538" y="6037"/>
                    <a:pt x="3559" y="6031"/>
                    <a:pt x="3574" y="6016"/>
                  </a:cubicBezTo>
                  <a:cubicBezTo>
                    <a:pt x="3608" y="5987"/>
                    <a:pt x="3610" y="5935"/>
                    <a:pt x="3580" y="5900"/>
                  </a:cubicBezTo>
                  <a:cubicBezTo>
                    <a:pt x="2074" y="4218"/>
                    <a:pt x="895" y="2196"/>
                    <a:pt x="172" y="58"/>
                  </a:cubicBezTo>
                  <a:cubicBezTo>
                    <a:pt x="161" y="22"/>
                    <a:pt x="129" y="1"/>
                    <a:pt x="95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5" name="Google Shape;6350;p63">
              <a:extLst>
                <a:ext uri="{FF2B5EF4-FFF2-40B4-BE49-F238E27FC236}">
                  <a16:creationId xmlns:a16="http://schemas.microsoft.com/office/drawing/2014/main" id="{7FB27A15-DE6F-490B-B367-A1202843D7F2}"/>
                </a:ext>
              </a:extLst>
            </p:cNvPr>
            <p:cNvSpPr/>
            <p:nvPr/>
          </p:nvSpPr>
          <p:spPr>
            <a:xfrm>
              <a:off x="3407775" y="4880700"/>
              <a:ext cx="26675" cy="37775"/>
            </a:xfrm>
            <a:custGeom>
              <a:avLst/>
              <a:gdLst/>
              <a:ahLst/>
              <a:cxnLst/>
              <a:rect l="l" t="t" r="r" b="b"/>
              <a:pathLst>
                <a:path w="1067" h="1511" extrusionOk="0">
                  <a:moveTo>
                    <a:pt x="93" y="1"/>
                  </a:moveTo>
                  <a:cubicBezTo>
                    <a:pt x="81" y="1"/>
                    <a:pt x="69" y="3"/>
                    <a:pt x="58" y="8"/>
                  </a:cubicBezTo>
                  <a:cubicBezTo>
                    <a:pt x="18" y="28"/>
                    <a:pt x="1" y="77"/>
                    <a:pt x="20" y="118"/>
                  </a:cubicBezTo>
                  <a:cubicBezTo>
                    <a:pt x="260" y="609"/>
                    <a:pt x="559" y="1068"/>
                    <a:pt x="910" y="1482"/>
                  </a:cubicBezTo>
                  <a:cubicBezTo>
                    <a:pt x="926" y="1500"/>
                    <a:pt x="950" y="1510"/>
                    <a:pt x="973" y="1510"/>
                  </a:cubicBezTo>
                  <a:cubicBezTo>
                    <a:pt x="992" y="1510"/>
                    <a:pt x="1011" y="1504"/>
                    <a:pt x="1028" y="1490"/>
                  </a:cubicBezTo>
                  <a:cubicBezTo>
                    <a:pt x="1062" y="1462"/>
                    <a:pt x="1066" y="1410"/>
                    <a:pt x="1037" y="1374"/>
                  </a:cubicBezTo>
                  <a:cubicBezTo>
                    <a:pt x="694" y="970"/>
                    <a:pt x="402" y="524"/>
                    <a:pt x="170" y="47"/>
                  </a:cubicBezTo>
                  <a:cubicBezTo>
                    <a:pt x="155" y="18"/>
                    <a:pt x="125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6" name="Google Shape;6351;p63">
              <a:extLst>
                <a:ext uri="{FF2B5EF4-FFF2-40B4-BE49-F238E27FC236}">
                  <a16:creationId xmlns:a16="http://schemas.microsoft.com/office/drawing/2014/main" id="{87448DE4-B141-4E04-9885-FEAA7A933538}"/>
                </a:ext>
              </a:extLst>
            </p:cNvPr>
            <p:cNvSpPr/>
            <p:nvPr/>
          </p:nvSpPr>
          <p:spPr>
            <a:xfrm>
              <a:off x="3437025" y="4979500"/>
              <a:ext cx="13300" cy="14325"/>
            </a:xfrm>
            <a:custGeom>
              <a:avLst/>
              <a:gdLst/>
              <a:ahLst/>
              <a:cxnLst/>
              <a:rect l="l" t="t" r="r" b="b"/>
              <a:pathLst>
                <a:path w="532" h="573" extrusionOk="0">
                  <a:moveTo>
                    <a:pt x="95" y="0"/>
                  </a:moveTo>
                  <a:cubicBezTo>
                    <a:pt x="76" y="0"/>
                    <a:pt x="57" y="7"/>
                    <a:pt x="42" y="20"/>
                  </a:cubicBezTo>
                  <a:cubicBezTo>
                    <a:pt x="6" y="48"/>
                    <a:pt x="1" y="100"/>
                    <a:pt x="31" y="136"/>
                  </a:cubicBezTo>
                  <a:lnTo>
                    <a:pt x="374" y="544"/>
                  </a:lnTo>
                  <a:cubicBezTo>
                    <a:pt x="390" y="562"/>
                    <a:pt x="414" y="573"/>
                    <a:pt x="437" y="573"/>
                  </a:cubicBezTo>
                  <a:cubicBezTo>
                    <a:pt x="457" y="573"/>
                    <a:pt x="476" y="566"/>
                    <a:pt x="492" y="555"/>
                  </a:cubicBezTo>
                  <a:cubicBezTo>
                    <a:pt x="526" y="524"/>
                    <a:pt x="531" y="473"/>
                    <a:pt x="502" y="439"/>
                  </a:cubicBezTo>
                  <a:lnTo>
                    <a:pt x="158" y="29"/>
                  </a:lnTo>
                  <a:cubicBezTo>
                    <a:pt x="141" y="10"/>
                    <a:pt x="118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7" name="Google Shape;6352;p63">
              <a:extLst>
                <a:ext uri="{FF2B5EF4-FFF2-40B4-BE49-F238E27FC236}">
                  <a16:creationId xmlns:a16="http://schemas.microsoft.com/office/drawing/2014/main" id="{DE6606E0-37C4-47F4-AF92-95B38A17C81E}"/>
                </a:ext>
              </a:extLst>
            </p:cNvPr>
            <p:cNvSpPr/>
            <p:nvPr/>
          </p:nvSpPr>
          <p:spPr>
            <a:xfrm>
              <a:off x="3224075" y="4620525"/>
              <a:ext cx="74050" cy="32375"/>
            </a:xfrm>
            <a:custGeom>
              <a:avLst/>
              <a:gdLst/>
              <a:ahLst/>
              <a:cxnLst/>
              <a:rect l="l" t="t" r="r" b="b"/>
              <a:pathLst>
                <a:path w="2962" h="1295" extrusionOk="0">
                  <a:moveTo>
                    <a:pt x="85" y="0"/>
                  </a:moveTo>
                  <a:cubicBezTo>
                    <a:pt x="47" y="0"/>
                    <a:pt x="8" y="34"/>
                    <a:pt x="5" y="77"/>
                  </a:cubicBezTo>
                  <a:cubicBezTo>
                    <a:pt x="0" y="122"/>
                    <a:pt x="35" y="162"/>
                    <a:pt x="80" y="166"/>
                  </a:cubicBezTo>
                  <a:cubicBezTo>
                    <a:pt x="1073" y="248"/>
                    <a:pt x="2045" y="643"/>
                    <a:pt x="2816" y="1276"/>
                  </a:cubicBezTo>
                  <a:cubicBezTo>
                    <a:pt x="2831" y="1288"/>
                    <a:pt x="2850" y="1294"/>
                    <a:pt x="2868" y="1294"/>
                  </a:cubicBezTo>
                  <a:cubicBezTo>
                    <a:pt x="2893" y="1294"/>
                    <a:pt x="2916" y="1284"/>
                    <a:pt x="2932" y="1265"/>
                  </a:cubicBezTo>
                  <a:cubicBezTo>
                    <a:pt x="2961" y="1229"/>
                    <a:pt x="2956" y="1177"/>
                    <a:pt x="2920" y="1148"/>
                  </a:cubicBezTo>
                  <a:cubicBezTo>
                    <a:pt x="2124" y="494"/>
                    <a:pt x="1120" y="85"/>
                    <a:pt x="93" y="1"/>
                  </a:cubicBezTo>
                  <a:cubicBezTo>
                    <a:pt x="91" y="0"/>
                    <a:pt x="88" y="0"/>
                    <a:pt x="8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8" name="Google Shape;6353;p63">
              <a:extLst>
                <a:ext uri="{FF2B5EF4-FFF2-40B4-BE49-F238E27FC236}">
                  <a16:creationId xmlns:a16="http://schemas.microsoft.com/office/drawing/2014/main" id="{A88468BC-8B9D-41A4-AF04-69560990A86F}"/>
                </a:ext>
              </a:extLst>
            </p:cNvPr>
            <p:cNvSpPr/>
            <p:nvPr/>
          </p:nvSpPr>
          <p:spPr>
            <a:xfrm>
              <a:off x="3246775" y="4665950"/>
              <a:ext cx="26075" cy="16975"/>
            </a:xfrm>
            <a:custGeom>
              <a:avLst/>
              <a:gdLst/>
              <a:ahLst/>
              <a:cxnLst/>
              <a:rect l="l" t="t" r="r" b="b"/>
              <a:pathLst>
                <a:path w="1043" h="679" extrusionOk="0">
                  <a:moveTo>
                    <a:pt x="96" y="0"/>
                  </a:moveTo>
                  <a:cubicBezTo>
                    <a:pt x="68" y="0"/>
                    <a:pt x="41" y="14"/>
                    <a:pt x="25" y="40"/>
                  </a:cubicBezTo>
                  <a:cubicBezTo>
                    <a:pt x="1" y="79"/>
                    <a:pt x="13" y="130"/>
                    <a:pt x="53" y="154"/>
                  </a:cubicBezTo>
                  <a:lnTo>
                    <a:pt x="903" y="667"/>
                  </a:lnTo>
                  <a:cubicBezTo>
                    <a:pt x="918" y="675"/>
                    <a:pt x="932" y="679"/>
                    <a:pt x="946" y="679"/>
                  </a:cubicBezTo>
                  <a:cubicBezTo>
                    <a:pt x="975" y="679"/>
                    <a:pt x="1002" y="665"/>
                    <a:pt x="1018" y="639"/>
                  </a:cubicBezTo>
                  <a:cubicBezTo>
                    <a:pt x="1042" y="600"/>
                    <a:pt x="1029" y="549"/>
                    <a:pt x="990" y="526"/>
                  </a:cubicBezTo>
                  <a:lnTo>
                    <a:pt x="139" y="12"/>
                  </a:lnTo>
                  <a:cubicBezTo>
                    <a:pt x="126" y="4"/>
                    <a:pt x="111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9" name="Google Shape;6354;p63">
              <a:extLst>
                <a:ext uri="{FF2B5EF4-FFF2-40B4-BE49-F238E27FC236}">
                  <a16:creationId xmlns:a16="http://schemas.microsoft.com/office/drawing/2014/main" id="{3F2712CD-1700-4ADA-8544-C284C004FF33}"/>
                </a:ext>
              </a:extLst>
            </p:cNvPr>
            <p:cNvSpPr/>
            <p:nvPr/>
          </p:nvSpPr>
          <p:spPr>
            <a:xfrm>
              <a:off x="3230650" y="4741600"/>
              <a:ext cx="19725" cy="19850"/>
            </a:xfrm>
            <a:custGeom>
              <a:avLst/>
              <a:gdLst/>
              <a:ahLst/>
              <a:cxnLst/>
              <a:rect l="l" t="t" r="r" b="b"/>
              <a:pathLst>
                <a:path w="789" h="794" extrusionOk="0">
                  <a:moveTo>
                    <a:pt x="91" y="1"/>
                  </a:moveTo>
                  <a:cubicBezTo>
                    <a:pt x="71" y="1"/>
                    <a:pt x="50" y="9"/>
                    <a:pt x="34" y="24"/>
                  </a:cubicBezTo>
                  <a:cubicBezTo>
                    <a:pt x="0" y="56"/>
                    <a:pt x="0" y="108"/>
                    <a:pt x="31" y="140"/>
                  </a:cubicBezTo>
                  <a:lnTo>
                    <a:pt x="638" y="768"/>
                  </a:lnTo>
                  <a:cubicBezTo>
                    <a:pt x="654" y="786"/>
                    <a:pt x="675" y="794"/>
                    <a:pt x="698" y="794"/>
                  </a:cubicBezTo>
                  <a:cubicBezTo>
                    <a:pt x="717" y="794"/>
                    <a:pt x="738" y="786"/>
                    <a:pt x="756" y="771"/>
                  </a:cubicBezTo>
                  <a:cubicBezTo>
                    <a:pt x="788" y="739"/>
                    <a:pt x="788" y="687"/>
                    <a:pt x="757" y="653"/>
                  </a:cubicBezTo>
                  <a:lnTo>
                    <a:pt x="150" y="25"/>
                  </a:lnTo>
                  <a:cubicBezTo>
                    <a:pt x="134" y="9"/>
                    <a:pt x="113" y="1"/>
                    <a:pt x="91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0" name="Google Shape;6355;p63">
              <a:extLst>
                <a:ext uri="{FF2B5EF4-FFF2-40B4-BE49-F238E27FC236}">
                  <a16:creationId xmlns:a16="http://schemas.microsoft.com/office/drawing/2014/main" id="{0C31636D-0904-48E5-9738-A64732337326}"/>
                </a:ext>
              </a:extLst>
            </p:cNvPr>
            <p:cNvSpPr/>
            <p:nvPr/>
          </p:nvSpPr>
          <p:spPr>
            <a:xfrm>
              <a:off x="3335000" y="5078175"/>
              <a:ext cx="6275" cy="14550"/>
            </a:xfrm>
            <a:custGeom>
              <a:avLst/>
              <a:gdLst/>
              <a:ahLst/>
              <a:cxnLst/>
              <a:rect l="l" t="t" r="r" b="b"/>
              <a:pathLst>
                <a:path w="251" h="582" extrusionOk="0">
                  <a:moveTo>
                    <a:pt x="89" y="0"/>
                  </a:moveTo>
                  <a:cubicBezTo>
                    <a:pt x="85" y="0"/>
                    <a:pt x="81" y="0"/>
                    <a:pt x="77" y="1"/>
                  </a:cubicBezTo>
                  <a:cubicBezTo>
                    <a:pt x="32" y="9"/>
                    <a:pt x="1" y="52"/>
                    <a:pt x="9" y="97"/>
                  </a:cubicBezTo>
                  <a:lnTo>
                    <a:pt x="78" y="513"/>
                  </a:lnTo>
                  <a:cubicBezTo>
                    <a:pt x="85" y="553"/>
                    <a:pt x="120" y="582"/>
                    <a:pt x="159" y="582"/>
                  </a:cubicBezTo>
                  <a:cubicBezTo>
                    <a:pt x="164" y="582"/>
                    <a:pt x="168" y="582"/>
                    <a:pt x="174" y="581"/>
                  </a:cubicBezTo>
                  <a:cubicBezTo>
                    <a:pt x="219" y="573"/>
                    <a:pt x="250" y="531"/>
                    <a:pt x="242" y="485"/>
                  </a:cubicBezTo>
                  <a:lnTo>
                    <a:pt x="173" y="69"/>
                  </a:lnTo>
                  <a:cubicBezTo>
                    <a:pt x="165" y="29"/>
                    <a:pt x="129" y="0"/>
                    <a:pt x="8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1" name="Google Shape;6356;p63">
              <a:extLst>
                <a:ext uri="{FF2B5EF4-FFF2-40B4-BE49-F238E27FC236}">
                  <a16:creationId xmlns:a16="http://schemas.microsoft.com/office/drawing/2014/main" id="{4E8DF84E-FED0-4E08-A28C-B2B489643FB9}"/>
                </a:ext>
              </a:extLst>
            </p:cNvPr>
            <p:cNvSpPr/>
            <p:nvPr/>
          </p:nvSpPr>
          <p:spPr>
            <a:xfrm>
              <a:off x="3412225" y="5069725"/>
              <a:ext cx="5350" cy="9375"/>
            </a:xfrm>
            <a:custGeom>
              <a:avLst/>
              <a:gdLst/>
              <a:ahLst/>
              <a:cxnLst/>
              <a:rect l="l" t="t" r="r" b="b"/>
              <a:pathLst>
                <a:path w="214" h="375" extrusionOk="0">
                  <a:moveTo>
                    <a:pt x="93" y="0"/>
                  </a:moveTo>
                  <a:cubicBezTo>
                    <a:pt x="88" y="0"/>
                    <a:pt x="82" y="1"/>
                    <a:pt x="77" y="2"/>
                  </a:cubicBezTo>
                  <a:cubicBezTo>
                    <a:pt x="32" y="9"/>
                    <a:pt x="1" y="53"/>
                    <a:pt x="9" y="97"/>
                  </a:cubicBezTo>
                  <a:lnTo>
                    <a:pt x="42" y="305"/>
                  </a:lnTo>
                  <a:cubicBezTo>
                    <a:pt x="50" y="346"/>
                    <a:pt x="84" y="374"/>
                    <a:pt x="124" y="374"/>
                  </a:cubicBezTo>
                  <a:cubicBezTo>
                    <a:pt x="128" y="374"/>
                    <a:pt x="133" y="374"/>
                    <a:pt x="139" y="373"/>
                  </a:cubicBezTo>
                  <a:cubicBezTo>
                    <a:pt x="183" y="365"/>
                    <a:pt x="214" y="323"/>
                    <a:pt x="207" y="278"/>
                  </a:cubicBezTo>
                  <a:lnTo>
                    <a:pt x="172" y="70"/>
                  </a:lnTo>
                  <a:cubicBezTo>
                    <a:pt x="166" y="30"/>
                    <a:pt x="132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2" name="Google Shape;6357;p63">
              <a:extLst>
                <a:ext uri="{FF2B5EF4-FFF2-40B4-BE49-F238E27FC236}">
                  <a16:creationId xmlns:a16="http://schemas.microsoft.com/office/drawing/2014/main" id="{17BFC26B-C18F-492E-85F8-D91B0539200B}"/>
                </a:ext>
              </a:extLst>
            </p:cNvPr>
            <p:cNvSpPr/>
            <p:nvPr/>
          </p:nvSpPr>
          <p:spPr>
            <a:xfrm>
              <a:off x="3096925" y="4767625"/>
              <a:ext cx="10750" cy="27950"/>
            </a:xfrm>
            <a:custGeom>
              <a:avLst/>
              <a:gdLst/>
              <a:ahLst/>
              <a:cxnLst/>
              <a:rect l="l" t="t" r="r" b="b"/>
              <a:pathLst>
                <a:path w="430" h="1118" extrusionOk="0">
                  <a:moveTo>
                    <a:pt x="92" y="0"/>
                  </a:moveTo>
                  <a:cubicBezTo>
                    <a:pt x="85" y="0"/>
                    <a:pt x="79" y="1"/>
                    <a:pt x="72" y="3"/>
                  </a:cubicBezTo>
                  <a:cubicBezTo>
                    <a:pt x="28" y="14"/>
                    <a:pt x="1" y="59"/>
                    <a:pt x="12" y="103"/>
                  </a:cubicBezTo>
                  <a:lnTo>
                    <a:pt x="259" y="1056"/>
                  </a:lnTo>
                  <a:cubicBezTo>
                    <a:pt x="268" y="1092"/>
                    <a:pt x="302" y="1117"/>
                    <a:pt x="339" y="1117"/>
                  </a:cubicBezTo>
                  <a:cubicBezTo>
                    <a:pt x="345" y="1117"/>
                    <a:pt x="351" y="1116"/>
                    <a:pt x="360" y="1114"/>
                  </a:cubicBezTo>
                  <a:cubicBezTo>
                    <a:pt x="403" y="1103"/>
                    <a:pt x="430" y="1058"/>
                    <a:pt x="418" y="1014"/>
                  </a:cubicBezTo>
                  <a:lnTo>
                    <a:pt x="173" y="61"/>
                  </a:lnTo>
                  <a:cubicBezTo>
                    <a:pt x="163" y="25"/>
                    <a:pt x="129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3" name="Google Shape;6358;p63">
              <a:extLst>
                <a:ext uri="{FF2B5EF4-FFF2-40B4-BE49-F238E27FC236}">
                  <a16:creationId xmlns:a16="http://schemas.microsoft.com/office/drawing/2014/main" id="{EACE482B-FA46-4898-9F5E-84946E68C1DF}"/>
                </a:ext>
              </a:extLst>
            </p:cNvPr>
            <p:cNvSpPr/>
            <p:nvPr/>
          </p:nvSpPr>
          <p:spPr>
            <a:xfrm>
              <a:off x="3120700" y="4596225"/>
              <a:ext cx="9325" cy="28900"/>
            </a:xfrm>
            <a:custGeom>
              <a:avLst/>
              <a:gdLst/>
              <a:ahLst/>
              <a:cxnLst/>
              <a:rect l="l" t="t" r="r" b="b"/>
              <a:pathLst>
                <a:path w="373" h="1156" extrusionOk="0">
                  <a:moveTo>
                    <a:pt x="192" y="1"/>
                  </a:moveTo>
                  <a:cubicBezTo>
                    <a:pt x="157" y="1"/>
                    <a:pt x="125" y="24"/>
                    <a:pt x="114" y="58"/>
                  </a:cubicBezTo>
                  <a:cubicBezTo>
                    <a:pt x="0" y="401"/>
                    <a:pt x="34" y="795"/>
                    <a:pt x="204" y="1113"/>
                  </a:cubicBezTo>
                  <a:cubicBezTo>
                    <a:pt x="220" y="1140"/>
                    <a:pt x="248" y="1156"/>
                    <a:pt x="278" y="1156"/>
                  </a:cubicBezTo>
                  <a:cubicBezTo>
                    <a:pt x="290" y="1156"/>
                    <a:pt x="304" y="1152"/>
                    <a:pt x="316" y="1146"/>
                  </a:cubicBezTo>
                  <a:cubicBezTo>
                    <a:pt x="357" y="1124"/>
                    <a:pt x="373" y="1075"/>
                    <a:pt x="351" y="1034"/>
                  </a:cubicBezTo>
                  <a:cubicBezTo>
                    <a:pt x="201" y="756"/>
                    <a:pt x="172" y="411"/>
                    <a:pt x="271" y="110"/>
                  </a:cubicBezTo>
                  <a:cubicBezTo>
                    <a:pt x="285" y="67"/>
                    <a:pt x="262" y="20"/>
                    <a:pt x="219" y="6"/>
                  </a:cubicBezTo>
                  <a:cubicBezTo>
                    <a:pt x="210" y="2"/>
                    <a:pt x="201" y="1"/>
                    <a:pt x="19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4" name="Google Shape;6359;p63">
              <a:extLst>
                <a:ext uri="{FF2B5EF4-FFF2-40B4-BE49-F238E27FC236}">
                  <a16:creationId xmlns:a16="http://schemas.microsoft.com/office/drawing/2014/main" id="{A1F81855-7E24-4B80-A5E4-DDBCE8E641EC}"/>
                </a:ext>
              </a:extLst>
            </p:cNvPr>
            <p:cNvSpPr/>
            <p:nvPr/>
          </p:nvSpPr>
          <p:spPr>
            <a:xfrm>
              <a:off x="3137075" y="4599525"/>
              <a:ext cx="4725" cy="6600"/>
            </a:xfrm>
            <a:custGeom>
              <a:avLst/>
              <a:gdLst/>
              <a:ahLst/>
              <a:cxnLst/>
              <a:rect l="l" t="t" r="r" b="b"/>
              <a:pathLst>
                <a:path w="189" h="264" extrusionOk="0">
                  <a:moveTo>
                    <a:pt x="103" y="1"/>
                  </a:moveTo>
                  <a:cubicBezTo>
                    <a:pt x="62" y="1"/>
                    <a:pt x="25" y="28"/>
                    <a:pt x="19" y="71"/>
                  </a:cubicBezTo>
                  <a:lnTo>
                    <a:pt x="6" y="171"/>
                  </a:lnTo>
                  <a:cubicBezTo>
                    <a:pt x="0" y="217"/>
                    <a:pt x="32" y="259"/>
                    <a:pt x="78" y="264"/>
                  </a:cubicBezTo>
                  <a:lnTo>
                    <a:pt x="88" y="264"/>
                  </a:lnTo>
                  <a:cubicBezTo>
                    <a:pt x="129" y="264"/>
                    <a:pt x="164" y="234"/>
                    <a:pt x="169" y="192"/>
                  </a:cubicBezTo>
                  <a:lnTo>
                    <a:pt x="182" y="93"/>
                  </a:lnTo>
                  <a:cubicBezTo>
                    <a:pt x="189" y="49"/>
                    <a:pt x="157" y="7"/>
                    <a:pt x="111" y="1"/>
                  </a:cubicBezTo>
                  <a:cubicBezTo>
                    <a:pt x="108" y="1"/>
                    <a:pt x="106" y="1"/>
                    <a:pt x="10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8115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18D01331-773E-4BE6-A059-FC36BFAE4B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6" t="54663" r="11036" b="25152"/>
          <a:stretch/>
        </p:blipFill>
        <p:spPr>
          <a:xfrm>
            <a:off x="3920180" y="478099"/>
            <a:ext cx="4808839" cy="1118154"/>
          </a:xfrm>
          <a:prstGeom prst="rect">
            <a:avLst/>
          </a:prstGeom>
        </p:spPr>
      </p:pic>
      <p:sp>
        <p:nvSpPr>
          <p:cNvPr id="26" name="TextBox 3">
            <a:extLst>
              <a:ext uri="{FF2B5EF4-FFF2-40B4-BE49-F238E27FC236}">
                <a16:creationId xmlns:a16="http://schemas.microsoft.com/office/drawing/2014/main" id="{D29FA35C-5703-4C19-8445-6015ECBB70F4}"/>
              </a:ext>
            </a:extLst>
          </p:cNvPr>
          <p:cNvSpPr txBox="1"/>
          <p:nvPr/>
        </p:nvSpPr>
        <p:spPr>
          <a:xfrm>
            <a:off x="4216402" y="775567"/>
            <a:ext cx="3909821" cy="602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اختبار الخط الأفقي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pic>
        <p:nvPicPr>
          <p:cNvPr id="41" name="Picture 2">
            <a:extLst>
              <a:ext uri="{FF2B5EF4-FFF2-40B4-BE49-F238E27FC236}">
                <a16:creationId xmlns:a16="http://schemas.microsoft.com/office/drawing/2014/main" id="{4EAA7409-04EA-4AF8-935D-0A315C9C4C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C0754252-8B30-4486-A5D5-10511E31968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" t="75162" r="54022" b="8542"/>
          <a:stretch/>
        </p:blipFill>
        <p:spPr>
          <a:xfrm rot="10800000">
            <a:off x="7977026" y="2047293"/>
            <a:ext cx="2717270" cy="827195"/>
          </a:xfrm>
          <a:prstGeom prst="rect">
            <a:avLst/>
          </a:prstGeom>
        </p:spPr>
      </p:pic>
      <p:pic>
        <p:nvPicPr>
          <p:cNvPr id="42" name="صورة 41">
            <a:extLst>
              <a:ext uri="{FF2B5EF4-FFF2-40B4-BE49-F238E27FC236}">
                <a16:creationId xmlns:a16="http://schemas.microsoft.com/office/drawing/2014/main" id="{ED1445FC-2BA5-44F3-9249-A44BF89CF52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67" b="66247"/>
          <a:stretch/>
        </p:blipFill>
        <p:spPr>
          <a:xfrm>
            <a:off x="9711023" y="2098092"/>
            <a:ext cx="571643" cy="573022"/>
          </a:xfrm>
          <a:prstGeom prst="rect">
            <a:avLst/>
          </a:prstGeom>
        </p:spPr>
      </p:pic>
      <p:sp>
        <p:nvSpPr>
          <p:cNvPr id="39" name="TextBox 15">
            <a:extLst>
              <a:ext uri="{FF2B5EF4-FFF2-40B4-BE49-F238E27FC236}">
                <a16:creationId xmlns:a16="http://schemas.microsoft.com/office/drawing/2014/main" id="{6F1D5E2D-066E-4D54-8B93-77C1A1DEFC9E}"/>
              </a:ext>
            </a:extLst>
          </p:cNvPr>
          <p:cNvSpPr txBox="1"/>
          <p:nvPr/>
        </p:nvSpPr>
        <p:spPr>
          <a:xfrm>
            <a:off x="8040187" y="2240227"/>
            <a:ext cx="167083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مفهوم أساسي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390B0DDB-ECE8-4B22-9F8A-BFBFA4C3C3E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09" t="26377" b="50000"/>
          <a:stretch/>
        </p:blipFill>
        <p:spPr>
          <a:xfrm>
            <a:off x="238084" y="4830417"/>
            <a:ext cx="2473635" cy="220731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DAA3FE2-D3B4-49CC-A279-460F1DF4F91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3" t="-2323" r="26922" b="57013"/>
          <a:stretch/>
        </p:blipFill>
        <p:spPr>
          <a:xfrm rot="20998450">
            <a:off x="635613" y="1529598"/>
            <a:ext cx="1984033" cy="280280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F1E91303-4940-46F7-B36C-CC2024A1254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679" t="25786" r="23125" b="14905"/>
          <a:stretch/>
        </p:blipFill>
        <p:spPr>
          <a:xfrm>
            <a:off x="2382978" y="3325529"/>
            <a:ext cx="7613866" cy="1893793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  <a:prstDash val="dashDot"/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F980597-C357-4DD3-83B5-CB197C04505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995203">
            <a:off x="885308" y="2375120"/>
            <a:ext cx="1635476" cy="1619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0583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صورة 19">
            <a:extLst>
              <a:ext uri="{FF2B5EF4-FFF2-40B4-BE49-F238E27FC236}">
                <a16:creationId xmlns:a16="http://schemas.microsoft.com/office/drawing/2014/main" id="{F8630C00-F892-4B46-85C9-AC48B3101E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30" t="30013" r="16929" b="52660"/>
          <a:stretch/>
        </p:blipFill>
        <p:spPr>
          <a:xfrm>
            <a:off x="4307482" y="978382"/>
            <a:ext cx="1979668" cy="1364470"/>
          </a:xfrm>
          <a:prstGeom prst="rect">
            <a:avLst/>
          </a:prstGeom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E0FD0C59-87D8-4B39-9176-1EA7273B1F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881253" y="2644504"/>
            <a:ext cx="7151283" cy="500724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6DED40E7-3B78-4DBA-808D-83C6DA8528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664411" y="4484923"/>
            <a:ext cx="3003221" cy="425629"/>
          </a:xfrm>
          <a:prstGeom prst="rect">
            <a:avLst/>
          </a:prstGeom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76CFC1AE-DF35-4C5B-B268-8526ADE92D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612992" y="3613880"/>
            <a:ext cx="1956848" cy="425629"/>
          </a:xfrm>
          <a:prstGeom prst="rect">
            <a:avLst/>
          </a:prstGeom>
        </p:spPr>
      </p:pic>
      <p:sp>
        <p:nvSpPr>
          <p:cNvPr id="2" name="سهم: خماسي 1">
            <a:extLst>
              <a:ext uri="{FF2B5EF4-FFF2-40B4-BE49-F238E27FC236}">
                <a16:creationId xmlns:a16="http://schemas.microsoft.com/office/drawing/2014/main" id="{3B6AEDD9-DCA7-44CA-9638-706EB2E50D2F}"/>
              </a:ext>
            </a:extLst>
          </p:cNvPr>
          <p:cNvSpPr/>
          <p:nvPr/>
        </p:nvSpPr>
        <p:spPr>
          <a:xfrm rot="10800000">
            <a:off x="6664411" y="1249722"/>
            <a:ext cx="3840480" cy="56388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83E2CAAF-0024-4714-BD52-DFCAFA66E262}"/>
              </a:ext>
            </a:extLst>
          </p:cNvPr>
          <p:cNvSpPr txBox="1"/>
          <p:nvPr/>
        </p:nvSpPr>
        <p:spPr>
          <a:xfrm>
            <a:off x="4192350" y="1252488"/>
            <a:ext cx="220993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مثال 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716814" y="1254663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تطبيق اختبار الخط الأفقي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BAB0EAC4-E458-4A5B-BA66-0081C255B0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9" t="53293" b="15673"/>
          <a:stretch/>
        </p:blipFill>
        <p:spPr>
          <a:xfrm>
            <a:off x="440407" y="4729676"/>
            <a:ext cx="2422627" cy="212832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9D60717-3A1E-482A-A22B-FB2B4A02C80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t="12894" r="25734" b="71676"/>
          <a:stretch/>
        </p:blipFill>
        <p:spPr>
          <a:xfrm>
            <a:off x="3061902" y="2624001"/>
            <a:ext cx="6450496" cy="57124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1A5EE8E-7C57-40D2-81F6-BDA93B0453D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029" t="78885" r="26005" b="9252"/>
          <a:stretch/>
        </p:blipFill>
        <p:spPr>
          <a:xfrm>
            <a:off x="6961042" y="4376364"/>
            <a:ext cx="2608798" cy="4891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C54DC3B3-22A3-4D43-91FB-205A88BA748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549" t="29763" r="26413" b="62492"/>
          <a:stretch/>
        </p:blipFill>
        <p:spPr>
          <a:xfrm>
            <a:off x="7435118" y="3603163"/>
            <a:ext cx="2077280" cy="402483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9F9D8B80-6D0A-4164-AE4C-95179A460A0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3" t="-2323" r="26922" b="57013"/>
          <a:stretch/>
        </p:blipFill>
        <p:spPr>
          <a:xfrm rot="20998450">
            <a:off x="946807" y="2027596"/>
            <a:ext cx="1984033" cy="2802807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93D0387-B0C4-4862-9B92-C75CE266FA0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78493" t="2841" r="2582" b="24970"/>
          <a:stretch/>
        </p:blipFill>
        <p:spPr>
          <a:xfrm rot="20969104">
            <a:off x="1222957" y="2814536"/>
            <a:ext cx="1552947" cy="17562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0933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>
            <a:extLst>
              <a:ext uri="{FF2B5EF4-FFF2-40B4-BE49-F238E27FC236}">
                <a16:creationId xmlns:a16="http://schemas.microsoft.com/office/drawing/2014/main" id="{0E5B21D8-4F5D-4D5C-AA80-1FD51AA884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4" t="84638"/>
          <a:stretch/>
        </p:blipFill>
        <p:spPr>
          <a:xfrm flipH="1">
            <a:off x="6578494" y="360388"/>
            <a:ext cx="3474184" cy="158962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2CA9C18-197B-4E46-92D2-01D175C746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6917634" y="1950016"/>
            <a:ext cx="4773033" cy="4987497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sp>
        <p:nvSpPr>
          <p:cNvPr id="4" name="دمعة 3">
            <a:extLst>
              <a:ext uri="{FF2B5EF4-FFF2-40B4-BE49-F238E27FC236}">
                <a16:creationId xmlns:a16="http://schemas.microsoft.com/office/drawing/2014/main" id="{1D6B414A-ED6C-4F5E-AFBB-292187976088}"/>
              </a:ext>
            </a:extLst>
          </p:cNvPr>
          <p:cNvSpPr/>
          <p:nvPr/>
        </p:nvSpPr>
        <p:spPr>
          <a:xfrm>
            <a:off x="10184115" y="2362025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F71FCBE-9E95-4C65-904E-7BA12199B511}"/>
              </a:ext>
            </a:extLst>
          </p:cNvPr>
          <p:cNvSpPr txBox="1"/>
          <p:nvPr/>
        </p:nvSpPr>
        <p:spPr>
          <a:xfrm>
            <a:off x="9998463" y="2380637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a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995D1419-AE88-4876-992E-37E49BD6988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1980691" y="1950015"/>
            <a:ext cx="4637862" cy="4987497"/>
          </a:xfrm>
          <a:prstGeom prst="rect">
            <a:avLst/>
          </a:prstGeom>
        </p:spPr>
      </p:pic>
      <p:sp>
        <p:nvSpPr>
          <p:cNvPr id="11" name="دمعة 10">
            <a:extLst>
              <a:ext uri="{FF2B5EF4-FFF2-40B4-BE49-F238E27FC236}">
                <a16:creationId xmlns:a16="http://schemas.microsoft.com/office/drawing/2014/main" id="{AD016C6B-02D3-4D6B-9717-D8F20D5C5EC0}"/>
              </a:ext>
            </a:extLst>
          </p:cNvPr>
          <p:cNvSpPr/>
          <p:nvPr/>
        </p:nvSpPr>
        <p:spPr>
          <a:xfrm>
            <a:off x="5083089" y="2375337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FF75D67-EAD3-4DF5-BF81-79856D92B898}"/>
              </a:ext>
            </a:extLst>
          </p:cNvPr>
          <p:cNvSpPr txBox="1"/>
          <p:nvPr/>
        </p:nvSpPr>
        <p:spPr>
          <a:xfrm>
            <a:off x="4897437" y="2393949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b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B48E6D30-0190-483F-A1EF-E20640D851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r="67962" b="70000"/>
          <a:stretch/>
        </p:blipFill>
        <p:spPr>
          <a:xfrm>
            <a:off x="50213" y="4412974"/>
            <a:ext cx="2036705" cy="2524538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68571BE9-CA69-4397-8505-466D0AFC7B0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t="12894" r="25734" b="71676"/>
          <a:stretch/>
        </p:blipFill>
        <p:spPr>
          <a:xfrm>
            <a:off x="1600554" y="711467"/>
            <a:ext cx="6255732" cy="553999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AD180296-9777-4461-B57C-B81B59EB7F9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029" t="78885" r="26005" b="9252"/>
          <a:stretch/>
        </p:blipFill>
        <p:spPr>
          <a:xfrm>
            <a:off x="2381465" y="2320544"/>
            <a:ext cx="2608798" cy="489151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C92496CE-756C-4246-BEF0-B9E3E87C6C2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549" t="29763" r="26413" b="62492"/>
          <a:stretch/>
        </p:blipFill>
        <p:spPr>
          <a:xfrm>
            <a:off x="7957295" y="2471782"/>
            <a:ext cx="2077280" cy="4024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9945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>
            <a:extLst>
              <a:ext uri="{FF2B5EF4-FFF2-40B4-BE49-F238E27FC236}">
                <a16:creationId xmlns:a16="http://schemas.microsoft.com/office/drawing/2014/main" id="{1EF9DCC2-7174-4B2E-9FC4-9A2B7B6467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110948" y="3185898"/>
            <a:ext cx="7163859" cy="500724"/>
          </a:xfrm>
          <a:prstGeom prst="rect">
            <a:avLst/>
          </a:prstGeom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DC05C6E7-F677-4DEA-89A8-2EEC2DBD5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788426" y="4147189"/>
            <a:ext cx="2504661" cy="425629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0345E919-0988-4194-9F4E-685913359F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80" t="31167" r="29875" b="42330"/>
          <a:stretch/>
        </p:blipFill>
        <p:spPr>
          <a:xfrm>
            <a:off x="7327369" y="574313"/>
            <a:ext cx="2947438" cy="1808922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39486855-9EBF-4250-933E-E90568F75D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526157" y="5136804"/>
            <a:ext cx="3795586" cy="42562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AFC58ED-B272-4CE1-964A-D5CB6EC323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sp>
        <p:nvSpPr>
          <p:cNvPr id="9" name="TextBox 15">
            <a:extLst>
              <a:ext uri="{FF2B5EF4-FFF2-40B4-BE49-F238E27FC236}">
                <a16:creationId xmlns:a16="http://schemas.microsoft.com/office/drawing/2014/main" id="{4E247266-12DF-4746-8EDA-55AF49CA6CDD}"/>
              </a:ext>
            </a:extLst>
          </p:cNvPr>
          <p:cNvSpPr txBox="1"/>
          <p:nvPr/>
        </p:nvSpPr>
        <p:spPr>
          <a:xfrm>
            <a:off x="6579450" y="1045731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تحقق من فهمك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7B2A51D2-124F-4037-B91C-1CBB367C0F3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9" t="38551" r="67962" b="35942"/>
          <a:stretch/>
        </p:blipFill>
        <p:spPr>
          <a:xfrm>
            <a:off x="123569" y="4878994"/>
            <a:ext cx="1874196" cy="2147971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1AAA223-7B48-44A4-B792-52CE222E8FC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06" t="43707" r="60385" b="22210"/>
          <a:stretch/>
        </p:blipFill>
        <p:spPr>
          <a:xfrm>
            <a:off x="5858537" y="5072879"/>
            <a:ext cx="3130826" cy="64604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CDD5AA79-DEAC-4A97-8BED-66F7885FDD7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322" t="44827" r="3978" b="25130"/>
          <a:stretch/>
        </p:blipFill>
        <p:spPr>
          <a:xfrm>
            <a:off x="6997148" y="4075266"/>
            <a:ext cx="1928191" cy="569473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075A2CD4-B311-4AC6-9085-CCF98F2FC06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t="12894" r="25734" b="71676"/>
          <a:stretch/>
        </p:blipFill>
        <p:spPr>
          <a:xfrm>
            <a:off x="3181171" y="3136475"/>
            <a:ext cx="6450496" cy="5712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50909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239</Words>
  <Application>Microsoft Office PowerPoint</Application>
  <PresentationFormat>شاشة عريضة</PresentationFormat>
  <Paragraphs>121</Paragraphs>
  <Slides>56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56</vt:i4>
      </vt:variant>
    </vt:vector>
  </HeadingPairs>
  <TitlesOfParts>
    <vt:vector size="64" baseType="lpstr">
      <vt:lpstr>Aldhabi</vt:lpstr>
      <vt:lpstr>Andalus</vt:lpstr>
      <vt:lpstr>Arabic Typesetting</vt:lpstr>
      <vt:lpstr>Arial</vt:lpstr>
      <vt:lpstr>Calibri</vt:lpstr>
      <vt:lpstr>Sunday Bold</vt:lpstr>
      <vt:lpstr>YAEXDqNEkMM 1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abdulaziz alsamily</dc:creator>
  <cp:lastModifiedBy>abdulaziz alsamily</cp:lastModifiedBy>
  <cp:revision>2</cp:revision>
  <dcterms:created xsi:type="dcterms:W3CDTF">2021-09-18T13:27:13Z</dcterms:created>
  <dcterms:modified xsi:type="dcterms:W3CDTF">2021-09-19T03:20:00Z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4747B368-2EA1-4C3E-B2C8-6280C24DEC96</vt:lpwstr>
  </property>
  <property fmtid="{D5CDD505-2E9C-101B-9397-08002B2CF9AE}" pid="3" name="ArticulatePath">
    <vt:lpwstr>عرض تقديمي8</vt:lpwstr>
  </property>
</Properties>
</file>