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568" r:id="rId2"/>
    <p:sldId id="569" r:id="rId3"/>
    <p:sldId id="570" r:id="rId4"/>
    <p:sldId id="571" r:id="rId5"/>
    <p:sldId id="573" r:id="rId6"/>
    <p:sldId id="574" r:id="rId7"/>
    <p:sldId id="575" r:id="rId8"/>
    <p:sldId id="576" r:id="rId9"/>
    <p:sldId id="625" r:id="rId10"/>
    <p:sldId id="579" r:id="rId11"/>
    <p:sldId id="580" r:id="rId12"/>
    <p:sldId id="583" r:id="rId13"/>
    <p:sldId id="584" r:id="rId14"/>
    <p:sldId id="585" r:id="rId15"/>
    <p:sldId id="586" r:id="rId16"/>
    <p:sldId id="587" r:id="rId17"/>
    <p:sldId id="588" r:id="rId18"/>
    <p:sldId id="590" r:id="rId19"/>
    <p:sldId id="591" r:id="rId20"/>
    <p:sldId id="628" r:id="rId21"/>
    <p:sldId id="592" r:id="rId22"/>
    <p:sldId id="593" r:id="rId23"/>
    <p:sldId id="594" r:id="rId24"/>
    <p:sldId id="595" r:id="rId25"/>
    <p:sldId id="596" r:id="rId26"/>
    <p:sldId id="598" r:id="rId27"/>
    <p:sldId id="599" r:id="rId28"/>
    <p:sldId id="626" r:id="rId29"/>
    <p:sldId id="627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22" r:id="rId38"/>
    <p:sldId id="62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9PsEbTyPqGeDnqBR2BzhA==" hashData="1CXC+GvD6R7X/hWOtPAn2rWsMQkO4WBoVqXfKXMn05NKa6Xu1qwJD9AljKOQGoNjFruKIlYaxzjJkosLOr2Al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5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10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8.svg"/><Relationship Id="rId11" Type="http://schemas.openxmlformats.org/officeDocument/2006/relationships/image" Target="../media/image54.png"/><Relationship Id="rId5" Type="http://schemas.openxmlformats.org/officeDocument/2006/relationships/image" Target="../media/image37.pn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3.svg"/><Relationship Id="rId11" Type="http://schemas.openxmlformats.org/officeDocument/2006/relationships/image" Target="../media/image58.png"/><Relationship Id="rId5" Type="http://schemas.openxmlformats.org/officeDocument/2006/relationships/image" Target="../media/image12.pn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image" Target="../media/image63.png"/><Relationship Id="rId4" Type="http://schemas.openxmlformats.org/officeDocument/2006/relationships/image" Target="../media/image37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65.sv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hyperlink" Target="https://t.me/A_Shark_s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3FCD2C-62DD-49A6-99E9-AF005F45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61137" r="48253" b="29302"/>
          <a:stretch/>
        </p:blipFill>
        <p:spPr>
          <a:xfrm>
            <a:off x="5717379" y="4833595"/>
            <a:ext cx="4553671" cy="12856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الثاني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5108531" y="5139664"/>
            <a:ext cx="5771366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D56651C-2ABB-45F7-BD3A-2ADA3DD5F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81152" y="3092892"/>
            <a:ext cx="2177901" cy="6722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F1EB3B1-6DCA-4C00-8937-2FAC9051D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221598" y="4925683"/>
            <a:ext cx="2280062" cy="1932317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AB84B29-F86E-4EA9-AE0B-33CA46914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36153" y="4071588"/>
            <a:ext cx="2722900" cy="6722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BBE82B-7D2B-49BC-BDBA-87A8454215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418" y="4071588"/>
            <a:ext cx="1967120" cy="58257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A0F634-54AE-429D-B729-4209E35503E9}"/>
              </a:ext>
            </a:extLst>
          </p:cNvPr>
          <p:cNvSpPr txBox="1"/>
          <p:nvPr/>
        </p:nvSpPr>
        <p:spPr>
          <a:xfrm>
            <a:off x="5864169" y="3198167"/>
            <a:ext cx="210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حل المعادلة التالية: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14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531D6F4-AAAD-47F4-B7D1-724A673D2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682308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08893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5D73A33-5B80-4500-A1C7-0BBA6A60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E53D31F-86D5-4BF6-AE8C-4AAE7AF928F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051" y="2185781"/>
            <a:ext cx="1967120" cy="582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50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9A56FAF-E9CB-410A-BBAF-2EF87BD9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7C94647-400D-4EC7-9D6C-A24ACD5E7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76653" y="4316467"/>
            <a:ext cx="7839307" cy="597754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884D152-B935-4812-B299-57EEDA44B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36575" y="5158206"/>
            <a:ext cx="7068316" cy="54928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65257" y="2806754"/>
            <a:ext cx="7839306" cy="71644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كتابة دالة أسية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6867859-9057-45F0-BFF3-7789CDE9B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51A48C8-CA2F-46F5-96F2-18729BD0D9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8" t="59023" r="6032" b="5362"/>
          <a:stretch/>
        </p:blipFill>
        <p:spPr>
          <a:xfrm>
            <a:off x="3224260" y="4334925"/>
            <a:ext cx="6880302" cy="5608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E32C874-47DB-438E-8EF6-B45278F5BD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" t="32442" r="4612" b="41353"/>
          <a:stretch/>
        </p:blipFill>
        <p:spPr>
          <a:xfrm>
            <a:off x="2653990" y="2935146"/>
            <a:ext cx="7450572" cy="4359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5FC137-8523-48BC-A336-7CA0076C9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205" y="5235017"/>
            <a:ext cx="4116357" cy="434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55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2615CDA-EE4C-48E7-AFB1-53E82E78D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C8A1E5A-7A96-4A24-A015-7CD46B225A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8" t="59023" r="6032" b="5362"/>
          <a:stretch/>
        </p:blipFill>
        <p:spPr>
          <a:xfrm>
            <a:off x="3746809" y="2294068"/>
            <a:ext cx="5410201" cy="4410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1B200DC-2F5C-4C4A-8CB6-1547D5D55F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" t="32442" r="4612" b="41353"/>
          <a:stretch/>
        </p:blipFill>
        <p:spPr>
          <a:xfrm>
            <a:off x="2490911" y="1316539"/>
            <a:ext cx="5331840" cy="312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21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D2CF30B-F5F3-4462-B4CE-C55D28C8E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FEDF144-52B5-46F9-940F-EACC68C69E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" t="32442" r="4612" b="41353"/>
          <a:stretch/>
        </p:blipFill>
        <p:spPr>
          <a:xfrm>
            <a:off x="2542478" y="1047784"/>
            <a:ext cx="5198026" cy="3041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CCEA024-B187-47FE-B90B-D5644F522C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954" y="2334289"/>
            <a:ext cx="4116357" cy="434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9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8ADB416B-38BE-4106-8DE4-0BDBCA5A6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45005" y="4491245"/>
            <a:ext cx="5644357" cy="70154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DD32509-C7BA-41F3-A01A-9FAA58B69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6634" y="3514692"/>
            <a:ext cx="7706310" cy="785693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014EC3D-AEFA-4DF0-B3B0-D2B4FD43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2054" y="2729000"/>
            <a:ext cx="7297432" cy="5007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073493-3F31-47A0-979D-A13D781847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0E5DBCE-E509-4A92-825E-0E63D41D89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373604A6-6545-4487-97A6-EB4B0B8B7E0E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FDAB71-6843-4210-BD9B-D20307F2DE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655" r="14897" b="10657"/>
          <a:stretch/>
        </p:blipFill>
        <p:spPr>
          <a:xfrm rot="157384">
            <a:off x="9213797" y="2271772"/>
            <a:ext cx="2481067" cy="3616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115F24-0160-4CE2-83A7-25AD6208AF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87" b="24042"/>
          <a:stretch/>
        </p:blipFill>
        <p:spPr>
          <a:xfrm>
            <a:off x="1142423" y="3616325"/>
            <a:ext cx="7989915" cy="70154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E8A5FA3-9F42-447F-B118-9A318188AB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69"/>
          <a:stretch/>
        </p:blipFill>
        <p:spPr>
          <a:xfrm>
            <a:off x="1308241" y="2750599"/>
            <a:ext cx="7458884" cy="6472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C8C5489-B46F-4717-98DF-7E9DF0C5CC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42" t="78276"/>
          <a:stretch/>
        </p:blipFill>
        <p:spPr>
          <a:xfrm>
            <a:off x="3538918" y="4651289"/>
            <a:ext cx="5715657" cy="455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92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731DAD2-8ACD-4F61-AC0D-96A31A1B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FCB866-896E-4F82-B3E7-47E0D67F0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FC4C4D92-9B23-4CA4-B19D-4A61AB3BE3A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D3553B-6D82-439E-8C88-73893FD4E1FE}"/>
              </a:ext>
            </a:extLst>
          </p:cNvPr>
          <p:cNvSpPr txBox="1"/>
          <p:nvPr/>
        </p:nvSpPr>
        <p:spPr>
          <a:xfrm>
            <a:off x="918494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79B055-2C2F-45CB-B26E-C47BE98F4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E453B02-DCC0-406F-97A3-97B3FB95E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87" b="24042"/>
          <a:stretch/>
        </p:blipFill>
        <p:spPr>
          <a:xfrm>
            <a:off x="3634282" y="2524202"/>
            <a:ext cx="5715657" cy="5018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9BA6DB0-C13A-410F-98BA-15BD6FE75A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69"/>
          <a:stretch/>
        </p:blipFill>
        <p:spPr>
          <a:xfrm>
            <a:off x="1873404" y="1106595"/>
            <a:ext cx="5878959" cy="510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9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BDE52DB-4FAD-4162-B465-016FB7A12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F2734F-5F6D-4B61-B7CC-79A1EBFED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5AC98E-E088-4DAF-A4F8-F24B0E20BB4A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B8F74C-A71B-4A03-82F3-26FF050B7A36}"/>
              </a:ext>
            </a:extLst>
          </p:cNvPr>
          <p:cNvSpPr txBox="1"/>
          <p:nvPr/>
        </p:nvSpPr>
        <p:spPr>
          <a:xfrm>
            <a:off x="921082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AC0B16-0C3A-48AB-AD69-A168B6E24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F33E787-57DA-410C-A6C0-5990F06903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69"/>
          <a:stretch/>
        </p:blipFill>
        <p:spPr>
          <a:xfrm>
            <a:off x="1706519" y="988467"/>
            <a:ext cx="5988008" cy="5195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358C7F5-5DB0-45C6-8EEB-9353D3DCC3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42" t="78276"/>
          <a:stretch/>
        </p:blipFill>
        <p:spPr>
          <a:xfrm>
            <a:off x="3697226" y="2247496"/>
            <a:ext cx="5715657" cy="455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14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98573" y="2714600"/>
            <a:ext cx="5593653" cy="9256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857352-9B5C-47DE-9D52-43AE6CAC55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52587" y="4977442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D381B3-3279-48FA-A269-86149EDAEE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C40960C6-BD2D-4503-AAD0-637C24DBD90D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4F2B61AF-A707-473F-89E4-94D31EF2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0339" y="4069204"/>
            <a:ext cx="5881887" cy="5844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44B214-D05F-41E7-971B-9BA179C8DD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583" b="29248"/>
          <a:stretch/>
        </p:blipFill>
        <p:spPr>
          <a:xfrm>
            <a:off x="3627782" y="4104468"/>
            <a:ext cx="5755310" cy="6771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FF832C-8E69-43B2-A2B6-47648A607F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805"/>
          <a:stretch/>
        </p:blipFill>
        <p:spPr>
          <a:xfrm>
            <a:off x="3799505" y="2598169"/>
            <a:ext cx="5229432" cy="102344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2482B77-2B38-4A76-82CA-23B94C30E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0876" y="5117802"/>
            <a:ext cx="5881887" cy="58440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7B85656-EB9D-47D1-9BFF-F2A69279D3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405" t="69727" r="5405" b="3104"/>
          <a:stretch/>
        </p:blipFill>
        <p:spPr>
          <a:xfrm>
            <a:off x="3925957" y="5125848"/>
            <a:ext cx="5102980" cy="600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8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E113028-4009-4B9C-89AC-D20661B6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8832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FD9569-F46C-4A84-AAA5-1EC00835E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BCAB871-9264-44A8-81B8-B54B3ACCF0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583" b="29248"/>
          <a:stretch/>
        </p:blipFill>
        <p:spPr>
          <a:xfrm>
            <a:off x="4415141" y="2328424"/>
            <a:ext cx="4970347" cy="5847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5FEF590-C930-4326-BB4D-1A03876DD0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805"/>
          <a:stretch/>
        </p:blipFill>
        <p:spPr>
          <a:xfrm>
            <a:off x="3717235" y="896334"/>
            <a:ext cx="4044302" cy="791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45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9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E113028-4009-4B9C-89AC-D20661B6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8832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FD9569-F46C-4A84-AAA5-1EC00835E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F413817-F298-4BDE-BBDF-D2717B4173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805"/>
          <a:stretch/>
        </p:blipFill>
        <p:spPr>
          <a:xfrm>
            <a:off x="3874278" y="911993"/>
            <a:ext cx="3788077" cy="74136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4A1F3C-0475-4758-B099-C18C114F48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405" t="69727" r="5405" b="3104"/>
          <a:stretch/>
        </p:blipFill>
        <p:spPr>
          <a:xfrm>
            <a:off x="4929809" y="2284578"/>
            <a:ext cx="4320028" cy="508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10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الربح المركب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B95F026-70B5-4D41-9ADC-83DCE81E53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8" t="44649" r="3165" b="5979"/>
          <a:stretch/>
        </p:blipFill>
        <p:spPr>
          <a:xfrm>
            <a:off x="1645048" y="4012078"/>
            <a:ext cx="8820615" cy="1862254"/>
          </a:xfrm>
          <a:prstGeom prst="rect">
            <a:avLst/>
          </a:prstGeom>
          <a:ln w="28575">
            <a:solidFill>
              <a:srgbClr val="E6D365"/>
            </a:solidFill>
            <a:prstDash val="lgDashDot"/>
          </a:ln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A0EBB94-AA29-467A-B109-34D7407B5B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70"/>
          <a:stretch/>
        </p:blipFill>
        <p:spPr>
          <a:xfrm>
            <a:off x="1913716" y="2954306"/>
            <a:ext cx="8283277" cy="716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96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0E35F150-2835-4AB1-AF61-2CE603AD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75932" y="2769523"/>
            <a:ext cx="6478859" cy="827916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325708" y="1335886"/>
            <a:ext cx="45928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الربح المركب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E829DBAB-C2C9-4F9D-8512-41B7A7D4CF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A6DD14-BA6E-4DA0-9AB5-32711F34AD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052" y="2837455"/>
            <a:ext cx="7408268" cy="9417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CC43F4-3B75-4D26-BE09-A36AB0FD8CA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17" r="2681" b="5325"/>
          <a:stretch/>
        </p:blipFill>
        <p:spPr>
          <a:xfrm>
            <a:off x="9525562" y="3597439"/>
            <a:ext cx="1587229" cy="3072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D90FE76-38C7-48CF-988A-73AABF65F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8775" y="2256631"/>
            <a:ext cx="1496437" cy="1172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35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4B2DA7FB-2E23-4FC2-BAC9-4F5738825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F4B0B9-B120-4029-A249-87537A490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405A1097-B8E0-43E0-A021-7B9AC38FA3BF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BF3C7F-08B8-406A-9C09-7E2765623FC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8D95676-EBEB-463A-8940-BC22F7EAC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86B6598-ADF5-4514-9B1B-BAA06305DF3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087" y="988119"/>
            <a:ext cx="5925472" cy="753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80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4A6737A0-2E1A-43B8-8003-52400E1B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8303" y="2600062"/>
            <a:ext cx="7817004" cy="81319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8182FF-D2F8-438E-B666-D38B4B7051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3521B41-4847-4AA3-9597-B7CB49653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E4D7C579-5C9C-4068-992D-27F57FDA3A1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8C3A05C-6496-41A4-8769-E6BD4A7DB7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1171" y="2548452"/>
            <a:ext cx="8402323" cy="896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92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F159590-CF0F-45A3-ABBB-59FCBD767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08648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0759B6-2207-48F2-9967-D1C5C49D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0958EB4-B1AC-44A2-9992-DE7C921866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683" y="1021863"/>
            <a:ext cx="6082870" cy="64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98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1250" y="2632210"/>
            <a:ext cx="5821424" cy="8617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5D5B95-4A48-42BC-9059-65AB845D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69840" y="4925683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B07BFC8-494D-40AF-9D36-A95E6486E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3216026F-F009-4407-8B77-0A8BB262AD3A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04418C-DF4F-4279-8F53-B881B27F03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6442" y="2565403"/>
            <a:ext cx="5311085" cy="1306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2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537170F-0A5B-4C33-955F-C5285498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82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18782C-62D2-4715-9E4F-82602BDB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606BB64-69E0-45A4-9DAA-E16CF45383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9296" y="856642"/>
            <a:ext cx="3661188" cy="90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14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التباين لدالة النمو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97B992-94E5-43AF-8111-73D294FA04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89" t="46631" r="3103" b="17717"/>
          <a:stretch/>
        </p:blipFill>
        <p:spPr>
          <a:xfrm>
            <a:off x="1650009" y="3746886"/>
            <a:ext cx="8891980" cy="1032341"/>
          </a:xfrm>
          <a:prstGeom prst="rect">
            <a:avLst/>
          </a:prstGeom>
          <a:ln w="28575">
            <a:solidFill>
              <a:srgbClr val="E6D365"/>
            </a:solidFill>
            <a:prstDash val="lgDashDot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9E78A34-8B4C-48F7-A573-39DD4DFFD3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48" t="2141" b="80668"/>
          <a:stretch/>
        </p:blipFill>
        <p:spPr>
          <a:xfrm>
            <a:off x="2745687" y="2734789"/>
            <a:ext cx="7328278" cy="437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7D3955-B8E0-4486-A572-40651C05215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859"/>
          <a:stretch/>
        </p:blipFill>
        <p:spPr>
          <a:xfrm>
            <a:off x="95250" y="5044157"/>
            <a:ext cx="12096750" cy="293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443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التباين لدالة الاضمحلال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7D3955-B8E0-4486-A572-40651C05215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859"/>
          <a:stretch/>
        </p:blipFill>
        <p:spPr>
          <a:xfrm>
            <a:off x="95250" y="5044157"/>
            <a:ext cx="12096750" cy="2936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7E9E26-54DE-40BE-A09E-3AD307B4F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78" t="35756" r="2464" b="9399"/>
          <a:stretch/>
        </p:blipFill>
        <p:spPr>
          <a:xfrm>
            <a:off x="1337450" y="3319462"/>
            <a:ext cx="9612350" cy="1149276"/>
          </a:xfrm>
          <a:prstGeom prst="rect">
            <a:avLst/>
          </a:prstGeom>
          <a:ln w="28575">
            <a:solidFill>
              <a:srgbClr val="E6D365"/>
            </a:solidFill>
            <a:prstDash val="lg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24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2681F318-9154-45E9-B802-2EF4AC04F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4317406" y="3897722"/>
            <a:ext cx="4461336" cy="1301800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94A0BB9-E9CC-403C-A14B-337BEE0E4369}"/>
              </a:ext>
            </a:extLst>
          </p:cNvPr>
          <p:cNvSpPr/>
          <p:nvPr/>
        </p:nvSpPr>
        <p:spPr>
          <a:xfrm>
            <a:off x="3506946" y="533941"/>
            <a:ext cx="5407835" cy="78199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19ECCDF-C3F7-4042-BEC9-997F3387C14F}"/>
              </a:ext>
            </a:extLst>
          </p:cNvPr>
          <p:cNvSpPr/>
          <p:nvPr/>
        </p:nvSpPr>
        <p:spPr>
          <a:xfrm>
            <a:off x="3686433" y="772209"/>
            <a:ext cx="5407835" cy="781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BA3F86B-83EE-43FD-8082-9BB33372B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8778743" y="2111602"/>
            <a:ext cx="2142569" cy="7292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82118" y="856671"/>
            <a:ext cx="725714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2-2 حل المعادلات والمتباينات الأسية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801112" y="223474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EB00227-D088-4E95-8C1D-9B2FC739C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7579447" y="3412463"/>
            <a:ext cx="2142569" cy="7292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6779453" y="2680496"/>
            <a:ext cx="3012136" cy="735257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7579447" y="3515097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6709880" y="2760158"/>
            <a:ext cx="332937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درست تمثيل الدوال الأسية بيانياً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4317406" y="4213490"/>
            <a:ext cx="434479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احل معادلات أسية.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أحل متباينات أسية.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b="1" dirty="0">
                <a:solidFill>
                  <a:srgbClr val="1F497D">
                    <a:lumMod val="75000"/>
                  </a:srgbClr>
                </a:solidFill>
                <a:latin typeface="Sunday Bold"/>
                <a:cs typeface="Akhbar MT" pitchFamily="2" charset="-78"/>
              </a:rPr>
              <a:t>أحل مسائل تتضمن نمواً أسياً و اضمحلالاً أسياً.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AA8E7599-6623-4480-923C-2A01139541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6658543" y="5168305"/>
            <a:ext cx="2142569" cy="729217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767A6F1C-6DAE-4E29-BB56-92E34E39D31A}"/>
              </a:ext>
            </a:extLst>
          </p:cNvPr>
          <p:cNvSpPr txBox="1"/>
          <p:nvPr/>
        </p:nvSpPr>
        <p:spPr>
          <a:xfrm>
            <a:off x="6658543" y="5264329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المفردات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D0106EC-F633-441E-8C25-CCE8987BE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2904517" y="5841859"/>
            <a:ext cx="5130676" cy="82352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D00B6C4-1725-4EAC-B47B-4F6238F6B3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1" t="4830" r="53893" b="74621"/>
          <a:stretch/>
        </p:blipFill>
        <p:spPr>
          <a:xfrm>
            <a:off x="138125" y="4921685"/>
            <a:ext cx="1925812" cy="206387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9BA1505-538E-46ED-B89E-AEBCC5CD0FF0}"/>
              </a:ext>
            </a:extLst>
          </p:cNvPr>
          <p:cNvSpPr txBox="1"/>
          <p:nvPr/>
        </p:nvSpPr>
        <p:spPr>
          <a:xfrm>
            <a:off x="6027674" y="6148164"/>
            <a:ext cx="362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ED93445-910B-44F2-925F-813BF51242F7}"/>
              </a:ext>
            </a:extLst>
          </p:cNvPr>
          <p:cNvSpPr txBox="1"/>
          <p:nvPr/>
        </p:nvSpPr>
        <p:spPr>
          <a:xfrm>
            <a:off x="4433952" y="6102524"/>
            <a:ext cx="362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3FC59F6-AFC9-433E-9CD1-3E2088E61B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19038">
            <a:off x="2232811" y="2693299"/>
            <a:ext cx="1383815" cy="133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5C3AD35-6EBE-46E8-96CB-4CDA8EA3C1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2051" t="36338" b="46872"/>
          <a:stretch/>
        </p:blipFill>
        <p:spPr>
          <a:xfrm>
            <a:off x="4802635" y="6124100"/>
            <a:ext cx="1523429" cy="46218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5F2C639-F8F4-4F7C-9FE5-B75A4A8DA8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6328" t="7023" b="79560"/>
          <a:stretch/>
        </p:blipFill>
        <p:spPr>
          <a:xfrm>
            <a:off x="6390350" y="6170528"/>
            <a:ext cx="1673871" cy="36933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7E87977-A297-430C-8CDA-145150900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4655" t="68581" r="7715" b="18555"/>
          <a:stretch/>
        </p:blipFill>
        <p:spPr>
          <a:xfrm>
            <a:off x="3044500" y="6146994"/>
            <a:ext cx="1515036" cy="354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61FC22BE-57A1-43C3-B40E-BF9F15E26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39195" y="2995004"/>
            <a:ext cx="4024863" cy="54075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حل المتباينات الأسية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F1028CA-6F70-4F43-8438-8DFBCA17B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64F369-81BD-4C7C-A192-D408849D61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315" t="8537" r="3312" b="6213"/>
          <a:stretch/>
        </p:blipFill>
        <p:spPr>
          <a:xfrm>
            <a:off x="9142456" y="2995004"/>
            <a:ext cx="2015868" cy="283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FC82EB9-3572-4E9A-9EB2-25E3AA3EAF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49" t="22060" r="39410" b="66676"/>
          <a:stretch/>
        </p:blipFill>
        <p:spPr>
          <a:xfrm>
            <a:off x="5612102" y="3051620"/>
            <a:ext cx="2873903" cy="540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30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537170F-0A5B-4C33-955F-C5285498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3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18782C-62D2-4715-9E4F-82602BDB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91A98E1-EDC3-4A4A-AB0E-02E7998313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49" t="22060" r="39410" b="66676"/>
          <a:stretch/>
        </p:blipFill>
        <p:spPr>
          <a:xfrm>
            <a:off x="5319132" y="1200607"/>
            <a:ext cx="2213819" cy="416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06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A76F4B6-C01A-4CBF-9DAE-AE69188733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F29932F-B487-4865-9FDF-0DAC4ADC0C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9A584B5-29D9-43A2-9414-BE2C149D3630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0CAA2BB-1B35-4B11-A4B1-4E3DA451F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10738" y="2648452"/>
            <a:ext cx="2557795" cy="51156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BA17406-3C23-4107-B0AF-6852FD7DC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63938" y="3936808"/>
            <a:ext cx="3526861" cy="51156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CA06870-637F-4DC7-8378-CC1B11A4F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53148" y="4743594"/>
            <a:ext cx="3526861" cy="5115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2CF4638-041A-4389-8CC1-DFAB1D28A6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25"/>
          <a:stretch/>
        </p:blipFill>
        <p:spPr>
          <a:xfrm>
            <a:off x="5820125" y="3864325"/>
            <a:ext cx="2832177" cy="771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658AFB5-E37B-4217-BBCC-450881670D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51" b="-15819"/>
          <a:stretch/>
        </p:blipFill>
        <p:spPr>
          <a:xfrm>
            <a:off x="5440983" y="4708333"/>
            <a:ext cx="3211319" cy="89357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BBE69E9-97A1-49F0-A159-23BB47C6CA9F}"/>
              </a:ext>
            </a:extLst>
          </p:cNvPr>
          <p:cNvSpPr txBox="1"/>
          <p:nvPr/>
        </p:nvSpPr>
        <p:spPr>
          <a:xfrm>
            <a:off x="6579450" y="2636981"/>
            <a:ext cx="210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حل المتباينات التالية: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6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297B14B5-4B9A-4402-8E9D-FF0CB03D9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6F06A42-5832-496B-BFB3-BFC74B538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E5FE4E-850D-42CD-8C03-17D42D8D34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DFE29BF0-A06D-4597-8650-F35A0DA5AC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B0628-DCF0-4019-958B-8D5692EC6A51}"/>
              </a:ext>
            </a:extLst>
          </p:cNvPr>
          <p:cNvSpPr txBox="1"/>
          <p:nvPr/>
        </p:nvSpPr>
        <p:spPr>
          <a:xfrm>
            <a:off x="919357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0307224-B542-43A4-8FC3-716EC62515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25"/>
          <a:stretch/>
        </p:blipFill>
        <p:spPr>
          <a:xfrm>
            <a:off x="6788535" y="2261816"/>
            <a:ext cx="2033661" cy="5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246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1D91D67-CC28-48A2-B43E-5A2CFCC09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4CA48AC-D8F8-40A7-BB4D-D289A7B74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4D19CD-3797-49F1-8636-4778D776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9015AC2-8C75-41AC-9E81-916D0C0970F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A09781-4542-4E57-9F9A-4EC03F511CAE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433D143-39B5-453D-AE32-C9E14561EC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51" b="-15819"/>
          <a:stretch/>
        </p:blipFill>
        <p:spPr>
          <a:xfrm>
            <a:off x="6242610" y="2310719"/>
            <a:ext cx="2460224" cy="684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816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52C9A133-E894-4E80-A763-85857EB68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77454" y="3841009"/>
            <a:ext cx="3935151" cy="53173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22445" y="2803748"/>
            <a:ext cx="3025936" cy="68956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4312F6-CC44-423D-B0C7-DFD8064C7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35335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0F17927-30BF-40F9-85AA-3CAF845E0C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32FB4FE0-3C98-476D-BB68-641BCBB9464E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B7A16FA-9379-4090-AF96-7A2523CDE4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204" y="3759215"/>
            <a:ext cx="2762250" cy="69532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4FC045-1E4B-4787-B4CD-9280F5B3F8E0}"/>
              </a:ext>
            </a:extLst>
          </p:cNvPr>
          <p:cNvSpPr txBox="1"/>
          <p:nvPr/>
        </p:nvSpPr>
        <p:spPr>
          <a:xfrm>
            <a:off x="6190548" y="2911869"/>
            <a:ext cx="210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حل المتباينة التالية: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727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910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984166F-6D8C-4176-B391-3F161D0F7D4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7952" y="2073026"/>
            <a:ext cx="2762250" cy="695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17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22714" y="2595677"/>
            <a:ext cx="5959178" cy="8170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203AEC-09CA-43E5-AB80-78D8063D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4" t="1261" r="36091" b="75965"/>
          <a:stretch/>
        </p:blipFill>
        <p:spPr>
          <a:xfrm>
            <a:off x="7233278" y="119918"/>
            <a:ext cx="2930247" cy="23052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877607" y="730050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E62576-86B4-44B6-8D69-28EF57DF22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5" r="78560"/>
          <a:stretch/>
        </p:blipFill>
        <p:spPr>
          <a:xfrm>
            <a:off x="-1252331" y="4820265"/>
            <a:ext cx="3190461" cy="66021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F8D2672-F88C-4AF9-8459-8C0D06285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8635" y="2633054"/>
            <a:ext cx="4712001" cy="795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22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866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7A23429-7065-4892-957E-676A1CEF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61312" r="21144" b="6367"/>
          <a:stretch/>
        </p:blipFill>
        <p:spPr>
          <a:xfrm flipH="1">
            <a:off x="4648633" y="73372"/>
            <a:ext cx="3018235" cy="323617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35F5AF76-C80E-4844-A618-8B9436DD0B6A}"/>
              </a:ext>
            </a:extLst>
          </p:cNvPr>
          <p:cNvSpPr txBox="1"/>
          <p:nvPr/>
        </p:nvSpPr>
        <p:spPr>
          <a:xfrm>
            <a:off x="3844861" y="123467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85CFDF-4FA0-4E3D-99ED-0C6E1EF376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7" t="11325" r="54583" b="5037"/>
          <a:stretch/>
        </p:blipFill>
        <p:spPr>
          <a:xfrm>
            <a:off x="1823414" y="2644589"/>
            <a:ext cx="3355658" cy="25092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F712AAE-65FD-457E-92BC-20766F2E45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72" t="17081" b="3564"/>
          <a:stretch/>
        </p:blipFill>
        <p:spPr>
          <a:xfrm>
            <a:off x="5518807" y="3204242"/>
            <a:ext cx="5257653" cy="2927617"/>
          </a:xfrm>
          <a:prstGeom prst="rect">
            <a:avLst/>
          </a:prstGeom>
          <a:ln w="28575">
            <a:solidFill>
              <a:srgbClr val="E6D365"/>
            </a:solidFill>
            <a:prstDash val="dashDot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870B192-B4A3-442B-9C84-401BA6B83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75105" r="53137" b="-647"/>
          <a:stretch/>
        </p:blipFill>
        <p:spPr>
          <a:xfrm>
            <a:off x="138897" y="4585068"/>
            <a:ext cx="2685326" cy="2509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42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920180" y="478099"/>
            <a:ext cx="4808839" cy="1118154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4216402" y="775567"/>
            <a:ext cx="3909821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المساواة للدوال الأسية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7977026" y="2047293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9711023" y="2098092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040187" y="2240227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90B0DDB-ECE8-4B22-9F8A-BFBFA4C3C3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86697D9-0E1E-4669-862A-57B6F85A78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50" t="42354" r="1040" b="28445"/>
          <a:stretch/>
        </p:blipFill>
        <p:spPr>
          <a:xfrm>
            <a:off x="1721223" y="3938594"/>
            <a:ext cx="8471647" cy="1118155"/>
          </a:xfrm>
          <a:prstGeom prst="rect">
            <a:avLst/>
          </a:prstGeom>
          <a:ln w="28575">
            <a:solidFill>
              <a:srgbClr val="E6D365"/>
            </a:solidFill>
            <a:prstDash val="lgDashDot"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37ED82-4896-4C14-A3C5-C0194C91E9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4" t="5320" b="81525"/>
          <a:stretch/>
        </p:blipFill>
        <p:spPr>
          <a:xfrm>
            <a:off x="3714378" y="3102905"/>
            <a:ext cx="5780442" cy="38764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C1BFAD3-E216-4755-8089-A5F0AB850A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35" t="85798"/>
          <a:stretch/>
        </p:blipFill>
        <p:spPr>
          <a:xfrm>
            <a:off x="3714378" y="5504790"/>
            <a:ext cx="5574640" cy="466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3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F8630C00-F892-4B46-85C9-AC48B3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0FD0C59-87D8-4B39-9176-1EA7273B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92056" y="2644504"/>
            <a:ext cx="3840480" cy="5007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DED40E7-3B78-4DBA-808D-83C6DA85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64411" y="4484923"/>
            <a:ext cx="3003221" cy="42562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2992" y="3613880"/>
            <a:ext cx="1956848" cy="425629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716814" y="1254663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حل المعادلات الأسية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AB0EAC4-E458-4A5B-BA66-0081C255B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AF1B4E-5D45-4E41-9D98-DCA405155D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4" t="83047" b="3615"/>
          <a:stretch/>
        </p:blipFill>
        <p:spPr>
          <a:xfrm>
            <a:off x="6971161" y="4338824"/>
            <a:ext cx="2522269" cy="5521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4B71CD-B4EB-43AF-B264-FAAF7822C26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605" y="2604077"/>
            <a:ext cx="2241840" cy="58340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31AD847-401E-445B-801D-301CC1C2EB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4" t="2166" b="85234"/>
          <a:stretch/>
        </p:blipFill>
        <p:spPr>
          <a:xfrm>
            <a:off x="7507865" y="3549799"/>
            <a:ext cx="1961614" cy="531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8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5B21D8-4F5D-4D5C-AA80-1FD51AA8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578494" y="360388"/>
            <a:ext cx="3474184" cy="15896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6917634" y="1950016"/>
            <a:ext cx="4773033" cy="498749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10184115" y="2362025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998463" y="23806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D1419-AE88-4876-992E-37E49BD6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1980691" y="1950015"/>
            <a:ext cx="4637862" cy="4987497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AD016C6B-02D3-4D6B-9717-D8F20D5C5EC0}"/>
              </a:ext>
            </a:extLst>
          </p:cNvPr>
          <p:cNvSpPr/>
          <p:nvPr/>
        </p:nvSpPr>
        <p:spPr>
          <a:xfrm>
            <a:off x="5083089" y="2375337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75D67-EAD3-4DF5-BF81-79856D92B898}"/>
              </a:ext>
            </a:extLst>
          </p:cNvPr>
          <p:cNvSpPr txBox="1"/>
          <p:nvPr/>
        </p:nvSpPr>
        <p:spPr>
          <a:xfrm>
            <a:off x="4897437" y="2393949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8E6D30-0190-483F-A1EF-E20640D8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50213" y="4412974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5970E1-8A23-4AF4-9D73-B2F490F44F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4" t="83047" b="3615"/>
          <a:stretch/>
        </p:blipFill>
        <p:spPr>
          <a:xfrm>
            <a:off x="2425647" y="2382819"/>
            <a:ext cx="2522269" cy="55215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98B22C8-93D3-4751-9AD7-BDE8871B1C5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247" y="712996"/>
            <a:ext cx="2241840" cy="5834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4157147-1DA1-4118-9FA5-9DFD6C7E1E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4" t="2166" b="85234"/>
          <a:stretch/>
        </p:blipFill>
        <p:spPr>
          <a:xfrm>
            <a:off x="8222501" y="2371268"/>
            <a:ext cx="1961614" cy="531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9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EF9DCC2-7174-4B2E-9FC4-9A2B7B646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0948" y="3185898"/>
            <a:ext cx="7163859" cy="5007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C05C6E7-F677-4DEA-89A8-2EEC2DBD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8426" y="4147189"/>
            <a:ext cx="2504661" cy="4256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345E919-0988-4194-9F4E-685913359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9486855-9EBF-4250-933E-E90568F7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6157" y="5136804"/>
            <a:ext cx="3795586" cy="4256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B2A51D2-124F-4037-B91C-1CBB367C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24FDCF6-7715-4DBF-B184-7FEEC5F744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23" r="67805" b="10791"/>
          <a:stretch/>
        </p:blipFill>
        <p:spPr>
          <a:xfrm>
            <a:off x="6033329" y="5099006"/>
            <a:ext cx="3259758" cy="63897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E37EE07-C380-439B-9726-47D5623813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00" t="10828" b="15095"/>
          <a:stretch/>
        </p:blipFill>
        <p:spPr>
          <a:xfrm>
            <a:off x="6692877" y="3999446"/>
            <a:ext cx="2413424" cy="63899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30CA3CD-7E14-4BFD-8912-42E4FB85B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4461" y="3181556"/>
            <a:ext cx="2241840" cy="583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41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5B21D8-4F5D-4D5C-AA80-1FD51AA8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578494" y="360388"/>
            <a:ext cx="3474184" cy="15896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6917633" y="1649008"/>
            <a:ext cx="4773033" cy="5288506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10184115" y="2083249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10109973" y="2101861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D1419-AE88-4876-992E-37E49BD6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1980691" y="1649005"/>
            <a:ext cx="4637862" cy="5288507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AD016C6B-02D3-4D6B-9717-D8F20D5C5EC0}"/>
              </a:ext>
            </a:extLst>
          </p:cNvPr>
          <p:cNvSpPr/>
          <p:nvPr/>
        </p:nvSpPr>
        <p:spPr>
          <a:xfrm>
            <a:off x="5083089" y="2096561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75D67-EAD3-4DF5-BF81-79856D92B898}"/>
              </a:ext>
            </a:extLst>
          </p:cNvPr>
          <p:cNvSpPr txBox="1"/>
          <p:nvPr/>
        </p:nvSpPr>
        <p:spPr>
          <a:xfrm>
            <a:off x="4986645" y="2115173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8E6D30-0190-483F-A1EF-E20640D8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50213" y="4412974"/>
            <a:ext cx="2036705" cy="25245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98B22C8-93D3-4751-9AD7-BDE8871B1C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247" y="712996"/>
            <a:ext cx="2241840" cy="5834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FE86C02-7472-4836-9241-0B66411988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23" r="67805" b="10791"/>
          <a:stretch/>
        </p:blipFill>
        <p:spPr>
          <a:xfrm>
            <a:off x="2509983" y="2109492"/>
            <a:ext cx="2436490" cy="47759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603D979-5092-4493-8076-5BBE4B170F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00" t="10828" b="15095"/>
          <a:stretch/>
        </p:blipFill>
        <p:spPr>
          <a:xfrm>
            <a:off x="7901326" y="1983040"/>
            <a:ext cx="2208647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579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199</Words>
  <Application>Microsoft Office PowerPoint</Application>
  <PresentationFormat>شاشة عريضة</PresentationFormat>
  <Paragraphs>93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2021-09-27T05:51:44Z</dcterms:created>
  <dcterms:modified xsi:type="dcterms:W3CDTF">2021-09-27T19:36:22Z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8A4D5C7E-F9B6-405F-8DC8-738C6E43C9E5</vt:lpwstr>
  </property>
  <property fmtid="{D5CDD505-2E9C-101B-9397-08002B2CF9AE}" pid="3" name="ArticulatePath">
    <vt:lpwstr>عرض تقديمي1</vt:lpwstr>
  </property>
</Properties>
</file>