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801600" cy="8229600"/>
  <p:notesSz cx="6858000" cy="9144000"/>
  <p:defaultTextStyle>
    <a:defPPr>
      <a:defRPr lang="en-US"/>
    </a:defPPr>
    <a:lvl1pPr marL="0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1pPr>
    <a:lvl2pPr marL="504749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2pPr>
    <a:lvl3pPr marL="1009498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3pPr>
    <a:lvl4pPr marL="1514246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4pPr>
    <a:lvl5pPr marL="2018995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5pPr>
    <a:lvl6pPr marL="2523744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6pPr>
    <a:lvl7pPr marL="3028493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7pPr>
    <a:lvl8pPr marL="3533242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8pPr>
    <a:lvl9pPr marL="4037990" algn="l" defTabSz="1009498" rtl="0" eaLnBrk="1" latinLnBrk="0" hangingPunct="1">
      <a:defRPr sz="1987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628CD-A931-B984-A4CE-446F59C44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5F1090-CD08-31EC-285B-357B23AFE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54675-8E6D-415C-B6B9-6BC7087B8C76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1DF5E7-B439-EE6D-A232-D444917D5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2A3F3B-12F3-7C97-F57F-F1555871C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5E7C5E-0CA8-4323-917B-F21DEFDC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58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F200C8-1BFE-E7B8-2A63-535315252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0110" y="438150"/>
            <a:ext cx="11041380" cy="1590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D35D5-4FA9-E3D1-459E-5F354E8B0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0110" y="2190750"/>
            <a:ext cx="11041380" cy="52216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D83418-F675-54AA-7A64-CC94AF027B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110" y="7627621"/>
            <a:ext cx="28803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54675-8E6D-415C-B6B9-6BC7087B8C76}" type="datetimeFigureOut">
              <a:rPr lang="en-US" smtClean="0"/>
              <a:t>9/10/2022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491A0-55FB-1966-F6D0-BE305215B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40530" y="7627621"/>
            <a:ext cx="432054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2ACC8-93F2-9BAB-C225-3E9B8DA389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41130" y="7627621"/>
            <a:ext cx="28803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E7C5E-0CA8-4323-917B-F21DEFDC88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05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BE2CD50-735A-FEC7-0354-3EF43F0E3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A40129-3407-24A7-AE26-4E07008898E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806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57D36E9-2284-0434-CD05-BE98F52D3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1121DC-EC43-F2BC-2261-FFD123C18E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10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76E2DFA-556E-1207-30AB-92C207B23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139E7-6C2E-5C50-26DC-B4727E1515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044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F0DA126-33E7-80CE-2787-88D0CD024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5CF0A7-AE97-A9CD-4F38-A516B68912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768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39EA91-AD6B-855A-C758-840EA84A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D995F4-3AF8-8125-9255-3A55659998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0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0F1B45-36F8-05C4-EC75-7B2415386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59D2F1-2E48-984E-7EB7-9C086D963A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25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0C7235-34B4-E8C4-1C62-35F61C05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77A5E0-1D48-7347-D9AE-FD5F1E73736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593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520C38-2F74-2B85-3F40-9B3ADAB69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D86148-9D35-8D3A-285C-20E1647B83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1994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9D3E5B4-BF4D-2AA1-E14A-EC8B57210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75324-5C88-A4D5-0C8F-8E700C65EAD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398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030802-A599-864C-ACAA-3600F6EAD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8D5231-C7F6-4681-E6B4-45A74B70D92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7938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DDC47CD-CB93-79D3-53C5-C4F21A82A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E97274-DD01-C387-60F6-519902B4F1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533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EE385E2-C6F2-31BC-E4AD-AED24C8B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A408CB-63A4-35DE-EB49-B3530D7428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7398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F56456-ADF8-CE3D-58E3-4388C664C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CF64F-C2F8-1E0A-C95D-7BFF7D04452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567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2126F97-01FB-4FF3-5B75-C995411E43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B1E713-5B31-AC3B-113E-8EC8506B814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024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A48CD5B-CF7F-4477-3A92-4A3515E99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BBBA4E-5E61-AE5F-FAC3-B9E09C8D0A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778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AF085E5-1B8F-4514-5778-4D9E88C21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9F66D3-4667-CE91-6982-BB93E645EB2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614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8D8E786-63E0-BC74-9B42-F0006A04C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B221CC-384C-8BDA-C5B1-72A36F6148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447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F4A71B-FA7C-F5B5-5D52-AA5F70F63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2724FE-139C-0FB4-37F1-0B07B9166AA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52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27433A1-DB0D-6666-9645-9E23A1469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B874CB2-983D-949C-628D-58B78B638FB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064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099B74-818F-7605-0651-358B0C488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1D875A-10B2-E7C8-BB7E-7E45062329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4771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E638013-C4F3-6628-5A3F-7C98A9CD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B9E8F-6941-42E4-4AF3-7B98ECB3105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80160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5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روان القضاة</dc:creator>
  <cp:lastModifiedBy>روان القضاة</cp:lastModifiedBy>
  <cp:revision>1</cp:revision>
  <dcterms:created xsi:type="dcterms:W3CDTF">2022-09-10T06:46:09Z</dcterms:created>
  <dcterms:modified xsi:type="dcterms:W3CDTF">2022-09-10T06:46:09Z</dcterms:modified>
</cp:coreProperties>
</file>