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57" r:id="rId3"/>
    <p:sldId id="260" r:id="rId4"/>
    <p:sldId id="27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DBAF5-A9D9-40F1-820D-69804A840CE6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D8E85-75FC-46D0-BDD7-5BDE59C8AD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D8E85-75FC-46D0-BDD7-5BDE59C8ADB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EAB4-B53C-4408-8A23-D39B80F9EEBE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C663-C0F4-4076-94E7-82F8E8988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EAB4-B53C-4408-8A23-D39B80F9EEBE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C663-C0F4-4076-94E7-82F8E8988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EAB4-B53C-4408-8A23-D39B80F9EEBE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C663-C0F4-4076-94E7-82F8E8988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EAB4-B53C-4408-8A23-D39B80F9EEBE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C663-C0F4-4076-94E7-82F8E8988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EAB4-B53C-4408-8A23-D39B80F9EEBE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C663-C0F4-4076-94E7-82F8E8988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EAB4-B53C-4408-8A23-D39B80F9EEBE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C663-C0F4-4076-94E7-82F8E8988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EAB4-B53C-4408-8A23-D39B80F9EEBE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C663-C0F4-4076-94E7-82F8E8988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EAB4-B53C-4408-8A23-D39B80F9EEBE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C663-C0F4-4076-94E7-82F8E8988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EAB4-B53C-4408-8A23-D39B80F9EEBE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C663-C0F4-4076-94E7-82F8E8988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EAB4-B53C-4408-8A23-D39B80F9EEBE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C663-C0F4-4076-94E7-82F8E8988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EAB4-B53C-4408-8A23-D39B80F9EEBE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C663-C0F4-4076-94E7-82F8E8988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4EAB4-B53C-4408-8A23-D39B80F9EEBE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2C663-C0F4-4076-94E7-82F8E8988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28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53.png"/><Relationship Id="rId3" Type="http://schemas.openxmlformats.org/officeDocument/2006/relationships/image" Target="../media/image50.png"/><Relationship Id="rId7" Type="http://schemas.openxmlformats.org/officeDocument/2006/relationships/oleObject" Target="../embeddings/oleObject17.bin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6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oleObject21.bin"/><Relationship Id="rId5" Type="http://schemas.openxmlformats.org/officeDocument/2006/relationships/image" Target="../media/image52.png"/><Relationship Id="rId15" Type="http://schemas.openxmlformats.org/officeDocument/2006/relationships/image" Target="../media/image55.png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51.png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OSHIBA\Dropbox\2&#1593;\&#1576;&#1608;&#1585;%20&#1575;&#1604;&#1576;&#1575;&#1576;%201\&#1575;&#1604;&#1605;&#1578;&#1576;&#1575;&#1610;&#1606;&#1575;&#1578;%2000_00_00-00_01_46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25.pn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20.png"/><Relationship Id="rId15" Type="http://schemas.openxmlformats.org/officeDocument/2006/relationships/image" Target="../media/image22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9.png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oleObject" Target="../embeddings/oleObject14.bin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0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37.png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36.png"/><Relationship Id="rId15" Type="http://schemas.openxmlformats.org/officeDocument/2006/relationships/image" Target="../media/image39.png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35.png"/><Relationship Id="rId9" Type="http://schemas.openxmlformats.org/officeDocument/2006/relationships/oleObject" Target="../embeddings/oleObject10.bin"/><Relationship Id="rId14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285728"/>
            <a:ext cx="9810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214554"/>
            <a:ext cx="653417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ربع نص 3"/>
          <p:cNvSpPr txBox="1"/>
          <p:nvPr/>
        </p:nvSpPr>
        <p:spPr>
          <a:xfrm>
            <a:off x="428596" y="5357826"/>
            <a:ext cx="4000528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200" dirty="0" smtClean="0"/>
              <a:t>إعداد المعلمة: هند العديني</a:t>
            </a:r>
            <a:endParaRPr lang="en-US" sz="3200" dirty="0"/>
          </a:p>
        </p:txBody>
      </p:sp>
      <p:pic>
        <p:nvPicPr>
          <p:cNvPr id="5" name="صورة 4" descr="اللهم-عل-منا-ما-ينفعنا-و-انفعنا-بما-عل-متنا-و-ز-د-نا-علما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500042"/>
            <a:ext cx="5286412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4875" y="1833560"/>
            <a:ext cx="7334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14282" y="3059895"/>
          <a:ext cx="3817157" cy="3595722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321838"/>
                <a:gridCol w="249637"/>
                <a:gridCol w="269973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32147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4" name="رابط كسهم مستقيم 3"/>
          <p:cNvCxnSpPr/>
          <p:nvPr/>
        </p:nvCxnSpPr>
        <p:spPr>
          <a:xfrm rot="10800000">
            <a:off x="428576" y="6356370"/>
            <a:ext cx="3643312" cy="1587"/>
          </a:xfrm>
          <a:prstGeom prst="straightConnector1">
            <a:avLst/>
          </a:prstGeom>
          <a:ln w="3492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رابط كسهم مستقيم 4"/>
          <p:cNvCxnSpPr/>
          <p:nvPr/>
        </p:nvCxnSpPr>
        <p:spPr>
          <a:xfrm rot="5400000">
            <a:off x="-964433" y="5107805"/>
            <a:ext cx="3500437" cy="0"/>
          </a:xfrm>
          <a:prstGeom prst="straightConnector1">
            <a:avLst/>
          </a:prstGeom>
          <a:ln w="3492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صورة 5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7" name="شكل بيضاوي 6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دقائق</a:t>
            </a:r>
            <a:r>
              <a:rPr lang="en-US" b="1" dirty="0" smtClean="0">
                <a:solidFill>
                  <a:srgbClr val="C00000"/>
                </a:solidFill>
              </a:rPr>
              <a:t>8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0"/>
            <a:ext cx="2857488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48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7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8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1414"/>
            <a:ext cx="7858154" cy="1347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1285860"/>
            <a:ext cx="6034097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2214554"/>
            <a:ext cx="293846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285719" y="1142984"/>
          <a:ext cx="2643322" cy="103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0067"/>
                <a:gridCol w="428628"/>
                <a:gridCol w="428628"/>
                <a:gridCol w="428628"/>
                <a:gridCol w="428628"/>
                <a:gridCol w="428743"/>
              </a:tblGrid>
              <a:tr h="392909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428596" y="1214422"/>
          <a:ext cx="285752" cy="285750"/>
        </p:xfrm>
        <a:graphic>
          <a:graphicData uri="http://schemas.openxmlformats.org/presentationml/2006/ole">
            <p:oleObj spid="_x0000_s7173" name="Equation" r:id="rId6" imgW="152280" imgH="126720" progId="Equation.DSMT4">
              <p:embed/>
            </p:oleObj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428596" y="1785924"/>
          <a:ext cx="255587" cy="373063"/>
        </p:xfrm>
        <a:graphic>
          <a:graphicData uri="http://schemas.openxmlformats.org/presentationml/2006/ole">
            <p:oleObj spid="_x0000_s7174" name="Equation" r:id="rId7" imgW="164880" imgH="164880" progId="Equation.DSMT4">
              <p:embed/>
            </p:oleObj>
          </a:graphicData>
        </a:graphic>
      </p:graphicFrame>
      <p:graphicFrame>
        <p:nvGraphicFramePr>
          <p:cNvPr id="8" name="Object 11"/>
          <p:cNvGraphicFramePr>
            <a:graphicFrameLocks noChangeAspect="1"/>
          </p:cNvGraphicFramePr>
          <p:nvPr/>
        </p:nvGraphicFramePr>
        <p:xfrm>
          <a:off x="1643042" y="1785926"/>
          <a:ext cx="381000" cy="239712"/>
        </p:xfrm>
        <a:graphic>
          <a:graphicData uri="http://schemas.openxmlformats.org/presentationml/2006/ole">
            <p:oleObj spid="_x0000_s7175" name="Equation" r:id="rId8" imgW="203040" imgH="164880" progId="Equation.DSMT4">
              <p:embed/>
            </p:oleObj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2119298" y="1785926"/>
          <a:ext cx="381000" cy="258762"/>
        </p:xfrm>
        <a:graphic>
          <a:graphicData uri="http://schemas.openxmlformats.org/presentationml/2006/ole">
            <p:oleObj spid="_x0000_s7177" name="Equation" r:id="rId9" imgW="203040" imgH="177480" progId="Equation.DSMT4">
              <p:embed/>
            </p:oleObj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1285852" y="1785926"/>
          <a:ext cx="381000" cy="258762"/>
        </p:xfrm>
        <a:graphic>
          <a:graphicData uri="http://schemas.openxmlformats.org/presentationml/2006/ole">
            <p:oleObj spid="_x0000_s7178" name="Equation" r:id="rId10" imgW="203040" imgH="177480" progId="Equation.DSMT4">
              <p:embed/>
            </p:oleObj>
          </a:graphicData>
        </a:graphic>
      </p:graphicFrame>
      <p:graphicFrame>
        <p:nvGraphicFramePr>
          <p:cNvPr id="7179" name="Object 11"/>
          <p:cNvGraphicFramePr>
            <a:graphicFrameLocks noChangeAspect="1"/>
          </p:cNvGraphicFramePr>
          <p:nvPr/>
        </p:nvGraphicFramePr>
        <p:xfrm>
          <a:off x="2547938" y="1795463"/>
          <a:ext cx="381000" cy="239712"/>
        </p:xfrm>
        <a:graphic>
          <a:graphicData uri="http://schemas.openxmlformats.org/presentationml/2006/ole">
            <p:oleObj spid="_x0000_s7179" name="Equation" r:id="rId11" imgW="203040" imgH="164880" progId="Equation.DSMT4">
              <p:embed/>
            </p:oleObj>
          </a:graphicData>
        </a:graphic>
      </p:graphicFrame>
      <p:graphicFrame>
        <p:nvGraphicFramePr>
          <p:cNvPr id="7180" name="Object 12"/>
          <p:cNvGraphicFramePr>
            <a:graphicFrameLocks noChangeAspect="1"/>
          </p:cNvGraphicFramePr>
          <p:nvPr/>
        </p:nvGraphicFramePr>
        <p:xfrm>
          <a:off x="833414" y="1785926"/>
          <a:ext cx="381000" cy="239712"/>
        </p:xfrm>
        <a:graphic>
          <a:graphicData uri="http://schemas.openxmlformats.org/presentationml/2006/ole">
            <p:oleObj spid="_x0000_s7180" name="Equation" r:id="rId12" imgW="203040" imgH="164880" progId="Equation.DSMT4">
              <p:embed/>
            </p:oleObj>
          </a:graphicData>
        </a:graphic>
      </p:graphicFrame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0034" y="2571744"/>
            <a:ext cx="2500330" cy="232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00562" y="2786058"/>
            <a:ext cx="4286250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715008" y="3214686"/>
            <a:ext cx="2747965" cy="145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643570" y="4586297"/>
            <a:ext cx="3095625" cy="55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1838316"/>
            <a:ext cx="6534176" cy="1090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85720" y="3143240"/>
          <a:ext cx="3571900" cy="3571908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266418"/>
                <a:gridCol w="293221"/>
                <a:gridCol w="250557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4" name="رابط مستقيم 3"/>
          <p:cNvCxnSpPr/>
          <p:nvPr/>
        </p:nvCxnSpPr>
        <p:spPr>
          <a:xfrm rot="10800000" flipV="1">
            <a:off x="428596" y="4641558"/>
            <a:ext cx="3357586" cy="187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رابط مستقيم 4"/>
          <p:cNvCxnSpPr/>
          <p:nvPr/>
        </p:nvCxnSpPr>
        <p:spPr>
          <a:xfrm rot="16200000" flipV="1">
            <a:off x="378587" y="4879181"/>
            <a:ext cx="3357586" cy="2857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جدول 5"/>
          <p:cNvGraphicFramePr>
            <a:graphicFrameLocks noGrp="1"/>
          </p:cNvGraphicFramePr>
          <p:nvPr/>
        </p:nvGraphicFramePr>
        <p:xfrm>
          <a:off x="5072066" y="3000362"/>
          <a:ext cx="3571900" cy="3571908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266418"/>
                <a:gridCol w="293221"/>
                <a:gridCol w="250557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7" name="رابط مستقيم 6"/>
          <p:cNvCxnSpPr/>
          <p:nvPr/>
        </p:nvCxnSpPr>
        <p:spPr>
          <a:xfrm rot="10800000" flipV="1">
            <a:off x="5214942" y="5072074"/>
            <a:ext cx="3357586" cy="187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 rot="16200000" flipV="1">
            <a:off x="5164934" y="4736303"/>
            <a:ext cx="3357586" cy="2857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صورة 1" descr="http://www.ghassan-ktait.com/data/15/imagesCABVVH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71424"/>
            <a:ext cx="1905000" cy="1428750"/>
          </a:xfrm>
          <a:prstGeom prst="rect">
            <a:avLst/>
          </a:prstGeom>
          <a:noFill/>
        </p:spPr>
      </p:pic>
      <p:pic>
        <p:nvPicPr>
          <p:cNvPr id="10" name="صورة 9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11" name="شكل بيضاوي 10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دقائق</a:t>
            </a:r>
            <a:r>
              <a:rPr lang="en-US" b="1" dirty="0" smtClean="0">
                <a:solidFill>
                  <a:srgbClr val="C00000"/>
                </a:solidFill>
              </a:rPr>
              <a:t>8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48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7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8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8393" y="1071546"/>
            <a:ext cx="67913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85720" y="3143240"/>
          <a:ext cx="3571900" cy="3571908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266418"/>
                <a:gridCol w="293221"/>
                <a:gridCol w="250557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4" name="رابط مستقيم 3"/>
          <p:cNvCxnSpPr/>
          <p:nvPr/>
        </p:nvCxnSpPr>
        <p:spPr>
          <a:xfrm rot="10800000" flipV="1">
            <a:off x="428596" y="4641558"/>
            <a:ext cx="3357586" cy="187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رابط مستقيم 4"/>
          <p:cNvCxnSpPr/>
          <p:nvPr/>
        </p:nvCxnSpPr>
        <p:spPr>
          <a:xfrm rot="16200000" flipV="1">
            <a:off x="378587" y="4879181"/>
            <a:ext cx="3357586" cy="2857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صورة 5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7" name="شكل بيضاوي 6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ربع نص 7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15 دقائق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3995936" y="188640"/>
            <a:ext cx="1296144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فردي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28604"/>
            <a:ext cx="74199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357430"/>
            <a:ext cx="216217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285720" y="3143240"/>
          <a:ext cx="3571900" cy="3571908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266418"/>
                <a:gridCol w="293221"/>
                <a:gridCol w="250557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5" name="رابط مستقيم 4"/>
          <p:cNvCxnSpPr/>
          <p:nvPr/>
        </p:nvCxnSpPr>
        <p:spPr>
          <a:xfrm rot="10800000" flipV="1">
            <a:off x="428596" y="4641558"/>
            <a:ext cx="3357586" cy="187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مستقيم 5"/>
          <p:cNvCxnSpPr/>
          <p:nvPr/>
        </p:nvCxnSpPr>
        <p:spPr>
          <a:xfrm rot="16200000" flipV="1">
            <a:off x="378587" y="4879181"/>
            <a:ext cx="3357586" cy="2857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62174"/>
            <a:ext cx="7715303" cy="29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مستدير الزوايا 2"/>
          <p:cNvSpPr/>
          <p:nvPr/>
        </p:nvSpPr>
        <p:spPr>
          <a:xfrm>
            <a:off x="4000496" y="357166"/>
            <a:ext cx="1296144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التقويم </a:t>
            </a:r>
            <a:endParaRPr lang="ar-SA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المتباينات 00_00_00-00_01_46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285728"/>
            <a:ext cx="8643966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571480"/>
            <a:ext cx="2290766" cy="114300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071678"/>
            <a:ext cx="2071702" cy="1928826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000504"/>
            <a:ext cx="2085985" cy="235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وسيلة شرح على شكل سحابة 4"/>
          <p:cNvSpPr/>
          <p:nvPr/>
        </p:nvSpPr>
        <p:spPr>
          <a:xfrm>
            <a:off x="1357290" y="1428736"/>
            <a:ext cx="3643338" cy="150019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عددي خطوات تمثيل الدالة الخطية.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78390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وسيلة شرح على شكل سحابة 2"/>
          <p:cNvSpPr/>
          <p:nvPr/>
        </p:nvSpPr>
        <p:spPr>
          <a:xfrm>
            <a:off x="5072066" y="3214686"/>
            <a:ext cx="3643338" cy="150019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ماذا تعني المتباينة</a:t>
            </a:r>
          </a:p>
          <a:p>
            <a:pPr algn="ctr"/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785786" y="3500438"/>
            <a:ext cx="4143404" cy="150019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هل لدى تركي المبلغ الكافي لشراء 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فطائر</a:t>
            </a:r>
          </a:p>
          <a:p>
            <a:pPr algn="ctr" rtl="1"/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 20 كوب عصير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038606"/>
            <a:ext cx="12858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8143932" cy="3643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714752"/>
            <a:ext cx="2505075" cy="44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71414"/>
            <a:ext cx="421005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9486" y="1142984"/>
            <a:ext cx="5510232" cy="80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7" name="جدول 16"/>
          <p:cNvGraphicFramePr>
            <a:graphicFrameLocks noGrp="1"/>
          </p:cNvGraphicFramePr>
          <p:nvPr/>
        </p:nvGraphicFramePr>
        <p:xfrm>
          <a:off x="214282" y="1916887"/>
          <a:ext cx="3817157" cy="3798129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321838"/>
                <a:gridCol w="249637"/>
                <a:gridCol w="269973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52388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8" name="جدول 17"/>
          <p:cNvGraphicFramePr>
            <a:graphicFrameLocks noGrp="1"/>
          </p:cNvGraphicFramePr>
          <p:nvPr/>
        </p:nvGraphicFramePr>
        <p:xfrm>
          <a:off x="500034" y="357166"/>
          <a:ext cx="1500198" cy="103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0066"/>
                <a:gridCol w="500066"/>
                <a:gridCol w="500066"/>
              </a:tblGrid>
              <a:tr h="473398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971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642910" y="571480"/>
          <a:ext cx="285752" cy="285750"/>
        </p:xfrm>
        <a:graphic>
          <a:graphicData uri="http://schemas.openxmlformats.org/presentationml/2006/ole">
            <p:oleObj spid="_x0000_s2054" name="Equation" r:id="rId7" imgW="152280" imgH="126720" progId="Equation.DSMT4">
              <p:embed/>
            </p:oleObj>
          </a:graphicData>
        </a:graphic>
      </p:graphicFrame>
      <p:graphicFrame>
        <p:nvGraphicFramePr>
          <p:cNvPr id="20" name="Object 4"/>
          <p:cNvGraphicFramePr>
            <a:graphicFrameLocks noChangeAspect="1"/>
          </p:cNvGraphicFramePr>
          <p:nvPr/>
        </p:nvGraphicFramePr>
        <p:xfrm>
          <a:off x="571472" y="1000108"/>
          <a:ext cx="255587" cy="373063"/>
        </p:xfrm>
        <a:graphic>
          <a:graphicData uri="http://schemas.openxmlformats.org/presentationml/2006/ole">
            <p:oleObj spid="_x0000_s2055" name="Equation" r:id="rId8" imgW="164880" imgH="164880" progId="Equation.DSMT4">
              <p:embed/>
            </p:oleObj>
          </a:graphicData>
        </a:graphic>
      </p:graphicFrame>
      <p:cxnSp>
        <p:nvCxnSpPr>
          <p:cNvPr id="24" name="رابط كسهم مستقيم 23"/>
          <p:cNvCxnSpPr/>
          <p:nvPr/>
        </p:nvCxnSpPr>
        <p:spPr>
          <a:xfrm rot="10800000">
            <a:off x="428576" y="3417068"/>
            <a:ext cx="3643312" cy="1587"/>
          </a:xfrm>
          <a:prstGeom prst="straightConnector1">
            <a:avLst/>
          </a:prstGeom>
          <a:ln w="3492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كسهم مستقيم 24"/>
          <p:cNvCxnSpPr/>
          <p:nvPr/>
        </p:nvCxnSpPr>
        <p:spPr>
          <a:xfrm rot="5400000">
            <a:off x="107137" y="3738551"/>
            <a:ext cx="3500437" cy="0"/>
          </a:xfrm>
          <a:prstGeom prst="straightConnector1">
            <a:avLst/>
          </a:prstGeom>
          <a:ln w="3492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مربع نص 25"/>
          <p:cNvSpPr txBox="1"/>
          <p:nvPr/>
        </p:nvSpPr>
        <p:spPr>
          <a:xfrm>
            <a:off x="1705910" y="3000372"/>
            <a:ext cx="3657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×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2214546" y="3143248"/>
            <a:ext cx="357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×</a:t>
            </a:r>
            <a:endParaRPr lang="ar-SA" sz="2800" b="1" dirty="0">
              <a:solidFill>
                <a:srgbClr val="C00000"/>
              </a:solidFill>
            </a:endParaRPr>
          </a:p>
        </p:txBody>
      </p:sp>
      <p:cxnSp>
        <p:nvCxnSpPr>
          <p:cNvPr id="29" name="رابط كسهم مستقيم 28"/>
          <p:cNvCxnSpPr/>
          <p:nvPr/>
        </p:nvCxnSpPr>
        <p:spPr>
          <a:xfrm rot="10800000">
            <a:off x="357158" y="2714620"/>
            <a:ext cx="3929090" cy="1357324"/>
          </a:xfrm>
          <a:prstGeom prst="straightConnector1">
            <a:avLst/>
          </a:prstGeom>
          <a:ln w="47625">
            <a:solidFill>
              <a:srgbClr val="0070C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4214810" y="2000240"/>
          <a:ext cx="2881313" cy="371465"/>
        </p:xfrm>
        <a:graphic>
          <a:graphicData uri="http://schemas.openxmlformats.org/presentationml/2006/ole">
            <p:oleObj spid="_x0000_s2056" name="Equation" r:id="rId9" imgW="1536480" imgH="203040" progId="Equation.DSMT4">
              <p:embed/>
            </p:oleObj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143768" y="1928802"/>
          <a:ext cx="1531937" cy="642938"/>
        </p:xfrm>
        <a:graphic>
          <a:graphicData uri="http://schemas.openxmlformats.org/presentationml/2006/ole">
            <p:oleObj spid="_x0000_s2057" name="Equation" r:id="rId10" imgW="596880" imgH="393480" progId="Equation.DSMT4">
              <p:embed/>
            </p:oleObj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1071538" y="857232"/>
          <a:ext cx="285752" cy="571504"/>
        </p:xfrm>
        <a:graphic>
          <a:graphicData uri="http://schemas.openxmlformats.org/presentationml/2006/ole">
            <p:oleObj spid="_x0000_s2059" name="Equation" r:id="rId11" imgW="152280" imgH="393480" progId="Equation.DSMT4">
              <p:embed/>
            </p:oleObj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/>
        </p:nvGraphicFramePr>
        <p:xfrm>
          <a:off x="4286248" y="2428868"/>
          <a:ext cx="3048000" cy="369887"/>
        </p:xfrm>
        <a:graphic>
          <a:graphicData uri="http://schemas.openxmlformats.org/presentationml/2006/ole">
            <p:oleObj spid="_x0000_s2060" name="Equation" r:id="rId12" imgW="1625400" imgH="203040" progId="Equation.DSMT4">
              <p:embed/>
            </p:oleObj>
          </a:graphicData>
        </a:graphic>
      </p:graphicFrame>
      <p:graphicFrame>
        <p:nvGraphicFramePr>
          <p:cNvPr id="2061" name="Object 13"/>
          <p:cNvGraphicFramePr>
            <a:graphicFrameLocks noChangeAspect="1"/>
          </p:cNvGraphicFramePr>
          <p:nvPr/>
        </p:nvGraphicFramePr>
        <p:xfrm>
          <a:off x="7429520" y="2428868"/>
          <a:ext cx="1401762" cy="331788"/>
        </p:xfrm>
        <a:graphic>
          <a:graphicData uri="http://schemas.openxmlformats.org/presentationml/2006/ole">
            <p:oleObj spid="_x0000_s2061" name="Equation" r:id="rId13" imgW="545760" imgH="203040" progId="Equation.DSMT4">
              <p:embed/>
            </p:oleObj>
          </a:graphicData>
        </a:graphic>
      </p:graphicFrame>
      <p:graphicFrame>
        <p:nvGraphicFramePr>
          <p:cNvPr id="2062" name="Object 14"/>
          <p:cNvGraphicFramePr>
            <a:graphicFrameLocks noChangeAspect="1"/>
          </p:cNvGraphicFramePr>
          <p:nvPr/>
        </p:nvGraphicFramePr>
        <p:xfrm>
          <a:off x="1571604" y="428604"/>
          <a:ext cx="268293" cy="285752"/>
        </p:xfrm>
        <a:graphic>
          <a:graphicData uri="http://schemas.openxmlformats.org/presentationml/2006/ole">
            <p:oleObj spid="_x0000_s2062" name="Equation" r:id="rId14" imgW="126720" imgH="164880" progId="Equation.DSMT4">
              <p:embed/>
            </p:oleObj>
          </a:graphicData>
        </a:graphic>
      </p:graphicFrame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14810" y="2857496"/>
            <a:ext cx="4781553" cy="91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000892" y="4214818"/>
            <a:ext cx="1038225" cy="34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500562" y="4286256"/>
            <a:ext cx="2438400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2" name="مجموعة 61"/>
          <p:cNvGrpSpPr/>
          <p:nvPr/>
        </p:nvGrpSpPr>
        <p:grpSpPr>
          <a:xfrm>
            <a:off x="642910" y="2500306"/>
            <a:ext cx="3357586" cy="1357322"/>
            <a:chOff x="571472" y="2500306"/>
            <a:chExt cx="3357586" cy="1357322"/>
          </a:xfrm>
        </p:grpSpPr>
        <p:cxnSp>
          <p:nvCxnSpPr>
            <p:cNvPr id="50" name="رابط مستقيم 49"/>
            <p:cNvCxnSpPr/>
            <p:nvPr/>
          </p:nvCxnSpPr>
          <p:spPr>
            <a:xfrm rot="5400000">
              <a:off x="500034" y="2571744"/>
              <a:ext cx="285752" cy="142876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رابط مستقيم 50"/>
            <p:cNvCxnSpPr/>
            <p:nvPr/>
          </p:nvCxnSpPr>
          <p:spPr>
            <a:xfrm rot="5400000">
              <a:off x="714348" y="2643182"/>
              <a:ext cx="285752" cy="142876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رابط مستقيم 51"/>
            <p:cNvCxnSpPr/>
            <p:nvPr/>
          </p:nvCxnSpPr>
          <p:spPr>
            <a:xfrm rot="5400000">
              <a:off x="928662" y="2714620"/>
              <a:ext cx="285752" cy="142876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رابط مستقيم 52"/>
            <p:cNvCxnSpPr/>
            <p:nvPr/>
          </p:nvCxnSpPr>
          <p:spPr>
            <a:xfrm rot="5400000">
              <a:off x="1285852" y="2786058"/>
              <a:ext cx="285752" cy="142876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رابط مستقيم 53"/>
            <p:cNvCxnSpPr/>
            <p:nvPr/>
          </p:nvCxnSpPr>
          <p:spPr>
            <a:xfrm rot="5400000">
              <a:off x="1571604" y="2928934"/>
              <a:ext cx="285752" cy="142876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رابط مستقيم 54"/>
            <p:cNvCxnSpPr/>
            <p:nvPr/>
          </p:nvCxnSpPr>
          <p:spPr>
            <a:xfrm rot="5400000">
              <a:off x="1857356" y="3000372"/>
              <a:ext cx="285752" cy="142876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رابط مستقيم 55"/>
            <p:cNvCxnSpPr/>
            <p:nvPr/>
          </p:nvCxnSpPr>
          <p:spPr>
            <a:xfrm rot="5400000">
              <a:off x="2143108" y="3143248"/>
              <a:ext cx="285752" cy="142876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رابط مستقيم 56"/>
            <p:cNvCxnSpPr/>
            <p:nvPr/>
          </p:nvCxnSpPr>
          <p:spPr>
            <a:xfrm rot="5400000">
              <a:off x="2500298" y="3214686"/>
              <a:ext cx="285752" cy="142876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رابط مستقيم 57"/>
            <p:cNvCxnSpPr/>
            <p:nvPr/>
          </p:nvCxnSpPr>
          <p:spPr>
            <a:xfrm rot="5400000">
              <a:off x="2857488" y="3357562"/>
              <a:ext cx="285752" cy="142876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رابط مستقيم 58"/>
            <p:cNvCxnSpPr/>
            <p:nvPr/>
          </p:nvCxnSpPr>
          <p:spPr>
            <a:xfrm rot="5400000">
              <a:off x="3143240" y="3500438"/>
              <a:ext cx="285752" cy="142876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رابط مستقيم 59"/>
            <p:cNvCxnSpPr/>
            <p:nvPr/>
          </p:nvCxnSpPr>
          <p:spPr>
            <a:xfrm rot="5400000">
              <a:off x="3428992" y="3571876"/>
              <a:ext cx="285752" cy="142876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رابط مستقيم 60"/>
            <p:cNvCxnSpPr/>
            <p:nvPr/>
          </p:nvCxnSpPr>
          <p:spPr>
            <a:xfrm rot="5400000">
              <a:off x="3714744" y="3643314"/>
              <a:ext cx="285752" cy="142876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071934" y="4786322"/>
            <a:ext cx="5072066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813" y="1500175"/>
            <a:ext cx="628652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142844" y="2857498"/>
          <a:ext cx="3571900" cy="3571908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266418"/>
                <a:gridCol w="293221"/>
                <a:gridCol w="250557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4" name="رابط مستقيم 3"/>
          <p:cNvCxnSpPr/>
          <p:nvPr/>
        </p:nvCxnSpPr>
        <p:spPr>
          <a:xfrm rot="10800000" flipV="1">
            <a:off x="285720" y="4355816"/>
            <a:ext cx="3357586" cy="187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رابط مستقيم 4"/>
          <p:cNvCxnSpPr/>
          <p:nvPr/>
        </p:nvCxnSpPr>
        <p:spPr>
          <a:xfrm rot="16200000" flipV="1">
            <a:off x="235711" y="4593439"/>
            <a:ext cx="3357586" cy="2857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جدول 5"/>
          <p:cNvGraphicFramePr>
            <a:graphicFrameLocks noGrp="1"/>
          </p:cNvGraphicFramePr>
          <p:nvPr/>
        </p:nvGraphicFramePr>
        <p:xfrm>
          <a:off x="4929190" y="2714620"/>
          <a:ext cx="3571900" cy="3571908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266418"/>
                <a:gridCol w="293221"/>
                <a:gridCol w="250557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7" name="رابط مستقيم 6"/>
          <p:cNvCxnSpPr/>
          <p:nvPr/>
        </p:nvCxnSpPr>
        <p:spPr>
          <a:xfrm rot="10800000" flipV="1">
            <a:off x="5072066" y="4786322"/>
            <a:ext cx="3357586" cy="187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 rot="16200000" flipV="1">
            <a:off x="4764885" y="4450561"/>
            <a:ext cx="3357586" cy="2857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صورة 1" descr="http://www.ghassan-ktait.com/data/15/imagesCABVVH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71424"/>
            <a:ext cx="1905000" cy="1428750"/>
          </a:xfrm>
          <a:prstGeom prst="rect">
            <a:avLst/>
          </a:prstGeom>
          <a:noFill/>
        </p:spPr>
      </p:pic>
      <p:pic>
        <p:nvPicPr>
          <p:cNvPr id="10" name="صورة 9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11" name="شكل بيضاوي 10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دقائق</a:t>
            </a:r>
            <a:r>
              <a:rPr lang="en-US" b="1" dirty="0" smtClean="0">
                <a:solidFill>
                  <a:srgbClr val="C00000"/>
                </a:solidFill>
              </a:rPr>
              <a:t>8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48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7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8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0"/>
            <a:ext cx="7643834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1928802"/>
            <a:ext cx="703897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2357430"/>
            <a:ext cx="588645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2357430"/>
            <a:ext cx="24003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2786058"/>
            <a:ext cx="394335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جدول 6"/>
          <p:cNvGraphicFramePr>
            <a:graphicFrameLocks noGrp="1"/>
          </p:cNvGraphicFramePr>
          <p:nvPr/>
        </p:nvGraphicFramePr>
        <p:xfrm>
          <a:off x="6929454" y="4071942"/>
          <a:ext cx="1357322" cy="103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0066"/>
                <a:gridCol w="428628"/>
                <a:gridCol w="428628"/>
              </a:tblGrid>
              <a:tr h="392909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7072330" y="4071944"/>
          <a:ext cx="285752" cy="285750"/>
        </p:xfrm>
        <a:graphic>
          <a:graphicData uri="http://schemas.openxmlformats.org/presentationml/2006/ole">
            <p:oleObj spid="_x0000_s4103" name="Equation" r:id="rId8" imgW="152280" imgH="126720" progId="Equation.DSMT4">
              <p:embed/>
            </p:oleObj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7072330" y="4643446"/>
          <a:ext cx="255587" cy="373063"/>
        </p:xfrm>
        <a:graphic>
          <a:graphicData uri="http://schemas.openxmlformats.org/presentationml/2006/ole">
            <p:oleObj spid="_x0000_s4104" name="Equation" r:id="rId9" imgW="164880" imgH="164880" progId="Equation.DSMT4">
              <p:embed/>
            </p:oleObj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4297363" y="3067057"/>
          <a:ext cx="2714625" cy="615952"/>
        </p:xfrm>
        <a:graphic>
          <a:graphicData uri="http://schemas.openxmlformats.org/presentationml/2006/ole">
            <p:oleObj spid="_x0000_s4105" name="Equation" r:id="rId10" imgW="1447560" imgH="393480" progId="Equation.DSMT4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7524750" y="4727575"/>
          <a:ext cx="381000" cy="258762"/>
        </p:xfrm>
        <a:graphic>
          <a:graphicData uri="http://schemas.openxmlformats.org/presentationml/2006/ole">
            <p:oleObj spid="_x0000_s4107" name="Equation" r:id="rId11" imgW="203040" imgH="177480" progId="Equation.DSMT4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357688" y="3611570"/>
          <a:ext cx="2905125" cy="603248"/>
        </p:xfrm>
        <a:graphic>
          <a:graphicData uri="http://schemas.openxmlformats.org/presentationml/2006/ole">
            <p:oleObj spid="_x0000_s4108" name="Equation" r:id="rId12" imgW="1549080" imgH="393480" progId="Equation.DSMT4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7332663" y="3773488"/>
          <a:ext cx="1597025" cy="331787"/>
        </p:xfrm>
        <a:graphic>
          <a:graphicData uri="http://schemas.openxmlformats.org/presentationml/2006/ole">
            <p:oleObj spid="_x0000_s4109" name="Equation" r:id="rId13" imgW="622080" imgH="203040" progId="Equation.DSMT4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7921625" y="4071942"/>
          <a:ext cx="293713" cy="300045"/>
        </p:xfrm>
        <a:graphic>
          <a:graphicData uri="http://schemas.openxmlformats.org/presentationml/2006/ole">
            <p:oleObj spid="_x0000_s4110" name="Equation" r:id="rId14" imgW="203040" imgH="177480" progId="Equation.DSMT4">
              <p:embed/>
            </p:oleObj>
          </a:graphicData>
        </a:graphic>
      </p:graphicFrame>
      <p:graphicFrame>
        <p:nvGraphicFramePr>
          <p:cNvPr id="16" name="جدول 15"/>
          <p:cNvGraphicFramePr>
            <a:graphicFrameLocks noGrp="1"/>
          </p:cNvGraphicFramePr>
          <p:nvPr/>
        </p:nvGraphicFramePr>
        <p:xfrm>
          <a:off x="214282" y="2988457"/>
          <a:ext cx="3817157" cy="3595722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321838"/>
                <a:gridCol w="249637"/>
                <a:gridCol w="269973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32147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17" name="رابط كسهم مستقيم 16"/>
          <p:cNvCxnSpPr/>
          <p:nvPr/>
        </p:nvCxnSpPr>
        <p:spPr>
          <a:xfrm rot="10800000">
            <a:off x="428576" y="6284932"/>
            <a:ext cx="3643312" cy="1587"/>
          </a:xfrm>
          <a:prstGeom prst="straightConnector1">
            <a:avLst/>
          </a:prstGeom>
          <a:ln w="3492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 rot="5400000">
            <a:off x="-964433" y="5036367"/>
            <a:ext cx="3500437" cy="0"/>
          </a:xfrm>
          <a:prstGeom prst="straightConnector1">
            <a:avLst/>
          </a:prstGeom>
          <a:ln w="3492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ربع نص 18"/>
          <p:cNvSpPr txBox="1"/>
          <p:nvPr/>
        </p:nvSpPr>
        <p:spPr>
          <a:xfrm>
            <a:off x="642910" y="4834606"/>
            <a:ext cx="357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×</a:t>
            </a:r>
            <a:endParaRPr lang="ar-SA" sz="2800" b="1" dirty="0">
              <a:solidFill>
                <a:srgbClr val="C00000"/>
              </a:solidFill>
            </a:endParaRPr>
          </a:p>
        </p:txBody>
      </p:sp>
      <p:cxnSp>
        <p:nvCxnSpPr>
          <p:cNvPr id="20" name="رابط كسهم مستقيم 19"/>
          <p:cNvCxnSpPr/>
          <p:nvPr/>
        </p:nvCxnSpPr>
        <p:spPr>
          <a:xfrm rot="10800000">
            <a:off x="285720" y="4786322"/>
            <a:ext cx="3429024" cy="1928826"/>
          </a:xfrm>
          <a:prstGeom prst="straightConnector1">
            <a:avLst/>
          </a:prstGeom>
          <a:ln w="47625" cmpd="sng">
            <a:solidFill>
              <a:srgbClr val="0070C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مربع نص 33"/>
          <p:cNvSpPr txBox="1"/>
          <p:nvPr/>
        </p:nvSpPr>
        <p:spPr>
          <a:xfrm>
            <a:off x="857224" y="6286520"/>
            <a:ext cx="357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400" b="1" dirty="0" smtClean="0"/>
              <a:t>5</a:t>
            </a:r>
            <a:endParaRPr lang="en-US" sz="1400" b="1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500034" y="5835867"/>
            <a:ext cx="357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400" b="1" dirty="0" smtClean="0"/>
              <a:t>5</a:t>
            </a:r>
            <a:endParaRPr lang="en-US" sz="1400" b="1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1071538" y="6286520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400" b="1" dirty="0" smtClean="0"/>
              <a:t>10</a:t>
            </a:r>
            <a:endParaRPr lang="en-US" sz="1400" b="1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428596" y="5572140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400" b="1" dirty="0" smtClean="0"/>
              <a:t>10</a:t>
            </a:r>
            <a:endParaRPr lang="en-US" sz="1400" b="1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1357290" y="6286520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400" b="1" dirty="0" smtClean="0"/>
              <a:t>15</a:t>
            </a:r>
            <a:endParaRPr lang="en-US" sz="1400" b="1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28596" y="5214950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400" b="1" dirty="0" smtClean="0"/>
              <a:t>15</a:t>
            </a:r>
            <a:endParaRPr lang="en-US" sz="1400" b="1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1643042" y="6286520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400" b="1" dirty="0" smtClean="0"/>
              <a:t>20</a:t>
            </a:r>
            <a:endParaRPr lang="en-US" sz="1400" b="1" dirty="0"/>
          </a:p>
        </p:txBody>
      </p:sp>
      <p:sp>
        <p:nvSpPr>
          <p:cNvPr id="41" name="مربع نص 40"/>
          <p:cNvSpPr txBox="1"/>
          <p:nvPr/>
        </p:nvSpPr>
        <p:spPr>
          <a:xfrm>
            <a:off x="428596" y="4929198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400" b="1" dirty="0" smtClean="0"/>
              <a:t>20</a:t>
            </a:r>
            <a:endParaRPr lang="en-US" sz="1400" b="1" dirty="0"/>
          </a:p>
        </p:txBody>
      </p:sp>
      <p:sp>
        <p:nvSpPr>
          <p:cNvPr id="42" name="مربع نص 41"/>
          <p:cNvSpPr txBox="1"/>
          <p:nvPr/>
        </p:nvSpPr>
        <p:spPr>
          <a:xfrm>
            <a:off x="1928794" y="6286520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400" b="1" dirty="0" smtClean="0"/>
              <a:t>25</a:t>
            </a:r>
            <a:endParaRPr lang="en-US" sz="1400" b="1" dirty="0"/>
          </a:p>
        </p:txBody>
      </p:sp>
      <p:sp>
        <p:nvSpPr>
          <p:cNvPr id="43" name="مربع نص 42"/>
          <p:cNvSpPr txBox="1"/>
          <p:nvPr/>
        </p:nvSpPr>
        <p:spPr>
          <a:xfrm>
            <a:off x="428596" y="4643446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400" b="1" dirty="0" smtClean="0"/>
              <a:t>25</a:t>
            </a:r>
            <a:endParaRPr lang="en-US" sz="1400" b="1" dirty="0"/>
          </a:p>
        </p:txBody>
      </p:sp>
      <p:sp>
        <p:nvSpPr>
          <p:cNvPr id="44" name="مربع نص 43"/>
          <p:cNvSpPr txBox="1"/>
          <p:nvPr/>
        </p:nvSpPr>
        <p:spPr>
          <a:xfrm>
            <a:off x="2143108" y="6286520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400" b="1" dirty="0" smtClean="0"/>
              <a:t>30</a:t>
            </a:r>
            <a:endParaRPr lang="en-US" sz="1400" b="1" dirty="0"/>
          </a:p>
        </p:txBody>
      </p:sp>
      <p:sp>
        <p:nvSpPr>
          <p:cNvPr id="45" name="مربع نص 44"/>
          <p:cNvSpPr txBox="1"/>
          <p:nvPr/>
        </p:nvSpPr>
        <p:spPr>
          <a:xfrm>
            <a:off x="428596" y="4335669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400" b="1" dirty="0" smtClean="0"/>
              <a:t>30</a:t>
            </a:r>
            <a:endParaRPr lang="en-US" sz="1400" b="1" dirty="0"/>
          </a:p>
        </p:txBody>
      </p:sp>
      <p:sp>
        <p:nvSpPr>
          <p:cNvPr id="46" name="مربع نص 45"/>
          <p:cNvSpPr txBox="1"/>
          <p:nvPr/>
        </p:nvSpPr>
        <p:spPr>
          <a:xfrm>
            <a:off x="2428860" y="6286520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400" b="1" dirty="0" smtClean="0"/>
              <a:t>35</a:t>
            </a:r>
            <a:endParaRPr lang="en-US" sz="1400" b="1" dirty="0"/>
          </a:p>
        </p:txBody>
      </p:sp>
      <p:sp>
        <p:nvSpPr>
          <p:cNvPr id="47" name="مربع نص 46"/>
          <p:cNvSpPr txBox="1"/>
          <p:nvPr/>
        </p:nvSpPr>
        <p:spPr>
          <a:xfrm>
            <a:off x="428596" y="4049917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400" b="1" dirty="0" smtClean="0"/>
              <a:t>35</a:t>
            </a:r>
            <a:endParaRPr lang="en-US" sz="1400" b="1" dirty="0"/>
          </a:p>
        </p:txBody>
      </p:sp>
      <p:sp>
        <p:nvSpPr>
          <p:cNvPr id="48" name="مربع نص 47"/>
          <p:cNvSpPr txBox="1"/>
          <p:nvPr/>
        </p:nvSpPr>
        <p:spPr>
          <a:xfrm>
            <a:off x="2714612" y="6286520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400" b="1" dirty="0" smtClean="0"/>
              <a:t>40</a:t>
            </a:r>
            <a:endParaRPr lang="en-US" sz="1400" b="1" dirty="0"/>
          </a:p>
        </p:txBody>
      </p:sp>
      <p:sp>
        <p:nvSpPr>
          <p:cNvPr id="49" name="مربع نص 48"/>
          <p:cNvSpPr txBox="1"/>
          <p:nvPr/>
        </p:nvSpPr>
        <p:spPr>
          <a:xfrm>
            <a:off x="2786050" y="6049052"/>
            <a:ext cx="357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×</a:t>
            </a:r>
            <a:endParaRPr lang="ar-SA" sz="2800" b="1" dirty="0">
              <a:solidFill>
                <a:srgbClr val="C00000"/>
              </a:solidFill>
            </a:endParaRPr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14810" y="5000636"/>
            <a:ext cx="492919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080975" y="5643578"/>
            <a:ext cx="991619" cy="34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071934" y="6105524"/>
            <a:ext cx="4829183" cy="75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" name="مثلث متساوي الساقين 74"/>
          <p:cNvSpPr/>
          <p:nvPr/>
        </p:nvSpPr>
        <p:spPr>
          <a:xfrm>
            <a:off x="785786" y="5072074"/>
            <a:ext cx="2071702" cy="1214446"/>
          </a:xfrm>
          <a:prstGeom prst="triangle">
            <a:avLst>
              <a:gd name="adj" fmla="val 0"/>
            </a:avLst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1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6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1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19145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57166"/>
            <a:ext cx="72390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شكل بيضاوي 3"/>
          <p:cNvSpPr/>
          <p:nvPr/>
        </p:nvSpPr>
        <p:spPr>
          <a:xfrm>
            <a:off x="1428728" y="2408866"/>
            <a:ext cx="91440" cy="91440"/>
          </a:xfrm>
          <a:prstGeom prst="ellipse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3500438"/>
            <a:ext cx="70008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75</Words>
  <Application>Microsoft Office PowerPoint</Application>
  <PresentationFormat>عرض على الشاشة (3:4)‏</PresentationFormat>
  <Paragraphs>45</Paragraphs>
  <Slides>15</Slides>
  <Notes>1</Notes>
  <HiddenSlides>0</HiddenSlides>
  <MMClips>1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7" baseType="lpstr">
      <vt:lpstr>سمة Office</vt:lpstr>
      <vt:lpstr>Equation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Emachines</dc:creator>
  <cp:lastModifiedBy>TOSHIBA</cp:lastModifiedBy>
  <cp:revision>38</cp:revision>
  <dcterms:created xsi:type="dcterms:W3CDTF">2015-09-07T06:54:38Z</dcterms:created>
  <dcterms:modified xsi:type="dcterms:W3CDTF">2015-09-26T01:35:30Z</dcterms:modified>
</cp:coreProperties>
</file>