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FFBD678-72EB-429C-951A-C808B68588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D110CD67-D8A8-4228-84EC-2377148B94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FF385B9-B155-4A3A-811C-D76E3D90C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AC496-9F2C-4ED8-89C9-E50EA9DD418B}" type="datetimeFigureOut">
              <a:rPr lang="ar-SA" smtClean="0"/>
              <a:t>29 محرم، 1443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873B44C-FE64-45B6-9EC7-747F06500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12D919D-DEE1-41DE-B242-EF18B61B7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D8B2F-CD33-4001-8BBE-90666CC1893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94330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EEB5714-E23D-4F8C-B4C6-4503167FE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1C927672-A798-4A0B-9054-3ECFFD0751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D712606-66E0-4422-90D4-E86BB7ABA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AC496-9F2C-4ED8-89C9-E50EA9DD418B}" type="datetimeFigureOut">
              <a:rPr lang="ar-SA" smtClean="0"/>
              <a:t>29 محرم، 1443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1DEEE50-462C-4F24-90CF-9312AAB8F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2E32AD9-31D5-468F-A71C-A8EFA1B0E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D8B2F-CD33-4001-8BBE-90666CC1893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74121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8B212DA0-59A0-4057-9AB3-E875ADFCAE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1EE0B3E6-FAD9-45FF-814D-E24231DBFF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E4A294C-F1EC-4FCE-A55C-ADECD7781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AC496-9F2C-4ED8-89C9-E50EA9DD418B}" type="datetimeFigureOut">
              <a:rPr lang="ar-SA" smtClean="0"/>
              <a:t>29 محرم، 1443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BB1FEAE-A656-4DB5-975C-44F279523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071646A-699D-469B-977B-DCAE1FBD6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D8B2F-CD33-4001-8BBE-90666CC1893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62906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0236A9A-0A2B-4E15-B0C7-EF076B918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4585CF2B-A43A-485F-858A-25A6E75529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10C9461-2BE5-4514-B9E1-6707BEA96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AC496-9F2C-4ED8-89C9-E50EA9DD418B}" type="datetimeFigureOut">
              <a:rPr lang="ar-SA" smtClean="0"/>
              <a:t>29 محرم، 1443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CC86141-3542-4FC2-99F6-D61297433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0B5312E-53ED-4CC6-80F7-12ACE8A4F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D8B2F-CD33-4001-8BBE-90666CC1893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69843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4610BEA-942C-4ADD-BC4C-6CB19C67E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F17587AE-B266-4550-A60F-A82F127499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F00C47F-81CC-4CF3-B86C-7998E8977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AC496-9F2C-4ED8-89C9-E50EA9DD418B}" type="datetimeFigureOut">
              <a:rPr lang="ar-SA" smtClean="0"/>
              <a:t>29 محرم، 1443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3C9F816-C514-4741-BA79-2DC7A8872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662BA81-53E1-4D4F-94EF-2CC994DBC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D8B2F-CD33-4001-8BBE-90666CC1893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3127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86C7D42-A47B-4C7A-8D9A-7DD33EBB1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0B8EB73-4131-4161-9ABB-F5DCD30F43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FBF19AA1-AA7E-41A7-A9F3-8C916618EC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346A9EFC-B8B7-49B7-ABB8-AD02BDACD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AC496-9F2C-4ED8-89C9-E50EA9DD418B}" type="datetimeFigureOut">
              <a:rPr lang="ar-SA" smtClean="0"/>
              <a:t>29 محرم، 1443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25C02A1A-094C-4E40-8431-4CBD5F074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ED3DA26-93D9-4D89-BFEC-9419377EC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D8B2F-CD33-4001-8BBE-90666CC1893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80868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275C127-2B21-4497-B8C8-0E17056A2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3D0E901B-8C9B-4C47-88B6-0B8B0D070D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E4FEA557-1A70-4264-BFB5-121B731637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6E037B7D-914D-4CF1-AC2C-FF86512CFE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CA6B2746-A372-4FDB-8A32-C0FCC3C894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BD010D5F-7D58-4578-B8DA-4DCD1A1CE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AC496-9F2C-4ED8-89C9-E50EA9DD418B}" type="datetimeFigureOut">
              <a:rPr lang="ar-SA" smtClean="0"/>
              <a:t>29 محرم، 1443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E534E217-3C14-496F-A3EA-007D9AD3D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AC4B33BB-3DE7-492A-A6AD-DA8943013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D8B2F-CD33-4001-8BBE-90666CC1893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65367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6A2F64E-5B59-41E8-AA88-CFD92CA4B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8CBF097B-130A-4ED3-BF3B-0521560BA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AC496-9F2C-4ED8-89C9-E50EA9DD418B}" type="datetimeFigureOut">
              <a:rPr lang="ar-SA" smtClean="0"/>
              <a:t>29 محرم، 1443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1FE068AC-DF06-416B-B08F-AA9F946D6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8EF8C0AF-DEE9-4354-8E34-18A701844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D8B2F-CD33-4001-8BBE-90666CC1893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03859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64F56515-A1E0-494B-87FB-731DCEA7D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AC496-9F2C-4ED8-89C9-E50EA9DD418B}" type="datetimeFigureOut">
              <a:rPr lang="ar-SA" smtClean="0"/>
              <a:t>29 محرم، 1443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201E5C8D-CAC5-4EA5-A241-E9B041C11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25F169D5-4910-4B4C-ADE7-48A08F5A8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D8B2F-CD33-4001-8BBE-90666CC1893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36798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37D8844-9DF3-4A2E-806D-C22DD345D9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96D31C4-6057-4CFF-AA67-96E7FDDD44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DEFBCE89-6C33-42A5-97F1-C37A3BAE5B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27518CB-052C-49DD-865A-B352F091E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AC496-9F2C-4ED8-89C9-E50EA9DD418B}" type="datetimeFigureOut">
              <a:rPr lang="ar-SA" smtClean="0"/>
              <a:t>29 محرم، 1443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8E557DA2-C7F6-45B0-AFE3-A588FB80F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B5AB2DC8-7016-4E75-A2F5-8F867074F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D8B2F-CD33-4001-8BBE-90666CC1893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26900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5F881C1-DB5B-4288-A11D-7CB6732666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8597AED4-2B06-490D-AD6E-10B0E1A45F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A8CDFE84-C983-4984-8BB6-DD80E30D65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2215D0C9-8CC3-4BFF-987D-0934375AC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AC496-9F2C-4ED8-89C9-E50EA9DD418B}" type="datetimeFigureOut">
              <a:rPr lang="ar-SA" smtClean="0"/>
              <a:t>29 محرم، 1443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E9BB7221-B1E1-4D69-A5A5-352F6D2C1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D6FA8E85-3ABF-4B69-A0CA-09061816D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D8B2F-CD33-4001-8BBE-90666CC1893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60313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0CB4DA42-8B93-48AF-B9E4-25899F03B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D319A8A-70D1-4620-8330-C15C655C78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F6D52C0-8593-4682-BC37-DD0E7BF86C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BAC496-9F2C-4ED8-89C9-E50EA9DD418B}" type="datetimeFigureOut">
              <a:rPr lang="ar-SA" smtClean="0"/>
              <a:t>29 محرم، 1443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12056AD-CC96-4857-9613-CAE8F04E96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5380248-F9C5-4047-8563-659384E6BE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AD8B2F-CD33-4001-8BBE-90666CC1893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60197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24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D02FD3DA-1A14-4258-A82C-AF1EDD70CB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758462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F08B48D0-87CA-47E8-B914-88BF0D9868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879" y="1983545"/>
            <a:ext cx="9087729" cy="4874455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D37B4F3B-F155-4822-A24E-033F40119C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37163" y="2194560"/>
            <a:ext cx="2471958" cy="4318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58536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D02FD3DA-1A14-4258-A82C-AF1EDD70CB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758462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730C11D9-E636-4F91-A1C9-B13CDEC8D1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32425" y="1971528"/>
            <a:ext cx="2014098" cy="1457472"/>
          </a:xfrm>
          <a:prstGeom prst="rect">
            <a:avLst/>
          </a:prstGeom>
        </p:spPr>
      </p:pic>
      <p:pic>
        <p:nvPicPr>
          <p:cNvPr id="6" name="صورة 5" descr="صورة تحتوي على منضدة&#10;&#10;تم إنشاء الوصف تلقائياً">
            <a:extLst>
              <a:ext uri="{FF2B5EF4-FFF2-40B4-BE49-F238E27FC236}">
                <a16:creationId xmlns:a16="http://schemas.microsoft.com/office/drawing/2014/main" id="{8455EC88-8BB7-457C-84BA-96431BD91208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E7E7E7"/>
              </a:clrFrom>
              <a:clrTo>
                <a:srgbClr val="E7E7E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30" r="6028"/>
          <a:stretch/>
        </p:blipFill>
        <p:spPr>
          <a:xfrm>
            <a:off x="633047" y="2062170"/>
            <a:ext cx="3937380" cy="4032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1935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B4E22C40-A42E-49B4-9443-F5EE4E1EA4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692" y="0"/>
            <a:ext cx="1171838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6820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6F5A7D9E-4D2E-4AA6-885A-5F2BEF39A0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4049" y="154745"/>
            <a:ext cx="9453489" cy="2933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70096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D02FD3DA-1A14-4258-A82C-AF1EDD70CB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758462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008C4EE6-6FE9-4819-88E0-5470F311DB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473" y="1603717"/>
            <a:ext cx="11746523" cy="489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95592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45B0DF86-6226-4BF5-8EA9-68545621BA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" y="-1"/>
            <a:ext cx="11826239" cy="6724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9691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69F7CAA5-D663-4B42-BA40-DD08407D9F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8977" y="0"/>
            <a:ext cx="1114161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91237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1A27FE4C-EB32-442E-91CB-B456A95FB6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45488" y="506437"/>
            <a:ext cx="3113577" cy="2326517"/>
          </a:xfrm>
          <a:prstGeom prst="rect">
            <a:avLst/>
          </a:prstGeom>
        </p:spPr>
      </p:pic>
      <p:pic>
        <p:nvPicPr>
          <p:cNvPr id="6" name="صورة 5" descr="صورة تحتوي على منضدة&#10;&#10;تم إنشاء الوصف تلقائياً">
            <a:extLst>
              <a:ext uri="{FF2B5EF4-FFF2-40B4-BE49-F238E27FC236}">
                <a16:creationId xmlns:a16="http://schemas.microsoft.com/office/drawing/2014/main" id="{61644394-BBC9-4702-9A0C-E72CC6DA561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E7E7E7"/>
              </a:clrFrom>
              <a:clrTo>
                <a:srgbClr val="E7E7E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30" r="6028"/>
          <a:stretch/>
        </p:blipFill>
        <p:spPr>
          <a:xfrm>
            <a:off x="1364567" y="1669695"/>
            <a:ext cx="3937380" cy="4032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16560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DE1FF0E3-E90B-4339-B7CC-DF64489F5A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9245" y="920042"/>
            <a:ext cx="6362700" cy="937333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F234B739-0AE3-492B-AB0B-3940EA1D0D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50156" y="2031902"/>
            <a:ext cx="2094841" cy="1491029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32699262-6A88-4D6A-8F2A-AD4414AEA16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8345" y="0"/>
            <a:ext cx="9753600" cy="1024158"/>
          </a:xfrm>
          <a:prstGeom prst="rect">
            <a:avLst/>
          </a:prstGeom>
        </p:spPr>
      </p:pic>
      <p:pic>
        <p:nvPicPr>
          <p:cNvPr id="9" name="صورة 8" descr="صورة تحتوي على منضدة&#10;&#10;تم إنشاء الوصف تلقائياً">
            <a:extLst>
              <a:ext uri="{FF2B5EF4-FFF2-40B4-BE49-F238E27FC236}">
                <a16:creationId xmlns:a16="http://schemas.microsoft.com/office/drawing/2014/main" id="{38C3DCA2-DFB4-4F04-8B21-2CE51C5A63FF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clrChange>
              <a:clrFrom>
                <a:srgbClr val="E7E7E7"/>
              </a:clrFrom>
              <a:clrTo>
                <a:srgbClr val="E7E7E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30" r="6028"/>
          <a:stretch/>
        </p:blipFill>
        <p:spPr>
          <a:xfrm>
            <a:off x="633047" y="2062170"/>
            <a:ext cx="3937380" cy="4032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18246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D02FD3DA-1A14-4258-A82C-AF1EDD70CB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758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11497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D02FD3DA-1A14-4258-A82C-AF1EDD70CB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758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381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D02FD3DA-1A14-4258-A82C-AF1EDD70CB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758462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78D7DAF8-F864-4DF6-BC83-4E050ED7C3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0505" y="2025749"/>
            <a:ext cx="10719581" cy="3981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92556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D02FD3DA-1A14-4258-A82C-AF1EDD70CB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758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9517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7EC1D83D-B362-4234-933B-22F4736F8F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286" y="0"/>
            <a:ext cx="11718388" cy="6654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6083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D02FD3DA-1A14-4258-A82C-AF1EDD70CB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758462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308CD75E-2A71-4412-97D1-D08FA0608F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78239" y="2111325"/>
            <a:ext cx="2883877" cy="1758462"/>
          </a:xfrm>
          <a:prstGeom prst="rect">
            <a:avLst/>
          </a:prstGeom>
        </p:spPr>
      </p:pic>
      <p:pic>
        <p:nvPicPr>
          <p:cNvPr id="6" name="صورة 5" descr="صورة تحتوي على منضدة&#10;&#10;تم إنشاء الوصف تلقائياً">
            <a:extLst>
              <a:ext uri="{FF2B5EF4-FFF2-40B4-BE49-F238E27FC236}">
                <a16:creationId xmlns:a16="http://schemas.microsoft.com/office/drawing/2014/main" id="{8FAA9763-BA2A-4448-9CF6-1C4C2F49F50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E7E7E7"/>
              </a:clrFrom>
              <a:clrTo>
                <a:srgbClr val="E7E7E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30" r="6028"/>
          <a:stretch/>
        </p:blipFill>
        <p:spPr>
          <a:xfrm>
            <a:off x="633047" y="2062170"/>
            <a:ext cx="3937380" cy="4032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5994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D02FD3DA-1A14-4258-A82C-AF1EDD70CB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758462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3D6C42A-9093-4890-A7FE-3917814D93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6542" y="1980028"/>
            <a:ext cx="2489982" cy="1448972"/>
          </a:xfrm>
          <a:prstGeom prst="rect">
            <a:avLst/>
          </a:prstGeom>
        </p:spPr>
      </p:pic>
      <p:pic>
        <p:nvPicPr>
          <p:cNvPr id="6" name="صورة 5" descr="صورة تحتوي على منضدة&#10;&#10;تم إنشاء الوصف تلقائياً">
            <a:extLst>
              <a:ext uri="{FF2B5EF4-FFF2-40B4-BE49-F238E27FC236}">
                <a16:creationId xmlns:a16="http://schemas.microsoft.com/office/drawing/2014/main" id="{F619B2A0-A6DE-43BA-90DA-C46DE16D37C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E7E7E7"/>
              </a:clrFrom>
              <a:clrTo>
                <a:srgbClr val="E7E7E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30" r="6028"/>
          <a:stretch/>
        </p:blipFill>
        <p:spPr>
          <a:xfrm>
            <a:off x="633047" y="2062170"/>
            <a:ext cx="3937380" cy="4032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6157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781664A2-8C72-4B52-97F1-AC1B2D3E91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286" y="-187203"/>
            <a:ext cx="11704320" cy="1060499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B1AAE1B6-FAD4-49C7-ADA5-26B3D8F593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71079" y="1294227"/>
            <a:ext cx="5020921" cy="1983545"/>
          </a:xfrm>
          <a:prstGeom prst="rect">
            <a:avLst/>
          </a:prstGeom>
        </p:spPr>
      </p:pic>
      <p:pic>
        <p:nvPicPr>
          <p:cNvPr id="7" name="صورة 6" descr="صورة تحتوي على منضدة&#10;&#10;تم إنشاء الوصف تلقائياً">
            <a:extLst>
              <a:ext uri="{FF2B5EF4-FFF2-40B4-BE49-F238E27FC236}">
                <a16:creationId xmlns:a16="http://schemas.microsoft.com/office/drawing/2014/main" id="{7B62770E-18F5-44A6-AD7F-3986CF21679A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E7E7E7"/>
              </a:clrFrom>
              <a:clrTo>
                <a:srgbClr val="E7E7E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30" r="6028"/>
          <a:stretch/>
        </p:blipFill>
        <p:spPr>
          <a:xfrm>
            <a:off x="633047" y="2062170"/>
            <a:ext cx="3937380" cy="4032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7797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525A1CB5-E286-42C4-B1F6-02FA01A740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54684" y="1575580"/>
            <a:ext cx="3615397" cy="1264407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35824B3F-8207-4693-ADAC-221A9BA70E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761" y="178557"/>
            <a:ext cx="11704320" cy="1060499"/>
          </a:xfrm>
          <a:prstGeom prst="rect">
            <a:avLst/>
          </a:prstGeom>
        </p:spPr>
      </p:pic>
      <p:pic>
        <p:nvPicPr>
          <p:cNvPr id="7" name="صورة 6" descr="صورة تحتوي على منضدة&#10;&#10;تم إنشاء الوصف تلقائياً">
            <a:extLst>
              <a:ext uri="{FF2B5EF4-FFF2-40B4-BE49-F238E27FC236}">
                <a16:creationId xmlns:a16="http://schemas.microsoft.com/office/drawing/2014/main" id="{8BFFF604-2297-4C51-8706-CB71B35CC9E5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E7E7E7"/>
              </a:clrFrom>
              <a:clrTo>
                <a:srgbClr val="E7E7E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30" r="6028"/>
          <a:stretch/>
        </p:blipFill>
        <p:spPr>
          <a:xfrm>
            <a:off x="633047" y="2062170"/>
            <a:ext cx="3937380" cy="4032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30461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D02FD3DA-1A14-4258-A82C-AF1EDD70CB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758462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135A00B6-82FA-451C-9021-16E3E911B4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7286" y="1758462"/>
            <a:ext cx="9537896" cy="5099538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56A52889-C016-4E34-B933-187C018182B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05183" y="2461846"/>
            <a:ext cx="2236396" cy="3277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67537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D02FD3DA-1A14-4258-A82C-AF1EDD70CB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758462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105218F3-917F-4E0C-9353-26777E93CE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90708" y="1758462"/>
            <a:ext cx="2841748" cy="1918921"/>
          </a:xfrm>
          <a:prstGeom prst="rect">
            <a:avLst/>
          </a:prstGeom>
        </p:spPr>
      </p:pic>
      <p:pic>
        <p:nvPicPr>
          <p:cNvPr id="6" name="صورة 5" descr="صورة تحتوي على منضدة&#10;&#10;تم إنشاء الوصف تلقائياً">
            <a:extLst>
              <a:ext uri="{FF2B5EF4-FFF2-40B4-BE49-F238E27FC236}">
                <a16:creationId xmlns:a16="http://schemas.microsoft.com/office/drawing/2014/main" id="{AE477E95-B995-4217-909A-D5345CCD376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E7E7E7"/>
              </a:clrFrom>
              <a:clrTo>
                <a:srgbClr val="E7E7E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30" r="6028"/>
          <a:stretch/>
        </p:blipFill>
        <p:spPr>
          <a:xfrm>
            <a:off x="633047" y="2062170"/>
            <a:ext cx="3937380" cy="4032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972028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47DE695C9B894489BE20D891C994558" ma:contentTypeVersion="2" ma:contentTypeDescription="Create a new document." ma:contentTypeScope="" ma:versionID="226132806b341eca949c513e8cb7034b">
  <xsd:schema xmlns:xsd="http://www.w3.org/2001/XMLSchema" xmlns:xs="http://www.w3.org/2001/XMLSchema" xmlns:p="http://schemas.microsoft.com/office/2006/metadata/properties" xmlns:ns3="e4d0e089-cfa8-4dd6-8097-afc220c53339" targetNamespace="http://schemas.microsoft.com/office/2006/metadata/properties" ma:root="true" ma:fieldsID="f655adec6da101515797e7dbd4cfa6fe" ns3:_="">
    <xsd:import namespace="e4d0e089-cfa8-4dd6-8097-afc220c5333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d0e089-cfa8-4dd6-8097-afc220c533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A26CA80-4C84-46BE-AECD-0E6A210C83E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68D3CEF-D47B-44D6-82F5-2D606662C1E1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e4d0e089-cfa8-4dd6-8097-afc220c53339"/>
  </ds:schemaRefs>
</ds:datastoreItem>
</file>

<file path=customXml/itemProps3.xml><?xml version="1.0" encoding="utf-8"?>
<ds:datastoreItem xmlns:ds="http://schemas.openxmlformats.org/officeDocument/2006/customXml" ds:itemID="{D9BA3631-0684-4918-BE24-5B85793C8BAF}">
  <ds:schemaRefs>
    <ds:schemaRef ds:uri="http://schemas.microsoft.com/office/2006/metadata/properties"/>
    <ds:schemaRef ds:uri="http://www.w3.org/2000/xmln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0</Words>
  <Application>Microsoft Office PowerPoint</Application>
  <PresentationFormat>شاشة عريضة</PresentationFormat>
  <Paragraphs>0</Paragraphs>
  <Slides>20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20</vt:i4>
      </vt:variant>
    </vt:vector>
  </HeadingPairs>
  <TitlesOfParts>
    <vt:vector size="21" baseType="lpstr"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محمد بن العتيبي</dc:creator>
  <cp:lastModifiedBy>محمد بن العتيبي</cp:lastModifiedBy>
  <cp:revision>2</cp:revision>
  <dcterms:created xsi:type="dcterms:W3CDTF">2021-09-06T14:09:17Z</dcterms:created>
  <dcterms:modified xsi:type="dcterms:W3CDTF">2021-09-06T14:32:37Z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0x010100147DE695C9B894489BE20D891C994558</vt:lpwstr>
  </property>
</Properties>
</file>