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801600" cy="82296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5EA5-B7A4-87CF-B84A-3043B453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9747C-2256-F771-B7A2-0104FEE7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ECD-BCD5-46D1-829E-315BC3374CE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14FA6-4995-7CE6-3DFA-4E17EFD0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18228-CF93-16D2-0CC2-1FB1542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A71F-C48D-436D-8E13-3AF3743B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47FE9-A788-BED1-0D51-42ACA380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4D44-9726-1A99-92B7-4227A05B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E41F-8BFB-15D1-5F62-AEB4048AD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6ECD-BCD5-46D1-829E-315BC3374CEB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A40B-2491-1971-4800-3D4B6E1F9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D60B2-3F89-7041-680A-1C85E88C4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3A71F-C48D-436D-8E13-3AF3743B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AEC18-0322-2892-27B8-26985D80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D7A0F-87EC-7B09-15AC-1D86A0DFA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CCAD4-0949-9072-2A26-90C31D5E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7DB80-A562-C447-4DB7-679DBC7AB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45678-4315-B8E5-8F3E-C262CDC2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73F43-B9C1-D88D-143E-C3A8F2938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8244F-54D4-0FE7-5DAD-26314EE3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8A28-4864-CC55-2E20-2FEDE6F40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6BECB4-EEFB-A3D6-CE31-6773B163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A89FD-ECE3-0C6C-C2C3-725391C6B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56113-C0F1-5448-4693-ACE52412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C711C-6130-C074-7F61-04E9FF4BAF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17EDC-BD50-0EA9-0CF1-C7A9B41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7116B-3CDE-125D-9ACA-A8EDAF803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B200C-F653-45E2-77E7-375C8412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67826-FDB2-CA78-8086-38F2FF91C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A6A1D-9EBB-4ED1-AF5D-8D0285D3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8B8FD-1C2A-D9ED-9D4F-3807252DD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B0C5B-3146-7D1A-22A9-9BF9C834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C08C3-5886-6F1E-7294-84A85B7AC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6DF67-BC49-0F96-CA37-B67B16BF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41876-B0AE-6324-1CCB-99C6FC13B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القضاة</dc:creator>
  <cp:lastModifiedBy>روان القضاة</cp:lastModifiedBy>
  <cp:revision>1</cp:revision>
  <dcterms:created xsi:type="dcterms:W3CDTF">2022-09-10T06:44:12Z</dcterms:created>
  <dcterms:modified xsi:type="dcterms:W3CDTF">2022-09-10T06:44:12Z</dcterms:modified>
</cp:coreProperties>
</file>