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0" r:id="rId1"/>
    <p:sldMasterId id="2147483672" r:id="rId2"/>
  </p:sldMasterIdLst>
  <p:notesMasterIdLst>
    <p:notesMasterId r:id="rId68"/>
  </p:notesMasterIdLst>
  <p:sldIdLst>
    <p:sldId id="257" r:id="rId3"/>
    <p:sldId id="472" r:id="rId4"/>
    <p:sldId id="285" r:id="rId5"/>
    <p:sldId id="286" r:id="rId6"/>
    <p:sldId id="303" r:id="rId7"/>
    <p:sldId id="304" r:id="rId8"/>
    <p:sldId id="305" r:id="rId9"/>
    <p:sldId id="266" r:id="rId10"/>
    <p:sldId id="306" r:id="rId11"/>
    <p:sldId id="308" r:id="rId12"/>
    <p:sldId id="309" r:id="rId13"/>
    <p:sldId id="310" r:id="rId14"/>
    <p:sldId id="311" r:id="rId15"/>
    <p:sldId id="312" r:id="rId16"/>
    <p:sldId id="313" r:id="rId17"/>
    <p:sldId id="314" r:id="rId18"/>
    <p:sldId id="315" r:id="rId19"/>
    <p:sldId id="316" r:id="rId20"/>
    <p:sldId id="318" r:id="rId21"/>
    <p:sldId id="319" r:id="rId22"/>
    <p:sldId id="520" r:id="rId23"/>
    <p:sldId id="320" r:id="rId24"/>
    <p:sldId id="347" r:id="rId25"/>
    <p:sldId id="321" r:id="rId26"/>
    <p:sldId id="322" r:id="rId27"/>
    <p:sldId id="323" r:id="rId28"/>
    <p:sldId id="324" r:id="rId29"/>
    <p:sldId id="358" r:id="rId30"/>
    <p:sldId id="359" r:id="rId31"/>
    <p:sldId id="1036" r:id="rId32"/>
    <p:sldId id="1034" r:id="rId33"/>
    <p:sldId id="325" r:id="rId34"/>
    <p:sldId id="326" r:id="rId35"/>
    <p:sldId id="327" r:id="rId36"/>
    <p:sldId id="328" r:id="rId37"/>
    <p:sldId id="335" r:id="rId38"/>
    <p:sldId id="336" r:id="rId39"/>
    <p:sldId id="1037" r:id="rId40"/>
    <p:sldId id="521" r:id="rId41"/>
    <p:sldId id="338" r:id="rId42"/>
    <p:sldId id="339" r:id="rId43"/>
    <p:sldId id="340" r:id="rId44"/>
    <p:sldId id="341" r:id="rId45"/>
    <p:sldId id="302" r:id="rId46"/>
    <p:sldId id="346" r:id="rId47"/>
    <p:sldId id="348" r:id="rId48"/>
    <p:sldId id="349" r:id="rId49"/>
    <p:sldId id="350" r:id="rId50"/>
    <p:sldId id="351" r:id="rId51"/>
    <p:sldId id="352" r:id="rId52"/>
    <p:sldId id="353" r:id="rId53"/>
    <p:sldId id="354" r:id="rId54"/>
    <p:sldId id="524" r:id="rId55"/>
    <p:sldId id="1025" r:id="rId56"/>
    <p:sldId id="1026" r:id="rId57"/>
    <p:sldId id="1027" r:id="rId58"/>
    <p:sldId id="1035" r:id="rId59"/>
    <p:sldId id="523" r:id="rId60"/>
    <p:sldId id="1024" r:id="rId61"/>
    <p:sldId id="1028" r:id="rId62"/>
    <p:sldId id="1029" r:id="rId63"/>
    <p:sldId id="1030" r:id="rId64"/>
    <p:sldId id="1031" r:id="rId65"/>
    <p:sldId id="1032" r:id="rId66"/>
    <p:sldId id="1033" r:id="rId6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BDE7CE5-8454-4830-8089-F3BEF870EC98}" v="4" dt="2022-09-07T04:59:03.14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نمط متوسط 2 - تميي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5" d="100"/>
          <a:sy n="65" d="100"/>
        </p:scale>
        <p:origin x="91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71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microsoft.com/office/2015/10/relationships/revisionInfo" Target="revisionInfo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slide" Target="slides/slide59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microsoft.com/office/2016/11/relationships/changesInfo" Target="changesInfos/changesInfo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tableStyles" Target="tableStyle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شكرية الصفار" userId="850ac375a57223cd" providerId="LiveId" clId="{F814A37F-B549-4720-B7FD-FEC6F156CF12}"/>
    <pc:docChg chg="undo custSel addSld delSld modSld sldOrd delMainMaster">
      <pc:chgData name="شكرية الصفار" userId="850ac375a57223cd" providerId="LiveId" clId="{F814A37F-B549-4720-B7FD-FEC6F156CF12}" dt="2022-08-09T13:18:51.018" v="1782" actId="255"/>
      <pc:docMkLst>
        <pc:docMk/>
      </pc:docMkLst>
      <pc:sldChg chg="del">
        <pc:chgData name="شكرية الصفار" userId="850ac375a57223cd" providerId="LiveId" clId="{F814A37F-B549-4720-B7FD-FEC6F156CF12}" dt="2022-08-04T12:23:00.425" v="0" actId="47"/>
        <pc:sldMkLst>
          <pc:docMk/>
          <pc:sldMk cId="4017900375" sldId="256"/>
        </pc:sldMkLst>
      </pc:sldChg>
      <pc:sldChg chg="addSp delSp add del setBg delDesignElem">
        <pc:chgData name="شكرية الصفار" userId="850ac375a57223cd" providerId="LiveId" clId="{F814A37F-B549-4720-B7FD-FEC6F156CF12}" dt="2022-08-04T12:59:41.368" v="420"/>
        <pc:sldMkLst>
          <pc:docMk/>
          <pc:sldMk cId="1612007792" sldId="257"/>
        </pc:sldMkLst>
        <pc:spChg chg="add del">
          <ac:chgData name="شكرية الصفار" userId="850ac375a57223cd" providerId="LiveId" clId="{F814A37F-B549-4720-B7FD-FEC6F156CF12}" dt="2022-08-04T12:59:41.306" v="419"/>
          <ac:spMkLst>
            <pc:docMk/>
            <pc:sldMk cId="1612007792" sldId="257"/>
            <ac:spMk id="16" creationId="{B4D3D850-2041-4B7C-AED9-54DA385B14F7}"/>
          </ac:spMkLst>
        </pc:spChg>
        <pc:spChg chg="add del">
          <ac:chgData name="شكرية الصفار" userId="850ac375a57223cd" providerId="LiveId" clId="{F814A37F-B549-4720-B7FD-FEC6F156CF12}" dt="2022-08-04T12:59:41.306" v="419"/>
          <ac:spMkLst>
            <pc:docMk/>
            <pc:sldMk cId="1612007792" sldId="257"/>
            <ac:spMk id="18" creationId="{B497CCB5-5FC2-473C-AFCC-2430CEF1DF71}"/>
          </ac:spMkLst>
        </pc:spChg>
        <pc:spChg chg="add del">
          <ac:chgData name="شكرية الصفار" userId="850ac375a57223cd" providerId="LiveId" clId="{F814A37F-B549-4720-B7FD-FEC6F156CF12}" dt="2022-08-04T12:59:41.306" v="419"/>
          <ac:spMkLst>
            <pc:docMk/>
            <pc:sldMk cId="1612007792" sldId="257"/>
            <ac:spMk id="20" creationId="{599C8C75-BFDF-44E7-A028-EEB5EDD58817}"/>
          </ac:spMkLst>
        </pc:spChg>
      </pc:sldChg>
      <pc:sldChg chg="del">
        <pc:chgData name="شكرية الصفار" userId="850ac375a57223cd" providerId="LiveId" clId="{F814A37F-B549-4720-B7FD-FEC6F156CF12}" dt="2022-08-04T12:23:05.366" v="1" actId="47"/>
        <pc:sldMkLst>
          <pc:docMk/>
          <pc:sldMk cId="1646198805" sldId="257"/>
        </pc:sldMkLst>
      </pc:sldChg>
      <pc:sldChg chg="del">
        <pc:chgData name="شكرية الصفار" userId="850ac375a57223cd" providerId="LiveId" clId="{F814A37F-B549-4720-B7FD-FEC6F156CF12}" dt="2022-08-04T12:23:06.528" v="2" actId="47"/>
        <pc:sldMkLst>
          <pc:docMk/>
          <pc:sldMk cId="1827692986" sldId="258"/>
        </pc:sldMkLst>
      </pc:sldChg>
      <pc:sldChg chg="del">
        <pc:chgData name="شكرية الصفار" userId="850ac375a57223cd" providerId="LiveId" clId="{F814A37F-B549-4720-B7FD-FEC6F156CF12}" dt="2022-08-04T12:23:08.426" v="3" actId="47"/>
        <pc:sldMkLst>
          <pc:docMk/>
          <pc:sldMk cId="3935408879" sldId="259"/>
        </pc:sldMkLst>
      </pc:sldChg>
      <pc:sldChg chg="del">
        <pc:chgData name="شكرية الصفار" userId="850ac375a57223cd" providerId="LiveId" clId="{F814A37F-B549-4720-B7FD-FEC6F156CF12}" dt="2022-08-04T12:23:09.333" v="4" actId="47"/>
        <pc:sldMkLst>
          <pc:docMk/>
          <pc:sldMk cId="249367662" sldId="260"/>
        </pc:sldMkLst>
      </pc:sldChg>
      <pc:sldChg chg="del">
        <pc:chgData name="شكرية الصفار" userId="850ac375a57223cd" providerId="LiveId" clId="{F814A37F-B549-4720-B7FD-FEC6F156CF12}" dt="2022-08-04T12:23:10.099" v="5" actId="47"/>
        <pc:sldMkLst>
          <pc:docMk/>
          <pc:sldMk cId="1784919099" sldId="261"/>
        </pc:sldMkLst>
      </pc:sldChg>
      <pc:sldChg chg="del">
        <pc:chgData name="شكرية الصفار" userId="850ac375a57223cd" providerId="LiveId" clId="{F814A37F-B549-4720-B7FD-FEC6F156CF12}" dt="2022-08-04T12:23:11.497" v="6" actId="47"/>
        <pc:sldMkLst>
          <pc:docMk/>
          <pc:sldMk cId="91218532" sldId="262"/>
        </pc:sldMkLst>
      </pc:sldChg>
      <pc:sldChg chg="del">
        <pc:chgData name="شكرية الصفار" userId="850ac375a57223cd" providerId="LiveId" clId="{F814A37F-B549-4720-B7FD-FEC6F156CF12}" dt="2022-08-04T12:23:12.781" v="7" actId="47"/>
        <pc:sldMkLst>
          <pc:docMk/>
          <pc:sldMk cId="1909848769" sldId="263"/>
        </pc:sldMkLst>
      </pc:sldChg>
      <pc:sldChg chg="del">
        <pc:chgData name="شكرية الصفار" userId="850ac375a57223cd" providerId="LiveId" clId="{F814A37F-B549-4720-B7FD-FEC6F156CF12}" dt="2022-08-04T12:23:13.371" v="8" actId="47"/>
        <pc:sldMkLst>
          <pc:docMk/>
          <pc:sldMk cId="2900782528" sldId="264"/>
        </pc:sldMkLst>
      </pc:sldChg>
      <pc:sldChg chg="del">
        <pc:chgData name="شكرية الصفار" userId="850ac375a57223cd" providerId="LiveId" clId="{F814A37F-B549-4720-B7FD-FEC6F156CF12}" dt="2022-08-04T12:23:14.020" v="9" actId="47"/>
        <pc:sldMkLst>
          <pc:docMk/>
          <pc:sldMk cId="2182389478" sldId="265"/>
        </pc:sldMkLst>
      </pc:sldChg>
      <pc:sldChg chg="modSp add mod">
        <pc:chgData name="شكرية الصفار" userId="850ac375a57223cd" providerId="LiveId" clId="{F814A37F-B549-4720-B7FD-FEC6F156CF12}" dt="2022-08-04T13:02:29.005" v="462" actId="20577"/>
        <pc:sldMkLst>
          <pc:docMk/>
          <pc:sldMk cId="978084794" sldId="266"/>
        </pc:sldMkLst>
        <pc:spChg chg="mod">
          <ac:chgData name="شكرية الصفار" userId="850ac375a57223cd" providerId="LiveId" clId="{F814A37F-B549-4720-B7FD-FEC6F156CF12}" dt="2022-08-04T13:02:11.561" v="445" actId="2085"/>
          <ac:spMkLst>
            <pc:docMk/>
            <pc:sldMk cId="978084794" sldId="266"/>
            <ac:spMk id="33" creationId="{C8035CEA-5CE9-40A9-9F91-CD698915FBBE}"/>
          </ac:spMkLst>
        </pc:spChg>
        <pc:spChg chg="mod">
          <ac:chgData name="شكرية الصفار" userId="850ac375a57223cd" providerId="LiveId" clId="{F814A37F-B549-4720-B7FD-FEC6F156CF12}" dt="2022-08-04T13:02:17.806" v="446" actId="2085"/>
          <ac:spMkLst>
            <pc:docMk/>
            <pc:sldMk cId="978084794" sldId="266"/>
            <ac:spMk id="34" creationId="{4D3DA9DA-4045-4249-B193-573D8DFA52E3}"/>
          </ac:spMkLst>
        </pc:spChg>
        <pc:spChg chg="mod">
          <ac:chgData name="شكرية الصفار" userId="850ac375a57223cd" providerId="LiveId" clId="{F814A37F-B549-4720-B7FD-FEC6F156CF12}" dt="2022-08-04T13:02:29.005" v="462" actId="20577"/>
          <ac:spMkLst>
            <pc:docMk/>
            <pc:sldMk cId="978084794" sldId="266"/>
            <ac:spMk id="45" creationId="{249B1590-DB85-C243-9CDF-E1FC3866E68E}"/>
          </ac:spMkLst>
        </pc:spChg>
      </pc:sldChg>
      <pc:sldChg chg="del">
        <pc:chgData name="شكرية الصفار" userId="850ac375a57223cd" providerId="LiveId" clId="{F814A37F-B549-4720-B7FD-FEC6F156CF12}" dt="2022-08-04T12:23:14.758" v="10" actId="47"/>
        <pc:sldMkLst>
          <pc:docMk/>
          <pc:sldMk cId="3360009243" sldId="266"/>
        </pc:sldMkLst>
      </pc:sldChg>
      <pc:sldChg chg="del">
        <pc:chgData name="شكرية الصفار" userId="850ac375a57223cd" providerId="LiveId" clId="{F814A37F-B549-4720-B7FD-FEC6F156CF12}" dt="2022-08-04T12:23:15.813" v="11" actId="47"/>
        <pc:sldMkLst>
          <pc:docMk/>
          <pc:sldMk cId="497079152" sldId="267"/>
        </pc:sldMkLst>
      </pc:sldChg>
      <pc:sldChg chg="del">
        <pc:chgData name="شكرية الصفار" userId="850ac375a57223cd" providerId="LiveId" clId="{F814A37F-B549-4720-B7FD-FEC6F156CF12}" dt="2022-08-04T12:23:16.803" v="12" actId="47"/>
        <pc:sldMkLst>
          <pc:docMk/>
          <pc:sldMk cId="2703005883" sldId="268"/>
        </pc:sldMkLst>
      </pc:sldChg>
      <pc:sldChg chg="del">
        <pc:chgData name="شكرية الصفار" userId="850ac375a57223cd" providerId="LiveId" clId="{F814A37F-B549-4720-B7FD-FEC6F156CF12}" dt="2022-08-04T12:23:17.674" v="13" actId="47"/>
        <pc:sldMkLst>
          <pc:docMk/>
          <pc:sldMk cId="2189815242" sldId="269"/>
        </pc:sldMkLst>
      </pc:sldChg>
      <pc:sldChg chg="del">
        <pc:chgData name="شكرية الصفار" userId="850ac375a57223cd" providerId="LiveId" clId="{F814A37F-B549-4720-B7FD-FEC6F156CF12}" dt="2022-08-04T12:23:18.352" v="14" actId="47"/>
        <pc:sldMkLst>
          <pc:docMk/>
          <pc:sldMk cId="3227966780" sldId="270"/>
        </pc:sldMkLst>
      </pc:sldChg>
      <pc:sldChg chg="del">
        <pc:chgData name="شكرية الصفار" userId="850ac375a57223cd" providerId="LiveId" clId="{F814A37F-B549-4720-B7FD-FEC6F156CF12}" dt="2022-08-04T12:23:18.952" v="15" actId="47"/>
        <pc:sldMkLst>
          <pc:docMk/>
          <pc:sldMk cId="251057702" sldId="271"/>
        </pc:sldMkLst>
      </pc:sldChg>
      <pc:sldChg chg="del">
        <pc:chgData name="شكرية الصفار" userId="850ac375a57223cd" providerId="LiveId" clId="{F814A37F-B549-4720-B7FD-FEC6F156CF12}" dt="2022-08-04T12:23:22.321" v="16" actId="47"/>
        <pc:sldMkLst>
          <pc:docMk/>
          <pc:sldMk cId="3078673963" sldId="272"/>
        </pc:sldMkLst>
      </pc:sldChg>
      <pc:sldChg chg="add del">
        <pc:chgData name="شكرية الصفار" userId="850ac375a57223cd" providerId="LiveId" clId="{F814A37F-B549-4720-B7FD-FEC6F156CF12}" dt="2022-08-04T12:23:49.440" v="19" actId="47"/>
        <pc:sldMkLst>
          <pc:docMk/>
          <pc:sldMk cId="4126625061" sldId="273"/>
        </pc:sldMkLst>
      </pc:sldChg>
      <pc:sldChg chg="del">
        <pc:chgData name="شكرية الصفار" userId="850ac375a57223cd" providerId="LiveId" clId="{F814A37F-B549-4720-B7FD-FEC6F156CF12}" dt="2022-08-04T12:24:07.184" v="20" actId="47"/>
        <pc:sldMkLst>
          <pc:docMk/>
          <pc:sldMk cId="2150440761" sldId="274"/>
        </pc:sldMkLst>
      </pc:sldChg>
      <pc:sldChg chg="del">
        <pc:chgData name="شكرية الصفار" userId="850ac375a57223cd" providerId="LiveId" clId="{F814A37F-B549-4720-B7FD-FEC6F156CF12}" dt="2022-08-04T12:24:07.971" v="21" actId="47"/>
        <pc:sldMkLst>
          <pc:docMk/>
          <pc:sldMk cId="320400108" sldId="275"/>
        </pc:sldMkLst>
      </pc:sldChg>
      <pc:sldChg chg="del">
        <pc:chgData name="شكرية الصفار" userId="850ac375a57223cd" providerId="LiveId" clId="{F814A37F-B549-4720-B7FD-FEC6F156CF12}" dt="2022-08-04T12:24:08.959" v="22" actId="47"/>
        <pc:sldMkLst>
          <pc:docMk/>
          <pc:sldMk cId="3805716546" sldId="276"/>
        </pc:sldMkLst>
      </pc:sldChg>
      <pc:sldChg chg="del">
        <pc:chgData name="شكرية الصفار" userId="850ac375a57223cd" providerId="LiveId" clId="{F814A37F-B549-4720-B7FD-FEC6F156CF12}" dt="2022-08-04T12:24:09.869" v="23" actId="47"/>
        <pc:sldMkLst>
          <pc:docMk/>
          <pc:sldMk cId="1133532788" sldId="277"/>
        </pc:sldMkLst>
      </pc:sldChg>
      <pc:sldChg chg="del">
        <pc:chgData name="شكرية الصفار" userId="850ac375a57223cd" providerId="LiveId" clId="{F814A37F-B549-4720-B7FD-FEC6F156CF12}" dt="2022-08-04T12:24:10.953" v="24" actId="47"/>
        <pc:sldMkLst>
          <pc:docMk/>
          <pc:sldMk cId="791916513" sldId="278"/>
        </pc:sldMkLst>
      </pc:sldChg>
      <pc:sldChg chg="del">
        <pc:chgData name="شكرية الصفار" userId="850ac375a57223cd" providerId="LiveId" clId="{F814A37F-B549-4720-B7FD-FEC6F156CF12}" dt="2022-08-04T12:24:12.216" v="25" actId="47"/>
        <pc:sldMkLst>
          <pc:docMk/>
          <pc:sldMk cId="3836064483" sldId="279"/>
        </pc:sldMkLst>
      </pc:sldChg>
      <pc:sldChg chg="del">
        <pc:chgData name="شكرية الصفار" userId="850ac375a57223cd" providerId="LiveId" clId="{F814A37F-B549-4720-B7FD-FEC6F156CF12}" dt="2022-08-04T12:24:14.404" v="26" actId="47"/>
        <pc:sldMkLst>
          <pc:docMk/>
          <pc:sldMk cId="988185723" sldId="280"/>
        </pc:sldMkLst>
      </pc:sldChg>
      <pc:sldChg chg="del">
        <pc:chgData name="شكرية الصفار" userId="850ac375a57223cd" providerId="LiveId" clId="{F814A37F-B549-4720-B7FD-FEC6F156CF12}" dt="2022-08-04T12:24:18.482" v="27" actId="47"/>
        <pc:sldMkLst>
          <pc:docMk/>
          <pc:sldMk cId="3864099079" sldId="281"/>
        </pc:sldMkLst>
      </pc:sldChg>
      <pc:sldChg chg="del">
        <pc:chgData name="شكرية الصفار" userId="850ac375a57223cd" providerId="LiveId" clId="{F814A37F-B549-4720-B7FD-FEC6F156CF12}" dt="2022-08-04T12:25:18.856" v="44" actId="47"/>
        <pc:sldMkLst>
          <pc:docMk/>
          <pc:sldMk cId="186650969" sldId="282"/>
        </pc:sldMkLst>
      </pc:sldChg>
      <pc:sldChg chg="del">
        <pc:chgData name="شكرية الصفار" userId="850ac375a57223cd" providerId="LiveId" clId="{F814A37F-B549-4720-B7FD-FEC6F156CF12}" dt="2022-08-04T12:25:44.328" v="46" actId="47"/>
        <pc:sldMkLst>
          <pc:docMk/>
          <pc:sldMk cId="3799376985" sldId="283"/>
        </pc:sldMkLst>
      </pc:sldChg>
      <pc:sldChg chg="del">
        <pc:chgData name="شكرية الصفار" userId="850ac375a57223cd" providerId="LiveId" clId="{F814A37F-B549-4720-B7FD-FEC6F156CF12}" dt="2022-08-04T12:24:31.751" v="28" actId="47"/>
        <pc:sldMkLst>
          <pc:docMk/>
          <pc:sldMk cId="594038871" sldId="284"/>
        </pc:sldMkLst>
      </pc:sldChg>
      <pc:sldChg chg="addSp delSp modSp mod">
        <pc:chgData name="شكرية الصفار" userId="850ac375a57223cd" providerId="LiveId" clId="{F814A37F-B549-4720-B7FD-FEC6F156CF12}" dt="2022-08-04T12:35:19.389" v="135" actId="20577"/>
        <pc:sldMkLst>
          <pc:docMk/>
          <pc:sldMk cId="2980115615" sldId="285"/>
        </pc:sldMkLst>
        <pc:spChg chg="add del mod">
          <ac:chgData name="شكرية الصفار" userId="850ac375a57223cd" providerId="LiveId" clId="{F814A37F-B549-4720-B7FD-FEC6F156CF12}" dt="2022-08-04T12:31:43.857" v="79" actId="478"/>
          <ac:spMkLst>
            <pc:docMk/>
            <pc:sldMk cId="2980115615" sldId="285"/>
            <ac:spMk id="2" creationId="{700A9C44-DE0A-F477-36B5-DEE65034E4AD}"/>
          </ac:spMkLst>
        </pc:spChg>
        <pc:spChg chg="add mod">
          <ac:chgData name="شكرية الصفار" userId="850ac375a57223cd" providerId="LiveId" clId="{F814A37F-B549-4720-B7FD-FEC6F156CF12}" dt="2022-08-04T12:32:28.876" v="83" actId="1076"/>
          <ac:spMkLst>
            <pc:docMk/>
            <pc:sldMk cId="2980115615" sldId="285"/>
            <ac:spMk id="3" creationId="{83FF6864-7C7D-7019-314A-6B6F0C897F42}"/>
          </ac:spMkLst>
        </pc:spChg>
        <pc:spChg chg="add mod">
          <ac:chgData name="شكرية الصفار" userId="850ac375a57223cd" providerId="LiveId" clId="{F814A37F-B549-4720-B7FD-FEC6F156CF12}" dt="2022-08-04T12:35:19.389" v="135" actId="20577"/>
          <ac:spMkLst>
            <pc:docMk/>
            <pc:sldMk cId="2980115615" sldId="285"/>
            <ac:spMk id="4" creationId="{8189A618-64FE-0719-9331-DD0331ABB25D}"/>
          </ac:spMkLst>
        </pc:spChg>
        <pc:spChg chg="mod">
          <ac:chgData name="شكرية الصفار" userId="850ac375a57223cd" providerId="LiveId" clId="{F814A37F-B549-4720-B7FD-FEC6F156CF12}" dt="2022-08-04T12:32:38.687" v="91" actId="20577"/>
          <ac:spMkLst>
            <pc:docMk/>
            <pc:sldMk cId="2980115615" sldId="285"/>
            <ac:spMk id="6" creationId="{ED2C3F77-97DD-0F44-90CA-7D1F2A104E67}"/>
          </ac:spMkLst>
        </pc:spChg>
      </pc:sldChg>
      <pc:sldChg chg="addSp modSp mod">
        <pc:chgData name="شكرية الصفار" userId="850ac375a57223cd" providerId="LiveId" clId="{F814A37F-B549-4720-B7FD-FEC6F156CF12}" dt="2022-08-04T12:43:13.247" v="156" actId="20577"/>
        <pc:sldMkLst>
          <pc:docMk/>
          <pc:sldMk cId="2273718471" sldId="286"/>
        </pc:sldMkLst>
        <pc:spChg chg="mod">
          <ac:chgData name="شكرية الصفار" userId="850ac375a57223cd" providerId="LiveId" clId="{F814A37F-B549-4720-B7FD-FEC6F156CF12}" dt="2022-08-04T12:43:13.247" v="156" actId="20577"/>
          <ac:spMkLst>
            <pc:docMk/>
            <pc:sldMk cId="2273718471" sldId="286"/>
            <ac:spMk id="2" creationId="{93CAC1DB-CA42-9C4E-A0B8-B84C5328227D}"/>
          </ac:spMkLst>
        </pc:spChg>
        <pc:spChg chg="add">
          <ac:chgData name="شكرية الصفار" userId="850ac375a57223cd" providerId="LiveId" clId="{F814A37F-B549-4720-B7FD-FEC6F156CF12}" dt="2022-08-04T12:42:39.570" v="147" actId="22"/>
          <ac:spMkLst>
            <pc:docMk/>
            <pc:sldMk cId="2273718471" sldId="286"/>
            <ac:spMk id="4" creationId="{1DB58F62-B68B-8BD5-1F2F-7231013D8BA8}"/>
          </ac:spMkLst>
        </pc:spChg>
        <pc:spChg chg="mod">
          <ac:chgData name="شكرية الصفار" userId="850ac375a57223cd" providerId="LiveId" clId="{F814A37F-B549-4720-B7FD-FEC6F156CF12}" dt="2022-08-04T12:42:43.248" v="148" actId="1076"/>
          <ac:spMkLst>
            <pc:docMk/>
            <pc:sldMk cId="2273718471" sldId="286"/>
            <ac:spMk id="6" creationId="{ED2C3F77-97DD-0F44-90CA-7D1F2A104E67}"/>
          </ac:spMkLst>
        </pc:spChg>
        <pc:picChg chg="mod">
          <ac:chgData name="شكرية الصفار" userId="850ac375a57223cd" providerId="LiveId" clId="{F814A37F-B549-4720-B7FD-FEC6F156CF12}" dt="2022-08-04T12:43:06.097" v="151" actId="1076"/>
          <ac:picMkLst>
            <pc:docMk/>
            <pc:sldMk cId="2273718471" sldId="286"/>
            <ac:picMk id="5" creationId="{397DDCE1-4372-7040-ACA4-8AD01A77BF28}"/>
          </ac:picMkLst>
        </pc:picChg>
        <pc:picChg chg="add mod">
          <ac:chgData name="شكرية الصفار" userId="850ac375a57223cd" providerId="LiveId" clId="{F814A37F-B549-4720-B7FD-FEC6F156CF12}" dt="2022-08-04T12:43:02.704" v="150" actId="1076"/>
          <ac:picMkLst>
            <pc:docMk/>
            <pc:sldMk cId="2273718471" sldId="286"/>
            <ac:picMk id="1026" creationId="{9CDCD452-E5D8-3F45-2E9B-6719839692D4}"/>
          </ac:picMkLst>
        </pc:picChg>
        <pc:picChg chg="mod">
          <ac:chgData name="شكرية الصفار" userId="850ac375a57223cd" providerId="LiveId" clId="{F814A37F-B549-4720-B7FD-FEC6F156CF12}" dt="2022-08-04T12:42:17.455" v="142" actId="14100"/>
          <ac:picMkLst>
            <pc:docMk/>
            <pc:sldMk cId="2273718471" sldId="286"/>
            <ac:picMk id="2050" creationId="{2509AF25-F9FD-1E48-B7B6-F49827C9048A}"/>
          </ac:picMkLst>
        </pc:picChg>
      </pc:sldChg>
      <pc:sldChg chg="del">
        <pc:chgData name="شكرية الصفار" userId="850ac375a57223cd" providerId="LiveId" clId="{F814A37F-B549-4720-B7FD-FEC6F156CF12}" dt="2022-08-04T12:25:35.125" v="45" actId="47"/>
        <pc:sldMkLst>
          <pc:docMk/>
          <pc:sldMk cId="3431070176" sldId="287"/>
        </pc:sldMkLst>
      </pc:sldChg>
      <pc:sldChg chg="del">
        <pc:chgData name="شكرية الصفار" userId="850ac375a57223cd" providerId="LiveId" clId="{F814A37F-B549-4720-B7FD-FEC6F156CF12}" dt="2022-08-04T12:24:44.162" v="29" actId="47"/>
        <pc:sldMkLst>
          <pc:docMk/>
          <pc:sldMk cId="2531798425" sldId="288"/>
        </pc:sldMkLst>
      </pc:sldChg>
      <pc:sldChg chg="del">
        <pc:chgData name="شكرية الصفار" userId="850ac375a57223cd" providerId="LiveId" clId="{F814A37F-B549-4720-B7FD-FEC6F156CF12}" dt="2022-08-04T12:24:45.449" v="30" actId="47"/>
        <pc:sldMkLst>
          <pc:docMk/>
          <pc:sldMk cId="881142438" sldId="289"/>
        </pc:sldMkLst>
      </pc:sldChg>
      <pc:sldChg chg="del">
        <pc:chgData name="شكرية الصفار" userId="850ac375a57223cd" providerId="LiveId" clId="{F814A37F-B549-4720-B7FD-FEC6F156CF12}" dt="2022-08-04T12:24:46.986" v="31" actId="47"/>
        <pc:sldMkLst>
          <pc:docMk/>
          <pc:sldMk cId="2994615752" sldId="290"/>
        </pc:sldMkLst>
      </pc:sldChg>
      <pc:sldChg chg="del">
        <pc:chgData name="شكرية الصفار" userId="850ac375a57223cd" providerId="LiveId" clId="{F814A37F-B549-4720-B7FD-FEC6F156CF12}" dt="2022-08-04T12:24:49.843" v="32" actId="47"/>
        <pc:sldMkLst>
          <pc:docMk/>
          <pc:sldMk cId="2415512947" sldId="291"/>
        </pc:sldMkLst>
      </pc:sldChg>
      <pc:sldChg chg="del">
        <pc:chgData name="شكرية الصفار" userId="850ac375a57223cd" providerId="LiveId" clId="{F814A37F-B549-4720-B7FD-FEC6F156CF12}" dt="2022-08-04T12:24:52.916" v="33" actId="47"/>
        <pc:sldMkLst>
          <pc:docMk/>
          <pc:sldMk cId="421743585" sldId="292"/>
        </pc:sldMkLst>
      </pc:sldChg>
      <pc:sldChg chg="del">
        <pc:chgData name="شكرية الصفار" userId="850ac375a57223cd" providerId="LiveId" clId="{F814A37F-B549-4720-B7FD-FEC6F156CF12}" dt="2022-08-04T12:24:54.033" v="34" actId="47"/>
        <pc:sldMkLst>
          <pc:docMk/>
          <pc:sldMk cId="3778107396" sldId="293"/>
        </pc:sldMkLst>
      </pc:sldChg>
      <pc:sldChg chg="del">
        <pc:chgData name="شكرية الصفار" userId="850ac375a57223cd" providerId="LiveId" clId="{F814A37F-B549-4720-B7FD-FEC6F156CF12}" dt="2022-08-04T12:24:54.996" v="35" actId="47"/>
        <pc:sldMkLst>
          <pc:docMk/>
          <pc:sldMk cId="2890999785" sldId="294"/>
        </pc:sldMkLst>
      </pc:sldChg>
      <pc:sldChg chg="del">
        <pc:chgData name="شكرية الصفار" userId="850ac375a57223cd" providerId="LiveId" clId="{F814A37F-B549-4720-B7FD-FEC6F156CF12}" dt="2022-08-04T12:24:55.944" v="36" actId="47"/>
        <pc:sldMkLst>
          <pc:docMk/>
          <pc:sldMk cId="2925674234" sldId="295"/>
        </pc:sldMkLst>
      </pc:sldChg>
      <pc:sldChg chg="del">
        <pc:chgData name="شكرية الصفار" userId="850ac375a57223cd" providerId="LiveId" clId="{F814A37F-B549-4720-B7FD-FEC6F156CF12}" dt="2022-08-04T12:24:57.314" v="37" actId="47"/>
        <pc:sldMkLst>
          <pc:docMk/>
          <pc:sldMk cId="652067296" sldId="296"/>
        </pc:sldMkLst>
      </pc:sldChg>
      <pc:sldChg chg="del">
        <pc:chgData name="شكرية الصفار" userId="850ac375a57223cd" providerId="LiveId" clId="{F814A37F-B549-4720-B7FD-FEC6F156CF12}" dt="2022-08-04T12:24:58.714" v="38" actId="47"/>
        <pc:sldMkLst>
          <pc:docMk/>
          <pc:sldMk cId="1103940278" sldId="297"/>
        </pc:sldMkLst>
      </pc:sldChg>
      <pc:sldChg chg="del">
        <pc:chgData name="شكرية الصفار" userId="850ac375a57223cd" providerId="LiveId" clId="{F814A37F-B549-4720-B7FD-FEC6F156CF12}" dt="2022-08-04T12:24:59.577" v="39" actId="47"/>
        <pc:sldMkLst>
          <pc:docMk/>
          <pc:sldMk cId="1984309169" sldId="298"/>
        </pc:sldMkLst>
      </pc:sldChg>
      <pc:sldChg chg="del">
        <pc:chgData name="شكرية الصفار" userId="850ac375a57223cd" providerId="LiveId" clId="{F814A37F-B549-4720-B7FD-FEC6F156CF12}" dt="2022-08-04T12:25:05.914" v="40" actId="47"/>
        <pc:sldMkLst>
          <pc:docMk/>
          <pc:sldMk cId="3381811240" sldId="299"/>
        </pc:sldMkLst>
      </pc:sldChg>
      <pc:sldChg chg="del">
        <pc:chgData name="شكرية الصفار" userId="850ac375a57223cd" providerId="LiveId" clId="{F814A37F-B549-4720-B7FD-FEC6F156CF12}" dt="2022-08-04T12:25:07.508" v="41" actId="47"/>
        <pc:sldMkLst>
          <pc:docMk/>
          <pc:sldMk cId="1109753267" sldId="300"/>
        </pc:sldMkLst>
      </pc:sldChg>
      <pc:sldChg chg="del">
        <pc:chgData name="شكرية الصفار" userId="850ac375a57223cd" providerId="LiveId" clId="{F814A37F-B549-4720-B7FD-FEC6F156CF12}" dt="2022-08-04T12:25:08.373" v="42" actId="47"/>
        <pc:sldMkLst>
          <pc:docMk/>
          <pc:sldMk cId="449093448" sldId="301"/>
        </pc:sldMkLst>
      </pc:sldChg>
      <pc:sldChg chg="addSp delSp modSp add mod modAnim">
        <pc:chgData name="شكرية الصفار" userId="850ac375a57223cd" providerId="LiveId" clId="{F814A37F-B549-4720-B7FD-FEC6F156CF12}" dt="2022-08-04T15:19:42.588" v="990"/>
        <pc:sldMkLst>
          <pc:docMk/>
          <pc:sldMk cId="3518513080" sldId="302"/>
        </pc:sldMkLst>
        <pc:spChg chg="add mod">
          <ac:chgData name="شكرية الصفار" userId="850ac375a57223cd" providerId="LiveId" clId="{F814A37F-B549-4720-B7FD-FEC6F156CF12}" dt="2022-08-04T15:19:17.451" v="986" actId="207"/>
          <ac:spMkLst>
            <pc:docMk/>
            <pc:sldMk cId="3518513080" sldId="302"/>
            <ac:spMk id="2" creationId="{8934EEB5-CC3E-6137-1E72-C1AB08EAEC79}"/>
          </ac:spMkLst>
        </pc:spChg>
        <pc:spChg chg="mod">
          <ac:chgData name="شكرية الصفار" userId="850ac375a57223cd" providerId="LiveId" clId="{F814A37F-B549-4720-B7FD-FEC6F156CF12}" dt="2022-08-04T15:17:31.203" v="975" actId="782"/>
          <ac:spMkLst>
            <pc:docMk/>
            <pc:sldMk cId="3518513080" sldId="302"/>
            <ac:spMk id="120" creationId="{3728269C-EE56-3E56-55BF-195403E7E9E2}"/>
          </ac:spMkLst>
        </pc:spChg>
        <pc:picChg chg="add mod">
          <ac:chgData name="شكرية الصفار" userId="850ac375a57223cd" providerId="LiveId" clId="{F814A37F-B549-4720-B7FD-FEC6F156CF12}" dt="2022-08-04T15:19:35.412" v="989" actId="1076"/>
          <ac:picMkLst>
            <pc:docMk/>
            <pc:sldMk cId="3518513080" sldId="302"/>
            <ac:picMk id="4" creationId="{5F0AD8F7-8A29-EEA8-D4F2-AB090356448F}"/>
          </ac:picMkLst>
        </pc:picChg>
        <pc:picChg chg="del">
          <ac:chgData name="شكرية الصفار" userId="850ac375a57223cd" providerId="LiveId" clId="{F814A37F-B549-4720-B7FD-FEC6F156CF12}" dt="2022-08-04T15:17:34.258" v="976" actId="478"/>
          <ac:picMkLst>
            <pc:docMk/>
            <pc:sldMk cId="3518513080" sldId="302"/>
            <ac:picMk id="5" creationId="{DB6400F5-F77C-9041-ADDC-82DB0D8C2036}"/>
          </ac:picMkLst>
        </pc:picChg>
        <pc:picChg chg="del">
          <ac:chgData name="شكرية الصفار" userId="850ac375a57223cd" providerId="LiveId" clId="{F814A37F-B549-4720-B7FD-FEC6F156CF12}" dt="2022-08-04T15:17:36.294" v="977" actId="478"/>
          <ac:picMkLst>
            <pc:docMk/>
            <pc:sldMk cId="3518513080" sldId="302"/>
            <ac:picMk id="7" creationId="{45B4B7F2-7507-0F43-2A1C-349A3FFA459A}"/>
          </ac:picMkLst>
        </pc:picChg>
      </pc:sldChg>
      <pc:sldChg chg="del">
        <pc:chgData name="شكرية الصفار" userId="850ac375a57223cd" providerId="LiveId" clId="{F814A37F-B549-4720-B7FD-FEC6F156CF12}" dt="2022-08-04T12:25:10.333" v="43" actId="47"/>
        <pc:sldMkLst>
          <pc:docMk/>
          <pc:sldMk cId="3982981412" sldId="302"/>
        </pc:sldMkLst>
      </pc:sldChg>
      <pc:sldChg chg="addSp delSp modSp mod">
        <pc:chgData name="شكرية الصفار" userId="850ac375a57223cd" providerId="LiveId" clId="{F814A37F-B549-4720-B7FD-FEC6F156CF12}" dt="2022-08-04T12:57:02.062" v="412" actId="14100"/>
        <pc:sldMkLst>
          <pc:docMk/>
          <pc:sldMk cId="3484328850" sldId="304"/>
        </pc:sldMkLst>
        <pc:spChg chg="mod">
          <ac:chgData name="شكرية الصفار" userId="850ac375a57223cd" providerId="LiveId" clId="{F814A37F-B549-4720-B7FD-FEC6F156CF12}" dt="2022-08-04T12:55:37.953" v="400" actId="1076"/>
          <ac:spMkLst>
            <pc:docMk/>
            <pc:sldMk cId="3484328850" sldId="304"/>
            <ac:spMk id="3" creationId="{29BCEB57-4A1D-5548-97A5-2EE1BE1B49C1}"/>
          </ac:spMkLst>
        </pc:spChg>
        <pc:spChg chg="add mod">
          <ac:chgData name="شكرية الصفار" userId="850ac375a57223cd" providerId="LiveId" clId="{F814A37F-B549-4720-B7FD-FEC6F156CF12}" dt="2022-08-04T12:55:34.777" v="399" actId="1076"/>
          <ac:spMkLst>
            <pc:docMk/>
            <pc:sldMk cId="3484328850" sldId="304"/>
            <ac:spMk id="4" creationId="{D03C6B7A-9D8A-F3F5-15B7-FA87BD3F4DDA}"/>
          </ac:spMkLst>
        </pc:spChg>
        <pc:spChg chg="add mod">
          <ac:chgData name="شكرية الصفار" userId="850ac375a57223cd" providerId="LiveId" clId="{F814A37F-B549-4720-B7FD-FEC6F156CF12}" dt="2022-08-04T12:55:30.252" v="398" actId="14100"/>
          <ac:spMkLst>
            <pc:docMk/>
            <pc:sldMk cId="3484328850" sldId="304"/>
            <ac:spMk id="5" creationId="{B3544540-5D42-0E88-394A-022254C0F45E}"/>
          </ac:spMkLst>
        </pc:spChg>
        <pc:spChg chg="add del mod">
          <ac:chgData name="شكرية الصفار" userId="850ac375a57223cd" providerId="LiveId" clId="{F814A37F-B549-4720-B7FD-FEC6F156CF12}" dt="2022-08-04T12:56:48.240" v="407" actId="478"/>
          <ac:spMkLst>
            <pc:docMk/>
            <pc:sldMk cId="3484328850" sldId="304"/>
            <ac:spMk id="10" creationId="{908B3D9C-889C-99AF-24C1-D709F401B56C}"/>
          </ac:spMkLst>
        </pc:spChg>
        <pc:picChg chg="add mod">
          <ac:chgData name="شكرية الصفار" userId="850ac375a57223cd" providerId="LiveId" clId="{F814A37F-B549-4720-B7FD-FEC6F156CF12}" dt="2022-08-04T12:55:56.085" v="404" actId="14100"/>
          <ac:picMkLst>
            <pc:docMk/>
            <pc:sldMk cId="3484328850" sldId="304"/>
            <ac:picMk id="7" creationId="{63700A21-0DB4-9232-B698-0836B8B4CCD2}"/>
          </ac:picMkLst>
        </pc:picChg>
        <pc:picChg chg="add mod">
          <ac:chgData name="شكرية الصفار" userId="850ac375a57223cd" providerId="LiveId" clId="{F814A37F-B549-4720-B7FD-FEC6F156CF12}" dt="2022-08-04T12:55:49.754" v="403" actId="14100"/>
          <ac:picMkLst>
            <pc:docMk/>
            <pc:sldMk cId="3484328850" sldId="304"/>
            <ac:picMk id="9" creationId="{53F12A64-0764-5717-42D2-F6243BA79774}"/>
          </ac:picMkLst>
        </pc:picChg>
        <pc:picChg chg="add mod">
          <ac:chgData name="شكرية الصفار" userId="850ac375a57223cd" providerId="LiveId" clId="{F814A37F-B549-4720-B7FD-FEC6F156CF12}" dt="2022-08-04T12:57:02.062" v="412" actId="14100"/>
          <ac:picMkLst>
            <pc:docMk/>
            <pc:sldMk cId="3484328850" sldId="304"/>
            <ac:picMk id="2050" creationId="{C3E03E61-7A9F-F8AA-FBED-38210450DFBE}"/>
          </ac:picMkLst>
        </pc:picChg>
      </pc:sldChg>
      <pc:sldChg chg="addSp modSp mod">
        <pc:chgData name="شكرية الصفار" userId="850ac375a57223cd" providerId="LiveId" clId="{F814A37F-B549-4720-B7FD-FEC6F156CF12}" dt="2022-08-04T13:00:37.843" v="441" actId="1036"/>
        <pc:sldMkLst>
          <pc:docMk/>
          <pc:sldMk cId="309171656" sldId="305"/>
        </pc:sldMkLst>
        <pc:spChg chg="add mod">
          <ac:chgData name="شكرية الصفار" userId="850ac375a57223cd" providerId="LiveId" clId="{F814A37F-B549-4720-B7FD-FEC6F156CF12}" dt="2022-08-04T13:00:28.260" v="422" actId="1076"/>
          <ac:spMkLst>
            <pc:docMk/>
            <pc:sldMk cId="309171656" sldId="305"/>
            <ac:spMk id="3" creationId="{752947BA-B002-0E93-3405-0BF71A03B196}"/>
          </ac:spMkLst>
        </pc:spChg>
        <pc:spChg chg="mod">
          <ac:chgData name="شكرية الصفار" userId="850ac375a57223cd" providerId="LiveId" clId="{F814A37F-B549-4720-B7FD-FEC6F156CF12}" dt="2022-08-04T12:57:34.295" v="415" actId="20577"/>
          <ac:spMkLst>
            <pc:docMk/>
            <pc:sldMk cId="309171656" sldId="305"/>
            <ac:spMk id="6" creationId="{ED2C3F77-97DD-0F44-90CA-7D1F2A104E67}"/>
          </ac:spMkLst>
        </pc:spChg>
        <pc:picChg chg="mod">
          <ac:chgData name="شكرية الصفار" userId="850ac375a57223cd" providerId="LiveId" clId="{F814A37F-B549-4720-B7FD-FEC6F156CF12}" dt="2022-08-04T12:57:57.588" v="416" actId="1076"/>
          <ac:picMkLst>
            <pc:docMk/>
            <pc:sldMk cId="309171656" sldId="305"/>
            <ac:picMk id="4" creationId="{E8E52737-1848-AA4F-9D2C-CDDB5C8C829D}"/>
          </ac:picMkLst>
        </pc:picChg>
        <pc:picChg chg="add mod">
          <ac:chgData name="شكرية الصفار" userId="850ac375a57223cd" providerId="LiveId" clId="{F814A37F-B549-4720-B7FD-FEC6F156CF12}" dt="2022-08-04T13:00:37.843" v="441" actId="1036"/>
          <ac:picMkLst>
            <pc:docMk/>
            <pc:sldMk cId="309171656" sldId="305"/>
            <ac:picMk id="8" creationId="{3F2C34F1-E67B-986E-8BC7-05FEF9CDF4F6}"/>
          </ac:picMkLst>
        </pc:picChg>
      </pc:sldChg>
      <pc:sldChg chg="addSp delSp modSp add del mod ord">
        <pc:chgData name="شكرية الصفار" userId="850ac375a57223cd" providerId="LiveId" clId="{F814A37F-B549-4720-B7FD-FEC6F156CF12}" dt="2022-08-04T13:13:17.798" v="559" actId="14100"/>
        <pc:sldMkLst>
          <pc:docMk/>
          <pc:sldMk cId="2818308197" sldId="306"/>
        </pc:sldMkLst>
        <pc:spChg chg="add">
          <ac:chgData name="شكرية الصفار" userId="850ac375a57223cd" providerId="LiveId" clId="{F814A37F-B549-4720-B7FD-FEC6F156CF12}" dt="2022-08-04T13:03:40.255" v="486" actId="22"/>
          <ac:spMkLst>
            <pc:docMk/>
            <pc:sldMk cId="2818308197" sldId="306"/>
            <ac:spMk id="3" creationId="{F5236D41-619E-31E7-A641-6C5B97391789}"/>
          </ac:spMkLst>
        </pc:spChg>
        <pc:spChg chg="add mod">
          <ac:chgData name="شكرية الصفار" userId="850ac375a57223cd" providerId="LiveId" clId="{F814A37F-B549-4720-B7FD-FEC6F156CF12}" dt="2022-08-04T13:09:17.494" v="526" actId="20577"/>
          <ac:spMkLst>
            <pc:docMk/>
            <pc:sldMk cId="2818308197" sldId="306"/>
            <ac:spMk id="5" creationId="{C0643006-3319-09DB-E790-D8FFF19988B5}"/>
          </ac:spMkLst>
        </pc:spChg>
        <pc:spChg chg="mod">
          <ac:chgData name="شكرية الصفار" userId="850ac375a57223cd" providerId="LiveId" clId="{F814A37F-B549-4720-B7FD-FEC6F156CF12}" dt="2022-08-04T13:03:43.648" v="487" actId="1076"/>
          <ac:spMkLst>
            <pc:docMk/>
            <pc:sldMk cId="2818308197" sldId="306"/>
            <ac:spMk id="6" creationId="{ED2C3F77-97DD-0F44-90CA-7D1F2A104E67}"/>
          </ac:spMkLst>
        </pc:spChg>
        <pc:picChg chg="add mod">
          <ac:chgData name="شكرية الصفار" userId="850ac375a57223cd" providerId="LiveId" clId="{F814A37F-B549-4720-B7FD-FEC6F156CF12}" dt="2022-08-04T13:11:15.580" v="554" actId="14100"/>
          <ac:picMkLst>
            <pc:docMk/>
            <pc:sldMk cId="2818308197" sldId="306"/>
            <ac:picMk id="8" creationId="{9F814AC2-9649-FB0E-4DF1-E4248C1DD96D}"/>
          </ac:picMkLst>
        </pc:picChg>
        <pc:picChg chg="add mod">
          <ac:chgData name="شكرية الصفار" userId="850ac375a57223cd" providerId="LiveId" clId="{F814A37F-B549-4720-B7FD-FEC6F156CF12}" dt="2022-08-04T13:13:17.798" v="559" actId="14100"/>
          <ac:picMkLst>
            <pc:docMk/>
            <pc:sldMk cId="2818308197" sldId="306"/>
            <ac:picMk id="10" creationId="{D254B379-9DCF-853E-6A5B-7CFC296403C5}"/>
          </ac:picMkLst>
        </pc:picChg>
        <pc:picChg chg="del">
          <ac:chgData name="شكرية الصفار" userId="850ac375a57223cd" providerId="LiveId" clId="{F814A37F-B549-4720-B7FD-FEC6F156CF12}" dt="2022-08-04T13:13:01.493" v="555" actId="478"/>
          <ac:picMkLst>
            <pc:docMk/>
            <pc:sldMk cId="2818308197" sldId="306"/>
            <ac:picMk id="1026" creationId="{A1771C92-614E-BB4A-ACAD-5426E6BE51B9}"/>
          </ac:picMkLst>
        </pc:picChg>
        <pc:picChg chg="del">
          <ac:chgData name="شكرية الصفار" userId="850ac375a57223cd" providerId="LiveId" clId="{F814A37F-B549-4720-B7FD-FEC6F156CF12}" dt="2022-08-04T13:11:00.147" v="549" actId="478"/>
          <ac:picMkLst>
            <pc:docMk/>
            <pc:sldMk cId="2818308197" sldId="306"/>
            <ac:picMk id="1030" creationId="{D5D02880-F0C6-0C46-AD5B-3A080091F8C3}"/>
          </ac:picMkLst>
        </pc:picChg>
      </pc:sldChg>
      <pc:sldChg chg="modSp del">
        <pc:chgData name="شكرية الصفار" userId="850ac375a57223cd" providerId="LiveId" clId="{F814A37F-B549-4720-B7FD-FEC6F156CF12}" dt="2022-08-04T13:02:49.391" v="465" actId="47"/>
        <pc:sldMkLst>
          <pc:docMk/>
          <pc:sldMk cId="848747012" sldId="307"/>
        </pc:sldMkLst>
        <pc:spChg chg="mod">
          <ac:chgData name="شكرية الصفار" userId="850ac375a57223cd" providerId="LiveId" clId="{F814A37F-B549-4720-B7FD-FEC6F156CF12}" dt="2022-08-04T12:29:16.642" v="58"/>
          <ac:spMkLst>
            <pc:docMk/>
            <pc:sldMk cId="848747012" sldId="307"/>
            <ac:spMk id="2" creationId="{954BD173-A3D9-6B41-A91D-DE1FA4F31C5A}"/>
          </ac:spMkLst>
        </pc:spChg>
        <pc:spChg chg="mod">
          <ac:chgData name="شكرية الصفار" userId="850ac375a57223cd" providerId="LiveId" clId="{F814A37F-B549-4720-B7FD-FEC6F156CF12}" dt="2022-08-04T12:29:16.642" v="58"/>
          <ac:spMkLst>
            <pc:docMk/>
            <pc:sldMk cId="848747012" sldId="307"/>
            <ac:spMk id="3" creationId="{E44B504B-D09D-9448-BB83-518BE0DE9252}"/>
          </ac:spMkLst>
        </pc:spChg>
      </pc:sldChg>
      <pc:sldChg chg="addSp delSp modSp mod">
        <pc:chgData name="شكرية الصفار" userId="850ac375a57223cd" providerId="LiveId" clId="{F814A37F-B549-4720-B7FD-FEC6F156CF12}" dt="2022-08-04T13:09:45.430" v="527" actId="22"/>
        <pc:sldMkLst>
          <pc:docMk/>
          <pc:sldMk cId="2457820493" sldId="308"/>
        </pc:sldMkLst>
        <pc:spChg chg="add">
          <ac:chgData name="شكرية الصفار" userId="850ac375a57223cd" providerId="LiveId" clId="{F814A37F-B549-4720-B7FD-FEC6F156CF12}" dt="2022-08-04T13:09:45.430" v="527" actId="22"/>
          <ac:spMkLst>
            <pc:docMk/>
            <pc:sldMk cId="2457820493" sldId="308"/>
            <ac:spMk id="4" creationId="{958687B8-74CE-5801-B0A3-78DD2B0E96FF}"/>
          </ac:spMkLst>
        </pc:spChg>
        <pc:spChg chg="del">
          <ac:chgData name="شكرية الصفار" userId="850ac375a57223cd" providerId="LiveId" clId="{F814A37F-B549-4720-B7FD-FEC6F156CF12}" dt="2022-08-04T13:03:57.594" v="490" actId="478"/>
          <ac:spMkLst>
            <pc:docMk/>
            <pc:sldMk cId="2457820493" sldId="308"/>
            <ac:spMk id="6" creationId="{ED2C3F77-97DD-0F44-90CA-7D1F2A104E67}"/>
          </ac:spMkLst>
        </pc:spChg>
        <pc:spChg chg="add">
          <ac:chgData name="شكرية الصفار" userId="850ac375a57223cd" providerId="LiveId" clId="{F814A37F-B549-4720-B7FD-FEC6F156CF12}" dt="2022-08-04T13:09:45.430" v="527" actId="22"/>
          <ac:spMkLst>
            <pc:docMk/>
            <pc:sldMk cId="2457820493" sldId="308"/>
            <ac:spMk id="7" creationId="{BC939D82-32D0-0026-B3D9-C1706444D072}"/>
          </ac:spMkLst>
        </pc:spChg>
        <pc:spChg chg="del mod">
          <ac:chgData name="شكرية الصفار" userId="850ac375a57223cd" providerId="LiveId" clId="{F814A37F-B549-4720-B7FD-FEC6F156CF12}" dt="2022-08-04T13:03:51.684" v="489" actId="478"/>
          <ac:spMkLst>
            <pc:docMk/>
            <pc:sldMk cId="2457820493" sldId="308"/>
            <ac:spMk id="9" creationId="{F6A07E99-EA3D-1844-95DC-633A5189C4C6}"/>
          </ac:spMkLst>
        </pc:spChg>
      </pc:sldChg>
      <pc:sldChg chg="addSp delSp modSp mod">
        <pc:chgData name="شكرية الصفار" userId="850ac375a57223cd" providerId="LiveId" clId="{F814A37F-B549-4720-B7FD-FEC6F156CF12}" dt="2022-08-04T13:10:38.680" v="548" actId="14100"/>
        <pc:sldMkLst>
          <pc:docMk/>
          <pc:sldMk cId="2934863432" sldId="309"/>
        </pc:sldMkLst>
        <pc:spChg chg="add mod">
          <ac:chgData name="شكرية الصفار" userId="850ac375a57223cd" providerId="LiveId" clId="{F814A37F-B549-4720-B7FD-FEC6F156CF12}" dt="2022-08-04T13:10:25.949" v="545" actId="20577"/>
          <ac:spMkLst>
            <pc:docMk/>
            <pc:sldMk cId="2934863432" sldId="309"/>
            <ac:spMk id="4" creationId="{B2D9D487-9C10-5558-93DA-4831A51B2D53}"/>
          </ac:spMkLst>
        </pc:spChg>
        <pc:spChg chg="del mod">
          <ac:chgData name="شكرية الصفار" userId="850ac375a57223cd" providerId="LiveId" clId="{F814A37F-B549-4720-B7FD-FEC6F156CF12}" dt="2022-08-04T13:10:11.021" v="530" actId="478"/>
          <ac:spMkLst>
            <pc:docMk/>
            <pc:sldMk cId="2934863432" sldId="309"/>
            <ac:spMk id="6" creationId="{ED2C3F77-97DD-0F44-90CA-7D1F2A104E67}"/>
          </ac:spMkLst>
        </pc:spChg>
        <pc:spChg chg="del">
          <ac:chgData name="شكرية الصفار" userId="850ac375a57223cd" providerId="LiveId" clId="{F814A37F-B549-4720-B7FD-FEC6F156CF12}" dt="2022-08-04T13:10:08.844" v="528" actId="478"/>
          <ac:spMkLst>
            <pc:docMk/>
            <pc:sldMk cId="2934863432" sldId="309"/>
            <ac:spMk id="9" creationId="{F6A07E99-EA3D-1844-95DC-633A5189C4C6}"/>
          </ac:spMkLst>
        </pc:spChg>
        <pc:spChg chg="add">
          <ac:chgData name="شكرية الصفار" userId="850ac375a57223cd" providerId="LiveId" clId="{F814A37F-B549-4720-B7FD-FEC6F156CF12}" dt="2022-08-04T13:10:13.221" v="531" actId="22"/>
          <ac:spMkLst>
            <pc:docMk/>
            <pc:sldMk cId="2934863432" sldId="309"/>
            <ac:spMk id="10" creationId="{4A53E760-742F-31C7-917F-A9DAA4068198}"/>
          </ac:spMkLst>
        </pc:spChg>
        <pc:picChg chg="mod">
          <ac:chgData name="شكرية الصفار" userId="850ac375a57223cd" providerId="LiveId" clId="{F814A37F-B549-4720-B7FD-FEC6F156CF12}" dt="2022-08-04T13:10:38.680" v="548" actId="14100"/>
          <ac:picMkLst>
            <pc:docMk/>
            <pc:sldMk cId="2934863432" sldId="309"/>
            <ac:picMk id="7" creationId="{8BA27FCA-BCAE-144A-8971-133E947987C0}"/>
          </ac:picMkLst>
        </pc:picChg>
        <pc:picChg chg="mod">
          <ac:chgData name="شكرية الصفار" userId="850ac375a57223cd" providerId="LiveId" clId="{F814A37F-B549-4720-B7FD-FEC6F156CF12}" dt="2022-08-04T13:10:30.322" v="546" actId="14100"/>
          <ac:picMkLst>
            <pc:docMk/>
            <pc:sldMk cId="2934863432" sldId="309"/>
            <ac:picMk id="2050" creationId="{3967126B-1F9C-F944-B077-CB089DBA0388}"/>
          </ac:picMkLst>
        </pc:picChg>
      </pc:sldChg>
      <pc:sldChg chg="addSp delSp modSp mod">
        <pc:chgData name="شكرية الصفار" userId="850ac375a57223cd" providerId="LiveId" clId="{F814A37F-B549-4720-B7FD-FEC6F156CF12}" dt="2022-08-04T14:42:46.868" v="611" actId="20577"/>
        <pc:sldMkLst>
          <pc:docMk/>
          <pc:sldMk cId="2258313459" sldId="310"/>
        </pc:sldMkLst>
        <pc:spChg chg="add mod">
          <ac:chgData name="شكرية الصفار" userId="850ac375a57223cd" providerId="LiveId" clId="{F814A37F-B549-4720-B7FD-FEC6F156CF12}" dt="2022-08-04T14:42:46.868" v="611" actId="20577"/>
          <ac:spMkLst>
            <pc:docMk/>
            <pc:sldMk cId="2258313459" sldId="310"/>
            <ac:spMk id="4" creationId="{52175DB0-8D18-A2F7-70A0-1B772C2468CC}"/>
          </ac:spMkLst>
        </pc:spChg>
        <pc:spChg chg="del">
          <ac:chgData name="شكرية الصفار" userId="850ac375a57223cd" providerId="LiveId" clId="{F814A37F-B549-4720-B7FD-FEC6F156CF12}" dt="2022-08-04T13:14:33.954" v="560" actId="478"/>
          <ac:spMkLst>
            <pc:docMk/>
            <pc:sldMk cId="2258313459" sldId="310"/>
            <ac:spMk id="6" creationId="{ED2C3F77-97DD-0F44-90CA-7D1F2A104E67}"/>
          </ac:spMkLst>
        </pc:spChg>
        <pc:spChg chg="add">
          <ac:chgData name="شكرية الصفار" userId="850ac375a57223cd" providerId="LiveId" clId="{F814A37F-B549-4720-B7FD-FEC6F156CF12}" dt="2022-08-04T13:14:50.191" v="563" actId="22"/>
          <ac:spMkLst>
            <pc:docMk/>
            <pc:sldMk cId="2258313459" sldId="310"/>
            <ac:spMk id="8" creationId="{500DE7BB-19C5-7A03-0112-35770540B421}"/>
          </ac:spMkLst>
        </pc:spChg>
        <pc:spChg chg="del mod">
          <ac:chgData name="شكرية الصفار" userId="850ac375a57223cd" providerId="LiveId" clId="{F814A37F-B549-4720-B7FD-FEC6F156CF12}" dt="2022-08-04T13:14:36.399" v="562" actId="478"/>
          <ac:spMkLst>
            <pc:docMk/>
            <pc:sldMk cId="2258313459" sldId="310"/>
            <ac:spMk id="9" creationId="{F6A07E99-EA3D-1844-95DC-633A5189C4C6}"/>
          </ac:spMkLst>
        </pc:spChg>
        <pc:picChg chg="mod">
          <ac:chgData name="شكرية الصفار" userId="850ac375a57223cd" providerId="LiveId" clId="{F814A37F-B549-4720-B7FD-FEC6F156CF12}" dt="2022-08-04T13:15:36.357" v="564" actId="14100"/>
          <ac:picMkLst>
            <pc:docMk/>
            <pc:sldMk cId="2258313459" sldId="310"/>
            <ac:picMk id="7" creationId="{F236A8E7-7C71-D849-8171-559C45FA7060}"/>
          </ac:picMkLst>
        </pc:picChg>
      </pc:sldChg>
      <pc:sldChg chg="addSp delSp modSp mod">
        <pc:chgData name="شكرية الصفار" userId="850ac375a57223cd" providerId="LiveId" clId="{F814A37F-B549-4720-B7FD-FEC6F156CF12}" dt="2022-08-04T13:17:29.938" v="573" actId="122"/>
        <pc:sldMkLst>
          <pc:docMk/>
          <pc:sldMk cId="2489413605" sldId="311"/>
        </pc:sldMkLst>
        <pc:spChg chg="add ord">
          <ac:chgData name="شكرية الصفار" userId="850ac375a57223cd" providerId="LiveId" clId="{F814A37F-B549-4720-B7FD-FEC6F156CF12}" dt="2022-08-04T13:17:19.281" v="571" actId="166"/>
          <ac:spMkLst>
            <pc:docMk/>
            <pc:sldMk cId="2489413605" sldId="311"/>
            <ac:spMk id="4" creationId="{99C843A7-143F-B151-337C-5F524920ED58}"/>
          </ac:spMkLst>
        </pc:spChg>
        <pc:spChg chg="mod ord">
          <ac:chgData name="شكرية الصفار" userId="850ac375a57223cd" providerId="LiveId" clId="{F814A37F-B549-4720-B7FD-FEC6F156CF12}" dt="2022-08-04T13:17:29.938" v="573" actId="122"/>
          <ac:spMkLst>
            <pc:docMk/>
            <pc:sldMk cId="2489413605" sldId="311"/>
            <ac:spMk id="6" creationId="{ED2C3F77-97DD-0F44-90CA-7D1F2A104E67}"/>
          </ac:spMkLst>
        </pc:spChg>
        <pc:spChg chg="del">
          <ac:chgData name="شكرية الصفار" userId="850ac375a57223cd" providerId="LiveId" clId="{F814A37F-B549-4720-B7FD-FEC6F156CF12}" dt="2022-08-04T13:16:11.118" v="565" actId="478"/>
          <ac:spMkLst>
            <pc:docMk/>
            <pc:sldMk cId="2489413605" sldId="311"/>
            <ac:spMk id="9" creationId="{F6A07E99-EA3D-1844-95DC-633A5189C4C6}"/>
          </ac:spMkLst>
        </pc:spChg>
      </pc:sldChg>
      <pc:sldChg chg="addSp delSp modSp mod">
        <pc:chgData name="شكرية الصفار" userId="850ac375a57223cd" providerId="LiveId" clId="{F814A37F-B549-4720-B7FD-FEC6F156CF12}" dt="2022-08-04T13:22:19.136" v="579" actId="14100"/>
        <pc:sldMkLst>
          <pc:docMk/>
          <pc:sldMk cId="2109011143" sldId="312"/>
        </pc:sldMkLst>
        <pc:spChg chg="add">
          <ac:chgData name="شكرية الصفار" userId="850ac375a57223cd" providerId="LiveId" clId="{F814A37F-B549-4720-B7FD-FEC6F156CF12}" dt="2022-08-04T13:17:40.246" v="575" actId="22"/>
          <ac:spMkLst>
            <pc:docMk/>
            <pc:sldMk cId="2109011143" sldId="312"/>
            <ac:spMk id="4" creationId="{A7983974-962E-E664-ABA7-AD15A7D0B8FF}"/>
          </ac:spMkLst>
        </pc:spChg>
        <pc:spChg chg="del">
          <ac:chgData name="شكرية الصفار" userId="850ac375a57223cd" providerId="LiveId" clId="{F814A37F-B549-4720-B7FD-FEC6F156CF12}" dt="2022-08-04T13:17:37.550" v="574" actId="478"/>
          <ac:spMkLst>
            <pc:docMk/>
            <pc:sldMk cId="2109011143" sldId="312"/>
            <ac:spMk id="9" creationId="{F6A07E99-EA3D-1844-95DC-633A5189C4C6}"/>
          </ac:spMkLst>
        </pc:spChg>
        <pc:spChg chg="mod">
          <ac:chgData name="شكرية الصفار" userId="850ac375a57223cd" providerId="LiveId" clId="{F814A37F-B549-4720-B7FD-FEC6F156CF12}" dt="2022-08-04T13:22:19.136" v="579" actId="14100"/>
          <ac:spMkLst>
            <pc:docMk/>
            <pc:sldMk cId="2109011143" sldId="312"/>
            <ac:spMk id="12" creationId="{3949F0EA-59AA-EE45-A9E7-E67DF4D31B20}"/>
          </ac:spMkLst>
        </pc:spChg>
      </pc:sldChg>
      <pc:sldChg chg="addSp delSp modSp mod">
        <pc:chgData name="شكرية الصفار" userId="850ac375a57223cd" providerId="LiveId" clId="{F814A37F-B549-4720-B7FD-FEC6F156CF12}" dt="2022-08-04T14:43:39.899" v="626" actId="14100"/>
        <pc:sldMkLst>
          <pc:docMk/>
          <pc:sldMk cId="2867438420" sldId="313"/>
        </pc:sldMkLst>
        <pc:spChg chg="add">
          <ac:chgData name="شكرية الصفار" userId="850ac375a57223cd" providerId="LiveId" clId="{F814A37F-B549-4720-B7FD-FEC6F156CF12}" dt="2022-08-04T14:43:20.062" v="616" actId="22"/>
          <ac:spMkLst>
            <pc:docMk/>
            <pc:sldMk cId="2867438420" sldId="313"/>
            <ac:spMk id="4" creationId="{F8841016-F2C2-91C5-DB1D-F744210FF82F}"/>
          </ac:spMkLst>
        </pc:spChg>
        <pc:spChg chg="del mod">
          <ac:chgData name="شكرية الصفار" userId="850ac375a57223cd" providerId="LiveId" clId="{F814A37F-B549-4720-B7FD-FEC6F156CF12}" dt="2022-08-04T14:42:59.599" v="613" actId="478"/>
          <ac:spMkLst>
            <pc:docMk/>
            <pc:sldMk cId="2867438420" sldId="313"/>
            <ac:spMk id="9" creationId="{F6A07E99-EA3D-1844-95DC-633A5189C4C6}"/>
          </ac:spMkLst>
        </pc:spChg>
        <pc:spChg chg="mod">
          <ac:chgData name="شكرية الصفار" userId="850ac375a57223cd" providerId="LiveId" clId="{F814A37F-B549-4720-B7FD-FEC6F156CF12}" dt="2022-08-04T14:43:39.899" v="626" actId="14100"/>
          <ac:spMkLst>
            <pc:docMk/>
            <pc:sldMk cId="2867438420" sldId="313"/>
            <ac:spMk id="12" creationId="{3949F0EA-59AA-EE45-A9E7-E67DF4D31B20}"/>
          </ac:spMkLst>
        </pc:spChg>
      </pc:sldChg>
      <pc:sldChg chg="addSp delSp modSp mod">
        <pc:chgData name="شكرية الصفار" userId="850ac375a57223cd" providerId="LiveId" clId="{F814A37F-B549-4720-B7FD-FEC6F156CF12}" dt="2022-08-04T14:44:08.490" v="633" actId="14100"/>
        <pc:sldMkLst>
          <pc:docMk/>
          <pc:sldMk cId="1156263076" sldId="314"/>
        </pc:sldMkLst>
        <pc:spChg chg="add">
          <ac:chgData name="شكرية الصفار" userId="850ac375a57223cd" providerId="LiveId" clId="{F814A37F-B549-4720-B7FD-FEC6F156CF12}" dt="2022-08-04T14:44:00.306" v="631" actId="22"/>
          <ac:spMkLst>
            <pc:docMk/>
            <pc:sldMk cId="1156263076" sldId="314"/>
            <ac:spMk id="4" creationId="{7408FC99-5C00-BF6D-0B3C-23C743CB04D3}"/>
          </ac:spMkLst>
        </pc:spChg>
        <pc:spChg chg="del">
          <ac:chgData name="شكرية الصفار" userId="850ac375a57223cd" providerId="LiveId" clId="{F814A37F-B549-4720-B7FD-FEC6F156CF12}" dt="2022-08-04T14:43:51.387" v="627" actId="478"/>
          <ac:spMkLst>
            <pc:docMk/>
            <pc:sldMk cId="1156263076" sldId="314"/>
            <ac:spMk id="9" creationId="{F6A07E99-EA3D-1844-95DC-633A5189C4C6}"/>
          </ac:spMkLst>
        </pc:spChg>
        <pc:spChg chg="mod">
          <ac:chgData name="شكرية الصفار" userId="850ac375a57223cd" providerId="LiveId" clId="{F814A37F-B549-4720-B7FD-FEC6F156CF12}" dt="2022-08-04T14:44:08.490" v="633" actId="14100"/>
          <ac:spMkLst>
            <pc:docMk/>
            <pc:sldMk cId="1156263076" sldId="314"/>
            <ac:spMk id="12" creationId="{3949F0EA-59AA-EE45-A9E7-E67DF4D31B20}"/>
          </ac:spMkLst>
        </pc:spChg>
      </pc:sldChg>
      <pc:sldChg chg="modSp">
        <pc:chgData name="شكرية الصفار" userId="850ac375a57223cd" providerId="LiveId" clId="{F814A37F-B549-4720-B7FD-FEC6F156CF12}" dt="2022-08-04T14:45:29.323" v="634" actId="782"/>
        <pc:sldMkLst>
          <pc:docMk/>
          <pc:sldMk cId="3353276553" sldId="316"/>
        </pc:sldMkLst>
        <pc:spChg chg="mod">
          <ac:chgData name="شكرية الصفار" userId="850ac375a57223cd" providerId="LiveId" clId="{F814A37F-B549-4720-B7FD-FEC6F156CF12}" dt="2022-08-04T14:45:29.323" v="634" actId="782"/>
          <ac:spMkLst>
            <pc:docMk/>
            <pc:sldMk cId="3353276553" sldId="316"/>
            <ac:spMk id="12" creationId="{9D522F1B-6D67-6844-A467-4AAEF0C56965}"/>
          </ac:spMkLst>
        </pc:spChg>
      </pc:sldChg>
      <pc:sldChg chg="del">
        <pc:chgData name="شكرية الصفار" userId="850ac375a57223cd" providerId="LiveId" clId="{F814A37F-B549-4720-B7FD-FEC6F156CF12}" dt="2022-08-04T14:45:46.996" v="635" actId="47"/>
        <pc:sldMkLst>
          <pc:docMk/>
          <pc:sldMk cId="960610656" sldId="317"/>
        </pc:sldMkLst>
      </pc:sldChg>
      <pc:sldChg chg="addSp delSp modSp mod">
        <pc:chgData name="شكرية الصفار" userId="850ac375a57223cd" providerId="LiveId" clId="{F814A37F-B549-4720-B7FD-FEC6F156CF12}" dt="2022-08-04T14:46:25.630" v="642" actId="14100"/>
        <pc:sldMkLst>
          <pc:docMk/>
          <pc:sldMk cId="1703706202" sldId="318"/>
        </pc:sldMkLst>
        <pc:spChg chg="add">
          <ac:chgData name="شكرية الصفار" userId="850ac375a57223cd" providerId="LiveId" clId="{F814A37F-B549-4720-B7FD-FEC6F156CF12}" dt="2022-08-04T14:46:16.633" v="640" actId="22"/>
          <ac:spMkLst>
            <pc:docMk/>
            <pc:sldMk cId="1703706202" sldId="318"/>
            <ac:spMk id="4" creationId="{8376AA5D-06C5-1FE9-42FB-621D6612C45A}"/>
          </ac:spMkLst>
        </pc:spChg>
        <pc:spChg chg="mod">
          <ac:chgData name="شكرية الصفار" userId="850ac375a57223cd" providerId="LiveId" clId="{F814A37F-B549-4720-B7FD-FEC6F156CF12}" dt="2022-08-04T14:46:25.630" v="642" actId="14100"/>
          <ac:spMkLst>
            <pc:docMk/>
            <pc:sldMk cId="1703706202" sldId="318"/>
            <ac:spMk id="6" creationId="{ED2C3F77-97DD-0F44-90CA-7D1F2A104E67}"/>
          </ac:spMkLst>
        </pc:spChg>
        <pc:spChg chg="del">
          <ac:chgData name="شكرية الصفار" userId="850ac375a57223cd" providerId="LiveId" clId="{F814A37F-B549-4720-B7FD-FEC6F156CF12}" dt="2022-08-04T14:45:57.857" v="636" actId="478"/>
          <ac:spMkLst>
            <pc:docMk/>
            <pc:sldMk cId="1703706202" sldId="318"/>
            <ac:spMk id="9" creationId="{F6A07E99-EA3D-1844-95DC-633A5189C4C6}"/>
          </ac:spMkLst>
        </pc:spChg>
      </pc:sldChg>
      <pc:sldChg chg="addSp delSp modSp mod">
        <pc:chgData name="شكرية الصفار" userId="850ac375a57223cd" providerId="LiveId" clId="{F814A37F-B549-4720-B7FD-FEC6F156CF12}" dt="2022-08-04T14:46:53.098" v="649" actId="14100"/>
        <pc:sldMkLst>
          <pc:docMk/>
          <pc:sldMk cId="3240616867" sldId="319"/>
        </pc:sldMkLst>
        <pc:spChg chg="add">
          <ac:chgData name="شكرية الصفار" userId="850ac375a57223cd" providerId="LiveId" clId="{F814A37F-B549-4720-B7FD-FEC6F156CF12}" dt="2022-08-04T14:46:46.576" v="647" actId="22"/>
          <ac:spMkLst>
            <pc:docMk/>
            <pc:sldMk cId="3240616867" sldId="319"/>
            <ac:spMk id="4" creationId="{00EC00C7-071F-5CF2-2EE9-D4431D0B36F5}"/>
          </ac:spMkLst>
        </pc:spChg>
        <pc:spChg chg="mod">
          <ac:chgData name="شكرية الصفار" userId="850ac375a57223cd" providerId="LiveId" clId="{F814A37F-B549-4720-B7FD-FEC6F156CF12}" dt="2022-08-04T14:46:53.098" v="649" actId="14100"/>
          <ac:spMkLst>
            <pc:docMk/>
            <pc:sldMk cId="3240616867" sldId="319"/>
            <ac:spMk id="6" creationId="{ED2C3F77-97DD-0F44-90CA-7D1F2A104E67}"/>
          </ac:spMkLst>
        </pc:spChg>
        <pc:spChg chg="del">
          <ac:chgData name="شكرية الصفار" userId="850ac375a57223cd" providerId="LiveId" clId="{F814A37F-B549-4720-B7FD-FEC6F156CF12}" dt="2022-08-04T14:46:38.944" v="643" actId="478"/>
          <ac:spMkLst>
            <pc:docMk/>
            <pc:sldMk cId="3240616867" sldId="319"/>
            <ac:spMk id="9" creationId="{F6A07E99-EA3D-1844-95DC-633A5189C4C6}"/>
          </ac:spMkLst>
        </pc:spChg>
      </pc:sldChg>
      <pc:sldChg chg="addSp delSp modSp mod">
        <pc:chgData name="شكرية الصفار" userId="850ac375a57223cd" providerId="LiveId" clId="{F814A37F-B549-4720-B7FD-FEC6F156CF12}" dt="2022-08-04T14:47:23.902" v="657" actId="1076"/>
        <pc:sldMkLst>
          <pc:docMk/>
          <pc:sldMk cId="507025680" sldId="320"/>
        </pc:sldMkLst>
        <pc:spChg chg="add">
          <ac:chgData name="شكرية الصفار" userId="850ac375a57223cd" providerId="LiveId" clId="{F814A37F-B549-4720-B7FD-FEC6F156CF12}" dt="2022-08-04T14:47:17.018" v="654" actId="22"/>
          <ac:spMkLst>
            <pc:docMk/>
            <pc:sldMk cId="507025680" sldId="320"/>
            <ac:spMk id="3" creationId="{C9A9248C-ADC9-6695-FF8C-6FC9F5E16364}"/>
          </ac:spMkLst>
        </pc:spChg>
        <pc:spChg chg="mod">
          <ac:chgData name="شكرية الصفار" userId="850ac375a57223cd" providerId="LiveId" clId="{F814A37F-B549-4720-B7FD-FEC6F156CF12}" dt="2022-08-04T14:47:23.902" v="657" actId="1076"/>
          <ac:spMkLst>
            <pc:docMk/>
            <pc:sldMk cId="507025680" sldId="320"/>
            <ac:spMk id="6" creationId="{ED2C3F77-97DD-0F44-90CA-7D1F2A104E67}"/>
          </ac:spMkLst>
        </pc:spChg>
        <pc:spChg chg="del">
          <ac:chgData name="شكرية الصفار" userId="850ac375a57223cd" providerId="LiveId" clId="{F814A37F-B549-4720-B7FD-FEC6F156CF12}" dt="2022-08-04T14:47:08.386" v="650" actId="478"/>
          <ac:spMkLst>
            <pc:docMk/>
            <pc:sldMk cId="507025680" sldId="320"/>
            <ac:spMk id="9" creationId="{F6A07E99-EA3D-1844-95DC-633A5189C4C6}"/>
          </ac:spMkLst>
        </pc:spChg>
      </pc:sldChg>
      <pc:sldChg chg="addSp delSp modSp mod">
        <pc:chgData name="شكرية الصفار" userId="850ac375a57223cd" providerId="LiveId" clId="{F814A37F-B549-4720-B7FD-FEC6F156CF12}" dt="2022-08-04T14:47:53.441" v="665" actId="14100"/>
        <pc:sldMkLst>
          <pc:docMk/>
          <pc:sldMk cId="1494176844" sldId="321"/>
        </pc:sldMkLst>
        <pc:spChg chg="add">
          <ac:chgData name="شكرية الصفار" userId="850ac375a57223cd" providerId="LiveId" clId="{F814A37F-B549-4720-B7FD-FEC6F156CF12}" dt="2022-08-04T14:47:46.490" v="663" actId="22"/>
          <ac:spMkLst>
            <pc:docMk/>
            <pc:sldMk cId="1494176844" sldId="321"/>
            <ac:spMk id="3" creationId="{2F8D36F5-A1C7-9FD8-3FE9-23548E42F094}"/>
          </ac:spMkLst>
        </pc:spChg>
        <pc:spChg chg="mod">
          <ac:chgData name="شكرية الصفار" userId="850ac375a57223cd" providerId="LiveId" clId="{F814A37F-B549-4720-B7FD-FEC6F156CF12}" dt="2022-08-04T14:47:53.441" v="665" actId="14100"/>
          <ac:spMkLst>
            <pc:docMk/>
            <pc:sldMk cId="1494176844" sldId="321"/>
            <ac:spMk id="6" creationId="{ED2C3F77-97DD-0F44-90CA-7D1F2A104E67}"/>
          </ac:spMkLst>
        </pc:spChg>
        <pc:spChg chg="del mod">
          <ac:chgData name="شكرية الصفار" userId="850ac375a57223cd" providerId="LiveId" clId="{F814A37F-B549-4720-B7FD-FEC6F156CF12}" dt="2022-08-04T14:47:35.138" v="659" actId="478"/>
          <ac:spMkLst>
            <pc:docMk/>
            <pc:sldMk cId="1494176844" sldId="321"/>
            <ac:spMk id="9" creationId="{F6A07E99-EA3D-1844-95DC-633A5189C4C6}"/>
          </ac:spMkLst>
        </pc:spChg>
      </pc:sldChg>
      <pc:sldChg chg="addSp delSp modSp mod">
        <pc:chgData name="شكرية الصفار" userId="850ac375a57223cd" providerId="LiveId" clId="{F814A37F-B549-4720-B7FD-FEC6F156CF12}" dt="2022-08-04T14:51:16.505" v="696" actId="1076"/>
        <pc:sldMkLst>
          <pc:docMk/>
          <pc:sldMk cId="786180294" sldId="322"/>
        </pc:sldMkLst>
        <pc:spChg chg="add mod">
          <ac:chgData name="شكرية الصفار" userId="850ac375a57223cd" providerId="LiveId" clId="{F814A37F-B549-4720-B7FD-FEC6F156CF12}" dt="2022-08-04T14:51:16.505" v="696" actId="1076"/>
          <ac:spMkLst>
            <pc:docMk/>
            <pc:sldMk cId="786180294" sldId="322"/>
            <ac:spMk id="3" creationId="{1BABE941-EB41-9288-B515-99EFF2130845}"/>
          </ac:spMkLst>
        </pc:spChg>
        <pc:spChg chg="mod">
          <ac:chgData name="شكرية الصفار" userId="850ac375a57223cd" providerId="LiveId" clId="{F814A37F-B549-4720-B7FD-FEC6F156CF12}" dt="2022-08-04T14:48:26.878" v="674" actId="782"/>
          <ac:spMkLst>
            <pc:docMk/>
            <pc:sldMk cId="786180294" sldId="322"/>
            <ac:spMk id="6" creationId="{ED2C3F77-97DD-0F44-90CA-7D1F2A104E67}"/>
          </ac:spMkLst>
        </pc:spChg>
        <pc:spChg chg="del">
          <ac:chgData name="شكرية الصفار" userId="850ac375a57223cd" providerId="LiveId" clId="{F814A37F-B549-4720-B7FD-FEC6F156CF12}" dt="2022-08-04T14:48:01.228" v="666" actId="478"/>
          <ac:spMkLst>
            <pc:docMk/>
            <pc:sldMk cId="786180294" sldId="322"/>
            <ac:spMk id="9" creationId="{F6A07E99-EA3D-1844-95DC-633A5189C4C6}"/>
          </ac:spMkLst>
        </pc:spChg>
      </pc:sldChg>
      <pc:sldChg chg="addSp delSp modSp mod">
        <pc:chgData name="شكرية الصفار" userId="850ac375a57223cd" providerId="LiveId" clId="{F814A37F-B549-4720-B7FD-FEC6F156CF12}" dt="2022-08-04T14:51:43.430" v="702" actId="14100"/>
        <pc:sldMkLst>
          <pc:docMk/>
          <pc:sldMk cId="3658346277" sldId="323"/>
        </pc:sldMkLst>
        <pc:spChg chg="add">
          <ac:chgData name="شكرية الصفار" userId="850ac375a57223cd" providerId="LiveId" clId="{F814A37F-B549-4720-B7FD-FEC6F156CF12}" dt="2022-08-04T14:51:22.117" v="697" actId="22"/>
          <ac:spMkLst>
            <pc:docMk/>
            <pc:sldMk cId="3658346277" sldId="323"/>
            <ac:spMk id="4" creationId="{9B1ECCAE-45C5-DF0E-CABC-7AD8F5CEB1A4}"/>
          </ac:spMkLst>
        </pc:spChg>
        <pc:spChg chg="mod">
          <ac:chgData name="شكرية الصفار" userId="850ac375a57223cd" providerId="LiveId" clId="{F814A37F-B549-4720-B7FD-FEC6F156CF12}" dt="2022-08-04T14:51:43.430" v="702" actId="14100"/>
          <ac:spMkLst>
            <pc:docMk/>
            <pc:sldMk cId="3658346277" sldId="323"/>
            <ac:spMk id="6" creationId="{ED2C3F77-97DD-0F44-90CA-7D1F2A104E67}"/>
          </ac:spMkLst>
        </pc:spChg>
        <pc:spChg chg="del">
          <ac:chgData name="شكرية الصفار" userId="850ac375a57223cd" providerId="LiveId" clId="{F814A37F-B549-4720-B7FD-FEC6F156CF12}" dt="2022-08-04T14:51:25.176" v="698" actId="478"/>
          <ac:spMkLst>
            <pc:docMk/>
            <pc:sldMk cId="3658346277" sldId="323"/>
            <ac:spMk id="9" creationId="{F6A07E99-EA3D-1844-95DC-633A5189C4C6}"/>
          </ac:spMkLst>
        </pc:spChg>
      </pc:sldChg>
      <pc:sldChg chg="addSp delSp modSp mod">
        <pc:chgData name="شكرية الصفار" userId="850ac375a57223cd" providerId="LiveId" clId="{F814A37F-B549-4720-B7FD-FEC6F156CF12}" dt="2022-08-04T14:52:26.329" v="709" actId="14100"/>
        <pc:sldMkLst>
          <pc:docMk/>
          <pc:sldMk cId="1986990550" sldId="324"/>
        </pc:sldMkLst>
        <pc:spChg chg="add">
          <ac:chgData name="شكرية الصفار" userId="850ac375a57223cd" providerId="LiveId" clId="{F814A37F-B549-4720-B7FD-FEC6F156CF12}" dt="2022-08-04T14:52:19.785" v="707" actId="22"/>
          <ac:spMkLst>
            <pc:docMk/>
            <pc:sldMk cId="1986990550" sldId="324"/>
            <ac:spMk id="3" creationId="{C81B63B5-CB2D-A8B0-C9D5-53CE70317201}"/>
          </ac:spMkLst>
        </pc:spChg>
        <pc:spChg chg="mod">
          <ac:chgData name="شكرية الصفار" userId="850ac375a57223cd" providerId="LiveId" clId="{F814A37F-B549-4720-B7FD-FEC6F156CF12}" dt="2022-08-04T14:52:26.329" v="709" actId="14100"/>
          <ac:spMkLst>
            <pc:docMk/>
            <pc:sldMk cId="1986990550" sldId="324"/>
            <ac:spMk id="6" creationId="{ED2C3F77-97DD-0F44-90CA-7D1F2A104E67}"/>
          </ac:spMkLst>
        </pc:spChg>
        <pc:spChg chg="del">
          <ac:chgData name="شكرية الصفار" userId="850ac375a57223cd" providerId="LiveId" clId="{F814A37F-B549-4720-B7FD-FEC6F156CF12}" dt="2022-08-04T14:52:08.611" v="703" actId="478"/>
          <ac:spMkLst>
            <pc:docMk/>
            <pc:sldMk cId="1986990550" sldId="324"/>
            <ac:spMk id="9" creationId="{F6A07E99-EA3D-1844-95DC-633A5189C4C6}"/>
          </ac:spMkLst>
        </pc:spChg>
      </pc:sldChg>
      <pc:sldChg chg="addSp delSp modSp mod">
        <pc:chgData name="شكرية الصفار" userId="850ac375a57223cd" providerId="LiveId" clId="{F814A37F-B549-4720-B7FD-FEC6F156CF12}" dt="2022-08-04T14:53:20.823" v="723" actId="20577"/>
        <pc:sldMkLst>
          <pc:docMk/>
          <pc:sldMk cId="2415294567" sldId="325"/>
        </pc:sldMkLst>
        <pc:spChg chg="add">
          <ac:chgData name="شكرية الصفار" userId="850ac375a57223cd" providerId="LiveId" clId="{F814A37F-B549-4720-B7FD-FEC6F156CF12}" dt="2022-08-04T14:52:59.788" v="716" actId="22"/>
          <ac:spMkLst>
            <pc:docMk/>
            <pc:sldMk cId="2415294567" sldId="325"/>
            <ac:spMk id="3" creationId="{795183B0-1EC8-FBA7-1092-EF6AD387CDD3}"/>
          </ac:spMkLst>
        </pc:spChg>
        <pc:spChg chg="mod">
          <ac:chgData name="شكرية الصفار" userId="850ac375a57223cd" providerId="LiveId" clId="{F814A37F-B549-4720-B7FD-FEC6F156CF12}" dt="2022-08-04T14:53:06.402" v="719" actId="14100"/>
          <ac:spMkLst>
            <pc:docMk/>
            <pc:sldMk cId="2415294567" sldId="325"/>
            <ac:spMk id="6" creationId="{ED2C3F77-97DD-0F44-90CA-7D1F2A104E67}"/>
          </ac:spMkLst>
        </pc:spChg>
        <pc:spChg chg="del mod">
          <ac:chgData name="شكرية الصفار" userId="850ac375a57223cd" providerId="LiveId" clId="{F814A37F-B549-4720-B7FD-FEC6F156CF12}" dt="2022-08-04T14:52:45.780" v="712" actId="478"/>
          <ac:spMkLst>
            <pc:docMk/>
            <pc:sldMk cId="2415294567" sldId="325"/>
            <ac:spMk id="9" creationId="{F6A07E99-EA3D-1844-95DC-633A5189C4C6}"/>
          </ac:spMkLst>
        </pc:spChg>
        <pc:spChg chg="mod">
          <ac:chgData name="شكرية الصفار" userId="850ac375a57223cd" providerId="LiveId" clId="{F814A37F-B549-4720-B7FD-FEC6F156CF12}" dt="2022-08-04T14:53:20.823" v="723" actId="20577"/>
          <ac:spMkLst>
            <pc:docMk/>
            <pc:sldMk cId="2415294567" sldId="325"/>
            <ac:spMk id="14" creationId="{EBAECD99-ACB8-8341-B76D-68EF13657892}"/>
          </ac:spMkLst>
        </pc:spChg>
        <pc:picChg chg="mod">
          <ac:chgData name="شكرية الصفار" userId="850ac375a57223cd" providerId="LiveId" clId="{F814A37F-B549-4720-B7FD-FEC6F156CF12}" dt="2022-08-04T14:53:13.040" v="721" actId="14100"/>
          <ac:picMkLst>
            <pc:docMk/>
            <pc:sldMk cId="2415294567" sldId="325"/>
            <ac:picMk id="11" creationId="{F511CF12-993F-274A-835C-F91A304855C8}"/>
          </ac:picMkLst>
        </pc:picChg>
      </pc:sldChg>
      <pc:sldChg chg="addSp delSp modSp mod">
        <pc:chgData name="شكرية الصفار" userId="850ac375a57223cd" providerId="LiveId" clId="{F814A37F-B549-4720-B7FD-FEC6F156CF12}" dt="2022-08-04T15:13:26.292" v="948" actId="1076"/>
        <pc:sldMkLst>
          <pc:docMk/>
          <pc:sldMk cId="832621695" sldId="326"/>
        </pc:sldMkLst>
        <pc:spChg chg="add mod">
          <ac:chgData name="شكرية الصفار" userId="850ac375a57223cd" providerId="LiveId" clId="{F814A37F-B549-4720-B7FD-FEC6F156CF12}" dt="2022-08-04T15:13:26.292" v="948" actId="1076"/>
          <ac:spMkLst>
            <pc:docMk/>
            <pc:sldMk cId="832621695" sldId="326"/>
            <ac:spMk id="5" creationId="{C0C5BB77-B89D-220E-EB0E-72BD10DAF232}"/>
          </ac:spMkLst>
        </pc:spChg>
        <pc:spChg chg="mod">
          <ac:chgData name="شكرية الصفار" userId="850ac375a57223cd" providerId="LiveId" clId="{F814A37F-B549-4720-B7FD-FEC6F156CF12}" dt="2022-08-04T14:54:00.753" v="732" actId="14100"/>
          <ac:spMkLst>
            <pc:docMk/>
            <pc:sldMk cId="832621695" sldId="326"/>
            <ac:spMk id="6" creationId="{ED2C3F77-97DD-0F44-90CA-7D1F2A104E67}"/>
          </ac:spMkLst>
        </pc:spChg>
        <pc:spChg chg="del mod">
          <ac:chgData name="شكرية الصفار" userId="850ac375a57223cd" providerId="LiveId" clId="{F814A37F-B549-4720-B7FD-FEC6F156CF12}" dt="2022-08-04T14:53:37.445" v="725" actId="478"/>
          <ac:spMkLst>
            <pc:docMk/>
            <pc:sldMk cId="832621695" sldId="326"/>
            <ac:spMk id="9" creationId="{F6A07E99-EA3D-1844-95DC-633A5189C4C6}"/>
          </ac:spMkLst>
        </pc:spChg>
      </pc:sldChg>
      <pc:sldChg chg="del">
        <pc:chgData name="شكرية الصفار" userId="850ac375a57223cd" providerId="LiveId" clId="{F814A37F-B549-4720-B7FD-FEC6F156CF12}" dt="2022-08-04T14:54:27.960" v="733" actId="2696"/>
        <pc:sldMkLst>
          <pc:docMk/>
          <pc:sldMk cId="1788630001" sldId="329"/>
        </pc:sldMkLst>
      </pc:sldChg>
      <pc:sldChg chg="add del">
        <pc:chgData name="شكرية الصفار" userId="850ac375a57223cd" providerId="LiveId" clId="{F814A37F-B549-4720-B7FD-FEC6F156CF12}" dt="2022-08-04T15:29:31.365" v="1085" actId="47"/>
        <pc:sldMkLst>
          <pc:docMk/>
          <pc:sldMk cId="2727822141" sldId="329"/>
        </pc:sldMkLst>
      </pc:sldChg>
      <pc:sldChg chg="del">
        <pc:chgData name="شكرية الصفار" userId="850ac375a57223cd" providerId="LiveId" clId="{F814A37F-B549-4720-B7FD-FEC6F156CF12}" dt="2022-08-04T12:26:51.718" v="47" actId="47"/>
        <pc:sldMkLst>
          <pc:docMk/>
          <pc:sldMk cId="2845188817" sldId="330"/>
        </pc:sldMkLst>
      </pc:sldChg>
      <pc:sldChg chg="del">
        <pc:chgData name="شكرية الصفار" userId="850ac375a57223cd" providerId="LiveId" clId="{F814A37F-B549-4720-B7FD-FEC6F156CF12}" dt="2022-08-04T12:26:56.472" v="48" actId="47"/>
        <pc:sldMkLst>
          <pc:docMk/>
          <pc:sldMk cId="2652793393" sldId="331"/>
        </pc:sldMkLst>
      </pc:sldChg>
      <pc:sldChg chg="del">
        <pc:chgData name="شكرية الصفار" userId="850ac375a57223cd" providerId="LiveId" clId="{F814A37F-B549-4720-B7FD-FEC6F156CF12}" dt="2022-08-04T12:45:59.291" v="170" actId="47"/>
        <pc:sldMkLst>
          <pc:docMk/>
          <pc:sldMk cId="814723200" sldId="332"/>
        </pc:sldMkLst>
      </pc:sldChg>
      <pc:sldChg chg="del">
        <pc:chgData name="شكرية الصفار" userId="850ac375a57223cd" providerId="LiveId" clId="{F814A37F-B549-4720-B7FD-FEC6F156CF12}" dt="2022-08-04T12:27:04.621" v="49" actId="47"/>
        <pc:sldMkLst>
          <pc:docMk/>
          <pc:sldMk cId="2615930211" sldId="333"/>
        </pc:sldMkLst>
      </pc:sldChg>
      <pc:sldChg chg="add del">
        <pc:chgData name="شكرية الصفار" userId="850ac375a57223cd" providerId="LiveId" clId="{F814A37F-B549-4720-B7FD-FEC6F156CF12}" dt="2022-08-04T14:56:12.408" v="739" actId="47"/>
        <pc:sldMkLst>
          <pc:docMk/>
          <pc:sldMk cId="2240311648" sldId="334"/>
        </pc:sldMkLst>
      </pc:sldChg>
      <pc:sldChg chg="addSp delSp modSp add del mod">
        <pc:chgData name="شكرية الصفار" userId="850ac375a57223cd" providerId="LiveId" clId="{F814A37F-B549-4720-B7FD-FEC6F156CF12}" dt="2022-08-04T15:10:32.307" v="894" actId="1036"/>
        <pc:sldMkLst>
          <pc:docMk/>
          <pc:sldMk cId="2561761695" sldId="335"/>
        </pc:sldMkLst>
        <pc:spChg chg="add del mod">
          <ac:chgData name="شكرية الصفار" userId="850ac375a57223cd" providerId="LiveId" clId="{F814A37F-B549-4720-B7FD-FEC6F156CF12}" dt="2022-08-04T15:04:58.278" v="842" actId="478"/>
          <ac:spMkLst>
            <pc:docMk/>
            <pc:sldMk cId="2561761695" sldId="335"/>
            <ac:spMk id="3" creationId="{FAC2BB6F-1626-93BF-AB3A-37D9325ABE36}"/>
          </ac:spMkLst>
        </pc:spChg>
        <pc:spChg chg="add mod">
          <ac:chgData name="شكرية الصفار" userId="850ac375a57223cd" providerId="LiveId" clId="{F814A37F-B549-4720-B7FD-FEC6F156CF12}" dt="2022-08-04T15:03:53.778" v="821" actId="255"/>
          <ac:spMkLst>
            <pc:docMk/>
            <pc:sldMk cId="2561761695" sldId="335"/>
            <ac:spMk id="4" creationId="{10D029CD-64DB-1D8B-C2B5-24EBEB391D4C}"/>
          </ac:spMkLst>
        </pc:spChg>
        <pc:spChg chg="add mod ord">
          <ac:chgData name="شكرية الصفار" userId="850ac375a57223cd" providerId="LiveId" clId="{F814A37F-B549-4720-B7FD-FEC6F156CF12}" dt="2022-08-04T15:10:03.957" v="877" actId="171"/>
          <ac:spMkLst>
            <pc:docMk/>
            <pc:sldMk cId="2561761695" sldId="335"/>
            <ac:spMk id="5" creationId="{DBE44D24-8365-8064-D710-D6579BB1F5CA}"/>
          </ac:spMkLst>
        </pc:spChg>
        <pc:spChg chg="mod">
          <ac:chgData name="شكرية الصفار" userId="850ac375a57223cd" providerId="LiveId" clId="{F814A37F-B549-4720-B7FD-FEC6F156CF12}" dt="2022-08-04T15:04:50.708" v="840" actId="1076"/>
          <ac:spMkLst>
            <pc:docMk/>
            <pc:sldMk cId="2561761695" sldId="335"/>
            <ac:spMk id="6" creationId="{ED2C3F77-97DD-0F44-90CA-7D1F2A104E67}"/>
          </ac:spMkLst>
        </pc:spChg>
        <pc:spChg chg="add mod">
          <ac:chgData name="شكرية الصفار" userId="850ac375a57223cd" providerId="LiveId" clId="{F814A37F-B549-4720-B7FD-FEC6F156CF12}" dt="2022-08-04T15:08:57.511" v="868" actId="571"/>
          <ac:spMkLst>
            <pc:docMk/>
            <pc:sldMk cId="2561761695" sldId="335"/>
            <ac:spMk id="7" creationId="{059D6F0F-EDC9-F884-F39E-DABF9BE18BF8}"/>
          </ac:spMkLst>
        </pc:spChg>
        <pc:spChg chg="del mod">
          <ac:chgData name="شكرية الصفار" userId="850ac375a57223cd" providerId="LiveId" clId="{F814A37F-B549-4720-B7FD-FEC6F156CF12}" dt="2022-08-04T14:56:24.508" v="747" actId="478"/>
          <ac:spMkLst>
            <pc:docMk/>
            <pc:sldMk cId="2561761695" sldId="335"/>
            <ac:spMk id="9" creationId="{F6A07E99-EA3D-1844-95DC-633A5189C4C6}"/>
          </ac:spMkLst>
        </pc:spChg>
        <pc:picChg chg="add mod">
          <ac:chgData name="شكرية الصفار" userId="850ac375a57223cd" providerId="LiveId" clId="{F814A37F-B549-4720-B7FD-FEC6F156CF12}" dt="2022-08-04T15:10:32.307" v="894" actId="1036"/>
          <ac:picMkLst>
            <pc:docMk/>
            <pc:sldMk cId="2561761695" sldId="335"/>
            <ac:picMk id="8" creationId="{28545378-8E20-5802-D8E4-BAD41C17DC70}"/>
          </ac:picMkLst>
        </pc:picChg>
        <pc:picChg chg="add mod">
          <ac:chgData name="شكرية الصفار" userId="850ac375a57223cd" providerId="LiveId" clId="{F814A37F-B549-4720-B7FD-FEC6F156CF12}" dt="2022-08-04T15:07:28.705" v="867" actId="1037"/>
          <ac:picMkLst>
            <pc:docMk/>
            <pc:sldMk cId="2561761695" sldId="335"/>
            <ac:picMk id="1026" creationId="{4CEADBCF-E99A-2E62-EA7F-CB4A7BB9F368}"/>
          </ac:picMkLst>
        </pc:picChg>
      </pc:sldChg>
      <pc:sldChg chg="addSp delSp modSp mod">
        <pc:chgData name="شكرية الصفار" userId="850ac375a57223cd" providerId="LiveId" clId="{F814A37F-B549-4720-B7FD-FEC6F156CF12}" dt="2022-08-04T15:10:41.778" v="895" actId="22"/>
        <pc:sldMkLst>
          <pc:docMk/>
          <pc:sldMk cId="407984107" sldId="336"/>
        </pc:sldMkLst>
        <pc:spChg chg="add">
          <ac:chgData name="شكرية الصفار" userId="850ac375a57223cd" providerId="LiveId" clId="{F814A37F-B549-4720-B7FD-FEC6F156CF12}" dt="2022-08-04T15:09:05.909" v="869" actId="22"/>
          <ac:spMkLst>
            <pc:docMk/>
            <pc:sldMk cId="407984107" sldId="336"/>
            <ac:spMk id="3" creationId="{BDCD2D2C-6D25-0163-8F54-A04E862B8A49}"/>
          </ac:spMkLst>
        </pc:spChg>
        <pc:spChg chg="add ord">
          <ac:chgData name="شكرية الصفار" userId="850ac375a57223cd" providerId="LiveId" clId="{F814A37F-B549-4720-B7FD-FEC6F156CF12}" dt="2022-08-04T15:10:18.641" v="879" actId="171"/>
          <ac:spMkLst>
            <pc:docMk/>
            <pc:sldMk cId="407984107" sldId="336"/>
            <ac:spMk id="7" creationId="{F1406428-F24D-1242-B05F-62C9B0841E82}"/>
          </ac:spMkLst>
        </pc:spChg>
        <pc:spChg chg="del mod">
          <ac:chgData name="شكرية الصفار" userId="850ac375a57223cd" providerId="LiveId" clId="{F814A37F-B549-4720-B7FD-FEC6F156CF12}" dt="2022-08-04T15:09:11.569" v="873" actId="478"/>
          <ac:spMkLst>
            <pc:docMk/>
            <pc:sldMk cId="407984107" sldId="336"/>
            <ac:spMk id="12" creationId="{24294A26-7062-4D40-B710-BA69DDD995D4}"/>
          </ac:spMkLst>
        </pc:spChg>
        <pc:spChg chg="del mod">
          <ac:chgData name="شكرية الصفار" userId="850ac375a57223cd" providerId="LiveId" clId="{F814A37F-B549-4720-B7FD-FEC6F156CF12}" dt="2022-08-04T15:09:09.488" v="871" actId="478"/>
          <ac:spMkLst>
            <pc:docMk/>
            <pc:sldMk cId="407984107" sldId="336"/>
            <ac:spMk id="13" creationId="{6FFB5160-E78F-A542-B352-8C4EE881ABBD}"/>
          </ac:spMkLst>
        </pc:spChg>
        <pc:spChg chg="add">
          <ac:chgData name="شكرية الصفار" userId="850ac375a57223cd" providerId="LiveId" clId="{F814A37F-B549-4720-B7FD-FEC6F156CF12}" dt="2022-08-04T15:10:41.778" v="895" actId="22"/>
          <ac:spMkLst>
            <pc:docMk/>
            <pc:sldMk cId="407984107" sldId="336"/>
            <ac:spMk id="15" creationId="{5BFA560E-CA5F-4560-5366-0EEA8EA9888D}"/>
          </ac:spMkLst>
        </pc:spChg>
        <pc:picChg chg="add mod">
          <ac:chgData name="شكرية الصفار" userId="850ac375a57223cd" providerId="LiveId" clId="{F814A37F-B549-4720-B7FD-FEC6F156CF12}" dt="2022-08-04T15:10:24.473" v="887" actId="1037"/>
          <ac:picMkLst>
            <pc:docMk/>
            <pc:sldMk cId="407984107" sldId="336"/>
            <ac:picMk id="5" creationId="{99CB7BD8-307E-F885-D84F-EEF1D790C3BD}"/>
          </ac:picMkLst>
        </pc:picChg>
      </pc:sldChg>
      <pc:sldChg chg="modSp del mod">
        <pc:chgData name="شكرية الصفار" userId="850ac375a57223cd" providerId="LiveId" clId="{F814A37F-B549-4720-B7FD-FEC6F156CF12}" dt="2022-08-04T15:13:09.118" v="946" actId="47"/>
        <pc:sldMkLst>
          <pc:docMk/>
          <pc:sldMk cId="2222317984" sldId="337"/>
        </pc:sldMkLst>
        <pc:spChg chg="mod">
          <ac:chgData name="شكرية الصفار" userId="850ac375a57223cd" providerId="LiveId" clId="{F814A37F-B549-4720-B7FD-FEC6F156CF12}" dt="2022-08-04T12:29:16.642" v="58"/>
          <ac:spMkLst>
            <pc:docMk/>
            <pc:sldMk cId="2222317984" sldId="337"/>
            <ac:spMk id="2" creationId="{954BD173-A3D9-6B41-A91D-DE1FA4F31C5A}"/>
          </ac:spMkLst>
        </pc:spChg>
        <pc:spChg chg="mod">
          <ac:chgData name="شكرية الصفار" userId="850ac375a57223cd" providerId="LiveId" clId="{F814A37F-B549-4720-B7FD-FEC6F156CF12}" dt="2022-08-04T12:29:16.642" v="58"/>
          <ac:spMkLst>
            <pc:docMk/>
            <pc:sldMk cId="2222317984" sldId="337"/>
            <ac:spMk id="3" creationId="{E44B504B-D09D-9448-BB83-518BE0DE9252}"/>
          </ac:spMkLst>
        </pc:spChg>
      </pc:sldChg>
      <pc:sldChg chg="addSp delSp modSp mod">
        <pc:chgData name="شكرية الصفار" userId="850ac375a57223cd" providerId="LiveId" clId="{F814A37F-B549-4720-B7FD-FEC6F156CF12}" dt="2022-08-04T15:13:52.489" v="954" actId="1076"/>
        <pc:sldMkLst>
          <pc:docMk/>
          <pc:sldMk cId="2286227815" sldId="338"/>
        </pc:sldMkLst>
        <pc:spChg chg="mod">
          <ac:chgData name="شكرية الصفار" userId="850ac375a57223cd" providerId="LiveId" clId="{F814A37F-B549-4720-B7FD-FEC6F156CF12}" dt="2022-08-04T15:13:52.489" v="954" actId="1076"/>
          <ac:spMkLst>
            <pc:docMk/>
            <pc:sldMk cId="2286227815" sldId="338"/>
            <ac:spMk id="4" creationId="{A5B632B0-72C8-5047-972F-74FB04292240}"/>
          </ac:spMkLst>
        </pc:spChg>
        <pc:spChg chg="del">
          <ac:chgData name="شكرية الصفار" userId="850ac375a57223cd" providerId="LiveId" clId="{F814A37F-B549-4720-B7FD-FEC6F156CF12}" dt="2022-08-04T15:13:13.065" v="947" actId="478"/>
          <ac:spMkLst>
            <pc:docMk/>
            <pc:sldMk cId="2286227815" sldId="338"/>
            <ac:spMk id="5" creationId="{35048AD9-127D-C544-B7E1-63A66EFDA639}"/>
          </ac:spMkLst>
        </pc:spChg>
        <pc:spChg chg="add">
          <ac:chgData name="شكرية الصفار" userId="850ac375a57223cd" providerId="LiveId" clId="{F814A37F-B549-4720-B7FD-FEC6F156CF12}" dt="2022-08-04T15:13:43.619" v="952" actId="22"/>
          <ac:spMkLst>
            <pc:docMk/>
            <pc:sldMk cId="2286227815" sldId="338"/>
            <ac:spMk id="6" creationId="{2AA4D0C0-A425-6EFA-C254-F971F1E2FAA0}"/>
          </ac:spMkLst>
        </pc:spChg>
      </pc:sldChg>
      <pc:sldChg chg="addSp delSp modSp mod">
        <pc:chgData name="شكرية الصفار" userId="850ac375a57223cd" providerId="LiveId" clId="{F814A37F-B549-4720-B7FD-FEC6F156CF12}" dt="2022-08-04T15:14:18.460" v="958" actId="22"/>
        <pc:sldMkLst>
          <pc:docMk/>
          <pc:sldMk cId="1975722157" sldId="339"/>
        </pc:sldMkLst>
        <pc:spChg chg="add">
          <ac:chgData name="شكرية الصفار" userId="850ac375a57223cd" providerId="LiveId" clId="{F814A37F-B549-4720-B7FD-FEC6F156CF12}" dt="2022-08-04T15:14:18.460" v="958" actId="22"/>
          <ac:spMkLst>
            <pc:docMk/>
            <pc:sldMk cId="1975722157" sldId="339"/>
            <ac:spMk id="3" creationId="{5C6E3278-25BD-98F8-3AB5-21280FC08FB1}"/>
          </ac:spMkLst>
        </pc:spChg>
        <pc:spChg chg="del">
          <ac:chgData name="شكرية الصفار" userId="850ac375a57223cd" providerId="LiveId" clId="{F814A37F-B549-4720-B7FD-FEC6F156CF12}" dt="2022-08-04T15:14:14.236" v="955" actId="478"/>
          <ac:spMkLst>
            <pc:docMk/>
            <pc:sldMk cId="1975722157" sldId="339"/>
            <ac:spMk id="4" creationId="{A5B632B0-72C8-5047-972F-74FB04292240}"/>
          </ac:spMkLst>
        </pc:spChg>
        <pc:spChg chg="del mod">
          <ac:chgData name="شكرية الصفار" userId="850ac375a57223cd" providerId="LiveId" clId="{F814A37F-B549-4720-B7FD-FEC6F156CF12}" dt="2022-08-04T15:14:16.625" v="957" actId="478"/>
          <ac:spMkLst>
            <pc:docMk/>
            <pc:sldMk cId="1975722157" sldId="339"/>
            <ac:spMk id="5" creationId="{35048AD9-127D-C544-B7E1-63A66EFDA639}"/>
          </ac:spMkLst>
        </pc:spChg>
        <pc:spChg chg="add">
          <ac:chgData name="شكرية الصفار" userId="850ac375a57223cd" providerId="LiveId" clId="{F814A37F-B549-4720-B7FD-FEC6F156CF12}" dt="2022-08-04T15:14:18.460" v="958" actId="22"/>
          <ac:spMkLst>
            <pc:docMk/>
            <pc:sldMk cId="1975722157" sldId="339"/>
            <ac:spMk id="10" creationId="{3C7041F1-4552-8F6C-9D2F-F67CAE252647}"/>
          </ac:spMkLst>
        </pc:spChg>
      </pc:sldChg>
      <pc:sldChg chg="addSp delSp modSp mod">
        <pc:chgData name="شكرية الصفار" userId="850ac375a57223cd" providerId="LiveId" clId="{F814A37F-B549-4720-B7FD-FEC6F156CF12}" dt="2022-08-04T15:14:35.515" v="963" actId="22"/>
        <pc:sldMkLst>
          <pc:docMk/>
          <pc:sldMk cId="727138452" sldId="340"/>
        </pc:sldMkLst>
        <pc:spChg chg="add">
          <ac:chgData name="شكرية الصفار" userId="850ac375a57223cd" providerId="LiveId" clId="{F814A37F-B549-4720-B7FD-FEC6F156CF12}" dt="2022-08-04T15:14:35.515" v="963" actId="22"/>
          <ac:spMkLst>
            <pc:docMk/>
            <pc:sldMk cId="727138452" sldId="340"/>
            <ac:spMk id="3" creationId="{A5988322-5E46-FD37-FDD6-9D61CD116675}"/>
          </ac:spMkLst>
        </pc:spChg>
        <pc:spChg chg="del mod">
          <ac:chgData name="شكرية الصفار" userId="850ac375a57223cd" providerId="LiveId" clId="{F814A37F-B549-4720-B7FD-FEC6F156CF12}" dt="2022-08-04T15:14:29.788" v="960" actId="478"/>
          <ac:spMkLst>
            <pc:docMk/>
            <pc:sldMk cId="727138452" sldId="340"/>
            <ac:spMk id="4" creationId="{64A5E3DB-E6D3-6240-A324-803A4B2B6549}"/>
          </ac:spMkLst>
        </pc:spChg>
        <pc:spChg chg="del mod">
          <ac:chgData name="شكرية الصفار" userId="850ac375a57223cd" providerId="LiveId" clId="{F814A37F-B549-4720-B7FD-FEC6F156CF12}" dt="2022-08-04T15:14:33.126" v="962" actId="478"/>
          <ac:spMkLst>
            <pc:docMk/>
            <pc:sldMk cId="727138452" sldId="340"/>
            <ac:spMk id="5" creationId="{0D3FED56-1025-8847-8357-4C1BBE1AE341}"/>
          </ac:spMkLst>
        </pc:spChg>
        <pc:spChg chg="add">
          <ac:chgData name="شكرية الصفار" userId="850ac375a57223cd" providerId="LiveId" clId="{F814A37F-B549-4720-B7FD-FEC6F156CF12}" dt="2022-08-04T15:14:35.515" v="963" actId="22"/>
          <ac:spMkLst>
            <pc:docMk/>
            <pc:sldMk cId="727138452" sldId="340"/>
            <ac:spMk id="11" creationId="{46C8AE10-76DC-DC17-1370-659A38A21D7C}"/>
          </ac:spMkLst>
        </pc:spChg>
      </pc:sldChg>
      <pc:sldChg chg="addSp delSp modSp mod">
        <pc:chgData name="شكرية الصفار" userId="850ac375a57223cd" providerId="LiveId" clId="{F814A37F-B549-4720-B7FD-FEC6F156CF12}" dt="2022-08-04T15:16:23.403" v="971" actId="22"/>
        <pc:sldMkLst>
          <pc:docMk/>
          <pc:sldMk cId="1479171593" sldId="341"/>
        </pc:sldMkLst>
        <pc:spChg chg="add">
          <ac:chgData name="شكرية الصفار" userId="850ac375a57223cd" providerId="LiveId" clId="{F814A37F-B549-4720-B7FD-FEC6F156CF12}" dt="2022-08-04T15:16:23.403" v="971" actId="22"/>
          <ac:spMkLst>
            <pc:docMk/>
            <pc:sldMk cId="1479171593" sldId="341"/>
            <ac:spMk id="5" creationId="{42CF3CAF-4A7F-8DDE-3533-1D88964B3370}"/>
          </ac:spMkLst>
        </pc:spChg>
        <pc:spChg chg="del">
          <ac:chgData name="شكرية الصفار" userId="850ac375a57223cd" providerId="LiveId" clId="{F814A37F-B549-4720-B7FD-FEC6F156CF12}" dt="2022-08-04T15:14:53.446" v="964" actId="478"/>
          <ac:spMkLst>
            <pc:docMk/>
            <pc:sldMk cId="1479171593" sldId="341"/>
            <ac:spMk id="12" creationId="{3DC84CD8-E272-0449-BC48-6E88E13359CC}"/>
          </ac:spMkLst>
        </pc:spChg>
        <pc:spChg chg="mod">
          <ac:chgData name="شكرية الصفار" userId="850ac375a57223cd" providerId="LiveId" clId="{F814A37F-B549-4720-B7FD-FEC6F156CF12}" dt="2022-08-04T15:16:20.733" v="970" actId="1076"/>
          <ac:spMkLst>
            <pc:docMk/>
            <pc:sldMk cId="1479171593" sldId="341"/>
            <ac:spMk id="18" creationId="{7625A514-D89B-C04E-93F3-CF2FE52F4EB9}"/>
          </ac:spMkLst>
        </pc:spChg>
        <pc:grpChg chg="del mod">
          <ac:chgData name="شكرية الصفار" userId="850ac375a57223cd" providerId="LiveId" clId="{F814A37F-B549-4720-B7FD-FEC6F156CF12}" dt="2022-08-04T15:15:32.891" v="968" actId="478"/>
          <ac:grpSpMkLst>
            <pc:docMk/>
            <pc:sldMk cId="1479171593" sldId="341"/>
            <ac:grpSpMk id="15" creationId="{FDB15A1E-242A-8D4A-A086-33789B7D8F52}"/>
          </ac:grpSpMkLst>
        </pc:grpChg>
        <pc:picChg chg="mod">
          <ac:chgData name="شكرية الصفار" userId="850ac375a57223cd" providerId="LiveId" clId="{F814A37F-B549-4720-B7FD-FEC6F156CF12}" dt="2022-08-04T15:16:18.309" v="969" actId="1076"/>
          <ac:picMkLst>
            <pc:docMk/>
            <pc:sldMk cId="1479171593" sldId="341"/>
            <ac:picMk id="4" creationId="{60645627-D97D-F347-916D-0E65D313D342}"/>
          </ac:picMkLst>
        </pc:picChg>
        <pc:picChg chg="add">
          <ac:chgData name="شكرية الصفار" userId="850ac375a57223cd" providerId="LiveId" clId="{F814A37F-B549-4720-B7FD-FEC6F156CF12}" dt="2022-08-04T15:16:23.403" v="971" actId="22"/>
          <ac:picMkLst>
            <pc:docMk/>
            <pc:sldMk cId="1479171593" sldId="341"/>
            <ac:picMk id="7" creationId="{F5D5F38C-A491-C199-03D3-5BF752ACDF09}"/>
          </ac:picMkLst>
        </pc:picChg>
        <pc:picChg chg="del mod">
          <ac:chgData name="شكرية الصفار" userId="850ac375a57223cd" providerId="LiveId" clId="{F814A37F-B549-4720-B7FD-FEC6F156CF12}" dt="2022-08-04T15:15:24.845" v="967" actId="478"/>
          <ac:picMkLst>
            <pc:docMk/>
            <pc:sldMk cId="1479171593" sldId="341"/>
            <ac:picMk id="9" creationId="{A989D68C-BF9A-4EEE-8169-EA52B3524530}"/>
          </ac:picMkLst>
        </pc:picChg>
      </pc:sldChg>
      <pc:sldChg chg="add del">
        <pc:chgData name="شكرية الصفار" userId="850ac375a57223cd" providerId="LiveId" clId="{F814A37F-B549-4720-B7FD-FEC6F156CF12}" dt="2022-08-04T15:29:28.337" v="1084" actId="47"/>
        <pc:sldMkLst>
          <pc:docMk/>
          <pc:sldMk cId="3137592508" sldId="342"/>
        </pc:sldMkLst>
      </pc:sldChg>
      <pc:sldChg chg="add del">
        <pc:chgData name="شكرية الصفار" userId="850ac375a57223cd" providerId="LiveId" clId="{F814A37F-B549-4720-B7FD-FEC6F156CF12}" dt="2022-08-04T15:20:03.256" v="996" actId="2696"/>
        <pc:sldMkLst>
          <pc:docMk/>
          <pc:sldMk cId="3974938452" sldId="342"/>
        </pc:sldMkLst>
      </pc:sldChg>
      <pc:sldChg chg="del">
        <pc:chgData name="شكرية الصفار" userId="850ac375a57223cd" providerId="LiveId" clId="{F814A37F-B549-4720-B7FD-FEC6F156CF12}" dt="2022-08-04T12:27:24.621" v="50" actId="47"/>
        <pc:sldMkLst>
          <pc:docMk/>
          <pc:sldMk cId="2980452329" sldId="343"/>
        </pc:sldMkLst>
      </pc:sldChg>
      <pc:sldChg chg="del">
        <pc:chgData name="شكرية الصفار" userId="850ac375a57223cd" providerId="LiveId" clId="{F814A37F-B549-4720-B7FD-FEC6F156CF12}" dt="2022-08-04T12:47:30.234" v="183" actId="47"/>
        <pc:sldMkLst>
          <pc:docMk/>
          <pc:sldMk cId="700072396" sldId="344"/>
        </pc:sldMkLst>
      </pc:sldChg>
      <pc:sldChg chg="del">
        <pc:chgData name="شكرية الصفار" userId="850ac375a57223cd" providerId="LiveId" clId="{F814A37F-B549-4720-B7FD-FEC6F156CF12}" dt="2022-08-04T12:27:34.973" v="51" actId="47"/>
        <pc:sldMkLst>
          <pc:docMk/>
          <pc:sldMk cId="1123174520" sldId="345"/>
        </pc:sldMkLst>
      </pc:sldChg>
      <pc:sldChg chg="addSp delSp modSp add del mod">
        <pc:chgData name="شكرية الصفار" userId="850ac375a57223cd" providerId="LiveId" clId="{F814A37F-B549-4720-B7FD-FEC6F156CF12}" dt="2022-08-04T15:20:59.521" v="1007" actId="1076"/>
        <pc:sldMkLst>
          <pc:docMk/>
          <pc:sldMk cId="2612784700" sldId="346"/>
        </pc:sldMkLst>
        <pc:spChg chg="add">
          <ac:chgData name="شكرية الصفار" userId="850ac375a57223cd" providerId="LiveId" clId="{F814A37F-B549-4720-B7FD-FEC6F156CF12}" dt="2022-08-04T15:20:48.100" v="1003" actId="22"/>
          <ac:spMkLst>
            <pc:docMk/>
            <pc:sldMk cId="2612784700" sldId="346"/>
            <ac:spMk id="5" creationId="{DC5A7AAF-DBD4-3E1B-182F-FE552CCD62F5}"/>
          </ac:spMkLst>
        </pc:spChg>
        <pc:spChg chg="mod">
          <ac:chgData name="شكرية الصفار" userId="850ac375a57223cd" providerId="LiveId" clId="{F814A37F-B549-4720-B7FD-FEC6F156CF12}" dt="2022-08-04T15:20:54.831" v="1005" actId="14100"/>
          <ac:spMkLst>
            <pc:docMk/>
            <pc:sldMk cId="2612784700" sldId="346"/>
            <ac:spMk id="6" creationId="{ED2C3F77-97DD-0F44-90CA-7D1F2A104E67}"/>
          </ac:spMkLst>
        </pc:spChg>
        <pc:spChg chg="del mod">
          <ac:chgData name="شكرية الصفار" userId="850ac375a57223cd" providerId="LiveId" clId="{F814A37F-B549-4720-B7FD-FEC6F156CF12}" dt="2022-08-04T15:20:23.405" v="999" actId="478"/>
          <ac:spMkLst>
            <pc:docMk/>
            <pc:sldMk cId="2612784700" sldId="346"/>
            <ac:spMk id="9" creationId="{F6A07E99-EA3D-1844-95DC-633A5189C4C6}"/>
          </ac:spMkLst>
        </pc:spChg>
        <pc:picChg chg="mod">
          <ac:chgData name="شكرية الصفار" userId="850ac375a57223cd" providerId="LiveId" clId="{F814A37F-B549-4720-B7FD-FEC6F156CF12}" dt="2022-08-04T15:20:59.521" v="1007" actId="1076"/>
          <ac:picMkLst>
            <pc:docMk/>
            <pc:sldMk cId="2612784700" sldId="346"/>
            <ac:picMk id="4" creationId="{1189967D-5418-7E42-BC13-3AC1407C3C42}"/>
          </ac:picMkLst>
        </pc:picChg>
      </pc:sldChg>
      <pc:sldChg chg="del">
        <pc:chgData name="شكرية الصفار" userId="850ac375a57223cd" providerId="LiveId" clId="{F814A37F-B549-4720-B7FD-FEC6F156CF12}" dt="2022-08-04T15:21:12.045" v="1008" actId="2696"/>
        <pc:sldMkLst>
          <pc:docMk/>
          <pc:sldMk cId="81960768" sldId="347"/>
        </pc:sldMkLst>
      </pc:sldChg>
      <pc:sldChg chg="add ord">
        <pc:chgData name="شكرية الصفار" userId="850ac375a57223cd" providerId="LiveId" clId="{F814A37F-B549-4720-B7FD-FEC6F156CF12}" dt="2022-08-04T15:22:01.472" v="1011"/>
        <pc:sldMkLst>
          <pc:docMk/>
          <pc:sldMk cId="647035103" sldId="347"/>
        </pc:sldMkLst>
      </pc:sldChg>
      <pc:sldChg chg="addSp delSp modSp mod">
        <pc:chgData name="شكرية الصفار" userId="850ac375a57223cd" providerId="LiveId" clId="{F814A37F-B549-4720-B7FD-FEC6F156CF12}" dt="2022-08-04T15:22:57.051" v="1017" actId="122"/>
        <pc:sldMkLst>
          <pc:docMk/>
          <pc:sldMk cId="2071070013" sldId="348"/>
        </pc:sldMkLst>
        <pc:spChg chg="mod">
          <ac:chgData name="شكرية الصفار" userId="850ac375a57223cd" providerId="LiveId" clId="{F814A37F-B549-4720-B7FD-FEC6F156CF12}" dt="2022-08-04T15:22:57.051" v="1017" actId="122"/>
          <ac:spMkLst>
            <pc:docMk/>
            <pc:sldMk cId="2071070013" sldId="348"/>
            <ac:spMk id="6" creationId="{ED2C3F77-97DD-0F44-90CA-7D1F2A104E67}"/>
          </ac:spMkLst>
        </pc:spChg>
        <pc:spChg chg="add">
          <ac:chgData name="شكرية الصفار" userId="850ac375a57223cd" providerId="LiveId" clId="{F814A37F-B549-4720-B7FD-FEC6F156CF12}" dt="2022-08-04T15:22:38.006" v="1013" actId="22"/>
          <ac:spMkLst>
            <pc:docMk/>
            <pc:sldMk cId="2071070013" sldId="348"/>
            <ac:spMk id="8" creationId="{8E252EDD-F959-B85A-B2B6-DBC8E96F08CC}"/>
          </ac:spMkLst>
        </pc:spChg>
        <pc:spChg chg="del">
          <ac:chgData name="شكرية الصفار" userId="850ac375a57223cd" providerId="LiveId" clId="{F814A37F-B549-4720-B7FD-FEC6F156CF12}" dt="2022-08-04T15:22:27.932" v="1012" actId="478"/>
          <ac:spMkLst>
            <pc:docMk/>
            <pc:sldMk cId="2071070013" sldId="348"/>
            <ac:spMk id="9" creationId="{F6A07E99-EA3D-1844-95DC-633A5189C4C6}"/>
          </ac:spMkLst>
        </pc:spChg>
      </pc:sldChg>
      <pc:sldChg chg="addSp delSp modSp mod">
        <pc:chgData name="شكرية الصفار" userId="850ac375a57223cd" providerId="LiveId" clId="{F814A37F-B549-4720-B7FD-FEC6F156CF12}" dt="2022-08-04T15:23:18.703" v="1025" actId="14100"/>
        <pc:sldMkLst>
          <pc:docMk/>
          <pc:sldMk cId="2265438743" sldId="349"/>
        </pc:sldMkLst>
        <pc:spChg chg="add">
          <ac:chgData name="شكرية الصفار" userId="850ac375a57223cd" providerId="LiveId" clId="{F814A37F-B549-4720-B7FD-FEC6F156CF12}" dt="2022-08-04T15:23:12.250" v="1022" actId="22"/>
          <ac:spMkLst>
            <pc:docMk/>
            <pc:sldMk cId="2265438743" sldId="349"/>
            <ac:spMk id="3" creationId="{FA7BD32D-1BD1-A752-9B3D-26E7F7BFC679}"/>
          </ac:spMkLst>
        </pc:spChg>
        <pc:spChg chg="mod">
          <ac:chgData name="شكرية الصفار" userId="850ac375a57223cd" providerId="LiveId" clId="{F814A37F-B549-4720-B7FD-FEC6F156CF12}" dt="2022-08-04T15:23:18.703" v="1025" actId="14100"/>
          <ac:spMkLst>
            <pc:docMk/>
            <pc:sldMk cId="2265438743" sldId="349"/>
            <ac:spMk id="6" creationId="{ED2C3F77-97DD-0F44-90CA-7D1F2A104E67}"/>
          </ac:spMkLst>
        </pc:spChg>
        <pc:spChg chg="del mod">
          <ac:chgData name="شكرية الصفار" userId="850ac375a57223cd" providerId="LiveId" clId="{F814A37F-B549-4720-B7FD-FEC6F156CF12}" dt="2022-08-04T15:23:05.361" v="1019" actId="478"/>
          <ac:spMkLst>
            <pc:docMk/>
            <pc:sldMk cId="2265438743" sldId="349"/>
            <ac:spMk id="9" creationId="{F6A07E99-EA3D-1844-95DC-633A5189C4C6}"/>
          </ac:spMkLst>
        </pc:spChg>
      </pc:sldChg>
      <pc:sldChg chg="addSp delSp modSp mod">
        <pc:chgData name="شكرية الصفار" userId="850ac375a57223cd" providerId="LiveId" clId="{F814A37F-B549-4720-B7FD-FEC6F156CF12}" dt="2022-08-04T15:23:38.992" v="1033" actId="1076"/>
        <pc:sldMkLst>
          <pc:docMk/>
          <pc:sldMk cId="1873275997" sldId="350"/>
        </pc:sldMkLst>
        <pc:spChg chg="add">
          <ac:chgData name="شكرية الصفار" userId="850ac375a57223cd" providerId="LiveId" clId="{F814A37F-B549-4720-B7FD-FEC6F156CF12}" dt="2022-08-04T15:23:32.294" v="1030" actId="22"/>
          <ac:spMkLst>
            <pc:docMk/>
            <pc:sldMk cId="1873275997" sldId="350"/>
            <ac:spMk id="3" creationId="{46A1542A-AB6E-8F5C-A6DB-E263E88B66C7}"/>
          </ac:spMkLst>
        </pc:spChg>
        <pc:spChg chg="mod">
          <ac:chgData name="شكرية الصفار" userId="850ac375a57223cd" providerId="LiveId" clId="{F814A37F-B549-4720-B7FD-FEC6F156CF12}" dt="2022-08-04T15:23:38.992" v="1033" actId="1076"/>
          <ac:spMkLst>
            <pc:docMk/>
            <pc:sldMk cId="1873275997" sldId="350"/>
            <ac:spMk id="6" creationId="{ED2C3F77-97DD-0F44-90CA-7D1F2A104E67}"/>
          </ac:spMkLst>
        </pc:spChg>
        <pc:spChg chg="del">
          <ac:chgData name="شكرية الصفار" userId="850ac375a57223cd" providerId="LiveId" clId="{F814A37F-B549-4720-B7FD-FEC6F156CF12}" dt="2022-08-04T15:23:25.132" v="1026" actId="478"/>
          <ac:spMkLst>
            <pc:docMk/>
            <pc:sldMk cId="1873275997" sldId="350"/>
            <ac:spMk id="9" creationId="{F6A07E99-EA3D-1844-95DC-633A5189C4C6}"/>
          </ac:spMkLst>
        </pc:spChg>
      </pc:sldChg>
      <pc:sldChg chg="addSp delSp modSp mod">
        <pc:chgData name="شكرية الصفار" userId="850ac375a57223cd" providerId="LiveId" clId="{F814A37F-B549-4720-B7FD-FEC6F156CF12}" dt="2022-08-04T15:24:00.186" v="1041" actId="14100"/>
        <pc:sldMkLst>
          <pc:docMk/>
          <pc:sldMk cId="79417368" sldId="351"/>
        </pc:sldMkLst>
        <pc:spChg chg="add">
          <ac:chgData name="شكرية الصفار" userId="850ac375a57223cd" providerId="LiveId" clId="{F814A37F-B549-4720-B7FD-FEC6F156CF12}" dt="2022-08-04T15:23:53.175" v="1039" actId="22"/>
          <ac:spMkLst>
            <pc:docMk/>
            <pc:sldMk cId="79417368" sldId="351"/>
            <ac:spMk id="3" creationId="{8198DEF2-02C6-DD45-738B-D2665E8072FC}"/>
          </ac:spMkLst>
        </pc:spChg>
        <pc:spChg chg="mod">
          <ac:chgData name="شكرية الصفار" userId="850ac375a57223cd" providerId="LiveId" clId="{F814A37F-B549-4720-B7FD-FEC6F156CF12}" dt="2022-08-04T15:24:00.186" v="1041" actId="14100"/>
          <ac:spMkLst>
            <pc:docMk/>
            <pc:sldMk cId="79417368" sldId="351"/>
            <ac:spMk id="6" creationId="{ED2C3F77-97DD-0F44-90CA-7D1F2A104E67}"/>
          </ac:spMkLst>
        </pc:spChg>
        <pc:spChg chg="del mod">
          <ac:chgData name="شكرية الصفار" userId="850ac375a57223cd" providerId="LiveId" clId="{F814A37F-B549-4720-B7FD-FEC6F156CF12}" dt="2022-08-04T15:23:45.176" v="1035" actId="478"/>
          <ac:spMkLst>
            <pc:docMk/>
            <pc:sldMk cId="79417368" sldId="351"/>
            <ac:spMk id="9" creationId="{F6A07E99-EA3D-1844-95DC-633A5189C4C6}"/>
          </ac:spMkLst>
        </pc:spChg>
      </pc:sldChg>
      <pc:sldChg chg="addSp delSp modSp mod">
        <pc:chgData name="شكرية الصفار" userId="850ac375a57223cd" providerId="LiveId" clId="{F814A37F-B549-4720-B7FD-FEC6F156CF12}" dt="2022-08-04T15:24:21.300" v="1048" actId="14100"/>
        <pc:sldMkLst>
          <pc:docMk/>
          <pc:sldMk cId="1727635279" sldId="352"/>
        </pc:sldMkLst>
        <pc:spChg chg="add">
          <ac:chgData name="شكرية الصفار" userId="850ac375a57223cd" providerId="LiveId" clId="{F814A37F-B549-4720-B7FD-FEC6F156CF12}" dt="2022-08-04T15:24:15.340" v="1046" actId="22"/>
          <ac:spMkLst>
            <pc:docMk/>
            <pc:sldMk cId="1727635279" sldId="352"/>
            <ac:spMk id="3" creationId="{6D86AB3C-75A3-55F0-900F-394EFAA55EC9}"/>
          </ac:spMkLst>
        </pc:spChg>
        <pc:spChg chg="mod">
          <ac:chgData name="شكرية الصفار" userId="850ac375a57223cd" providerId="LiveId" clId="{F814A37F-B549-4720-B7FD-FEC6F156CF12}" dt="2022-08-04T15:24:21.300" v="1048" actId="14100"/>
          <ac:spMkLst>
            <pc:docMk/>
            <pc:sldMk cId="1727635279" sldId="352"/>
            <ac:spMk id="6" creationId="{ED2C3F77-97DD-0F44-90CA-7D1F2A104E67}"/>
          </ac:spMkLst>
        </pc:spChg>
        <pc:spChg chg="del">
          <ac:chgData name="شكرية الصفار" userId="850ac375a57223cd" providerId="LiveId" clId="{F814A37F-B549-4720-B7FD-FEC6F156CF12}" dt="2022-08-04T15:24:07.070" v="1042" actId="478"/>
          <ac:spMkLst>
            <pc:docMk/>
            <pc:sldMk cId="1727635279" sldId="352"/>
            <ac:spMk id="9" creationId="{F6A07E99-EA3D-1844-95DC-633A5189C4C6}"/>
          </ac:spMkLst>
        </pc:spChg>
      </pc:sldChg>
      <pc:sldChg chg="addSp delSp modSp mod">
        <pc:chgData name="شكرية الصفار" userId="850ac375a57223cd" providerId="LiveId" clId="{F814A37F-B549-4720-B7FD-FEC6F156CF12}" dt="2022-08-04T15:24:44.783" v="1055" actId="1076"/>
        <pc:sldMkLst>
          <pc:docMk/>
          <pc:sldMk cId="870865858" sldId="353"/>
        </pc:sldMkLst>
        <pc:spChg chg="mod">
          <ac:chgData name="شكرية الصفار" userId="850ac375a57223cd" providerId="LiveId" clId="{F814A37F-B549-4720-B7FD-FEC6F156CF12}" dt="2022-08-04T15:24:44.783" v="1055" actId="1076"/>
          <ac:spMkLst>
            <pc:docMk/>
            <pc:sldMk cId="870865858" sldId="353"/>
            <ac:spMk id="4" creationId="{A5B632B0-72C8-5047-972F-74FB04292240}"/>
          </ac:spMkLst>
        </pc:spChg>
        <pc:spChg chg="del mod">
          <ac:chgData name="شكرية الصفار" userId="850ac375a57223cd" providerId="LiveId" clId="{F814A37F-B549-4720-B7FD-FEC6F156CF12}" dt="2022-08-04T15:24:33.009" v="1050" actId="478"/>
          <ac:spMkLst>
            <pc:docMk/>
            <pc:sldMk cId="870865858" sldId="353"/>
            <ac:spMk id="5" creationId="{35048AD9-127D-C544-B7E1-63A66EFDA639}"/>
          </ac:spMkLst>
        </pc:spChg>
        <pc:spChg chg="add">
          <ac:chgData name="شكرية الصفار" userId="850ac375a57223cd" providerId="LiveId" clId="{F814A37F-B549-4720-B7FD-FEC6F156CF12}" dt="2022-08-04T15:24:41.597" v="1054" actId="22"/>
          <ac:spMkLst>
            <pc:docMk/>
            <pc:sldMk cId="870865858" sldId="353"/>
            <ac:spMk id="6" creationId="{BE2B9A0E-5D2E-BCC7-9395-96AED918ABDC}"/>
          </ac:spMkLst>
        </pc:spChg>
      </pc:sldChg>
      <pc:sldChg chg="addSp delSp modSp mod">
        <pc:chgData name="شكرية الصفار" userId="850ac375a57223cd" providerId="LiveId" clId="{F814A37F-B549-4720-B7FD-FEC6F156CF12}" dt="2022-08-04T15:25:07.872" v="1061" actId="14100"/>
        <pc:sldMkLst>
          <pc:docMk/>
          <pc:sldMk cId="2525604811" sldId="354"/>
        </pc:sldMkLst>
        <pc:spChg chg="add">
          <ac:chgData name="شكرية الصفار" userId="850ac375a57223cd" providerId="LiveId" clId="{F814A37F-B549-4720-B7FD-FEC6F156CF12}" dt="2022-08-04T15:24:52.692" v="1057" actId="22"/>
          <ac:spMkLst>
            <pc:docMk/>
            <pc:sldMk cId="2525604811" sldId="354"/>
            <ac:spMk id="3" creationId="{D6C32A1D-2CBB-2633-AC8C-F24A614B8C09}"/>
          </ac:spMkLst>
        </pc:spChg>
        <pc:spChg chg="mod">
          <ac:chgData name="شكرية الصفار" userId="850ac375a57223cd" providerId="LiveId" clId="{F814A37F-B549-4720-B7FD-FEC6F156CF12}" dt="2022-08-04T15:25:07.872" v="1061" actId="14100"/>
          <ac:spMkLst>
            <pc:docMk/>
            <pc:sldMk cId="2525604811" sldId="354"/>
            <ac:spMk id="4" creationId="{A5B632B0-72C8-5047-972F-74FB04292240}"/>
          </ac:spMkLst>
        </pc:spChg>
        <pc:spChg chg="del">
          <ac:chgData name="شكرية الصفار" userId="850ac375a57223cd" providerId="LiveId" clId="{F814A37F-B549-4720-B7FD-FEC6F156CF12}" dt="2022-08-04T15:24:49.392" v="1056" actId="478"/>
          <ac:spMkLst>
            <pc:docMk/>
            <pc:sldMk cId="2525604811" sldId="354"/>
            <ac:spMk id="5" creationId="{35048AD9-127D-C544-B7E1-63A66EFDA639}"/>
          </ac:spMkLst>
        </pc:spChg>
      </pc:sldChg>
      <pc:sldChg chg="delSp modSp del mod">
        <pc:chgData name="شكرية الصفار" userId="850ac375a57223cd" providerId="LiveId" clId="{F814A37F-B549-4720-B7FD-FEC6F156CF12}" dt="2022-08-04T15:29:40.516" v="1086" actId="47"/>
        <pc:sldMkLst>
          <pc:docMk/>
          <pc:sldMk cId="3015273472" sldId="355"/>
        </pc:sldMkLst>
        <pc:spChg chg="mod">
          <ac:chgData name="شكرية الصفار" userId="850ac375a57223cd" providerId="LiveId" clId="{F814A37F-B549-4720-B7FD-FEC6F156CF12}" dt="2022-08-04T15:26:26.050" v="1064" actId="1076"/>
          <ac:spMkLst>
            <pc:docMk/>
            <pc:sldMk cId="3015273472" sldId="355"/>
            <ac:spMk id="10" creationId="{6EF7F78B-F897-41E7-980B-6DD252E293F8}"/>
          </ac:spMkLst>
        </pc:spChg>
        <pc:spChg chg="del">
          <ac:chgData name="شكرية الصفار" userId="850ac375a57223cd" providerId="LiveId" clId="{F814A37F-B549-4720-B7FD-FEC6F156CF12}" dt="2022-08-04T15:26:04.182" v="1062" actId="478"/>
          <ac:spMkLst>
            <pc:docMk/>
            <pc:sldMk cId="3015273472" sldId="355"/>
            <ac:spMk id="12" creationId="{3DC84CD8-E272-0449-BC48-6E88E13359CC}"/>
          </ac:spMkLst>
        </pc:spChg>
      </pc:sldChg>
      <pc:sldChg chg="del">
        <pc:chgData name="شكرية الصفار" userId="850ac375a57223cd" providerId="LiveId" clId="{F814A37F-B549-4720-B7FD-FEC6F156CF12}" dt="2022-08-04T15:28:44.705" v="1082" actId="47"/>
        <pc:sldMkLst>
          <pc:docMk/>
          <pc:sldMk cId="1680960589" sldId="356"/>
        </pc:sldMkLst>
      </pc:sldChg>
      <pc:sldChg chg="del">
        <pc:chgData name="شكرية الصفار" userId="850ac375a57223cd" providerId="LiveId" clId="{F814A37F-B549-4720-B7FD-FEC6F156CF12}" dt="2022-08-04T12:27:51.307" v="52" actId="47"/>
        <pc:sldMkLst>
          <pc:docMk/>
          <pc:sldMk cId="1305997280" sldId="357"/>
        </pc:sldMkLst>
      </pc:sldChg>
      <pc:sldChg chg="addSp delSp modSp mod">
        <pc:chgData name="شكرية الصفار" userId="850ac375a57223cd" providerId="LiveId" clId="{F814A37F-B549-4720-B7FD-FEC6F156CF12}" dt="2022-08-04T14:50:39.331" v="695" actId="1037"/>
        <pc:sldMkLst>
          <pc:docMk/>
          <pc:sldMk cId="1816013787" sldId="358"/>
        </pc:sldMkLst>
        <pc:spChg chg="mod">
          <ac:chgData name="شكرية الصفار" userId="850ac375a57223cd" providerId="LiveId" clId="{F814A37F-B549-4720-B7FD-FEC6F156CF12}" dt="2022-08-04T14:49:26.500" v="681" actId="14100"/>
          <ac:spMkLst>
            <pc:docMk/>
            <pc:sldMk cId="1816013787" sldId="358"/>
            <ac:spMk id="2" creationId="{6FAAD5CC-35F6-46AC-A6F1-05FFD84924FF}"/>
          </ac:spMkLst>
        </pc:spChg>
        <pc:spChg chg="del mod">
          <ac:chgData name="شكرية الصفار" userId="850ac375a57223cd" providerId="LiveId" clId="{F814A37F-B549-4720-B7FD-FEC6F156CF12}" dt="2022-08-04T14:48:53.081" v="677" actId="478"/>
          <ac:spMkLst>
            <pc:docMk/>
            <pc:sldMk cId="1816013787" sldId="358"/>
            <ac:spMk id="3" creationId="{D65F13ED-C694-4C2A-869D-6129DB5A08E3}"/>
          </ac:spMkLst>
        </pc:spChg>
        <pc:picChg chg="add mod modCrop">
          <ac:chgData name="شكرية الصفار" userId="850ac375a57223cd" providerId="LiveId" clId="{F814A37F-B549-4720-B7FD-FEC6F156CF12}" dt="2022-08-04T14:50:39.331" v="695" actId="1037"/>
          <ac:picMkLst>
            <pc:docMk/>
            <pc:sldMk cId="1816013787" sldId="358"/>
            <ac:picMk id="5" creationId="{508D9A41-1980-27FA-E1B8-2453F2EB970D}"/>
          </ac:picMkLst>
        </pc:picChg>
      </pc:sldChg>
      <pc:sldChg chg="add del">
        <pc:chgData name="شكرية الصفار" userId="850ac375a57223cd" providerId="LiveId" clId="{F814A37F-B549-4720-B7FD-FEC6F156CF12}" dt="2022-08-04T12:59:41.368" v="420"/>
        <pc:sldMkLst>
          <pc:docMk/>
          <pc:sldMk cId="1062985283" sldId="472"/>
        </pc:sldMkLst>
      </pc:sldChg>
      <pc:sldChg chg="delSp modSp del mod delDesignElem">
        <pc:chgData name="شكرية الصفار" userId="850ac375a57223cd" providerId="LiveId" clId="{F814A37F-B549-4720-B7FD-FEC6F156CF12}" dt="2022-08-04T15:19:45.745" v="991" actId="47"/>
        <pc:sldMkLst>
          <pc:docMk/>
          <pc:sldMk cId="0" sldId="519"/>
        </pc:sldMkLst>
        <pc:spChg chg="mod">
          <ac:chgData name="شكرية الصفار" userId="850ac375a57223cd" providerId="LiveId" clId="{F814A37F-B549-4720-B7FD-FEC6F156CF12}" dt="2022-08-04T15:16:51.430" v="972" actId="1076"/>
          <ac:spMkLst>
            <pc:docMk/>
            <pc:sldMk cId="0" sldId="519"/>
            <ac:spMk id="2" creationId="{E03D98BE-BC5D-47FA-B5FF-9E8A29F70D62}"/>
          </ac:spMkLst>
        </pc:spChg>
        <pc:spChg chg="del">
          <ac:chgData name="شكرية الصفار" userId="850ac375a57223cd" providerId="LiveId" clId="{F814A37F-B549-4720-B7FD-FEC6F156CF12}" dt="2022-08-04T12:29:16.642" v="58"/>
          <ac:spMkLst>
            <pc:docMk/>
            <pc:sldMk cId="0" sldId="519"/>
            <ac:spMk id="2052" creationId="{2B566528-1B12-4246-9431-5C2D7D081168}"/>
          </ac:spMkLst>
        </pc:spChg>
        <pc:grpChg chg="del">
          <ac:chgData name="شكرية الصفار" userId="850ac375a57223cd" providerId="LiveId" clId="{F814A37F-B549-4720-B7FD-FEC6F156CF12}" dt="2022-08-04T12:29:16.642" v="58"/>
          <ac:grpSpMkLst>
            <pc:docMk/>
            <pc:sldMk cId="0" sldId="519"/>
            <ac:grpSpMk id="2053" creationId="{828A5161-06F1-46CF-8AD7-844680A59E13}"/>
          </ac:grpSpMkLst>
        </pc:grpChg>
        <pc:grpChg chg="del">
          <ac:chgData name="شكرية الصفار" userId="850ac375a57223cd" providerId="LiveId" clId="{F814A37F-B549-4720-B7FD-FEC6F156CF12}" dt="2022-08-04T12:29:16.642" v="58"/>
          <ac:grpSpMkLst>
            <pc:docMk/>
            <pc:sldMk cId="0" sldId="519"/>
            <ac:grpSpMk id="2056" creationId="{5995D10D-E9C9-47DB-AE7E-801FEF38F5C9}"/>
          </ac:grpSpMkLst>
        </pc:grpChg>
      </pc:sldChg>
      <pc:sldChg chg="modSp add mod">
        <pc:chgData name="شكرية الصفار" userId="850ac375a57223cd" providerId="LiveId" clId="{F814A37F-B549-4720-B7FD-FEC6F156CF12}" dt="2022-08-04T15:12:23.382" v="935" actId="20577"/>
        <pc:sldMkLst>
          <pc:docMk/>
          <pc:sldMk cId="1111489783" sldId="520"/>
        </pc:sldMkLst>
        <pc:spChg chg="mod">
          <ac:chgData name="شكرية الصفار" userId="850ac375a57223cd" providerId="LiveId" clId="{F814A37F-B549-4720-B7FD-FEC6F156CF12}" dt="2022-08-04T15:12:23.382" v="935" actId="20577"/>
          <ac:spMkLst>
            <pc:docMk/>
            <pc:sldMk cId="1111489783" sldId="520"/>
            <ac:spMk id="45" creationId="{249B1590-DB85-C243-9CDF-E1FC3866E68E}"/>
          </ac:spMkLst>
        </pc:spChg>
      </pc:sldChg>
      <pc:sldChg chg="add del">
        <pc:chgData name="شكرية الصفار" userId="850ac375a57223cd" providerId="LiveId" clId="{F814A37F-B549-4720-B7FD-FEC6F156CF12}" dt="2022-08-04T14:56:54.455" v="752"/>
        <pc:sldMkLst>
          <pc:docMk/>
          <pc:sldMk cId="1283807585" sldId="520"/>
        </pc:sldMkLst>
      </pc:sldChg>
      <pc:sldChg chg="modSp add mod">
        <pc:chgData name="شكرية الصفار" userId="850ac375a57223cd" providerId="LiveId" clId="{F814A37F-B549-4720-B7FD-FEC6F156CF12}" dt="2022-08-04T15:13:06.380" v="945" actId="20577"/>
        <pc:sldMkLst>
          <pc:docMk/>
          <pc:sldMk cId="2824450622" sldId="521"/>
        </pc:sldMkLst>
        <pc:spChg chg="mod">
          <ac:chgData name="شكرية الصفار" userId="850ac375a57223cd" providerId="LiveId" clId="{F814A37F-B549-4720-B7FD-FEC6F156CF12}" dt="2022-08-04T15:13:06.380" v="945" actId="20577"/>
          <ac:spMkLst>
            <pc:docMk/>
            <pc:sldMk cId="2824450622" sldId="521"/>
            <ac:spMk id="45" creationId="{249B1590-DB85-C243-9CDF-E1FC3866E68E}"/>
          </ac:spMkLst>
        </pc:spChg>
      </pc:sldChg>
      <pc:sldChg chg="add del">
        <pc:chgData name="شكرية الصفار" userId="850ac375a57223cd" providerId="LiveId" clId="{F814A37F-B549-4720-B7FD-FEC6F156CF12}" dt="2022-08-04T15:29:26.118" v="1083" actId="47"/>
        <pc:sldMkLst>
          <pc:docMk/>
          <pc:sldMk cId="1819764223" sldId="522"/>
        </pc:sldMkLst>
      </pc:sldChg>
      <pc:sldChg chg="addSp modSp add mod modAnim">
        <pc:chgData name="شكرية الصفار" userId="850ac375a57223cd" providerId="LiveId" clId="{F814A37F-B549-4720-B7FD-FEC6F156CF12}" dt="2022-08-04T15:27:59.298" v="1081" actId="1076"/>
        <pc:sldMkLst>
          <pc:docMk/>
          <pc:sldMk cId="2536547213" sldId="523"/>
        </pc:sldMkLst>
        <pc:spChg chg="add mod">
          <ac:chgData name="شكرية الصفار" userId="850ac375a57223cd" providerId="LiveId" clId="{F814A37F-B549-4720-B7FD-FEC6F156CF12}" dt="2022-08-04T15:27:39.419" v="1079" actId="1038"/>
          <ac:spMkLst>
            <pc:docMk/>
            <pc:sldMk cId="2536547213" sldId="523"/>
            <ac:spMk id="3" creationId="{C97E467B-2297-48E7-8F26-A0B87CB2824A}"/>
          </ac:spMkLst>
        </pc:spChg>
        <pc:spChg chg="mod">
          <ac:chgData name="شكرية الصفار" userId="850ac375a57223cd" providerId="LiveId" clId="{F814A37F-B549-4720-B7FD-FEC6F156CF12}" dt="2022-08-04T15:26:53.890" v="1070" actId="1076"/>
          <ac:spMkLst>
            <pc:docMk/>
            <pc:sldMk cId="2536547213" sldId="523"/>
            <ac:spMk id="11" creationId="{B237E8DF-6D8E-D093-CC0C-C613A6C54958}"/>
          </ac:spMkLst>
        </pc:spChg>
        <pc:picChg chg="add mod">
          <ac:chgData name="شكرية الصفار" userId="850ac375a57223cd" providerId="LiveId" clId="{F814A37F-B549-4720-B7FD-FEC6F156CF12}" dt="2022-08-04T15:27:59.298" v="1081" actId="1076"/>
          <ac:picMkLst>
            <pc:docMk/>
            <pc:sldMk cId="2536547213" sldId="523"/>
            <ac:picMk id="4" creationId="{CC587C60-A65E-FAE7-734B-CBDAC22F1602}"/>
          </ac:picMkLst>
        </pc:picChg>
      </pc:sldChg>
      <pc:sldChg chg="addSp delSp modSp new mod ord setBg">
        <pc:chgData name="شكرية الصفار" userId="850ac375a57223cd" providerId="LiveId" clId="{F814A37F-B549-4720-B7FD-FEC6F156CF12}" dt="2022-08-04T16:06:11.839" v="1488"/>
        <pc:sldMkLst>
          <pc:docMk/>
          <pc:sldMk cId="433732267" sldId="524"/>
        </pc:sldMkLst>
        <pc:spChg chg="add del">
          <ac:chgData name="شكرية الصفار" userId="850ac375a57223cd" providerId="LiveId" clId="{F814A37F-B549-4720-B7FD-FEC6F156CF12}" dt="2022-08-04T16:02:38.005" v="1472" actId="26606"/>
          <ac:spMkLst>
            <pc:docMk/>
            <pc:sldMk cId="433732267" sldId="524"/>
            <ac:spMk id="2055" creationId="{42A4FC2C-047E-45A5-965D-8E1E3BF09BC6}"/>
          </ac:spMkLst>
        </pc:spChg>
        <pc:spChg chg="add del">
          <ac:chgData name="شكرية الصفار" userId="850ac375a57223cd" providerId="LiveId" clId="{F814A37F-B549-4720-B7FD-FEC6F156CF12}" dt="2022-08-04T16:02:49.268" v="1474" actId="26606"/>
          <ac:spMkLst>
            <pc:docMk/>
            <pc:sldMk cId="433732267" sldId="524"/>
            <ac:spMk id="2057" creationId="{CB44330D-EA18-4254-AA95-EB49948539B8}"/>
          </ac:spMkLst>
        </pc:spChg>
        <pc:spChg chg="add del">
          <ac:chgData name="شكرية الصفار" userId="850ac375a57223cd" providerId="LiveId" clId="{F814A37F-B549-4720-B7FD-FEC6F156CF12}" dt="2022-08-04T16:02:49.268" v="1474" actId="26606"/>
          <ac:spMkLst>
            <pc:docMk/>
            <pc:sldMk cId="433732267" sldId="524"/>
            <ac:spMk id="2058" creationId="{32BC26D8-82FB-445E-AA49-62A77D7C1EE0}"/>
          </ac:spMkLst>
        </pc:spChg>
        <pc:spChg chg="add">
          <ac:chgData name="شكرية الصفار" userId="850ac375a57223cd" providerId="LiveId" clId="{F814A37F-B549-4720-B7FD-FEC6F156CF12}" dt="2022-08-04T16:02:49.268" v="1475" actId="26606"/>
          <ac:spMkLst>
            <pc:docMk/>
            <pc:sldMk cId="433732267" sldId="524"/>
            <ac:spMk id="2060" creationId="{42A4FC2C-047E-45A5-965D-8E1E3BF09BC6}"/>
          </ac:spMkLst>
        </pc:spChg>
        <pc:picChg chg="add mod">
          <ac:chgData name="شكرية الصفار" userId="850ac375a57223cd" providerId="LiveId" clId="{F814A37F-B549-4720-B7FD-FEC6F156CF12}" dt="2022-08-04T16:05:49.732" v="1486" actId="14100"/>
          <ac:picMkLst>
            <pc:docMk/>
            <pc:sldMk cId="433732267" sldId="524"/>
            <ac:picMk id="2050" creationId="{8FE1A666-4226-CFF8-F492-23D93CEF376A}"/>
          </ac:picMkLst>
        </pc:picChg>
        <pc:picChg chg="add mod">
          <ac:chgData name="شكرية الصفار" userId="850ac375a57223cd" providerId="LiveId" clId="{F814A37F-B549-4720-B7FD-FEC6F156CF12}" dt="2022-08-04T16:05:35.768" v="1482" actId="1076"/>
          <ac:picMkLst>
            <pc:docMk/>
            <pc:sldMk cId="433732267" sldId="524"/>
            <ac:picMk id="2052" creationId="{FD4CF151-F6D9-C7B1-02E4-722085E91D11}"/>
          </ac:picMkLst>
        </pc:picChg>
      </pc:sldChg>
      <pc:sldChg chg="addSp delSp modSp add mod ord">
        <pc:chgData name="شكرية الصفار" userId="850ac375a57223cd" providerId="LiveId" clId="{F814A37F-B549-4720-B7FD-FEC6F156CF12}" dt="2022-08-04T15:50:19.741" v="1469" actId="20577"/>
        <pc:sldMkLst>
          <pc:docMk/>
          <pc:sldMk cId="422998928" sldId="1024"/>
        </pc:sldMkLst>
        <pc:spChg chg="mod">
          <ac:chgData name="شكرية الصفار" userId="850ac375a57223cd" providerId="LiveId" clId="{F814A37F-B549-4720-B7FD-FEC6F156CF12}" dt="2022-08-04T15:49:19.689" v="1447" actId="1076"/>
          <ac:spMkLst>
            <pc:docMk/>
            <pc:sldMk cId="422998928" sldId="1024"/>
            <ac:spMk id="2" creationId="{99F80DF6-5C35-80A9-9231-EFFCF35732D1}"/>
          </ac:spMkLst>
        </pc:spChg>
        <pc:spChg chg="mod">
          <ac:chgData name="شكرية الصفار" userId="850ac375a57223cd" providerId="LiveId" clId="{F814A37F-B549-4720-B7FD-FEC6F156CF12}" dt="2022-08-04T15:50:19.741" v="1469" actId="20577"/>
          <ac:spMkLst>
            <pc:docMk/>
            <pc:sldMk cId="422998928" sldId="1024"/>
            <ac:spMk id="8" creationId="{EF95F37C-E2F1-18B1-A576-3CE2B566D110}"/>
          </ac:spMkLst>
        </pc:spChg>
        <pc:spChg chg="del mod">
          <ac:chgData name="شكرية الصفار" userId="850ac375a57223cd" providerId="LiveId" clId="{F814A37F-B549-4720-B7FD-FEC6F156CF12}" dt="2022-08-04T15:36:57.700" v="1093" actId="478"/>
          <ac:spMkLst>
            <pc:docMk/>
            <pc:sldMk cId="422998928" sldId="1024"/>
            <ac:spMk id="11" creationId="{77714F73-2CEE-7FB7-127E-BE6F89665B42}"/>
          </ac:spMkLst>
        </pc:spChg>
        <pc:graphicFrameChg chg="add mod modGraphic">
          <ac:chgData name="شكرية الصفار" userId="850ac375a57223cd" providerId="LiveId" clId="{F814A37F-B549-4720-B7FD-FEC6F156CF12}" dt="2022-08-04T15:49:35.379" v="1448" actId="255"/>
          <ac:graphicFrameMkLst>
            <pc:docMk/>
            <pc:sldMk cId="422998928" sldId="1024"/>
            <ac:graphicFrameMk id="3" creationId="{4C6B3E47-9567-437A-BED5-4FA4CE0C6EC4}"/>
          </ac:graphicFrameMkLst>
        </pc:graphicFrameChg>
        <pc:graphicFrameChg chg="del">
          <ac:chgData name="شكرية الصفار" userId="850ac375a57223cd" providerId="LiveId" clId="{F814A37F-B549-4720-B7FD-FEC6F156CF12}" dt="2022-08-04T15:37:24.200" v="1097" actId="478"/>
          <ac:graphicFrameMkLst>
            <pc:docMk/>
            <pc:sldMk cId="422998928" sldId="1024"/>
            <ac:graphicFrameMk id="10" creationId="{D1DC6B80-CBCC-052F-9657-3CDE6B525AE7}"/>
          </ac:graphicFrameMkLst>
        </pc:graphicFrameChg>
        <pc:picChg chg="del">
          <ac:chgData name="شكرية الصفار" userId="850ac375a57223cd" providerId="LiveId" clId="{F814A37F-B549-4720-B7FD-FEC6F156CF12}" dt="2022-08-04T15:36:59.857" v="1094" actId="478"/>
          <ac:picMkLst>
            <pc:docMk/>
            <pc:sldMk cId="422998928" sldId="1024"/>
            <ac:picMk id="13" creationId="{3D89C7D0-E753-6CE1-7C24-B87C8E61CFCE}"/>
          </ac:picMkLst>
        </pc:picChg>
        <pc:picChg chg="del">
          <ac:chgData name="شكرية الصفار" userId="850ac375a57223cd" providerId="LiveId" clId="{F814A37F-B549-4720-B7FD-FEC6F156CF12}" dt="2022-08-04T15:36:52.992" v="1091" actId="478"/>
          <ac:picMkLst>
            <pc:docMk/>
            <pc:sldMk cId="422998928" sldId="1024"/>
            <ac:picMk id="15" creationId="{5BEFE501-DDCA-8D20-B7EB-AC68A1C2708A}"/>
          </ac:picMkLst>
        </pc:picChg>
      </pc:sldChg>
      <pc:sldChg chg="addSp delSp modSp new mod ord setBg modAnim">
        <pc:chgData name="شكرية الصفار" userId="850ac375a57223cd" providerId="LiveId" clId="{F814A37F-B549-4720-B7FD-FEC6F156CF12}" dt="2022-08-04T16:44:56.610" v="1525" actId="478"/>
        <pc:sldMkLst>
          <pc:docMk/>
          <pc:sldMk cId="3932268253" sldId="1025"/>
        </pc:sldMkLst>
        <pc:spChg chg="add">
          <ac:chgData name="شكرية الصفار" userId="850ac375a57223cd" providerId="LiveId" clId="{F814A37F-B549-4720-B7FD-FEC6F156CF12}" dt="2022-08-04T16:30:33.515" v="1499" actId="26606"/>
          <ac:spMkLst>
            <pc:docMk/>
            <pc:sldMk cId="3932268253" sldId="1025"/>
            <ac:spMk id="8" creationId="{3DAD86CA-8235-409B-982B-5E7A033E2392}"/>
          </ac:spMkLst>
        </pc:spChg>
        <pc:spChg chg="add">
          <ac:chgData name="شكرية الصفار" userId="850ac375a57223cd" providerId="LiveId" clId="{F814A37F-B549-4720-B7FD-FEC6F156CF12}" dt="2022-08-04T16:30:33.515" v="1499" actId="26606"/>
          <ac:spMkLst>
            <pc:docMk/>
            <pc:sldMk cId="3932268253" sldId="1025"/>
            <ac:spMk id="10" creationId="{9F234FBA-3501-47B4-AE0C-AA4AFBC8F603}"/>
          </ac:spMkLst>
        </pc:spChg>
        <pc:spChg chg="add">
          <ac:chgData name="شكرية الصفار" userId="850ac375a57223cd" providerId="LiveId" clId="{F814A37F-B549-4720-B7FD-FEC6F156CF12}" dt="2022-08-04T16:30:33.515" v="1499" actId="26606"/>
          <ac:spMkLst>
            <pc:docMk/>
            <pc:sldMk cId="3932268253" sldId="1025"/>
            <ac:spMk id="12" creationId="{B5EF893B-0491-416E-9D33-BADE9600792A}"/>
          </ac:spMkLst>
        </pc:spChg>
        <pc:graphicFrameChg chg="add mod modGraphic">
          <ac:chgData name="شكرية الصفار" userId="850ac375a57223cd" providerId="LiveId" clId="{F814A37F-B549-4720-B7FD-FEC6F156CF12}" dt="2022-08-04T16:36:25.031" v="1517" actId="1076"/>
          <ac:graphicFrameMkLst>
            <pc:docMk/>
            <pc:sldMk cId="3932268253" sldId="1025"/>
            <ac:graphicFrameMk id="7" creationId="{B5C46BAE-124F-51CA-3C6A-51039421DB7A}"/>
          </ac:graphicFrameMkLst>
        </pc:graphicFrameChg>
        <pc:graphicFrameChg chg="add mod modGraphic">
          <ac:chgData name="شكرية الصفار" userId="850ac375a57223cd" providerId="LiveId" clId="{F814A37F-B549-4720-B7FD-FEC6F156CF12}" dt="2022-08-04T16:36:16.380" v="1514" actId="1076"/>
          <ac:graphicFrameMkLst>
            <pc:docMk/>
            <pc:sldMk cId="3932268253" sldId="1025"/>
            <ac:graphicFrameMk id="11" creationId="{841DAB93-A95B-D400-345D-7DF4DBA0EB97}"/>
          </ac:graphicFrameMkLst>
        </pc:graphicFrameChg>
        <pc:picChg chg="add mod">
          <ac:chgData name="شكرية الصفار" userId="850ac375a57223cd" providerId="LiveId" clId="{F814A37F-B549-4720-B7FD-FEC6F156CF12}" dt="2022-08-04T16:30:33.515" v="1499" actId="26606"/>
          <ac:picMkLst>
            <pc:docMk/>
            <pc:sldMk cId="3932268253" sldId="1025"/>
            <ac:picMk id="3" creationId="{E7005B2F-CBB3-6359-AB72-FFC769BE3FA9}"/>
          </ac:picMkLst>
        </pc:picChg>
        <pc:picChg chg="add del mod">
          <ac:chgData name="شكرية الصفار" userId="850ac375a57223cd" providerId="LiveId" clId="{F814A37F-B549-4720-B7FD-FEC6F156CF12}" dt="2022-08-04T16:35:31.942" v="1510" actId="478"/>
          <ac:picMkLst>
            <pc:docMk/>
            <pc:sldMk cId="3932268253" sldId="1025"/>
            <ac:picMk id="5" creationId="{8B5AB985-0ED7-8F88-F10D-DDDD5705C5A5}"/>
          </ac:picMkLst>
        </pc:picChg>
        <pc:picChg chg="add del">
          <ac:chgData name="شكرية الصفار" userId="850ac375a57223cd" providerId="LiveId" clId="{F814A37F-B549-4720-B7FD-FEC6F156CF12}" dt="2022-08-04T16:16:34.803" v="1491"/>
          <ac:picMkLst>
            <pc:docMk/>
            <pc:sldMk cId="3932268253" sldId="1025"/>
            <ac:picMk id="3074" creationId="{427AB093-587A-0B29-881B-971C6D69A1E4}"/>
          </ac:picMkLst>
        </pc:picChg>
        <pc:picChg chg="add del">
          <ac:chgData name="شكرية الصفار" userId="850ac375a57223cd" providerId="LiveId" clId="{F814A37F-B549-4720-B7FD-FEC6F156CF12}" dt="2022-08-04T16:16:54.333" v="1495"/>
          <ac:picMkLst>
            <pc:docMk/>
            <pc:sldMk cId="3932268253" sldId="1025"/>
            <ac:picMk id="3076" creationId="{A50E43C7-CBE2-3A4A-4228-D83FFD5A019F}"/>
          </ac:picMkLst>
        </pc:picChg>
        <pc:picChg chg="add del">
          <ac:chgData name="شكرية الصفار" userId="850ac375a57223cd" providerId="LiveId" clId="{F814A37F-B549-4720-B7FD-FEC6F156CF12}" dt="2022-08-04T16:16:56.359" v="1497" actId="478"/>
          <ac:picMkLst>
            <pc:docMk/>
            <pc:sldMk cId="3932268253" sldId="1025"/>
            <ac:picMk id="3078" creationId="{3CCDDCD2-6765-C593-7BBB-CCBA56A0417B}"/>
          </ac:picMkLst>
        </pc:picChg>
        <pc:picChg chg="add del">
          <ac:chgData name="شكرية الصفار" userId="850ac375a57223cd" providerId="LiveId" clId="{F814A37F-B549-4720-B7FD-FEC6F156CF12}" dt="2022-08-04T16:44:56.610" v="1525" actId="478"/>
          <ac:picMkLst>
            <pc:docMk/>
            <pc:sldMk cId="3932268253" sldId="1025"/>
            <ac:picMk id="3080" creationId="{88454017-6059-91F5-7FD4-8324D99D3036}"/>
          </ac:picMkLst>
        </pc:picChg>
        <pc:cxnChg chg="add">
          <ac:chgData name="شكرية الصفار" userId="850ac375a57223cd" providerId="LiveId" clId="{F814A37F-B549-4720-B7FD-FEC6F156CF12}" dt="2022-08-04T16:30:33.515" v="1499" actId="26606"/>
          <ac:cxnSpMkLst>
            <pc:docMk/>
            <pc:sldMk cId="3932268253" sldId="1025"/>
            <ac:cxnSpMk id="14" creationId="{469F4FF8-F8B0-4630-BA1B-0D8B324CD5FF}"/>
          </ac:cxnSpMkLst>
        </pc:cxnChg>
      </pc:sldChg>
      <pc:sldChg chg="addSp new mod">
        <pc:chgData name="شكرية الصفار" userId="850ac375a57223cd" providerId="LiveId" clId="{F814A37F-B549-4720-B7FD-FEC6F156CF12}" dt="2022-08-04T16:34:59.748" v="1506" actId="22"/>
        <pc:sldMkLst>
          <pc:docMk/>
          <pc:sldMk cId="1137473588" sldId="1026"/>
        </pc:sldMkLst>
        <pc:picChg chg="add">
          <ac:chgData name="شكرية الصفار" userId="850ac375a57223cd" providerId="LiveId" clId="{F814A37F-B549-4720-B7FD-FEC6F156CF12}" dt="2022-08-04T16:34:59.748" v="1506" actId="22"/>
          <ac:picMkLst>
            <pc:docMk/>
            <pc:sldMk cId="1137473588" sldId="1026"/>
            <ac:picMk id="3" creationId="{84880F86-C91D-6513-B757-754759DF6D62}"/>
          </ac:picMkLst>
        </pc:picChg>
      </pc:sldChg>
      <pc:sldChg chg="addSp modSp new mod setBg">
        <pc:chgData name="شكرية الصفار" userId="850ac375a57223cd" providerId="LiveId" clId="{F814A37F-B549-4720-B7FD-FEC6F156CF12}" dt="2022-08-04T16:35:26.632" v="1509" actId="26606"/>
        <pc:sldMkLst>
          <pc:docMk/>
          <pc:sldMk cId="792530391" sldId="1027"/>
        </pc:sldMkLst>
        <pc:spChg chg="add">
          <ac:chgData name="شكرية الصفار" userId="850ac375a57223cd" providerId="LiveId" clId="{F814A37F-B549-4720-B7FD-FEC6F156CF12}" dt="2022-08-04T16:35:26.632" v="1509" actId="26606"/>
          <ac:spMkLst>
            <pc:docMk/>
            <pc:sldMk cId="792530391" sldId="1027"/>
            <ac:spMk id="8" creationId="{42A4FC2C-047E-45A5-965D-8E1E3BF09BC6}"/>
          </ac:spMkLst>
        </pc:spChg>
        <pc:picChg chg="add mod">
          <ac:chgData name="شكرية الصفار" userId="850ac375a57223cd" providerId="LiveId" clId="{F814A37F-B549-4720-B7FD-FEC6F156CF12}" dt="2022-08-04T16:35:26.632" v="1509" actId="26606"/>
          <ac:picMkLst>
            <pc:docMk/>
            <pc:sldMk cId="792530391" sldId="1027"/>
            <ac:picMk id="3" creationId="{7420A460-B94D-F781-AFE1-562AEAFFF370}"/>
          </ac:picMkLst>
        </pc:picChg>
      </pc:sldChg>
      <pc:sldChg chg="delSp add del mod">
        <pc:chgData name="شكرية الصفار" userId="850ac375a57223cd" providerId="LiveId" clId="{F814A37F-B549-4720-B7FD-FEC6F156CF12}" dt="2022-08-04T16:40:03.502" v="1521" actId="47"/>
        <pc:sldMkLst>
          <pc:docMk/>
          <pc:sldMk cId="869844624" sldId="1028"/>
        </pc:sldMkLst>
        <pc:graphicFrameChg chg="del">
          <ac:chgData name="شكرية الصفار" userId="850ac375a57223cd" providerId="LiveId" clId="{F814A37F-B549-4720-B7FD-FEC6F156CF12}" dt="2022-08-04T16:38:14.890" v="1520" actId="478"/>
          <ac:graphicFrameMkLst>
            <pc:docMk/>
            <pc:sldMk cId="869844624" sldId="1028"/>
            <ac:graphicFrameMk id="7" creationId="{B5C46BAE-124F-51CA-3C6A-51039421DB7A}"/>
          </ac:graphicFrameMkLst>
        </pc:graphicFrameChg>
        <pc:graphicFrameChg chg="del">
          <ac:chgData name="شكرية الصفار" userId="850ac375a57223cd" providerId="LiveId" clId="{F814A37F-B549-4720-B7FD-FEC6F156CF12}" dt="2022-08-04T16:38:12.827" v="1519" actId="478"/>
          <ac:graphicFrameMkLst>
            <pc:docMk/>
            <pc:sldMk cId="869844624" sldId="1028"/>
            <ac:graphicFrameMk id="11" creationId="{841DAB93-A95B-D400-345D-7DF4DBA0EB97}"/>
          </ac:graphicFrameMkLst>
        </pc:graphicFrameChg>
      </pc:sldChg>
      <pc:sldChg chg="addSp modSp new mod setBg modAnim">
        <pc:chgData name="شكرية الصفار" userId="850ac375a57223cd" providerId="LiveId" clId="{F814A37F-B549-4720-B7FD-FEC6F156CF12}" dt="2022-08-04T16:55:10.271" v="1540" actId="1076"/>
        <pc:sldMkLst>
          <pc:docMk/>
          <pc:sldMk cId="4054575132" sldId="1028"/>
        </pc:sldMkLst>
        <pc:spChg chg="add">
          <ac:chgData name="شكرية الصفار" userId="850ac375a57223cd" providerId="LiveId" clId="{F814A37F-B549-4720-B7FD-FEC6F156CF12}" dt="2022-08-04T16:50:02.394" v="1528" actId="26606"/>
          <ac:spMkLst>
            <pc:docMk/>
            <pc:sldMk cId="4054575132" sldId="1028"/>
            <ac:spMk id="8" creationId="{3DAD86CA-8235-409B-982B-5E7A033E2392}"/>
          </ac:spMkLst>
        </pc:spChg>
        <pc:spChg chg="add">
          <ac:chgData name="شكرية الصفار" userId="850ac375a57223cd" providerId="LiveId" clId="{F814A37F-B549-4720-B7FD-FEC6F156CF12}" dt="2022-08-04T16:50:02.394" v="1528" actId="26606"/>
          <ac:spMkLst>
            <pc:docMk/>
            <pc:sldMk cId="4054575132" sldId="1028"/>
            <ac:spMk id="10" creationId="{9F234FBA-3501-47B4-AE0C-AA4AFBC8F603}"/>
          </ac:spMkLst>
        </pc:spChg>
        <pc:spChg chg="add">
          <ac:chgData name="شكرية الصفار" userId="850ac375a57223cd" providerId="LiveId" clId="{F814A37F-B549-4720-B7FD-FEC6F156CF12}" dt="2022-08-04T16:50:02.394" v="1528" actId="26606"/>
          <ac:spMkLst>
            <pc:docMk/>
            <pc:sldMk cId="4054575132" sldId="1028"/>
            <ac:spMk id="12" creationId="{B5EF893B-0491-416E-9D33-BADE9600792A}"/>
          </ac:spMkLst>
        </pc:spChg>
        <pc:picChg chg="add mod">
          <ac:chgData name="شكرية الصفار" userId="850ac375a57223cd" providerId="LiveId" clId="{F814A37F-B549-4720-B7FD-FEC6F156CF12}" dt="2022-08-04T16:50:02.394" v="1528" actId="26606"/>
          <ac:picMkLst>
            <pc:docMk/>
            <pc:sldMk cId="4054575132" sldId="1028"/>
            <ac:picMk id="3" creationId="{77B210FD-7B7C-A82A-C5AE-54B37C5E0037}"/>
          </ac:picMkLst>
        </pc:picChg>
        <pc:picChg chg="add mod">
          <ac:chgData name="شكرية الصفار" userId="850ac375a57223cd" providerId="LiveId" clId="{F814A37F-B549-4720-B7FD-FEC6F156CF12}" dt="2022-08-04T16:55:10.271" v="1540" actId="1076"/>
          <ac:picMkLst>
            <pc:docMk/>
            <pc:sldMk cId="4054575132" sldId="1028"/>
            <ac:picMk id="4" creationId="{F77A97DD-154A-47D7-3C9F-00BAA5294FE4}"/>
          </ac:picMkLst>
        </pc:picChg>
        <pc:cxnChg chg="add">
          <ac:chgData name="شكرية الصفار" userId="850ac375a57223cd" providerId="LiveId" clId="{F814A37F-B549-4720-B7FD-FEC6F156CF12}" dt="2022-08-04T16:50:02.394" v="1528" actId="26606"/>
          <ac:cxnSpMkLst>
            <pc:docMk/>
            <pc:sldMk cId="4054575132" sldId="1028"/>
            <ac:cxnSpMk id="14" creationId="{469F4FF8-F8B0-4630-BA1B-0D8B324CD5FF}"/>
          </ac:cxnSpMkLst>
        </pc:cxnChg>
      </pc:sldChg>
      <pc:sldChg chg="addSp modSp new mod setBg modAnim">
        <pc:chgData name="شكرية الصفار" userId="850ac375a57223cd" providerId="LiveId" clId="{F814A37F-B549-4720-B7FD-FEC6F156CF12}" dt="2022-08-04T16:54:16.757" v="1535" actId="1076"/>
        <pc:sldMkLst>
          <pc:docMk/>
          <pc:sldMk cId="3926435703" sldId="1029"/>
        </pc:sldMkLst>
        <pc:spChg chg="add">
          <ac:chgData name="شكرية الصفار" userId="850ac375a57223cd" providerId="LiveId" clId="{F814A37F-B549-4720-B7FD-FEC6F156CF12}" dt="2022-08-04T16:50:49.580" v="1531" actId="26606"/>
          <ac:spMkLst>
            <pc:docMk/>
            <pc:sldMk cId="3926435703" sldId="1029"/>
            <ac:spMk id="8" creationId="{3DAD86CA-8235-409B-982B-5E7A033E2392}"/>
          </ac:spMkLst>
        </pc:spChg>
        <pc:spChg chg="add">
          <ac:chgData name="شكرية الصفار" userId="850ac375a57223cd" providerId="LiveId" clId="{F814A37F-B549-4720-B7FD-FEC6F156CF12}" dt="2022-08-04T16:50:49.580" v="1531" actId="26606"/>
          <ac:spMkLst>
            <pc:docMk/>
            <pc:sldMk cId="3926435703" sldId="1029"/>
            <ac:spMk id="10" creationId="{9F234FBA-3501-47B4-AE0C-AA4AFBC8F603}"/>
          </ac:spMkLst>
        </pc:spChg>
        <pc:spChg chg="add">
          <ac:chgData name="شكرية الصفار" userId="850ac375a57223cd" providerId="LiveId" clId="{F814A37F-B549-4720-B7FD-FEC6F156CF12}" dt="2022-08-04T16:50:49.580" v="1531" actId="26606"/>
          <ac:spMkLst>
            <pc:docMk/>
            <pc:sldMk cId="3926435703" sldId="1029"/>
            <ac:spMk id="12" creationId="{B5EF893B-0491-416E-9D33-BADE9600792A}"/>
          </ac:spMkLst>
        </pc:spChg>
        <pc:picChg chg="add mod">
          <ac:chgData name="شكرية الصفار" userId="850ac375a57223cd" providerId="LiveId" clId="{F814A37F-B549-4720-B7FD-FEC6F156CF12}" dt="2022-08-04T16:50:49.580" v="1531" actId="26606"/>
          <ac:picMkLst>
            <pc:docMk/>
            <pc:sldMk cId="3926435703" sldId="1029"/>
            <ac:picMk id="3" creationId="{745F4063-D484-9B8F-9BFC-8794B4A5F833}"/>
          </ac:picMkLst>
        </pc:picChg>
        <pc:picChg chg="add mod">
          <ac:chgData name="شكرية الصفار" userId="850ac375a57223cd" providerId="LiveId" clId="{F814A37F-B549-4720-B7FD-FEC6F156CF12}" dt="2022-08-04T16:54:16.757" v="1535" actId="1076"/>
          <ac:picMkLst>
            <pc:docMk/>
            <pc:sldMk cId="3926435703" sldId="1029"/>
            <ac:picMk id="5" creationId="{3FB5BC83-61F2-533C-2A00-C83EABA65342}"/>
          </ac:picMkLst>
        </pc:picChg>
        <pc:cxnChg chg="add">
          <ac:chgData name="شكرية الصفار" userId="850ac375a57223cd" providerId="LiveId" clId="{F814A37F-B549-4720-B7FD-FEC6F156CF12}" dt="2022-08-04T16:50:49.580" v="1531" actId="26606"/>
          <ac:cxnSpMkLst>
            <pc:docMk/>
            <pc:sldMk cId="3926435703" sldId="1029"/>
            <ac:cxnSpMk id="14" creationId="{469F4FF8-F8B0-4630-BA1B-0D8B324CD5FF}"/>
          </ac:cxnSpMkLst>
        </pc:cxnChg>
      </pc:sldChg>
      <pc:sldChg chg="addSp modSp new mod setBg modAnim">
        <pc:chgData name="شكرية الصفار" userId="850ac375a57223cd" providerId="LiveId" clId="{F814A37F-B549-4720-B7FD-FEC6F156CF12}" dt="2022-08-04T16:55:26.304" v="1542" actId="1076"/>
        <pc:sldMkLst>
          <pc:docMk/>
          <pc:sldMk cId="1912652874" sldId="1030"/>
        </pc:sldMkLst>
        <pc:spChg chg="add">
          <ac:chgData name="شكرية الصفار" userId="850ac375a57223cd" providerId="LiveId" clId="{F814A37F-B549-4720-B7FD-FEC6F156CF12}" dt="2022-08-04T16:54:54.560" v="1538" actId="26606"/>
          <ac:spMkLst>
            <pc:docMk/>
            <pc:sldMk cId="1912652874" sldId="1030"/>
            <ac:spMk id="8" creationId="{3DAD86CA-8235-409B-982B-5E7A033E2392}"/>
          </ac:spMkLst>
        </pc:spChg>
        <pc:spChg chg="add">
          <ac:chgData name="شكرية الصفار" userId="850ac375a57223cd" providerId="LiveId" clId="{F814A37F-B549-4720-B7FD-FEC6F156CF12}" dt="2022-08-04T16:54:54.560" v="1538" actId="26606"/>
          <ac:spMkLst>
            <pc:docMk/>
            <pc:sldMk cId="1912652874" sldId="1030"/>
            <ac:spMk id="10" creationId="{9F234FBA-3501-47B4-AE0C-AA4AFBC8F603}"/>
          </ac:spMkLst>
        </pc:spChg>
        <pc:spChg chg="add">
          <ac:chgData name="شكرية الصفار" userId="850ac375a57223cd" providerId="LiveId" clId="{F814A37F-B549-4720-B7FD-FEC6F156CF12}" dt="2022-08-04T16:54:54.560" v="1538" actId="26606"/>
          <ac:spMkLst>
            <pc:docMk/>
            <pc:sldMk cId="1912652874" sldId="1030"/>
            <ac:spMk id="12" creationId="{B5EF893B-0491-416E-9D33-BADE9600792A}"/>
          </ac:spMkLst>
        </pc:spChg>
        <pc:picChg chg="add mod">
          <ac:chgData name="شكرية الصفار" userId="850ac375a57223cd" providerId="LiveId" clId="{F814A37F-B549-4720-B7FD-FEC6F156CF12}" dt="2022-08-04T16:54:54.560" v="1538" actId="26606"/>
          <ac:picMkLst>
            <pc:docMk/>
            <pc:sldMk cId="1912652874" sldId="1030"/>
            <ac:picMk id="3" creationId="{0C6C0F46-B5EB-44FE-193D-26B1C4CFC8AD}"/>
          </ac:picMkLst>
        </pc:picChg>
        <pc:picChg chg="add mod">
          <ac:chgData name="شكرية الصفار" userId="850ac375a57223cd" providerId="LiveId" clId="{F814A37F-B549-4720-B7FD-FEC6F156CF12}" dt="2022-08-04T16:55:26.304" v="1542" actId="1076"/>
          <ac:picMkLst>
            <pc:docMk/>
            <pc:sldMk cId="1912652874" sldId="1030"/>
            <ac:picMk id="4" creationId="{066126C3-92D1-293D-8E1A-569F29D9C012}"/>
          </ac:picMkLst>
        </pc:picChg>
        <pc:cxnChg chg="add">
          <ac:chgData name="شكرية الصفار" userId="850ac375a57223cd" providerId="LiveId" clId="{F814A37F-B549-4720-B7FD-FEC6F156CF12}" dt="2022-08-04T16:54:54.560" v="1538" actId="26606"/>
          <ac:cxnSpMkLst>
            <pc:docMk/>
            <pc:sldMk cId="1912652874" sldId="1030"/>
            <ac:cxnSpMk id="14" creationId="{469F4FF8-F8B0-4630-BA1B-0D8B324CD5FF}"/>
          </ac:cxnSpMkLst>
        </pc:cxnChg>
      </pc:sldChg>
      <pc:sldChg chg="addSp modSp new mod setBg modAnim">
        <pc:chgData name="شكرية الصفار" userId="850ac375a57223cd" providerId="LiveId" clId="{F814A37F-B549-4720-B7FD-FEC6F156CF12}" dt="2022-08-04T16:58:02.156" v="1548" actId="1076"/>
        <pc:sldMkLst>
          <pc:docMk/>
          <pc:sldMk cId="3845046136" sldId="1031"/>
        </pc:sldMkLst>
        <pc:spChg chg="add">
          <ac:chgData name="شكرية الصفار" userId="850ac375a57223cd" providerId="LiveId" clId="{F814A37F-B549-4720-B7FD-FEC6F156CF12}" dt="2022-08-04T16:56:53.845" v="1545" actId="26606"/>
          <ac:spMkLst>
            <pc:docMk/>
            <pc:sldMk cId="3845046136" sldId="1031"/>
            <ac:spMk id="8" creationId="{AB8C311F-7253-4AED-9701-7FC0708C41C7}"/>
          </ac:spMkLst>
        </pc:spChg>
        <pc:spChg chg="add">
          <ac:chgData name="شكرية الصفار" userId="850ac375a57223cd" providerId="LiveId" clId="{F814A37F-B549-4720-B7FD-FEC6F156CF12}" dt="2022-08-04T16:56:53.845" v="1545" actId="26606"/>
          <ac:spMkLst>
            <pc:docMk/>
            <pc:sldMk cId="3845046136" sldId="1031"/>
            <ac:spMk id="10" creationId="{E2384209-CB15-4CDF-9D31-C44FD9A3F20D}"/>
          </ac:spMkLst>
        </pc:spChg>
        <pc:spChg chg="add">
          <ac:chgData name="شكرية الصفار" userId="850ac375a57223cd" providerId="LiveId" clId="{F814A37F-B549-4720-B7FD-FEC6F156CF12}" dt="2022-08-04T16:56:53.845" v="1545" actId="26606"/>
          <ac:spMkLst>
            <pc:docMk/>
            <pc:sldMk cId="3845046136" sldId="1031"/>
            <ac:spMk id="12" creationId="{2633B3B5-CC90-43F0-8714-D31D1F3F0209}"/>
          </ac:spMkLst>
        </pc:spChg>
        <pc:spChg chg="add">
          <ac:chgData name="شكرية الصفار" userId="850ac375a57223cd" providerId="LiveId" clId="{F814A37F-B549-4720-B7FD-FEC6F156CF12}" dt="2022-08-04T16:56:53.845" v="1545" actId="26606"/>
          <ac:spMkLst>
            <pc:docMk/>
            <pc:sldMk cId="3845046136" sldId="1031"/>
            <ac:spMk id="14" creationId="{A8D57A06-A426-446D-B02C-A2DC6B62E45E}"/>
          </ac:spMkLst>
        </pc:spChg>
        <pc:picChg chg="add mod">
          <ac:chgData name="شكرية الصفار" userId="850ac375a57223cd" providerId="LiveId" clId="{F814A37F-B549-4720-B7FD-FEC6F156CF12}" dt="2022-08-04T16:56:53.845" v="1545" actId="26606"/>
          <ac:picMkLst>
            <pc:docMk/>
            <pc:sldMk cId="3845046136" sldId="1031"/>
            <ac:picMk id="3" creationId="{8B4CB117-A12B-61A0-8E72-FEABDE227E1F}"/>
          </ac:picMkLst>
        </pc:picChg>
        <pc:picChg chg="add mod">
          <ac:chgData name="شكرية الصفار" userId="850ac375a57223cd" providerId="LiveId" clId="{F814A37F-B549-4720-B7FD-FEC6F156CF12}" dt="2022-08-04T16:58:02.156" v="1548" actId="1076"/>
          <ac:picMkLst>
            <pc:docMk/>
            <pc:sldMk cId="3845046136" sldId="1031"/>
            <ac:picMk id="4" creationId="{B8D9EB34-03BE-88DE-23C4-DC93A6C17A42}"/>
          </ac:picMkLst>
        </pc:picChg>
      </pc:sldChg>
      <pc:sldChg chg="addSp modSp new mod setBg modAnim">
        <pc:chgData name="شكرية الصفار" userId="850ac375a57223cd" providerId="LiveId" clId="{F814A37F-B549-4720-B7FD-FEC6F156CF12}" dt="2022-08-04T17:00:26.669" v="1559" actId="1076"/>
        <pc:sldMkLst>
          <pc:docMk/>
          <pc:sldMk cId="455195530" sldId="1032"/>
        </pc:sldMkLst>
        <pc:spChg chg="add">
          <ac:chgData name="شكرية الصفار" userId="850ac375a57223cd" providerId="LiveId" clId="{F814A37F-B549-4720-B7FD-FEC6F156CF12}" dt="2022-08-04T16:58:36.632" v="1551" actId="26606"/>
          <ac:spMkLst>
            <pc:docMk/>
            <pc:sldMk cId="455195530" sldId="1032"/>
            <ac:spMk id="8" creationId="{AB8C311F-7253-4AED-9701-7FC0708C41C7}"/>
          </ac:spMkLst>
        </pc:spChg>
        <pc:spChg chg="add">
          <ac:chgData name="شكرية الصفار" userId="850ac375a57223cd" providerId="LiveId" clId="{F814A37F-B549-4720-B7FD-FEC6F156CF12}" dt="2022-08-04T16:58:36.632" v="1551" actId="26606"/>
          <ac:spMkLst>
            <pc:docMk/>
            <pc:sldMk cId="455195530" sldId="1032"/>
            <ac:spMk id="10" creationId="{E2384209-CB15-4CDF-9D31-C44FD9A3F20D}"/>
          </ac:spMkLst>
        </pc:spChg>
        <pc:spChg chg="add">
          <ac:chgData name="شكرية الصفار" userId="850ac375a57223cd" providerId="LiveId" clId="{F814A37F-B549-4720-B7FD-FEC6F156CF12}" dt="2022-08-04T16:58:36.632" v="1551" actId="26606"/>
          <ac:spMkLst>
            <pc:docMk/>
            <pc:sldMk cId="455195530" sldId="1032"/>
            <ac:spMk id="12" creationId="{2633B3B5-CC90-43F0-8714-D31D1F3F0209}"/>
          </ac:spMkLst>
        </pc:spChg>
        <pc:spChg chg="add">
          <ac:chgData name="شكرية الصفار" userId="850ac375a57223cd" providerId="LiveId" clId="{F814A37F-B549-4720-B7FD-FEC6F156CF12}" dt="2022-08-04T16:58:36.632" v="1551" actId="26606"/>
          <ac:spMkLst>
            <pc:docMk/>
            <pc:sldMk cId="455195530" sldId="1032"/>
            <ac:spMk id="14" creationId="{A8D57A06-A426-446D-B02C-A2DC6B62E45E}"/>
          </ac:spMkLst>
        </pc:spChg>
        <pc:picChg chg="add mod">
          <ac:chgData name="شكرية الصفار" userId="850ac375a57223cd" providerId="LiveId" clId="{F814A37F-B549-4720-B7FD-FEC6F156CF12}" dt="2022-08-04T16:58:36.632" v="1551" actId="26606"/>
          <ac:picMkLst>
            <pc:docMk/>
            <pc:sldMk cId="455195530" sldId="1032"/>
            <ac:picMk id="3" creationId="{4ADF6493-548F-6D71-365D-E62CC5994750}"/>
          </ac:picMkLst>
        </pc:picChg>
        <pc:picChg chg="add mod">
          <ac:chgData name="شكرية الصفار" userId="850ac375a57223cd" providerId="LiveId" clId="{F814A37F-B549-4720-B7FD-FEC6F156CF12}" dt="2022-08-04T17:00:26.669" v="1559" actId="1076"/>
          <ac:picMkLst>
            <pc:docMk/>
            <pc:sldMk cId="455195530" sldId="1032"/>
            <ac:picMk id="4" creationId="{46A84ED0-6BC3-B13D-D437-7BD289DF8DE0}"/>
          </ac:picMkLst>
        </pc:picChg>
      </pc:sldChg>
      <pc:sldChg chg="addSp delSp modSp new mod setBg modAnim">
        <pc:chgData name="شكرية الصفار" userId="850ac375a57223cd" providerId="LiveId" clId="{F814A37F-B549-4720-B7FD-FEC6F156CF12}" dt="2022-08-04T17:00:46.674" v="1561" actId="1076"/>
        <pc:sldMkLst>
          <pc:docMk/>
          <pc:sldMk cId="32708869" sldId="1033"/>
        </pc:sldMkLst>
        <pc:spChg chg="add">
          <ac:chgData name="شكرية الصفار" userId="850ac375a57223cd" providerId="LiveId" clId="{F814A37F-B549-4720-B7FD-FEC6F156CF12}" dt="2022-08-04T17:00:12.124" v="1556" actId="26606"/>
          <ac:spMkLst>
            <pc:docMk/>
            <pc:sldMk cId="32708869" sldId="1033"/>
            <ac:spMk id="8" creationId="{AB8C311F-7253-4AED-9701-7FC0708C41C7}"/>
          </ac:spMkLst>
        </pc:spChg>
        <pc:spChg chg="add">
          <ac:chgData name="شكرية الصفار" userId="850ac375a57223cd" providerId="LiveId" clId="{F814A37F-B549-4720-B7FD-FEC6F156CF12}" dt="2022-08-04T17:00:12.124" v="1556" actId="26606"/>
          <ac:spMkLst>
            <pc:docMk/>
            <pc:sldMk cId="32708869" sldId="1033"/>
            <ac:spMk id="10" creationId="{E2384209-CB15-4CDF-9D31-C44FD9A3F20D}"/>
          </ac:spMkLst>
        </pc:spChg>
        <pc:spChg chg="add">
          <ac:chgData name="شكرية الصفار" userId="850ac375a57223cd" providerId="LiveId" clId="{F814A37F-B549-4720-B7FD-FEC6F156CF12}" dt="2022-08-04T17:00:12.124" v="1556" actId="26606"/>
          <ac:spMkLst>
            <pc:docMk/>
            <pc:sldMk cId="32708869" sldId="1033"/>
            <ac:spMk id="12" creationId="{2633B3B5-CC90-43F0-8714-D31D1F3F0209}"/>
          </ac:spMkLst>
        </pc:spChg>
        <pc:spChg chg="add">
          <ac:chgData name="شكرية الصفار" userId="850ac375a57223cd" providerId="LiveId" clId="{F814A37F-B549-4720-B7FD-FEC6F156CF12}" dt="2022-08-04T17:00:12.124" v="1556" actId="26606"/>
          <ac:spMkLst>
            <pc:docMk/>
            <pc:sldMk cId="32708869" sldId="1033"/>
            <ac:spMk id="14" creationId="{A8D57A06-A426-446D-B02C-A2DC6B62E45E}"/>
          </ac:spMkLst>
        </pc:spChg>
        <pc:picChg chg="add mod">
          <ac:chgData name="شكرية الصفار" userId="850ac375a57223cd" providerId="LiveId" clId="{F814A37F-B549-4720-B7FD-FEC6F156CF12}" dt="2022-08-04T17:00:12.124" v="1556" actId="26606"/>
          <ac:picMkLst>
            <pc:docMk/>
            <pc:sldMk cId="32708869" sldId="1033"/>
            <ac:picMk id="3" creationId="{7974495C-CF9D-BB99-32BB-9EE851F525E2}"/>
          </ac:picMkLst>
        </pc:picChg>
        <pc:picChg chg="add del">
          <ac:chgData name="شكرية الصفار" userId="850ac375a57223cd" providerId="LiveId" clId="{F814A37F-B549-4720-B7FD-FEC6F156CF12}" dt="2022-08-04T17:00:21.826" v="1558" actId="22"/>
          <ac:picMkLst>
            <pc:docMk/>
            <pc:sldMk cId="32708869" sldId="1033"/>
            <ac:picMk id="5" creationId="{28E4EB7E-1D59-F648-C974-4EA67EA95C54}"/>
          </ac:picMkLst>
        </pc:picChg>
        <pc:picChg chg="add mod">
          <ac:chgData name="شكرية الصفار" userId="850ac375a57223cd" providerId="LiveId" clId="{F814A37F-B549-4720-B7FD-FEC6F156CF12}" dt="2022-08-04T17:00:46.674" v="1561" actId="1076"/>
          <ac:picMkLst>
            <pc:docMk/>
            <pc:sldMk cId="32708869" sldId="1033"/>
            <ac:picMk id="6" creationId="{C9C30203-79FC-4727-EF79-915B50B49922}"/>
          </ac:picMkLst>
        </pc:picChg>
      </pc:sldChg>
      <pc:sldChg chg="addSp modSp new mod">
        <pc:chgData name="شكرية الصفار" userId="850ac375a57223cd" providerId="LiveId" clId="{F814A37F-B549-4720-B7FD-FEC6F156CF12}" dt="2022-08-05T10:41:01.171" v="1730" actId="20577"/>
        <pc:sldMkLst>
          <pc:docMk/>
          <pc:sldMk cId="2480650069" sldId="1034"/>
        </pc:sldMkLst>
        <pc:spChg chg="add mod">
          <ac:chgData name="شكرية الصفار" userId="850ac375a57223cd" providerId="LiveId" clId="{F814A37F-B549-4720-B7FD-FEC6F156CF12}" dt="2022-08-05T10:41:01.171" v="1730" actId="20577"/>
          <ac:spMkLst>
            <pc:docMk/>
            <pc:sldMk cId="2480650069" sldId="1034"/>
            <ac:spMk id="3" creationId="{7DC6B08F-0E98-B556-6DC2-899541DE38C1}"/>
          </ac:spMkLst>
        </pc:spChg>
        <pc:spChg chg="add mod ord">
          <ac:chgData name="شكرية الصفار" userId="850ac375a57223cd" providerId="LiveId" clId="{F814A37F-B549-4720-B7FD-FEC6F156CF12}" dt="2022-08-05T10:39:32.409" v="1677" actId="20577"/>
          <ac:spMkLst>
            <pc:docMk/>
            <pc:sldMk cId="2480650069" sldId="1034"/>
            <ac:spMk id="5" creationId="{E8B7715F-F7CF-21B9-30E8-1668E26F0E3D}"/>
          </ac:spMkLst>
        </pc:spChg>
        <pc:spChg chg="add">
          <ac:chgData name="شكرية الصفار" userId="850ac375a57223cd" providerId="LiveId" clId="{F814A37F-B549-4720-B7FD-FEC6F156CF12}" dt="2022-08-05T10:35:52.172" v="1563" actId="22"/>
          <ac:spMkLst>
            <pc:docMk/>
            <pc:sldMk cId="2480650069" sldId="1034"/>
            <ac:spMk id="7" creationId="{5730574E-1912-BDF6-0DE3-0209D93C96B5}"/>
          </ac:spMkLst>
        </pc:spChg>
        <pc:picChg chg="add mod modCrop">
          <ac:chgData name="شكرية الصفار" userId="850ac375a57223cd" providerId="LiveId" clId="{F814A37F-B549-4720-B7FD-FEC6F156CF12}" dt="2022-08-05T10:36:40.908" v="1571" actId="1076"/>
          <ac:picMkLst>
            <pc:docMk/>
            <pc:sldMk cId="2480650069" sldId="1034"/>
            <ac:picMk id="9" creationId="{C39D960B-C2F6-8545-1DB8-5D3E162DA53A}"/>
          </ac:picMkLst>
        </pc:picChg>
      </pc:sldChg>
      <pc:sldChg chg="addSp modSp new mod">
        <pc:chgData name="شكرية الصفار" userId="850ac375a57223cd" providerId="LiveId" clId="{F814A37F-B549-4720-B7FD-FEC6F156CF12}" dt="2022-08-09T13:18:51.018" v="1782" actId="255"/>
        <pc:sldMkLst>
          <pc:docMk/>
          <pc:sldMk cId="1029681946" sldId="1035"/>
        </pc:sldMkLst>
        <pc:spChg chg="add mod">
          <ac:chgData name="شكرية الصفار" userId="850ac375a57223cd" providerId="LiveId" clId="{F814A37F-B549-4720-B7FD-FEC6F156CF12}" dt="2022-08-09T13:18:51.018" v="1782" actId="255"/>
          <ac:spMkLst>
            <pc:docMk/>
            <pc:sldMk cId="1029681946" sldId="1035"/>
            <ac:spMk id="4" creationId="{A7479659-F411-DCE1-B736-EE45F11E4D83}"/>
          </ac:spMkLst>
        </pc:spChg>
        <pc:picChg chg="add">
          <ac:chgData name="شكرية الصفار" userId="850ac375a57223cd" providerId="LiveId" clId="{F814A37F-B549-4720-B7FD-FEC6F156CF12}" dt="2022-08-09T13:16:58.051" v="1732" actId="22"/>
          <ac:picMkLst>
            <pc:docMk/>
            <pc:sldMk cId="1029681946" sldId="1035"/>
            <ac:picMk id="3" creationId="{923F498C-8C51-A3AE-D8B9-47C3CAD4441F}"/>
          </ac:picMkLst>
        </pc:picChg>
      </pc:sldChg>
      <pc:sldMasterChg chg="del delSldLayout">
        <pc:chgData name="شكرية الصفار" userId="850ac375a57223cd" providerId="LiveId" clId="{F814A37F-B549-4720-B7FD-FEC6F156CF12}" dt="2022-08-04T12:23:09.333" v="4" actId="47"/>
        <pc:sldMasterMkLst>
          <pc:docMk/>
          <pc:sldMasterMk cId="1580936578" sldId="2147483672"/>
        </pc:sldMasterMkLst>
        <pc:sldLayoutChg chg="del">
          <pc:chgData name="شكرية الصفار" userId="850ac375a57223cd" providerId="LiveId" clId="{F814A37F-B549-4720-B7FD-FEC6F156CF12}" dt="2022-08-04T12:23:09.333" v="4" actId="47"/>
          <pc:sldLayoutMkLst>
            <pc:docMk/>
            <pc:sldMasterMk cId="1580936578" sldId="2147483672"/>
            <pc:sldLayoutMk cId="2477796986" sldId="2147483673"/>
          </pc:sldLayoutMkLst>
        </pc:sldLayoutChg>
        <pc:sldLayoutChg chg="del">
          <pc:chgData name="شكرية الصفار" userId="850ac375a57223cd" providerId="LiveId" clId="{F814A37F-B549-4720-B7FD-FEC6F156CF12}" dt="2022-08-04T12:23:09.333" v="4" actId="47"/>
          <pc:sldLayoutMkLst>
            <pc:docMk/>
            <pc:sldMasterMk cId="1580936578" sldId="2147483672"/>
            <pc:sldLayoutMk cId="4155482285" sldId="2147483674"/>
          </pc:sldLayoutMkLst>
        </pc:sldLayoutChg>
        <pc:sldLayoutChg chg="del">
          <pc:chgData name="شكرية الصفار" userId="850ac375a57223cd" providerId="LiveId" clId="{F814A37F-B549-4720-B7FD-FEC6F156CF12}" dt="2022-08-04T12:23:09.333" v="4" actId="47"/>
          <pc:sldLayoutMkLst>
            <pc:docMk/>
            <pc:sldMasterMk cId="1580936578" sldId="2147483672"/>
            <pc:sldLayoutMk cId="3540702954" sldId="2147483675"/>
          </pc:sldLayoutMkLst>
        </pc:sldLayoutChg>
        <pc:sldLayoutChg chg="del">
          <pc:chgData name="شكرية الصفار" userId="850ac375a57223cd" providerId="LiveId" clId="{F814A37F-B549-4720-B7FD-FEC6F156CF12}" dt="2022-08-04T12:23:09.333" v="4" actId="47"/>
          <pc:sldLayoutMkLst>
            <pc:docMk/>
            <pc:sldMasterMk cId="1580936578" sldId="2147483672"/>
            <pc:sldLayoutMk cId="1078108076" sldId="2147483676"/>
          </pc:sldLayoutMkLst>
        </pc:sldLayoutChg>
        <pc:sldLayoutChg chg="del">
          <pc:chgData name="شكرية الصفار" userId="850ac375a57223cd" providerId="LiveId" clId="{F814A37F-B549-4720-B7FD-FEC6F156CF12}" dt="2022-08-04T12:23:09.333" v="4" actId="47"/>
          <pc:sldLayoutMkLst>
            <pc:docMk/>
            <pc:sldMasterMk cId="1580936578" sldId="2147483672"/>
            <pc:sldLayoutMk cId="1996046828" sldId="2147483677"/>
          </pc:sldLayoutMkLst>
        </pc:sldLayoutChg>
        <pc:sldLayoutChg chg="del">
          <pc:chgData name="شكرية الصفار" userId="850ac375a57223cd" providerId="LiveId" clId="{F814A37F-B549-4720-B7FD-FEC6F156CF12}" dt="2022-08-04T12:23:09.333" v="4" actId="47"/>
          <pc:sldLayoutMkLst>
            <pc:docMk/>
            <pc:sldMasterMk cId="1580936578" sldId="2147483672"/>
            <pc:sldLayoutMk cId="2887209051" sldId="2147483678"/>
          </pc:sldLayoutMkLst>
        </pc:sldLayoutChg>
        <pc:sldLayoutChg chg="del">
          <pc:chgData name="شكرية الصفار" userId="850ac375a57223cd" providerId="LiveId" clId="{F814A37F-B549-4720-B7FD-FEC6F156CF12}" dt="2022-08-04T12:23:09.333" v="4" actId="47"/>
          <pc:sldLayoutMkLst>
            <pc:docMk/>
            <pc:sldMasterMk cId="1580936578" sldId="2147483672"/>
            <pc:sldLayoutMk cId="3123248955" sldId="2147483679"/>
          </pc:sldLayoutMkLst>
        </pc:sldLayoutChg>
        <pc:sldLayoutChg chg="del">
          <pc:chgData name="شكرية الصفار" userId="850ac375a57223cd" providerId="LiveId" clId="{F814A37F-B549-4720-B7FD-FEC6F156CF12}" dt="2022-08-04T12:23:09.333" v="4" actId="47"/>
          <pc:sldLayoutMkLst>
            <pc:docMk/>
            <pc:sldMasterMk cId="1580936578" sldId="2147483672"/>
            <pc:sldLayoutMk cId="2912458677" sldId="2147483680"/>
          </pc:sldLayoutMkLst>
        </pc:sldLayoutChg>
        <pc:sldLayoutChg chg="del">
          <pc:chgData name="شكرية الصفار" userId="850ac375a57223cd" providerId="LiveId" clId="{F814A37F-B549-4720-B7FD-FEC6F156CF12}" dt="2022-08-04T12:23:09.333" v="4" actId="47"/>
          <pc:sldLayoutMkLst>
            <pc:docMk/>
            <pc:sldMasterMk cId="1580936578" sldId="2147483672"/>
            <pc:sldLayoutMk cId="3523408040" sldId="2147483681"/>
          </pc:sldLayoutMkLst>
        </pc:sldLayoutChg>
        <pc:sldLayoutChg chg="del">
          <pc:chgData name="شكرية الصفار" userId="850ac375a57223cd" providerId="LiveId" clId="{F814A37F-B549-4720-B7FD-FEC6F156CF12}" dt="2022-08-04T12:23:09.333" v="4" actId="47"/>
          <pc:sldLayoutMkLst>
            <pc:docMk/>
            <pc:sldMasterMk cId="1580936578" sldId="2147483672"/>
            <pc:sldLayoutMk cId="3067116556" sldId="2147483682"/>
          </pc:sldLayoutMkLst>
        </pc:sldLayoutChg>
        <pc:sldLayoutChg chg="del">
          <pc:chgData name="شكرية الصفار" userId="850ac375a57223cd" providerId="LiveId" clId="{F814A37F-B549-4720-B7FD-FEC6F156CF12}" dt="2022-08-04T12:23:09.333" v="4" actId="47"/>
          <pc:sldLayoutMkLst>
            <pc:docMk/>
            <pc:sldMasterMk cId="1580936578" sldId="2147483672"/>
            <pc:sldLayoutMk cId="1916408641" sldId="2147483683"/>
          </pc:sldLayoutMkLst>
        </pc:sldLayoutChg>
      </pc:sldMasterChg>
      <pc:sldMasterChg chg="del delSldLayout">
        <pc:chgData name="شكرية الصفار" userId="850ac375a57223cd" providerId="LiveId" clId="{F814A37F-B549-4720-B7FD-FEC6F156CF12}" dt="2022-08-04T12:24:07.184" v="20" actId="47"/>
        <pc:sldMasterMkLst>
          <pc:docMk/>
          <pc:sldMasterMk cId="2718752729" sldId="2147483684"/>
        </pc:sldMasterMkLst>
        <pc:sldLayoutChg chg="del">
          <pc:chgData name="شكرية الصفار" userId="850ac375a57223cd" providerId="LiveId" clId="{F814A37F-B549-4720-B7FD-FEC6F156CF12}" dt="2022-08-04T12:24:07.184" v="20" actId="47"/>
          <pc:sldLayoutMkLst>
            <pc:docMk/>
            <pc:sldMasterMk cId="2718752729" sldId="2147483684"/>
            <pc:sldLayoutMk cId="320049790" sldId="2147483685"/>
          </pc:sldLayoutMkLst>
        </pc:sldLayoutChg>
        <pc:sldLayoutChg chg="del">
          <pc:chgData name="شكرية الصفار" userId="850ac375a57223cd" providerId="LiveId" clId="{F814A37F-B549-4720-B7FD-FEC6F156CF12}" dt="2022-08-04T12:24:07.184" v="20" actId="47"/>
          <pc:sldLayoutMkLst>
            <pc:docMk/>
            <pc:sldMasterMk cId="2718752729" sldId="2147483684"/>
            <pc:sldLayoutMk cId="3918123331" sldId="2147483686"/>
          </pc:sldLayoutMkLst>
        </pc:sldLayoutChg>
        <pc:sldLayoutChg chg="del">
          <pc:chgData name="شكرية الصفار" userId="850ac375a57223cd" providerId="LiveId" clId="{F814A37F-B549-4720-B7FD-FEC6F156CF12}" dt="2022-08-04T12:24:07.184" v="20" actId="47"/>
          <pc:sldLayoutMkLst>
            <pc:docMk/>
            <pc:sldMasterMk cId="2718752729" sldId="2147483684"/>
            <pc:sldLayoutMk cId="230744496" sldId="2147483687"/>
          </pc:sldLayoutMkLst>
        </pc:sldLayoutChg>
        <pc:sldLayoutChg chg="del">
          <pc:chgData name="شكرية الصفار" userId="850ac375a57223cd" providerId="LiveId" clId="{F814A37F-B549-4720-B7FD-FEC6F156CF12}" dt="2022-08-04T12:24:07.184" v="20" actId="47"/>
          <pc:sldLayoutMkLst>
            <pc:docMk/>
            <pc:sldMasterMk cId="2718752729" sldId="2147483684"/>
            <pc:sldLayoutMk cId="1516376214" sldId="2147483688"/>
          </pc:sldLayoutMkLst>
        </pc:sldLayoutChg>
        <pc:sldLayoutChg chg="del">
          <pc:chgData name="شكرية الصفار" userId="850ac375a57223cd" providerId="LiveId" clId="{F814A37F-B549-4720-B7FD-FEC6F156CF12}" dt="2022-08-04T12:24:07.184" v="20" actId="47"/>
          <pc:sldLayoutMkLst>
            <pc:docMk/>
            <pc:sldMasterMk cId="2718752729" sldId="2147483684"/>
            <pc:sldLayoutMk cId="2350804435" sldId="2147483689"/>
          </pc:sldLayoutMkLst>
        </pc:sldLayoutChg>
        <pc:sldLayoutChg chg="del">
          <pc:chgData name="شكرية الصفار" userId="850ac375a57223cd" providerId="LiveId" clId="{F814A37F-B549-4720-B7FD-FEC6F156CF12}" dt="2022-08-04T12:24:07.184" v="20" actId="47"/>
          <pc:sldLayoutMkLst>
            <pc:docMk/>
            <pc:sldMasterMk cId="2718752729" sldId="2147483684"/>
            <pc:sldLayoutMk cId="1895194700" sldId="2147483690"/>
          </pc:sldLayoutMkLst>
        </pc:sldLayoutChg>
        <pc:sldLayoutChg chg="del">
          <pc:chgData name="شكرية الصفار" userId="850ac375a57223cd" providerId="LiveId" clId="{F814A37F-B549-4720-B7FD-FEC6F156CF12}" dt="2022-08-04T12:24:07.184" v="20" actId="47"/>
          <pc:sldLayoutMkLst>
            <pc:docMk/>
            <pc:sldMasterMk cId="2718752729" sldId="2147483684"/>
            <pc:sldLayoutMk cId="3343535779" sldId="2147483691"/>
          </pc:sldLayoutMkLst>
        </pc:sldLayoutChg>
        <pc:sldLayoutChg chg="del">
          <pc:chgData name="شكرية الصفار" userId="850ac375a57223cd" providerId="LiveId" clId="{F814A37F-B549-4720-B7FD-FEC6F156CF12}" dt="2022-08-04T12:24:07.184" v="20" actId="47"/>
          <pc:sldLayoutMkLst>
            <pc:docMk/>
            <pc:sldMasterMk cId="2718752729" sldId="2147483684"/>
            <pc:sldLayoutMk cId="3133348618" sldId="2147483692"/>
          </pc:sldLayoutMkLst>
        </pc:sldLayoutChg>
        <pc:sldLayoutChg chg="del">
          <pc:chgData name="شكرية الصفار" userId="850ac375a57223cd" providerId="LiveId" clId="{F814A37F-B549-4720-B7FD-FEC6F156CF12}" dt="2022-08-04T12:24:07.184" v="20" actId="47"/>
          <pc:sldLayoutMkLst>
            <pc:docMk/>
            <pc:sldMasterMk cId="2718752729" sldId="2147483684"/>
            <pc:sldLayoutMk cId="1175708497" sldId="2147483693"/>
          </pc:sldLayoutMkLst>
        </pc:sldLayoutChg>
        <pc:sldLayoutChg chg="del">
          <pc:chgData name="شكرية الصفار" userId="850ac375a57223cd" providerId="LiveId" clId="{F814A37F-B549-4720-B7FD-FEC6F156CF12}" dt="2022-08-04T12:24:07.184" v="20" actId="47"/>
          <pc:sldLayoutMkLst>
            <pc:docMk/>
            <pc:sldMasterMk cId="2718752729" sldId="2147483684"/>
            <pc:sldLayoutMk cId="1119692198" sldId="2147483694"/>
          </pc:sldLayoutMkLst>
        </pc:sldLayoutChg>
        <pc:sldLayoutChg chg="del">
          <pc:chgData name="شكرية الصفار" userId="850ac375a57223cd" providerId="LiveId" clId="{F814A37F-B549-4720-B7FD-FEC6F156CF12}" dt="2022-08-04T12:24:07.184" v="20" actId="47"/>
          <pc:sldLayoutMkLst>
            <pc:docMk/>
            <pc:sldMasterMk cId="2718752729" sldId="2147483684"/>
            <pc:sldLayoutMk cId="1120018779" sldId="2147483695"/>
          </pc:sldLayoutMkLst>
        </pc:sldLayoutChg>
      </pc:sldMasterChg>
      <pc:sldMasterChg chg="del delSldLayout">
        <pc:chgData name="شكرية الصفار" userId="850ac375a57223cd" providerId="LiveId" clId="{F814A37F-B549-4720-B7FD-FEC6F156CF12}" dt="2022-08-04T12:24:07.971" v="21" actId="47"/>
        <pc:sldMasterMkLst>
          <pc:docMk/>
          <pc:sldMasterMk cId="1531197590" sldId="2147483696"/>
        </pc:sldMasterMkLst>
        <pc:sldLayoutChg chg="del">
          <pc:chgData name="شكرية الصفار" userId="850ac375a57223cd" providerId="LiveId" clId="{F814A37F-B549-4720-B7FD-FEC6F156CF12}" dt="2022-08-04T12:24:07.971" v="21" actId="47"/>
          <pc:sldLayoutMkLst>
            <pc:docMk/>
            <pc:sldMasterMk cId="1531197590" sldId="2147483696"/>
            <pc:sldLayoutMk cId="954141597" sldId="2147483697"/>
          </pc:sldLayoutMkLst>
        </pc:sldLayoutChg>
        <pc:sldLayoutChg chg="del">
          <pc:chgData name="شكرية الصفار" userId="850ac375a57223cd" providerId="LiveId" clId="{F814A37F-B549-4720-B7FD-FEC6F156CF12}" dt="2022-08-04T12:24:07.971" v="21" actId="47"/>
          <pc:sldLayoutMkLst>
            <pc:docMk/>
            <pc:sldMasterMk cId="1531197590" sldId="2147483696"/>
            <pc:sldLayoutMk cId="2922561000" sldId="2147483698"/>
          </pc:sldLayoutMkLst>
        </pc:sldLayoutChg>
        <pc:sldLayoutChg chg="del">
          <pc:chgData name="شكرية الصفار" userId="850ac375a57223cd" providerId="LiveId" clId="{F814A37F-B549-4720-B7FD-FEC6F156CF12}" dt="2022-08-04T12:24:07.971" v="21" actId="47"/>
          <pc:sldLayoutMkLst>
            <pc:docMk/>
            <pc:sldMasterMk cId="1531197590" sldId="2147483696"/>
            <pc:sldLayoutMk cId="2001394306" sldId="2147483699"/>
          </pc:sldLayoutMkLst>
        </pc:sldLayoutChg>
        <pc:sldLayoutChg chg="del">
          <pc:chgData name="شكرية الصفار" userId="850ac375a57223cd" providerId="LiveId" clId="{F814A37F-B549-4720-B7FD-FEC6F156CF12}" dt="2022-08-04T12:24:07.971" v="21" actId="47"/>
          <pc:sldLayoutMkLst>
            <pc:docMk/>
            <pc:sldMasterMk cId="1531197590" sldId="2147483696"/>
            <pc:sldLayoutMk cId="2300501332" sldId="2147483700"/>
          </pc:sldLayoutMkLst>
        </pc:sldLayoutChg>
        <pc:sldLayoutChg chg="del">
          <pc:chgData name="شكرية الصفار" userId="850ac375a57223cd" providerId="LiveId" clId="{F814A37F-B549-4720-B7FD-FEC6F156CF12}" dt="2022-08-04T12:24:07.971" v="21" actId="47"/>
          <pc:sldLayoutMkLst>
            <pc:docMk/>
            <pc:sldMasterMk cId="1531197590" sldId="2147483696"/>
            <pc:sldLayoutMk cId="2705878718" sldId="2147483701"/>
          </pc:sldLayoutMkLst>
        </pc:sldLayoutChg>
        <pc:sldLayoutChg chg="del">
          <pc:chgData name="شكرية الصفار" userId="850ac375a57223cd" providerId="LiveId" clId="{F814A37F-B549-4720-B7FD-FEC6F156CF12}" dt="2022-08-04T12:24:07.971" v="21" actId="47"/>
          <pc:sldLayoutMkLst>
            <pc:docMk/>
            <pc:sldMasterMk cId="1531197590" sldId="2147483696"/>
            <pc:sldLayoutMk cId="835619416" sldId="2147483702"/>
          </pc:sldLayoutMkLst>
        </pc:sldLayoutChg>
        <pc:sldLayoutChg chg="del">
          <pc:chgData name="شكرية الصفار" userId="850ac375a57223cd" providerId="LiveId" clId="{F814A37F-B549-4720-B7FD-FEC6F156CF12}" dt="2022-08-04T12:24:07.971" v="21" actId="47"/>
          <pc:sldLayoutMkLst>
            <pc:docMk/>
            <pc:sldMasterMk cId="1531197590" sldId="2147483696"/>
            <pc:sldLayoutMk cId="4146933401" sldId="2147483703"/>
          </pc:sldLayoutMkLst>
        </pc:sldLayoutChg>
        <pc:sldLayoutChg chg="del">
          <pc:chgData name="شكرية الصفار" userId="850ac375a57223cd" providerId="LiveId" clId="{F814A37F-B549-4720-B7FD-FEC6F156CF12}" dt="2022-08-04T12:24:07.971" v="21" actId="47"/>
          <pc:sldLayoutMkLst>
            <pc:docMk/>
            <pc:sldMasterMk cId="1531197590" sldId="2147483696"/>
            <pc:sldLayoutMk cId="4137081453" sldId="2147483704"/>
          </pc:sldLayoutMkLst>
        </pc:sldLayoutChg>
        <pc:sldLayoutChg chg="del">
          <pc:chgData name="شكرية الصفار" userId="850ac375a57223cd" providerId="LiveId" clId="{F814A37F-B549-4720-B7FD-FEC6F156CF12}" dt="2022-08-04T12:24:07.971" v="21" actId="47"/>
          <pc:sldLayoutMkLst>
            <pc:docMk/>
            <pc:sldMasterMk cId="1531197590" sldId="2147483696"/>
            <pc:sldLayoutMk cId="2058860997" sldId="2147483705"/>
          </pc:sldLayoutMkLst>
        </pc:sldLayoutChg>
        <pc:sldLayoutChg chg="del">
          <pc:chgData name="شكرية الصفار" userId="850ac375a57223cd" providerId="LiveId" clId="{F814A37F-B549-4720-B7FD-FEC6F156CF12}" dt="2022-08-04T12:24:07.971" v="21" actId="47"/>
          <pc:sldLayoutMkLst>
            <pc:docMk/>
            <pc:sldMasterMk cId="1531197590" sldId="2147483696"/>
            <pc:sldLayoutMk cId="2104690003" sldId="2147483706"/>
          </pc:sldLayoutMkLst>
        </pc:sldLayoutChg>
        <pc:sldLayoutChg chg="del">
          <pc:chgData name="شكرية الصفار" userId="850ac375a57223cd" providerId="LiveId" clId="{F814A37F-B549-4720-B7FD-FEC6F156CF12}" dt="2022-08-04T12:24:07.971" v="21" actId="47"/>
          <pc:sldLayoutMkLst>
            <pc:docMk/>
            <pc:sldMasterMk cId="1531197590" sldId="2147483696"/>
            <pc:sldLayoutMk cId="2656074716" sldId="2147483707"/>
          </pc:sldLayoutMkLst>
        </pc:sldLayoutChg>
      </pc:sldMasterChg>
      <pc:sldMasterChg chg="del delSldLayout">
        <pc:chgData name="شكرية الصفار" userId="850ac375a57223cd" providerId="LiveId" clId="{F814A37F-B549-4720-B7FD-FEC6F156CF12}" dt="2022-08-04T12:24:08.959" v="22" actId="47"/>
        <pc:sldMasterMkLst>
          <pc:docMk/>
          <pc:sldMasterMk cId="2349132267" sldId="2147483708"/>
        </pc:sldMasterMkLst>
        <pc:sldLayoutChg chg="del">
          <pc:chgData name="شكرية الصفار" userId="850ac375a57223cd" providerId="LiveId" clId="{F814A37F-B549-4720-B7FD-FEC6F156CF12}" dt="2022-08-04T12:24:08.959" v="22" actId="47"/>
          <pc:sldLayoutMkLst>
            <pc:docMk/>
            <pc:sldMasterMk cId="2349132267" sldId="2147483708"/>
            <pc:sldLayoutMk cId="4177691728" sldId="2147483709"/>
          </pc:sldLayoutMkLst>
        </pc:sldLayoutChg>
        <pc:sldLayoutChg chg="del">
          <pc:chgData name="شكرية الصفار" userId="850ac375a57223cd" providerId="LiveId" clId="{F814A37F-B549-4720-B7FD-FEC6F156CF12}" dt="2022-08-04T12:24:08.959" v="22" actId="47"/>
          <pc:sldLayoutMkLst>
            <pc:docMk/>
            <pc:sldMasterMk cId="2349132267" sldId="2147483708"/>
            <pc:sldLayoutMk cId="1127867866" sldId="2147483710"/>
          </pc:sldLayoutMkLst>
        </pc:sldLayoutChg>
        <pc:sldLayoutChg chg="del">
          <pc:chgData name="شكرية الصفار" userId="850ac375a57223cd" providerId="LiveId" clId="{F814A37F-B549-4720-B7FD-FEC6F156CF12}" dt="2022-08-04T12:24:08.959" v="22" actId="47"/>
          <pc:sldLayoutMkLst>
            <pc:docMk/>
            <pc:sldMasterMk cId="2349132267" sldId="2147483708"/>
            <pc:sldLayoutMk cId="1355473371" sldId="2147483711"/>
          </pc:sldLayoutMkLst>
        </pc:sldLayoutChg>
        <pc:sldLayoutChg chg="del">
          <pc:chgData name="شكرية الصفار" userId="850ac375a57223cd" providerId="LiveId" clId="{F814A37F-B549-4720-B7FD-FEC6F156CF12}" dt="2022-08-04T12:24:08.959" v="22" actId="47"/>
          <pc:sldLayoutMkLst>
            <pc:docMk/>
            <pc:sldMasterMk cId="2349132267" sldId="2147483708"/>
            <pc:sldLayoutMk cId="3450866952" sldId="2147483712"/>
          </pc:sldLayoutMkLst>
        </pc:sldLayoutChg>
        <pc:sldLayoutChg chg="del">
          <pc:chgData name="شكرية الصفار" userId="850ac375a57223cd" providerId="LiveId" clId="{F814A37F-B549-4720-B7FD-FEC6F156CF12}" dt="2022-08-04T12:24:08.959" v="22" actId="47"/>
          <pc:sldLayoutMkLst>
            <pc:docMk/>
            <pc:sldMasterMk cId="2349132267" sldId="2147483708"/>
            <pc:sldLayoutMk cId="1345571477" sldId="2147483713"/>
          </pc:sldLayoutMkLst>
        </pc:sldLayoutChg>
        <pc:sldLayoutChg chg="del">
          <pc:chgData name="شكرية الصفار" userId="850ac375a57223cd" providerId="LiveId" clId="{F814A37F-B549-4720-B7FD-FEC6F156CF12}" dt="2022-08-04T12:24:08.959" v="22" actId="47"/>
          <pc:sldLayoutMkLst>
            <pc:docMk/>
            <pc:sldMasterMk cId="2349132267" sldId="2147483708"/>
            <pc:sldLayoutMk cId="985608512" sldId="2147483714"/>
          </pc:sldLayoutMkLst>
        </pc:sldLayoutChg>
        <pc:sldLayoutChg chg="del">
          <pc:chgData name="شكرية الصفار" userId="850ac375a57223cd" providerId="LiveId" clId="{F814A37F-B549-4720-B7FD-FEC6F156CF12}" dt="2022-08-04T12:24:08.959" v="22" actId="47"/>
          <pc:sldLayoutMkLst>
            <pc:docMk/>
            <pc:sldMasterMk cId="2349132267" sldId="2147483708"/>
            <pc:sldLayoutMk cId="3716083415" sldId="2147483715"/>
          </pc:sldLayoutMkLst>
        </pc:sldLayoutChg>
        <pc:sldLayoutChg chg="del">
          <pc:chgData name="شكرية الصفار" userId="850ac375a57223cd" providerId="LiveId" clId="{F814A37F-B549-4720-B7FD-FEC6F156CF12}" dt="2022-08-04T12:24:08.959" v="22" actId="47"/>
          <pc:sldLayoutMkLst>
            <pc:docMk/>
            <pc:sldMasterMk cId="2349132267" sldId="2147483708"/>
            <pc:sldLayoutMk cId="2896542271" sldId="2147483716"/>
          </pc:sldLayoutMkLst>
        </pc:sldLayoutChg>
        <pc:sldLayoutChg chg="del">
          <pc:chgData name="شكرية الصفار" userId="850ac375a57223cd" providerId="LiveId" clId="{F814A37F-B549-4720-B7FD-FEC6F156CF12}" dt="2022-08-04T12:24:08.959" v="22" actId="47"/>
          <pc:sldLayoutMkLst>
            <pc:docMk/>
            <pc:sldMasterMk cId="2349132267" sldId="2147483708"/>
            <pc:sldLayoutMk cId="532726515" sldId="2147483717"/>
          </pc:sldLayoutMkLst>
        </pc:sldLayoutChg>
        <pc:sldLayoutChg chg="del">
          <pc:chgData name="شكرية الصفار" userId="850ac375a57223cd" providerId="LiveId" clId="{F814A37F-B549-4720-B7FD-FEC6F156CF12}" dt="2022-08-04T12:24:08.959" v="22" actId="47"/>
          <pc:sldLayoutMkLst>
            <pc:docMk/>
            <pc:sldMasterMk cId="2349132267" sldId="2147483708"/>
            <pc:sldLayoutMk cId="1723501540" sldId="2147483718"/>
          </pc:sldLayoutMkLst>
        </pc:sldLayoutChg>
        <pc:sldLayoutChg chg="del">
          <pc:chgData name="شكرية الصفار" userId="850ac375a57223cd" providerId="LiveId" clId="{F814A37F-B549-4720-B7FD-FEC6F156CF12}" dt="2022-08-04T12:24:08.959" v="22" actId="47"/>
          <pc:sldLayoutMkLst>
            <pc:docMk/>
            <pc:sldMasterMk cId="2349132267" sldId="2147483708"/>
            <pc:sldLayoutMk cId="1168394257" sldId="2147483719"/>
          </pc:sldLayoutMkLst>
        </pc:sldLayoutChg>
      </pc:sldMasterChg>
      <pc:sldMasterChg chg="del delSldLayout">
        <pc:chgData name="شكرية الصفار" userId="850ac375a57223cd" providerId="LiveId" clId="{F814A37F-B549-4720-B7FD-FEC6F156CF12}" dt="2022-08-04T12:25:10.333" v="43" actId="47"/>
        <pc:sldMasterMkLst>
          <pc:docMk/>
          <pc:sldMasterMk cId="851457162" sldId="2147483720"/>
        </pc:sldMasterMkLst>
        <pc:sldLayoutChg chg="del">
          <pc:chgData name="شكرية الصفار" userId="850ac375a57223cd" providerId="LiveId" clId="{F814A37F-B549-4720-B7FD-FEC6F156CF12}" dt="2022-08-04T12:25:10.333" v="43" actId="47"/>
          <pc:sldLayoutMkLst>
            <pc:docMk/>
            <pc:sldMasterMk cId="851457162" sldId="2147483720"/>
            <pc:sldLayoutMk cId="3741645469" sldId="2147483733"/>
          </pc:sldLayoutMkLst>
        </pc:sldLayoutChg>
        <pc:sldLayoutChg chg="del">
          <pc:chgData name="شكرية الصفار" userId="850ac375a57223cd" providerId="LiveId" clId="{F814A37F-B549-4720-B7FD-FEC6F156CF12}" dt="2022-08-04T12:25:10.333" v="43" actId="47"/>
          <pc:sldLayoutMkLst>
            <pc:docMk/>
            <pc:sldMasterMk cId="851457162" sldId="2147483720"/>
            <pc:sldLayoutMk cId="1090743914" sldId="2147483734"/>
          </pc:sldLayoutMkLst>
        </pc:sldLayoutChg>
        <pc:sldLayoutChg chg="del">
          <pc:chgData name="شكرية الصفار" userId="850ac375a57223cd" providerId="LiveId" clId="{F814A37F-B549-4720-B7FD-FEC6F156CF12}" dt="2022-08-04T12:25:10.333" v="43" actId="47"/>
          <pc:sldLayoutMkLst>
            <pc:docMk/>
            <pc:sldMasterMk cId="851457162" sldId="2147483720"/>
            <pc:sldLayoutMk cId="3569967219" sldId="2147483735"/>
          </pc:sldLayoutMkLst>
        </pc:sldLayoutChg>
        <pc:sldLayoutChg chg="del">
          <pc:chgData name="شكرية الصفار" userId="850ac375a57223cd" providerId="LiveId" clId="{F814A37F-B549-4720-B7FD-FEC6F156CF12}" dt="2022-08-04T12:25:10.333" v="43" actId="47"/>
          <pc:sldLayoutMkLst>
            <pc:docMk/>
            <pc:sldMasterMk cId="851457162" sldId="2147483720"/>
            <pc:sldLayoutMk cId="13867887" sldId="2147483736"/>
          </pc:sldLayoutMkLst>
        </pc:sldLayoutChg>
        <pc:sldLayoutChg chg="del">
          <pc:chgData name="شكرية الصفار" userId="850ac375a57223cd" providerId="LiveId" clId="{F814A37F-B549-4720-B7FD-FEC6F156CF12}" dt="2022-08-04T12:25:10.333" v="43" actId="47"/>
          <pc:sldLayoutMkLst>
            <pc:docMk/>
            <pc:sldMasterMk cId="851457162" sldId="2147483720"/>
            <pc:sldLayoutMk cId="1541362699" sldId="2147483737"/>
          </pc:sldLayoutMkLst>
        </pc:sldLayoutChg>
        <pc:sldLayoutChg chg="del">
          <pc:chgData name="شكرية الصفار" userId="850ac375a57223cd" providerId="LiveId" clId="{F814A37F-B549-4720-B7FD-FEC6F156CF12}" dt="2022-08-04T12:25:10.333" v="43" actId="47"/>
          <pc:sldLayoutMkLst>
            <pc:docMk/>
            <pc:sldMasterMk cId="851457162" sldId="2147483720"/>
            <pc:sldLayoutMk cId="2831949633" sldId="2147483738"/>
          </pc:sldLayoutMkLst>
        </pc:sldLayoutChg>
        <pc:sldLayoutChg chg="del">
          <pc:chgData name="شكرية الصفار" userId="850ac375a57223cd" providerId="LiveId" clId="{F814A37F-B549-4720-B7FD-FEC6F156CF12}" dt="2022-08-04T12:25:10.333" v="43" actId="47"/>
          <pc:sldLayoutMkLst>
            <pc:docMk/>
            <pc:sldMasterMk cId="851457162" sldId="2147483720"/>
            <pc:sldLayoutMk cId="1939879500" sldId="2147483739"/>
          </pc:sldLayoutMkLst>
        </pc:sldLayoutChg>
        <pc:sldLayoutChg chg="del">
          <pc:chgData name="شكرية الصفار" userId="850ac375a57223cd" providerId="LiveId" clId="{F814A37F-B549-4720-B7FD-FEC6F156CF12}" dt="2022-08-04T12:25:10.333" v="43" actId="47"/>
          <pc:sldLayoutMkLst>
            <pc:docMk/>
            <pc:sldMasterMk cId="851457162" sldId="2147483720"/>
            <pc:sldLayoutMk cId="1217483616" sldId="2147483740"/>
          </pc:sldLayoutMkLst>
        </pc:sldLayoutChg>
        <pc:sldLayoutChg chg="del">
          <pc:chgData name="شكرية الصفار" userId="850ac375a57223cd" providerId="LiveId" clId="{F814A37F-B549-4720-B7FD-FEC6F156CF12}" dt="2022-08-04T12:25:10.333" v="43" actId="47"/>
          <pc:sldLayoutMkLst>
            <pc:docMk/>
            <pc:sldMasterMk cId="851457162" sldId="2147483720"/>
            <pc:sldLayoutMk cId="2040668656" sldId="2147483741"/>
          </pc:sldLayoutMkLst>
        </pc:sldLayoutChg>
        <pc:sldLayoutChg chg="del">
          <pc:chgData name="شكرية الصفار" userId="850ac375a57223cd" providerId="LiveId" clId="{F814A37F-B549-4720-B7FD-FEC6F156CF12}" dt="2022-08-04T12:25:10.333" v="43" actId="47"/>
          <pc:sldLayoutMkLst>
            <pc:docMk/>
            <pc:sldMasterMk cId="851457162" sldId="2147483720"/>
            <pc:sldLayoutMk cId="2504981359" sldId="2147483742"/>
          </pc:sldLayoutMkLst>
        </pc:sldLayoutChg>
        <pc:sldLayoutChg chg="del">
          <pc:chgData name="شكرية الصفار" userId="850ac375a57223cd" providerId="LiveId" clId="{F814A37F-B549-4720-B7FD-FEC6F156CF12}" dt="2022-08-04T12:25:10.333" v="43" actId="47"/>
          <pc:sldLayoutMkLst>
            <pc:docMk/>
            <pc:sldMasterMk cId="851457162" sldId="2147483720"/>
            <pc:sldLayoutMk cId="204419458" sldId="2147483743"/>
          </pc:sldLayoutMkLst>
        </pc:sldLayoutChg>
      </pc:sldMasterChg>
    </pc:docChg>
  </pc:docChgLst>
  <pc:docChgLst>
    <pc:chgData name="شكرية الصفار" userId="850ac375a57223cd" providerId="LiveId" clId="{CBDE7CE5-8454-4830-8089-F3BEF870EC98}"/>
    <pc:docChg chg="undo custSel addSld delSld modSld">
      <pc:chgData name="شكرية الصفار" userId="850ac375a57223cd" providerId="LiveId" clId="{CBDE7CE5-8454-4830-8089-F3BEF870EC98}" dt="2022-09-07T04:59:03.083" v="14" actId="20577"/>
      <pc:docMkLst>
        <pc:docMk/>
      </pc:docMkLst>
      <pc:sldChg chg="addSp modSp mod">
        <pc:chgData name="شكرية الصفار" userId="850ac375a57223cd" providerId="LiveId" clId="{CBDE7CE5-8454-4830-8089-F3BEF870EC98}" dt="2022-09-03T12:54:30.352" v="1" actId="1076"/>
        <pc:sldMkLst>
          <pc:docMk/>
          <pc:sldMk cId="2818308197" sldId="306"/>
        </pc:sldMkLst>
        <pc:spChg chg="add mod">
          <ac:chgData name="شكرية الصفار" userId="850ac375a57223cd" providerId="LiveId" clId="{CBDE7CE5-8454-4830-8089-F3BEF870EC98}" dt="2022-09-03T12:54:25.063" v="0"/>
          <ac:spMkLst>
            <pc:docMk/>
            <pc:sldMk cId="2818308197" sldId="306"/>
            <ac:spMk id="7" creationId="{9FD5B910-F03A-42B2-D73C-85432962C651}"/>
          </ac:spMkLst>
        </pc:spChg>
        <pc:spChg chg="add mod">
          <ac:chgData name="شكرية الصفار" userId="850ac375a57223cd" providerId="LiveId" clId="{CBDE7CE5-8454-4830-8089-F3BEF870EC98}" dt="2022-09-03T12:54:25.063" v="0"/>
          <ac:spMkLst>
            <pc:docMk/>
            <pc:sldMk cId="2818308197" sldId="306"/>
            <ac:spMk id="9" creationId="{5FEAE27F-D530-AEA5-B54C-DA408F9CE6B6}"/>
          </ac:spMkLst>
        </pc:spChg>
        <pc:grpChg chg="add mod">
          <ac:chgData name="شكرية الصفار" userId="850ac375a57223cd" providerId="LiveId" clId="{CBDE7CE5-8454-4830-8089-F3BEF870EC98}" dt="2022-09-03T12:54:30.352" v="1" actId="1076"/>
          <ac:grpSpMkLst>
            <pc:docMk/>
            <pc:sldMk cId="2818308197" sldId="306"/>
            <ac:grpSpMk id="2" creationId="{9F7F8792-B363-C142-B660-533E9018CC59}"/>
          </ac:grpSpMkLst>
        </pc:grpChg>
      </pc:sldChg>
      <pc:sldChg chg="del">
        <pc:chgData name="شكرية الصفار" userId="850ac375a57223cd" providerId="LiveId" clId="{CBDE7CE5-8454-4830-8089-F3BEF870EC98}" dt="2022-09-06T14:30:47.311" v="2" actId="2696"/>
        <pc:sldMkLst>
          <pc:docMk/>
          <pc:sldMk cId="1816013787" sldId="358"/>
        </pc:sldMkLst>
      </pc:sldChg>
      <pc:sldChg chg="add">
        <pc:chgData name="شكرية الصفار" userId="850ac375a57223cd" providerId="LiveId" clId="{CBDE7CE5-8454-4830-8089-F3BEF870EC98}" dt="2022-09-06T14:30:55.118" v="3"/>
        <pc:sldMkLst>
          <pc:docMk/>
          <pc:sldMk cId="2546114820" sldId="358"/>
        </pc:sldMkLst>
      </pc:sldChg>
      <pc:sldChg chg="del">
        <pc:chgData name="شكرية الصفار" userId="850ac375a57223cd" providerId="LiveId" clId="{CBDE7CE5-8454-4830-8089-F3BEF870EC98}" dt="2022-09-06T14:30:47.311" v="2" actId="2696"/>
        <pc:sldMkLst>
          <pc:docMk/>
          <pc:sldMk cId="3170791495" sldId="359"/>
        </pc:sldMkLst>
      </pc:sldChg>
      <pc:sldChg chg="add">
        <pc:chgData name="شكرية الصفار" userId="850ac375a57223cd" providerId="LiveId" clId="{CBDE7CE5-8454-4830-8089-F3BEF870EC98}" dt="2022-09-06T14:30:55.118" v="3"/>
        <pc:sldMkLst>
          <pc:docMk/>
          <pc:sldMk cId="3194358990" sldId="359"/>
        </pc:sldMkLst>
      </pc:sldChg>
      <pc:sldChg chg="addSp delSp modSp new mod">
        <pc:chgData name="شكرية الصفار" userId="850ac375a57223cd" providerId="LiveId" clId="{CBDE7CE5-8454-4830-8089-F3BEF870EC98}" dt="2022-09-07T04:59:03.083" v="14" actId="20577"/>
        <pc:sldMkLst>
          <pc:docMk/>
          <pc:sldMk cId="4185715427" sldId="1036"/>
        </pc:sldMkLst>
        <pc:spChg chg="add mod">
          <ac:chgData name="شكرية الصفار" userId="850ac375a57223cd" providerId="LiveId" clId="{CBDE7CE5-8454-4830-8089-F3BEF870EC98}" dt="2022-09-07T04:59:03.083" v="14" actId="20577"/>
          <ac:spMkLst>
            <pc:docMk/>
            <pc:sldMk cId="4185715427" sldId="1036"/>
            <ac:spMk id="3" creationId="{FC26DD65-C13A-1707-EE7B-E1909E772828}"/>
          </ac:spMkLst>
        </pc:spChg>
        <pc:spChg chg="add del">
          <ac:chgData name="شكرية الصفار" userId="850ac375a57223cd" providerId="LiveId" clId="{CBDE7CE5-8454-4830-8089-F3BEF870EC98}" dt="2022-09-06T14:35:23.867" v="9" actId="22"/>
          <ac:spMkLst>
            <pc:docMk/>
            <pc:sldMk cId="4185715427" sldId="1036"/>
            <ac:spMk id="5" creationId="{BB5C114A-9DD4-0535-0370-ACDD6C877F22}"/>
          </ac:spMkLst>
        </pc:spChg>
        <pc:picChg chg="add mod">
          <ac:chgData name="شكرية الصفار" userId="850ac375a57223cd" providerId="LiveId" clId="{CBDE7CE5-8454-4830-8089-F3BEF870EC98}" dt="2022-09-06T14:36:00.630" v="11" actId="14100"/>
          <ac:picMkLst>
            <pc:docMk/>
            <pc:sldMk cId="4185715427" sldId="1036"/>
            <ac:picMk id="7" creationId="{181703C9-3781-173B-E965-D8BC705AA1A1}"/>
          </ac:picMkLst>
        </pc:picChg>
      </pc:sldChg>
      <pc:sldChg chg="add">
        <pc:chgData name="شكرية الصفار" userId="850ac375a57223cd" providerId="LiveId" clId="{CBDE7CE5-8454-4830-8089-F3BEF870EC98}" dt="2022-09-06T14:51:30.717" v="13"/>
        <pc:sldMkLst>
          <pc:docMk/>
          <pc:sldMk cId="175023793" sldId="1037"/>
        </pc:sldMkLst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8461FA5-AFF2-4E3C-B21B-C39B048A430C}" type="doc">
      <dgm:prSet loTypeId="urn:microsoft.com/office/officeart/2005/8/layout/process5" loCatId="process" qsTypeId="urn:microsoft.com/office/officeart/2005/8/quickstyle/simple4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81407711-CE26-4FDF-A76C-766524845027}">
      <dgm:prSet/>
      <dgm:spPr/>
      <dgm:t>
        <a:bodyPr/>
        <a:lstStyle/>
        <a:p>
          <a:r>
            <a:rPr lang="ar-SA" dirty="0"/>
            <a:t>الكتابة والتلخيص  </a:t>
          </a:r>
          <a:endParaRPr lang="en-US" dirty="0"/>
        </a:p>
      </dgm:t>
    </dgm:pt>
    <dgm:pt modelId="{55C132E5-07C7-4DFF-BCB0-CB381638F00A}" type="parTrans" cxnId="{95B9C3F2-2C7C-469D-BB55-3F9C1749CA21}">
      <dgm:prSet/>
      <dgm:spPr/>
      <dgm:t>
        <a:bodyPr/>
        <a:lstStyle/>
        <a:p>
          <a:endParaRPr lang="en-US"/>
        </a:p>
      </dgm:t>
    </dgm:pt>
    <dgm:pt modelId="{28BC9EE5-075F-43C7-AC38-8DB824602B47}" type="sibTrans" cxnId="{95B9C3F2-2C7C-469D-BB55-3F9C1749CA21}">
      <dgm:prSet/>
      <dgm:spPr/>
      <dgm:t>
        <a:bodyPr/>
        <a:lstStyle/>
        <a:p>
          <a:endParaRPr lang="en-US" dirty="0"/>
        </a:p>
      </dgm:t>
    </dgm:pt>
    <dgm:pt modelId="{1F777769-522B-4239-89F5-58CC0B887060}">
      <dgm:prSet/>
      <dgm:spPr/>
      <dgm:t>
        <a:bodyPr/>
        <a:lstStyle/>
        <a:p>
          <a:r>
            <a:rPr lang="ar-SA" dirty="0"/>
            <a:t>التعلم الالكتروني </a:t>
          </a:r>
          <a:endParaRPr lang="en-US" dirty="0"/>
        </a:p>
      </dgm:t>
    </dgm:pt>
    <dgm:pt modelId="{51BABF1C-7CEE-4B4A-BF84-001F850A3F81}" type="parTrans" cxnId="{818AF326-9565-4040-A2D8-00049E954AFF}">
      <dgm:prSet/>
      <dgm:spPr/>
      <dgm:t>
        <a:bodyPr/>
        <a:lstStyle/>
        <a:p>
          <a:endParaRPr lang="en-US"/>
        </a:p>
      </dgm:t>
    </dgm:pt>
    <dgm:pt modelId="{E8E5C2AC-D53C-462C-8CD2-6359C6382B3F}" type="sibTrans" cxnId="{818AF326-9565-4040-A2D8-00049E954AFF}">
      <dgm:prSet/>
      <dgm:spPr/>
      <dgm:t>
        <a:bodyPr/>
        <a:lstStyle/>
        <a:p>
          <a:endParaRPr lang="en-US" dirty="0"/>
        </a:p>
      </dgm:t>
    </dgm:pt>
    <dgm:pt modelId="{61849B8C-7ECA-46B1-A5BE-CDE75A9C0B1D}">
      <dgm:prSet/>
      <dgm:spPr/>
      <dgm:t>
        <a:bodyPr/>
        <a:lstStyle/>
        <a:p>
          <a:r>
            <a:rPr lang="ar-SA" dirty="0"/>
            <a:t>العصف الذهني </a:t>
          </a:r>
          <a:endParaRPr lang="en-US" dirty="0"/>
        </a:p>
      </dgm:t>
    </dgm:pt>
    <dgm:pt modelId="{5111C652-992C-4117-B90F-4D94BA7BBB4F}" type="parTrans" cxnId="{24F43CCD-BD4E-433F-9C19-DFEA3A2566B0}">
      <dgm:prSet/>
      <dgm:spPr/>
      <dgm:t>
        <a:bodyPr/>
        <a:lstStyle/>
        <a:p>
          <a:endParaRPr lang="en-US"/>
        </a:p>
      </dgm:t>
    </dgm:pt>
    <dgm:pt modelId="{704D36BC-DC04-4E4C-A1A4-8A3C3E85A3C0}" type="sibTrans" cxnId="{24F43CCD-BD4E-433F-9C19-DFEA3A2566B0}">
      <dgm:prSet/>
      <dgm:spPr/>
      <dgm:t>
        <a:bodyPr/>
        <a:lstStyle/>
        <a:p>
          <a:endParaRPr lang="en-US" dirty="0"/>
        </a:p>
      </dgm:t>
    </dgm:pt>
    <dgm:pt modelId="{169425EB-753E-4C31-92A6-42E82F2F05C3}">
      <dgm:prSet/>
      <dgm:spPr/>
      <dgm:t>
        <a:bodyPr/>
        <a:lstStyle/>
        <a:p>
          <a:r>
            <a:rPr lang="ar-SA" dirty="0"/>
            <a:t>التفكير الناقد </a:t>
          </a:r>
          <a:endParaRPr lang="en-US" dirty="0"/>
        </a:p>
      </dgm:t>
    </dgm:pt>
    <dgm:pt modelId="{BDC5E602-8387-4B25-B899-2C682AB5F984}" type="parTrans" cxnId="{C908F95C-C558-4508-87CD-EB70CFF72A30}">
      <dgm:prSet/>
      <dgm:spPr/>
      <dgm:t>
        <a:bodyPr/>
        <a:lstStyle/>
        <a:p>
          <a:endParaRPr lang="en-US"/>
        </a:p>
      </dgm:t>
    </dgm:pt>
    <dgm:pt modelId="{71B1950B-87BD-4636-A4F1-FCCF8EC3C8C7}" type="sibTrans" cxnId="{C908F95C-C558-4508-87CD-EB70CFF72A30}">
      <dgm:prSet/>
      <dgm:spPr/>
      <dgm:t>
        <a:bodyPr/>
        <a:lstStyle/>
        <a:p>
          <a:endParaRPr lang="en-US" dirty="0"/>
        </a:p>
      </dgm:t>
    </dgm:pt>
    <dgm:pt modelId="{175A1891-7D99-42DD-A02D-E5D802AB1751}">
      <dgm:prSet/>
      <dgm:spPr/>
      <dgm:t>
        <a:bodyPr/>
        <a:lstStyle/>
        <a:p>
          <a:r>
            <a:rPr lang="ar-SA" dirty="0"/>
            <a:t>التعلم بالنمذجة  اجراء التجارب</a:t>
          </a:r>
          <a:endParaRPr lang="en-US" dirty="0"/>
        </a:p>
      </dgm:t>
    </dgm:pt>
    <dgm:pt modelId="{3E5E4A51-80A8-4AB5-88E0-C69C03E9E35E}" type="parTrans" cxnId="{C7995A5E-EED4-4365-B178-CBEEDC644D97}">
      <dgm:prSet/>
      <dgm:spPr/>
      <dgm:t>
        <a:bodyPr/>
        <a:lstStyle/>
        <a:p>
          <a:endParaRPr lang="en-US"/>
        </a:p>
      </dgm:t>
    </dgm:pt>
    <dgm:pt modelId="{698B9417-B2C4-4913-96F6-2078E4CFB0A0}" type="sibTrans" cxnId="{C7995A5E-EED4-4365-B178-CBEEDC644D97}">
      <dgm:prSet/>
      <dgm:spPr/>
      <dgm:t>
        <a:bodyPr/>
        <a:lstStyle/>
        <a:p>
          <a:endParaRPr lang="en-US" dirty="0"/>
        </a:p>
      </dgm:t>
    </dgm:pt>
    <dgm:pt modelId="{DD79675A-0FB1-4BA3-A9A0-61DE78B7B6C4}">
      <dgm:prSet/>
      <dgm:spPr/>
      <dgm:t>
        <a:bodyPr/>
        <a:lstStyle/>
        <a:p>
          <a:r>
            <a:rPr lang="ar-SA" dirty="0"/>
            <a:t>التعلم الذاتي </a:t>
          </a:r>
          <a:endParaRPr lang="en-US" dirty="0"/>
        </a:p>
      </dgm:t>
    </dgm:pt>
    <dgm:pt modelId="{4A94C944-0987-444B-A9E3-BB68885D0181}" type="parTrans" cxnId="{248193E1-E0B2-400A-B605-D5B23D724231}">
      <dgm:prSet/>
      <dgm:spPr/>
      <dgm:t>
        <a:bodyPr/>
        <a:lstStyle/>
        <a:p>
          <a:endParaRPr lang="en-US"/>
        </a:p>
      </dgm:t>
    </dgm:pt>
    <dgm:pt modelId="{3918C715-BE15-4A00-AB64-8645A4586409}" type="sibTrans" cxnId="{248193E1-E0B2-400A-B605-D5B23D724231}">
      <dgm:prSet/>
      <dgm:spPr/>
      <dgm:t>
        <a:bodyPr/>
        <a:lstStyle/>
        <a:p>
          <a:endParaRPr lang="en-US" dirty="0"/>
        </a:p>
      </dgm:t>
    </dgm:pt>
    <dgm:pt modelId="{73B4B2B3-8551-42FA-B38F-9A4D8527092F}">
      <dgm:prSet/>
      <dgm:spPr/>
      <dgm:t>
        <a:bodyPr/>
        <a:lstStyle/>
        <a:p>
          <a:r>
            <a:rPr lang="ar-SA" dirty="0"/>
            <a:t>الملاحظة والمقارنة </a:t>
          </a:r>
          <a:endParaRPr lang="en-US" dirty="0"/>
        </a:p>
      </dgm:t>
    </dgm:pt>
    <dgm:pt modelId="{E39E9A3B-84CD-47C0-8232-2F548FB23376}" type="parTrans" cxnId="{0A944353-734D-469D-A4A4-3A55D0279E9A}">
      <dgm:prSet/>
      <dgm:spPr/>
      <dgm:t>
        <a:bodyPr/>
        <a:lstStyle/>
        <a:p>
          <a:endParaRPr lang="en-US"/>
        </a:p>
      </dgm:t>
    </dgm:pt>
    <dgm:pt modelId="{A3954CC4-01AE-498D-BD38-1D6FA2029AA5}" type="sibTrans" cxnId="{0A944353-734D-469D-A4A4-3A55D0279E9A}">
      <dgm:prSet/>
      <dgm:spPr/>
      <dgm:t>
        <a:bodyPr/>
        <a:lstStyle/>
        <a:p>
          <a:endParaRPr lang="en-US" dirty="0"/>
        </a:p>
      </dgm:t>
    </dgm:pt>
    <dgm:pt modelId="{F4934219-E0D6-4B08-826E-625332C215E7}">
      <dgm:prSet/>
      <dgm:spPr/>
      <dgm:t>
        <a:bodyPr/>
        <a:lstStyle/>
        <a:p>
          <a:r>
            <a:rPr lang="ar-SA" dirty="0"/>
            <a:t>المناقشة والحوار التدريس التبادلي </a:t>
          </a:r>
          <a:endParaRPr lang="en-US" dirty="0"/>
        </a:p>
      </dgm:t>
    </dgm:pt>
    <dgm:pt modelId="{3D2B7426-819E-496C-826F-E10D2B6F2A03}" type="parTrans" cxnId="{E80B440D-0CB2-4DD3-827A-1A848398ECD4}">
      <dgm:prSet/>
      <dgm:spPr/>
      <dgm:t>
        <a:bodyPr/>
        <a:lstStyle/>
        <a:p>
          <a:endParaRPr lang="en-US"/>
        </a:p>
      </dgm:t>
    </dgm:pt>
    <dgm:pt modelId="{D1833881-3009-45CB-9E5B-7CDC9A47274E}" type="sibTrans" cxnId="{E80B440D-0CB2-4DD3-827A-1A848398ECD4}">
      <dgm:prSet/>
      <dgm:spPr/>
      <dgm:t>
        <a:bodyPr/>
        <a:lstStyle/>
        <a:p>
          <a:endParaRPr lang="en-US"/>
        </a:p>
      </dgm:t>
    </dgm:pt>
    <dgm:pt modelId="{4F212A3B-32E3-4FE9-9495-CDA8001512EB}" type="pres">
      <dgm:prSet presAssocID="{28461FA5-AFF2-4E3C-B21B-C39B048A430C}" presName="diagram" presStyleCnt="0">
        <dgm:presLayoutVars>
          <dgm:dir/>
          <dgm:resizeHandles val="exact"/>
        </dgm:presLayoutVars>
      </dgm:prSet>
      <dgm:spPr/>
    </dgm:pt>
    <dgm:pt modelId="{A08E6D2C-808B-4B12-9B46-13E15B8CC8DF}" type="pres">
      <dgm:prSet presAssocID="{81407711-CE26-4FDF-A76C-766524845027}" presName="node" presStyleLbl="node1" presStyleIdx="0" presStyleCnt="8">
        <dgm:presLayoutVars>
          <dgm:bulletEnabled val="1"/>
        </dgm:presLayoutVars>
      </dgm:prSet>
      <dgm:spPr/>
    </dgm:pt>
    <dgm:pt modelId="{E10A7ED1-A170-4CAD-A088-1845FCC48236}" type="pres">
      <dgm:prSet presAssocID="{28BC9EE5-075F-43C7-AC38-8DB824602B47}" presName="sibTrans" presStyleLbl="sibTrans2D1" presStyleIdx="0" presStyleCnt="7"/>
      <dgm:spPr/>
    </dgm:pt>
    <dgm:pt modelId="{2EF5CBF0-2367-446B-B988-14E15CF97A63}" type="pres">
      <dgm:prSet presAssocID="{28BC9EE5-075F-43C7-AC38-8DB824602B47}" presName="connectorText" presStyleLbl="sibTrans2D1" presStyleIdx="0" presStyleCnt="7"/>
      <dgm:spPr/>
    </dgm:pt>
    <dgm:pt modelId="{EA90CCC0-BB9D-445E-BC6B-86100371B5CB}" type="pres">
      <dgm:prSet presAssocID="{1F777769-522B-4239-89F5-58CC0B887060}" presName="node" presStyleLbl="node1" presStyleIdx="1" presStyleCnt="8">
        <dgm:presLayoutVars>
          <dgm:bulletEnabled val="1"/>
        </dgm:presLayoutVars>
      </dgm:prSet>
      <dgm:spPr/>
    </dgm:pt>
    <dgm:pt modelId="{53B15B91-9A94-4484-9F2E-DFF9CB994E23}" type="pres">
      <dgm:prSet presAssocID="{E8E5C2AC-D53C-462C-8CD2-6359C6382B3F}" presName="sibTrans" presStyleLbl="sibTrans2D1" presStyleIdx="1" presStyleCnt="7"/>
      <dgm:spPr/>
    </dgm:pt>
    <dgm:pt modelId="{8726FB61-CE90-416D-9832-D27EA1BF5BBF}" type="pres">
      <dgm:prSet presAssocID="{E8E5C2AC-D53C-462C-8CD2-6359C6382B3F}" presName="connectorText" presStyleLbl="sibTrans2D1" presStyleIdx="1" presStyleCnt="7"/>
      <dgm:spPr/>
    </dgm:pt>
    <dgm:pt modelId="{44157642-8E99-4314-91BB-9DD00D1D31EC}" type="pres">
      <dgm:prSet presAssocID="{61849B8C-7ECA-46B1-A5BE-CDE75A9C0B1D}" presName="node" presStyleLbl="node1" presStyleIdx="2" presStyleCnt="8">
        <dgm:presLayoutVars>
          <dgm:bulletEnabled val="1"/>
        </dgm:presLayoutVars>
      </dgm:prSet>
      <dgm:spPr/>
    </dgm:pt>
    <dgm:pt modelId="{005EA5C3-EB0B-4968-A970-6DBF8B5FEC1C}" type="pres">
      <dgm:prSet presAssocID="{704D36BC-DC04-4E4C-A1A4-8A3C3E85A3C0}" presName="sibTrans" presStyleLbl="sibTrans2D1" presStyleIdx="2" presStyleCnt="7"/>
      <dgm:spPr/>
    </dgm:pt>
    <dgm:pt modelId="{8734F59A-E866-493D-B610-C7D3C3C3804A}" type="pres">
      <dgm:prSet presAssocID="{704D36BC-DC04-4E4C-A1A4-8A3C3E85A3C0}" presName="connectorText" presStyleLbl="sibTrans2D1" presStyleIdx="2" presStyleCnt="7"/>
      <dgm:spPr/>
    </dgm:pt>
    <dgm:pt modelId="{9BCFDED1-D761-4973-8400-9B5EA33EC98C}" type="pres">
      <dgm:prSet presAssocID="{169425EB-753E-4C31-92A6-42E82F2F05C3}" presName="node" presStyleLbl="node1" presStyleIdx="3" presStyleCnt="8">
        <dgm:presLayoutVars>
          <dgm:bulletEnabled val="1"/>
        </dgm:presLayoutVars>
      </dgm:prSet>
      <dgm:spPr/>
    </dgm:pt>
    <dgm:pt modelId="{077320B6-9797-4F26-B895-85E30B2DF365}" type="pres">
      <dgm:prSet presAssocID="{71B1950B-87BD-4636-A4F1-FCCF8EC3C8C7}" presName="sibTrans" presStyleLbl="sibTrans2D1" presStyleIdx="3" presStyleCnt="7"/>
      <dgm:spPr/>
    </dgm:pt>
    <dgm:pt modelId="{12A073BF-78B2-41C6-9D5E-4671DE473A97}" type="pres">
      <dgm:prSet presAssocID="{71B1950B-87BD-4636-A4F1-FCCF8EC3C8C7}" presName="connectorText" presStyleLbl="sibTrans2D1" presStyleIdx="3" presStyleCnt="7"/>
      <dgm:spPr/>
    </dgm:pt>
    <dgm:pt modelId="{CA20C8FC-7AE4-4B70-81D2-F7402BB06FD2}" type="pres">
      <dgm:prSet presAssocID="{175A1891-7D99-42DD-A02D-E5D802AB1751}" presName="node" presStyleLbl="node1" presStyleIdx="4" presStyleCnt="8">
        <dgm:presLayoutVars>
          <dgm:bulletEnabled val="1"/>
        </dgm:presLayoutVars>
      </dgm:prSet>
      <dgm:spPr/>
    </dgm:pt>
    <dgm:pt modelId="{8F78F6E1-732F-4D1B-B1EA-D8B912945CFE}" type="pres">
      <dgm:prSet presAssocID="{698B9417-B2C4-4913-96F6-2078E4CFB0A0}" presName="sibTrans" presStyleLbl="sibTrans2D1" presStyleIdx="4" presStyleCnt="7"/>
      <dgm:spPr/>
    </dgm:pt>
    <dgm:pt modelId="{44C3BF53-B7AC-481D-BFAD-48F1A5A21927}" type="pres">
      <dgm:prSet presAssocID="{698B9417-B2C4-4913-96F6-2078E4CFB0A0}" presName="connectorText" presStyleLbl="sibTrans2D1" presStyleIdx="4" presStyleCnt="7"/>
      <dgm:spPr/>
    </dgm:pt>
    <dgm:pt modelId="{994D180F-DA21-4B82-9530-EED7FA93B9D8}" type="pres">
      <dgm:prSet presAssocID="{DD79675A-0FB1-4BA3-A9A0-61DE78B7B6C4}" presName="node" presStyleLbl="node1" presStyleIdx="5" presStyleCnt="8">
        <dgm:presLayoutVars>
          <dgm:bulletEnabled val="1"/>
        </dgm:presLayoutVars>
      </dgm:prSet>
      <dgm:spPr/>
    </dgm:pt>
    <dgm:pt modelId="{40406E58-69E8-4B42-B17D-14302863FFF2}" type="pres">
      <dgm:prSet presAssocID="{3918C715-BE15-4A00-AB64-8645A4586409}" presName="sibTrans" presStyleLbl="sibTrans2D1" presStyleIdx="5" presStyleCnt="7"/>
      <dgm:spPr/>
    </dgm:pt>
    <dgm:pt modelId="{371F98D6-7DA0-4440-8E67-66EB37E9AF17}" type="pres">
      <dgm:prSet presAssocID="{3918C715-BE15-4A00-AB64-8645A4586409}" presName="connectorText" presStyleLbl="sibTrans2D1" presStyleIdx="5" presStyleCnt="7"/>
      <dgm:spPr/>
    </dgm:pt>
    <dgm:pt modelId="{022A797C-4C4A-4FC5-966B-C078564CAF2C}" type="pres">
      <dgm:prSet presAssocID="{73B4B2B3-8551-42FA-B38F-9A4D8527092F}" presName="node" presStyleLbl="node1" presStyleIdx="6" presStyleCnt="8">
        <dgm:presLayoutVars>
          <dgm:bulletEnabled val="1"/>
        </dgm:presLayoutVars>
      </dgm:prSet>
      <dgm:spPr/>
    </dgm:pt>
    <dgm:pt modelId="{C2D69D76-E1FD-46E1-B833-A3A4023E3E5B}" type="pres">
      <dgm:prSet presAssocID="{A3954CC4-01AE-498D-BD38-1D6FA2029AA5}" presName="sibTrans" presStyleLbl="sibTrans2D1" presStyleIdx="6" presStyleCnt="7"/>
      <dgm:spPr/>
    </dgm:pt>
    <dgm:pt modelId="{B6B665D2-AF02-462D-8192-D9D5AF858CD9}" type="pres">
      <dgm:prSet presAssocID="{A3954CC4-01AE-498D-BD38-1D6FA2029AA5}" presName="connectorText" presStyleLbl="sibTrans2D1" presStyleIdx="6" presStyleCnt="7"/>
      <dgm:spPr/>
    </dgm:pt>
    <dgm:pt modelId="{4CC51AC4-4335-4683-8C8B-D4BB6F678DB1}" type="pres">
      <dgm:prSet presAssocID="{F4934219-E0D6-4B08-826E-625332C215E7}" presName="node" presStyleLbl="node1" presStyleIdx="7" presStyleCnt="8">
        <dgm:presLayoutVars>
          <dgm:bulletEnabled val="1"/>
        </dgm:presLayoutVars>
      </dgm:prSet>
      <dgm:spPr/>
    </dgm:pt>
  </dgm:ptLst>
  <dgm:cxnLst>
    <dgm:cxn modelId="{E80B440D-0CB2-4DD3-827A-1A848398ECD4}" srcId="{28461FA5-AFF2-4E3C-B21B-C39B048A430C}" destId="{F4934219-E0D6-4B08-826E-625332C215E7}" srcOrd="7" destOrd="0" parTransId="{3D2B7426-819E-496C-826F-E10D2B6F2A03}" sibTransId="{D1833881-3009-45CB-9E5B-7CDC9A47274E}"/>
    <dgm:cxn modelId="{AF10090E-711A-4583-8B86-F9858D6D91F7}" type="presOf" srcId="{28461FA5-AFF2-4E3C-B21B-C39B048A430C}" destId="{4F212A3B-32E3-4FE9-9495-CDA8001512EB}" srcOrd="0" destOrd="0" presId="urn:microsoft.com/office/officeart/2005/8/layout/process5"/>
    <dgm:cxn modelId="{09650921-DBC2-40B8-941A-95E138780613}" type="presOf" srcId="{81407711-CE26-4FDF-A76C-766524845027}" destId="{A08E6D2C-808B-4B12-9B46-13E15B8CC8DF}" srcOrd="0" destOrd="0" presId="urn:microsoft.com/office/officeart/2005/8/layout/process5"/>
    <dgm:cxn modelId="{818AF326-9565-4040-A2D8-00049E954AFF}" srcId="{28461FA5-AFF2-4E3C-B21B-C39B048A430C}" destId="{1F777769-522B-4239-89F5-58CC0B887060}" srcOrd="1" destOrd="0" parTransId="{51BABF1C-7CEE-4B4A-BF84-001F850A3F81}" sibTransId="{E8E5C2AC-D53C-462C-8CD2-6359C6382B3F}"/>
    <dgm:cxn modelId="{70FD6C2E-C2DC-45EF-9567-A27E655FD55A}" type="presOf" srcId="{DD79675A-0FB1-4BA3-A9A0-61DE78B7B6C4}" destId="{994D180F-DA21-4B82-9530-EED7FA93B9D8}" srcOrd="0" destOrd="0" presId="urn:microsoft.com/office/officeart/2005/8/layout/process5"/>
    <dgm:cxn modelId="{0BC4BF3F-1FCA-47B8-AC33-A2AE06C8D71F}" type="presOf" srcId="{1F777769-522B-4239-89F5-58CC0B887060}" destId="{EA90CCC0-BB9D-445E-BC6B-86100371B5CB}" srcOrd="0" destOrd="0" presId="urn:microsoft.com/office/officeart/2005/8/layout/process5"/>
    <dgm:cxn modelId="{C908F95C-C558-4508-87CD-EB70CFF72A30}" srcId="{28461FA5-AFF2-4E3C-B21B-C39B048A430C}" destId="{169425EB-753E-4C31-92A6-42E82F2F05C3}" srcOrd="3" destOrd="0" parTransId="{BDC5E602-8387-4B25-B899-2C682AB5F984}" sibTransId="{71B1950B-87BD-4636-A4F1-FCCF8EC3C8C7}"/>
    <dgm:cxn modelId="{C7995A5E-EED4-4365-B178-CBEEDC644D97}" srcId="{28461FA5-AFF2-4E3C-B21B-C39B048A430C}" destId="{175A1891-7D99-42DD-A02D-E5D802AB1751}" srcOrd="4" destOrd="0" parTransId="{3E5E4A51-80A8-4AB5-88E0-C69C03E9E35E}" sibTransId="{698B9417-B2C4-4913-96F6-2078E4CFB0A0}"/>
    <dgm:cxn modelId="{A5B1F442-EED8-4023-B7DE-1867DAD78897}" type="presOf" srcId="{71B1950B-87BD-4636-A4F1-FCCF8EC3C8C7}" destId="{077320B6-9797-4F26-B895-85E30B2DF365}" srcOrd="0" destOrd="0" presId="urn:microsoft.com/office/officeart/2005/8/layout/process5"/>
    <dgm:cxn modelId="{EBEBAF64-8B13-4BE5-9D8B-AB03EC48CF45}" type="presOf" srcId="{61849B8C-7ECA-46B1-A5BE-CDE75A9C0B1D}" destId="{44157642-8E99-4314-91BB-9DD00D1D31EC}" srcOrd="0" destOrd="0" presId="urn:microsoft.com/office/officeart/2005/8/layout/process5"/>
    <dgm:cxn modelId="{20CCB065-6578-4F7D-844C-37655C5DFE78}" type="presOf" srcId="{E8E5C2AC-D53C-462C-8CD2-6359C6382B3F}" destId="{53B15B91-9A94-4484-9F2E-DFF9CB994E23}" srcOrd="0" destOrd="0" presId="urn:microsoft.com/office/officeart/2005/8/layout/process5"/>
    <dgm:cxn modelId="{0A944353-734D-469D-A4A4-3A55D0279E9A}" srcId="{28461FA5-AFF2-4E3C-B21B-C39B048A430C}" destId="{73B4B2B3-8551-42FA-B38F-9A4D8527092F}" srcOrd="6" destOrd="0" parTransId="{E39E9A3B-84CD-47C0-8232-2F548FB23376}" sibTransId="{A3954CC4-01AE-498D-BD38-1D6FA2029AA5}"/>
    <dgm:cxn modelId="{78C23358-1E45-4B83-B973-BCDE6C72A4A7}" type="presOf" srcId="{3918C715-BE15-4A00-AB64-8645A4586409}" destId="{371F98D6-7DA0-4440-8E67-66EB37E9AF17}" srcOrd="1" destOrd="0" presId="urn:microsoft.com/office/officeart/2005/8/layout/process5"/>
    <dgm:cxn modelId="{3493877D-0F31-42E8-A7C8-07DC63195615}" type="presOf" srcId="{698B9417-B2C4-4913-96F6-2078E4CFB0A0}" destId="{44C3BF53-B7AC-481D-BFAD-48F1A5A21927}" srcOrd="1" destOrd="0" presId="urn:microsoft.com/office/officeart/2005/8/layout/process5"/>
    <dgm:cxn modelId="{AE4AC781-2B76-48D4-A5F2-CA441FC58CC1}" type="presOf" srcId="{698B9417-B2C4-4913-96F6-2078E4CFB0A0}" destId="{8F78F6E1-732F-4D1B-B1EA-D8B912945CFE}" srcOrd="0" destOrd="0" presId="urn:microsoft.com/office/officeart/2005/8/layout/process5"/>
    <dgm:cxn modelId="{D018D089-2925-4E19-8FBE-4083A39EFBDC}" type="presOf" srcId="{E8E5C2AC-D53C-462C-8CD2-6359C6382B3F}" destId="{8726FB61-CE90-416D-9832-D27EA1BF5BBF}" srcOrd="1" destOrd="0" presId="urn:microsoft.com/office/officeart/2005/8/layout/process5"/>
    <dgm:cxn modelId="{C0ED7B8A-A9CC-41E7-B4B4-6C418540CD15}" type="presOf" srcId="{28BC9EE5-075F-43C7-AC38-8DB824602B47}" destId="{E10A7ED1-A170-4CAD-A088-1845FCC48236}" srcOrd="0" destOrd="0" presId="urn:microsoft.com/office/officeart/2005/8/layout/process5"/>
    <dgm:cxn modelId="{0F2C9599-0207-43D5-9F6E-7984425B6A4C}" type="presOf" srcId="{71B1950B-87BD-4636-A4F1-FCCF8EC3C8C7}" destId="{12A073BF-78B2-41C6-9D5E-4671DE473A97}" srcOrd="1" destOrd="0" presId="urn:microsoft.com/office/officeart/2005/8/layout/process5"/>
    <dgm:cxn modelId="{03D05FA4-9F3B-4122-8829-678A62F9AF67}" type="presOf" srcId="{73B4B2B3-8551-42FA-B38F-9A4D8527092F}" destId="{022A797C-4C4A-4FC5-966B-C078564CAF2C}" srcOrd="0" destOrd="0" presId="urn:microsoft.com/office/officeart/2005/8/layout/process5"/>
    <dgm:cxn modelId="{D062CBB4-F79F-4C97-A8F2-F3DF1FBA77BC}" type="presOf" srcId="{A3954CC4-01AE-498D-BD38-1D6FA2029AA5}" destId="{C2D69D76-E1FD-46E1-B833-A3A4023E3E5B}" srcOrd="0" destOrd="0" presId="urn:microsoft.com/office/officeart/2005/8/layout/process5"/>
    <dgm:cxn modelId="{B06FFCC7-B6E8-4066-B9FE-7485A60B407E}" type="presOf" srcId="{169425EB-753E-4C31-92A6-42E82F2F05C3}" destId="{9BCFDED1-D761-4973-8400-9B5EA33EC98C}" srcOrd="0" destOrd="0" presId="urn:microsoft.com/office/officeart/2005/8/layout/process5"/>
    <dgm:cxn modelId="{24F43CCD-BD4E-433F-9C19-DFEA3A2566B0}" srcId="{28461FA5-AFF2-4E3C-B21B-C39B048A430C}" destId="{61849B8C-7ECA-46B1-A5BE-CDE75A9C0B1D}" srcOrd="2" destOrd="0" parTransId="{5111C652-992C-4117-B90F-4D94BA7BBB4F}" sibTransId="{704D36BC-DC04-4E4C-A1A4-8A3C3E85A3C0}"/>
    <dgm:cxn modelId="{4923C4CD-910D-4100-9DC0-415D545E0614}" type="presOf" srcId="{28BC9EE5-075F-43C7-AC38-8DB824602B47}" destId="{2EF5CBF0-2367-446B-B988-14E15CF97A63}" srcOrd="1" destOrd="0" presId="urn:microsoft.com/office/officeart/2005/8/layout/process5"/>
    <dgm:cxn modelId="{D4C7C7CE-4985-4AD2-92A1-44C330ED1042}" type="presOf" srcId="{704D36BC-DC04-4E4C-A1A4-8A3C3E85A3C0}" destId="{8734F59A-E866-493D-B610-C7D3C3C3804A}" srcOrd="1" destOrd="0" presId="urn:microsoft.com/office/officeart/2005/8/layout/process5"/>
    <dgm:cxn modelId="{E45978CF-EB0A-47D2-90DE-6675F822A214}" type="presOf" srcId="{3918C715-BE15-4A00-AB64-8645A4586409}" destId="{40406E58-69E8-4B42-B17D-14302863FFF2}" srcOrd="0" destOrd="0" presId="urn:microsoft.com/office/officeart/2005/8/layout/process5"/>
    <dgm:cxn modelId="{248193E1-E0B2-400A-B605-D5B23D724231}" srcId="{28461FA5-AFF2-4E3C-B21B-C39B048A430C}" destId="{DD79675A-0FB1-4BA3-A9A0-61DE78B7B6C4}" srcOrd="5" destOrd="0" parTransId="{4A94C944-0987-444B-A9E3-BB68885D0181}" sibTransId="{3918C715-BE15-4A00-AB64-8645A4586409}"/>
    <dgm:cxn modelId="{F5558BE9-7310-42FC-BDBE-5DB24B563764}" type="presOf" srcId="{704D36BC-DC04-4E4C-A1A4-8A3C3E85A3C0}" destId="{005EA5C3-EB0B-4968-A970-6DBF8B5FEC1C}" srcOrd="0" destOrd="0" presId="urn:microsoft.com/office/officeart/2005/8/layout/process5"/>
    <dgm:cxn modelId="{95B9C3F2-2C7C-469D-BB55-3F9C1749CA21}" srcId="{28461FA5-AFF2-4E3C-B21B-C39B048A430C}" destId="{81407711-CE26-4FDF-A76C-766524845027}" srcOrd="0" destOrd="0" parTransId="{55C132E5-07C7-4DFF-BCB0-CB381638F00A}" sibTransId="{28BC9EE5-075F-43C7-AC38-8DB824602B47}"/>
    <dgm:cxn modelId="{81E405F5-F297-4180-AC9B-7A2B436271B6}" type="presOf" srcId="{175A1891-7D99-42DD-A02D-E5D802AB1751}" destId="{CA20C8FC-7AE4-4B70-81D2-F7402BB06FD2}" srcOrd="0" destOrd="0" presId="urn:microsoft.com/office/officeart/2005/8/layout/process5"/>
    <dgm:cxn modelId="{9678F3FE-9B44-415F-806B-DF86573E9351}" type="presOf" srcId="{A3954CC4-01AE-498D-BD38-1D6FA2029AA5}" destId="{B6B665D2-AF02-462D-8192-D9D5AF858CD9}" srcOrd="1" destOrd="0" presId="urn:microsoft.com/office/officeart/2005/8/layout/process5"/>
    <dgm:cxn modelId="{46843AFF-BAE8-4C5B-8992-606CE5A97C8E}" type="presOf" srcId="{F4934219-E0D6-4B08-826E-625332C215E7}" destId="{4CC51AC4-4335-4683-8C8B-D4BB6F678DB1}" srcOrd="0" destOrd="0" presId="urn:microsoft.com/office/officeart/2005/8/layout/process5"/>
    <dgm:cxn modelId="{4BC37B8C-7F7F-414E-B98A-BEDB7B28D341}" type="presParOf" srcId="{4F212A3B-32E3-4FE9-9495-CDA8001512EB}" destId="{A08E6D2C-808B-4B12-9B46-13E15B8CC8DF}" srcOrd="0" destOrd="0" presId="urn:microsoft.com/office/officeart/2005/8/layout/process5"/>
    <dgm:cxn modelId="{901D0E86-5B68-4303-9EA9-2894FB699350}" type="presParOf" srcId="{4F212A3B-32E3-4FE9-9495-CDA8001512EB}" destId="{E10A7ED1-A170-4CAD-A088-1845FCC48236}" srcOrd="1" destOrd="0" presId="urn:microsoft.com/office/officeart/2005/8/layout/process5"/>
    <dgm:cxn modelId="{C09D4A6C-FE57-439E-AB67-934E920E26F9}" type="presParOf" srcId="{E10A7ED1-A170-4CAD-A088-1845FCC48236}" destId="{2EF5CBF0-2367-446B-B988-14E15CF97A63}" srcOrd="0" destOrd="0" presId="urn:microsoft.com/office/officeart/2005/8/layout/process5"/>
    <dgm:cxn modelId="{C7F28609-12FA-4893-8F60-682B1B809243}" type="presParOf" srcId="{4F212A3B-32E3-4FE9-9495-CDA8001512EB}" destId="{EA90CCC0-BB9D-445E-BC6B-86100371B5CB}" srcOrd="2" destOrd="0" presId="urn:microsoft.com/office/officeart/2005/8/layout/process5"/>
    <dgm:cxn modelId="{FA600EC9-50C6-4F0E-AD10-CF5202EE1081}" type="presParOf" srcId="{4F212A3B-32E3-4FE9-9495-CDA8001512EB}" destId="{53B15B91-9A94-4484-9F2E-DFF9CB994E23}" srcOrd="3" destOrd="0" presId="urn:microsoft.com/office/officeart/2005/8/layout/process5"/>
    <dgm:cxn modelId="{F95ABEE4-FE64-4113-BD73-83DCFC95FB05}" type="presParOf" srcId="{53B15B91-9A94-4484-9F2E-DFF9CB994E23}" destId="{8726FB61-CE90-416D-9832-D27EA1BF5BBF}" srcOrd="0" destOrd="0" presId="urn:microsoft.com/office/officeart/2005/8/layout/process5"/>
    <dgm:cxn modelId="{42EF2491-40D4-47C4-B539-BE9FEDEB806E}" type="presParOf" srcId="{4F212A3B-32E3-4FE9-9495-CDA8001512EB}" destId="{44157642-8E99-4314-91BB-9DD00D1D31EC}" srcOrd="4" destOrd="0" presId="urn:microsoft.com/office/officeart/2005/8/layout/process5"/>
    <dgm:cxn modelId="{1139C1C4-6AA7-4BCC-B4D3-841FD1E04C98}" type="presParOf" srcId="{4F212A3B-32E3-4FE9-9495-CDA8001512EB}" destId="{005EA5C3-EB0B-4968-A970-6DBF8B5FEC1C}" srcOrd="5" destOrd="0" presId="urn:microsoft.com/office/officeart/2005/8/layout/process5"/>
    <dgm:cxn modelId="{4138FD7F-1FC8-42E2-820C-83EAEB66A78A}" type="presParOf" srcId="{005EA5C3-EB0B-4968-A970-6DBF8B5FEC1C}" destId="{8734F59A-E866-493D-B610-C7D3C3C3804A}" srcOrd="0" destOrd="0" presId="urn:microsoft.com/office/officeart/2005/8/layout/process5"/>
    <dgm:cxn modelId="{39DA9DEE-589D-4077-B1A9-C138295631C2}" type="presParOf" srcId="{4F212A3B-32E3-4FE9-9495-CDA8001512EB}" destId="{9BCFDED1-D761-4973-8400-9B5EA33EC98C}" srcOrd="6" destOrd="0" presId="urn:microsoft.com/office/officeart/2005/8/layout/process5"/>
    <dgm:cxn modelId="{4C93105B-381A-40D4-B9D2-8F4FD17B18CF}" type="presParOf" srcId="{4F212A3B-32E3-4FE9-9495-CDA8001512EB}" destId="{077320B6-9797-4F26-B895-85E30B2DF365}" srcOrd="7" destOrd="0" presId="urn:microsoft.com/office/officeart/2005/8/layout/process5"/>
    <dgm:cxn modelId="{C4EF1530-A134-49D1-AD62-BEC0E2DA22F7}" type="presParOf" srcId="{077320B6-9797-4F26-B895-85E30B2DF365}" destId="{12A073BF-78B2-41C6-9D5E-4671DE473A97}" srcOrd="0" destOrd="0" presId="urn:microsoft.com/office/officeart/2005/8/layout/process5"/>
    <dgm:cxn modelId="{A9D58AF9-D5E2-4FFC-A795-AAB2C624EF6E}" type="presParOf" srcId="{4F212A3B-32E3-4FE9-9495-CDA8001512EB}" destId="{CA20C8FC-7AE4-4B70-81D2-F7402BB06FD2}" srcOrd="8" destOrd="0" presId="urn:microsoft.com/office/officeart/2005/8/layout/process5"/>
    <dgm:cxn modelId="{606D64E7-BCAA-4A40-A856-1BBA6624FEF7}" type="presParOf" srcId="{4F212A3B-32E3-4FE9-9495-CDA8001512EB}" destId="{8F78F6E1-732F-4D1B-B1EA-D8B912945CFE}" srcOrd="9" destOrd="0" presId="urn:microsoft.com/office/officeart/2005/8/layout/process5"/>
    <dgm:cxn modelId="{2FB635B1-F5C5-4877-8684-34BC83DE5706}" type="presParOf" srcId="{8F78F6E1-732F-4D1B-B1EA-D8B912945CFE}" destId="{44C3BF53-B7AC-481D-BFAD-48F1A5A21927}" srcOrd="0" destOrd="0" presId="urn:microsoft.com/office/officeart/2005/8/layout/process5"/>
    <dgm:cxn modelId="{5DBFC829-5E00-497B-875D-E38EA7F3EF6B}" type="presParOf" srcId="{4F212A3B-32E3-4FE9-9495-CDA8001512EB}" destId="{994D180F-DA21-4B82-9530-EED7FA93B9D8}" srcOrd="10" destOrd="0" presId="urn:microsoft.com/office/officeart/2005/8/layout/process5"/>
    <dgm:cxn modelId="{98A5E137-9D24-4A4A-B559-49B1BF309F49}" type="presParOf" srcId="{4F212A3B-32E3-4FE9-9495-CDA8001512EB}" destId="{40406E58-69E8-4B42-B17D-14302863FFF2}" srcOrd="11" destOrd="0" presId="urn:microsoft.com/office/officeart/2005/8/layout/process5"/>
    <dgm:cxn modelId="{DC33398D-D3D3-4FAC-89D7-745288DDAC36}" type="presParOf" srcId="{40406E58-69E8-4B42-B17D-14302863FFF2}" destId="{371F98D6-7DA0-4440-8E67-66EB37E9AF17}" srcOrd="0" destOrd="0" presId="urn:microsoft.com/office/officeart/2005/8/layout/process5"/>
    <dgm:cxn modelId="{B6E43B60-77AD-451A-9722-728EFFAD048D}" type="presParOf" srcId="{4F212A3B-32E3-4FE9-9495-CDA8001512EB}" destId="{022A797C-4C4A-4FC5-966B-C078564CAF2C}" srcOrd="12" destOrd="0" presId="urn:microsoft.com/office/officeart/2005/8/layout/process5"/>
    <dgm:cxn modelId="{19FA48D2-D89E-4BD9-B60A-DE09B005BE99}" type="presParOf" srcId="{4F212A3B-32E3-4FE9-9495-CDA8001512EB}" destId="{C2D69D76-E1FD-46E1-B833-A3A4023E3E5B}" srcOrd="13" destOrd="0" presId="urn:microsoft.com/office/officeart/2005/8/layout/process5"/>
    <dgm:cxn modelId="{47831572-5E9D-4DF6-AF76-F078583A3EA0}" type="presParOf" srcId="{C2D69D76-E1FD-46E1-B833-A3A4023E3E5B}" destId="{B6B665D2-AF02-462D-8192-D9D5AF858CD9}" srcOrd="0" destOrd="0" presId="urn:microsoft.com/office/officeart/2005/8/layout/process5"/>
    <dgm:cxn modelId="{E74B4E0F-41BC-4D9C-B66B-763B8567806C}" type="presParOf" srcId="{4F212A3B-32E3-4FE9-9495-CDA8001512EB}" destId="{4CC51AC4-4335-4683-8C8B-D4BB6F678DB1}" srcOrd="14" destOrd="0" presId="urn:microsoft.com/office/officeart/2005/8/layout/process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08E6D2C-808B-4B12-9B46-13E15B8CC8DF}">
      <dsp:nvSpPr>
        <dsp:cNvPr id="0" name=""/>
        <dsp:cNvSpPr/>
      </dsp:nvSpPr>
      <dsp:spPr>
        <a:xfrm>
          <a:off x="4621" y="559306"/>
          <a:ext cx="2020453" cy="121227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2500" kern="1200" dirty="0"/>
            <a:t>الكتابة والتلخيص  </a:t>
          </a:r>
          <a:endParaRPr lang="en-US" sz="2500" kern="1200" dirty="0"/>
        </a:p>
      </dsp:txBody>
      <dsp:txXfrm>
        <a:off x="40127" y="594812"/>
        <a:ext cx="1949441" cy="1141260"/>
      </dsp:txXfrm>
    </dsp:sp>
    <dsp:sp modelId="{E10A7ED1-A170-4CAD-A088-1845FCC48236}">
      <dsp:nvSpPr>
        <dsp:cNvPr id="0" name=""/>
        <dsp:cNvSpPr/>
      </dsp:nvSpPr>
      <dsp:spPr>
        <a:xfrm>
          <a:off x="2202874" y="914906"/>
          <a:ext cx="428336" cy="501072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kern="1200" dirty="0"/>
        </a:p>
      </dsp:txBody>
      <dsp:txXfrm>
        <a:off x="2202874" y="1015120"/>
        <a:ext cx="299835" cy="300644"/>
      </dsp:txXfrm>
    </dsp:sp>
    <dsp:sp modelId="{EA90CCC0-BB9D-445E-BC6B-86100371B5CB}">
      <dsp:nvSpPr>
        <dsp:cNvPr id="0" name=""/>
        <dsp:cNvSpPr/>
      </dsp:nvSpPr>
      <dsp:spPr>
        <a:xfrm>
          <a:off x="2833255" y="559306"/>
          <a:ext cx="2020453" cy="121227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-965506"/>
                <a:satOff val="-2488"/>
                <a:lumOff val="-168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965506"/>
                <a:satOff val="-2488"/>
                <a:lumOff val="-168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965506"/>
                <a:satOff val="-2488"/>
                <a:lumOff val="-168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2500" kern="1200" dirty="0"/>
            <a:t>التعلم الالكتروني </a:t>
          </a:r>
          <a:endParaRPr lang="en-US" sz="2500" kern="1200" dirty="0"/>
        </a:p>
      </dsp:txBody>
      <dsp:txXfrm>
        <a:off x="2868761" y="594812"/>
        <a:ext cx="1949441" cy="1141260"/>
      </dsp:txXfrm>
    </dsp:sp>
    <dsp:sp modelId="{53B15B91-9A94-4484-9F2E-DFF9CB994E23}">
      <dsp:nvSpPr>
        <dsp:cNvPr id="0" name=""/>
        <dsp:cNvSpPr/>
      </dsp:nvSpPr>
      <dsp:spPr>
        <a:xfrm>
          <a:off x="5031509" y="914906"/>
          <a:ext cx="428336" cy="501072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-1126424"/>
                <a:satOff val="-2903"/>
                <a:lumOff val="-196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1126424"/>
                <a:satOff val="-2903"/>
                <a:lumOff val="-196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1126424"/>
                <a:satOff val="-2903"/>
                <a:lumOff val="-196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kern="1200" dirty="0"/>
        </a:p>
      </dsp:txBody>
      <dsp:txXfrm>
        <a:off x="5031509" y="1015120"/>
        <a:ext cx="299835" cy="300644"/>
      </dsp:txXfrm>
    </dsp:sp>
    <dsp:sp modelId="{44157642-8E99-4314-91BB-9DD00D1D31EC}">
      <dsp:nvSpPr>
        <dsp:cNvPr id="0" name=""/>
        <dsp:cNvSpPr/>
      </dsp:nvSpPr>
      <dsp:spPr>
        <a:xfrm>
          <a:off x="5661890" y="559306"/>
          <a:ext cx="2020453" cy="121227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-1931012"/>
                <a:satOff val="-4977"/>
                <a:lumOff val="-336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1931012"/>
                <a:satOff val="-4977"/>
                <a:lumOff val="-336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1931012"/>
                <a:satOff val="-4977"/>
                <a:lumOff val="-336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2500" kern="1200" dirty="0"/>
            <a:t>العصف الذهني </a:t>
          </a:r>
          <a:endParaRPr lang="en-US" sz="2500" kern="1200" dirty="0"/>
        </a:p>
      </dsp:txBody>
      <dsp:txXfrm>
        <a:off x="5697396" y="594812"/>
        <a:ext cx="1949441" cy="1141260"/>
      </dsp:txXfrm>
    </dsp:sp>
    <dsp:sp modelId="{005EA5C3-EB0B-4968-A970-6DBF8B5FEC1C}">
      <dsp:nvSpPr>
        <dsp:cNvPr id="0" name=""/>
        <dsp:cNvSpPr/>
      </dsp:nvSpPr>
      <dsp:spPr>
        <a:xfrm>
          <a:off x="7860144" y="914906"/>
          <a:ext cx="428336" cy="501072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-2252848"/>
                <a:satOff val="-5806"/>
                <a:lumOff val="-392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2252848"/>
                <a:satOff val="-5806"/>
                <a:lumOff val="-392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2252848"/>
                <a:satOff val="-5806"/>
                <a:lumOff val="-392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kern="1200" dirty="0"/>
        </a:p>
      </dsp:txBody>
      <dsp:txXfrm>
        <a:off x="7860144" y="1015120"/>
        <a:ext cx="299835" cy="300644"/>
      </dsp:txXfrm>
    </dsp:sp>
    <dsp:sp modelId="{9BCFDED1-D761-4973-8400-9B5EA33EC98C}">
      <dsp:nvSpPr>
        <dsp:cNvPr id="0" name=""/>
        <dsp:cNvSpPr/>
      </dsp:nvSpPr>
      <dsp:spPr>
        <a:xfrm>
          <a:off x="8490525" y="559306"/>
          <a:ext cx="2020453" cy="121227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-2896518"/>
                <a:satOff val="-7465"/>
                <a:lumOff val="-504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2896518"/>
                <a:satOff val="-7465"/>
                <a:lumOff val="-504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2896518"/>
                <a:satOff val="-7465"/>
                <a:lumOff val="-504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2500" kern="1200" dirty="0"/>
            <a:t>التفكير الناقد </a:t>
          </a:r>
          <a:endParaRPr lang="en-US" sz="2500" kern="1200" dirty="0"/>
        </a:p>
      </dsp:txBody>
      <dsp:txXfrm>
        <a:off x="8526031" y="594812"/>
        <a:ext cx="1949441" cy="1141260"/>
      </dsp:txXfrm>
    </dsp:sp>
    <dsp:sp modelId="{077320B6-9797-4F26-B895-85E30B2DF365}">
      <dsp:nvSpPr>
        <dsp:cNvPr id="0" name=""/>
        <dsp:cNvSpPr/>
      </dsp:nvSpPr>
      <dsp:spPr>
        <a:xfrm rot="5400000">
          <a:off x="9286584" y="1913010"/>
          <a:ext cx="428336" cy="501072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-3379271"/>
                <a:satOff val="-8710"/>
                <a:lumOff val="-588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3379271"/>
                <a:satOff val="-8710"/>
                <a:lumOff val="-588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3379271"/>
                <a:satOff val="-8710"/>
                <a:lumOff val="-588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kern="1200" dirty="0"/>
        </a:p>
      </dsp:txBody>
      <dsp:txXfrm rot="-5400000">
        <a:off x="9350431" y="1949378"/>
        <a:ext cx="300644" cy="299835"/>
      </dsp:txXfrm>
    </dsp:sp>
    <dsp:sp modelId="{CA20C8FC-7AE4-4B70-81D2-F7402BB06FD2}">
      <dsp:nvSpPr>
        <dsp:cNvPr id="0" name=""/>
        <dsp:cNvSpPr/>
      </dsp:nvSpPr>
      <dsp:spPr>
        <a:xfrm>
          <a:off x="8490525" y="2579759"/>
          <a:ext cx="2020453" cy="121227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-3862025"/>
                <a:satOff val="-9954"/>
                <a:lumOff val="-672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3862025"/>
                <a:satOff val="-9954"/>
                <a:lumOff val="-672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3862025"/>
                <a:satOff val="-9954"/>
                <a:lumOff val="-672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2500" kern="1200" dirty="0"/>
            <a:t>التعلم بالنمذجة  اجراء التجارب</a:t>
          </a:r>
          <a:endParaRPr lang="en-US" sz="2500" kern="1200" dirty="0"/>
        </a:p>
      </dsp:txBody>
      <dsp:txXfrm>
        <a:off x="8526031" y="2615265"/>
        <a:ext cx="1949441" cy="1141260"/>
      </dsp:txXfrm>
    </dsp:sp>
    <dsp:sp modelId="{8F78F6E1-732F-4D1B-B1EA-D8B912945CFE}">
      <dsp:nvSpPr>
        <dsp:cNvPr id="0" name=""/>
        <dsp:cNvSpPr/>
      </dsp:nvSpPr>
      <dsp:spPr>
        <a:xfrm rot="10800000">
          <a:off x="7884389" y="2935359"/>
          <a:ext cx="428336" cy="501072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-4505695"/>
                <a:satOff val="-11613"/>
                <a:lumOff val="-784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4505695"/>
                <a:satOff val="-11613"/>
                <a:lumOff val="-784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4505695"/>
                <a:satOff val="-11613"/>
                <a:lumOff val="-784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kern="1200" dirty="0"/>
        </a:p>
      </dsp:txBody>
      <dsp:txXfrm rot="10800000">
        <a:off x="8012890" y="3035573"/>
        <a:ext cx="299835" cy="300644"/>
      </dsp:txXfrm>
    </dsp:sp>
    <dsp:sp modelId="{994D180F-DA21-4B82-9530-EED7FA93B9D8}">
      <dsp:nvSpPr>
        <dsp:cNvPr id="0" name=""/>
        <dsp:cNvSpPr/>
      </dsp:nvSpPr>
      <dsp:spPr>
        <a:xfrm>
          <a:off x="5661890" y="2579759"/>
          <a:ext cx="2020453" cy="121227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-4827531"/>
                <a:satOff val="-12442"/>
                <a:lumOff val="-840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4827531"/>
                <a:satOff val="-12442"/>
                <a:lumOff val="-840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4827531"/>
                <a:satOff val="-12442"/>
                <a:lumOff val="-840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2500" kern="1200" dirty="0"/>
            <a:t>التعلم الذاتي </a:t>
          </a:r>
          <a:endParaRPr lang="en-US" sz="2500" kern="1200" dirty="0"/>
        </a:p>
      </dsp:txBody>
      <dsp:txXfrm>
        <a:off x="5697396" y="2615265"/>
        <a:ext cx="1949441" cy="1141260"/>
      </dsp:txXfrm>
    </dsp:sp>
    <dsp:sp modelId="{40406E58-69E8-4B42-B17D-14302863FFF2}">
      <dsp:nvSpPr>
        <dsp:cNvPr id="0" name=""/>
        <dsp:cNvSpPr/>
      </dsp:nvSpPr>
      <dsp:spPr>
        <a:xfrm rot="10800000">
          <a:off x="5055754" y="2935359"/>
          <a:ext cx="428336" cy="501072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-5632119"/>
                <a:satOff val="-14516"/>
                <a:lumOff val="-980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5632119"/>
                <a:satOff val="-14516"/>
                <a:lumOff val="-980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5632119"/>
                <a:satOff val="-14516"/>
                <a:lumOff val="-980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kern="1200" dirty="0"/>
        </a:p>
      </dsp:txBody>
      <dsp:txXfrm rot="10800000">
        <a:off x="5184255" y="3035573"/>
        <a:ext cx="299835" cy="300644"/>
      </dsp:txXfrm>
    </dsp:sp>
    <dsp:sp modelId="{022A797C-4C4A-4FC5-966B-C078564CAF2C}">
      <dsp:nvSpPr>
        <dsp:cNvPr id="0" name=""/>
        <dsp:cNvSpPr/>
      </dsp:nvSpPr>
      <dsp:spPr>
        <a:xfrm>
          <a:off x="2833255" y="2579759"/>
          <a:ext cx="2020453" cy="121227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-5793037"/>
                <a:satOff val="-14931"/>
                <a:lumOff val="-1008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5793037"/>
                <a:satOff val="-14931"/>
                <a:lumOff val="-1008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5793037"/>
                <a:satOff val="-14931"/>
                <a:lumOff val="-1008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2500" kern="1200" dirty="0"/>
            <a:t>الملاحظة والمقارنة </a:t>
          </a:r>
          <a:endParaRPr lang="en-US" sz="2500" kern="1200" dirty="0"/>
        </a:p>
      </dsp:txBody>
      <dsp:txXfrm>
        <a:off x="2868761" y="2615265"/>
        <a:ext cx="1949441" cy="1141260"/>
      </dsp:txXfrm>
    </dsp:sp>
    <dsp:sp modelId="{C2D69D76-E1FD-46E1-B833-A3A4023E3E5B}">
      <dsp:nvSpPr>
        <dsp:cNvPr id="0" name=""/>
        <dsp:cNvSpPr/>
      </dsp:nvSpPr>
      <dsp:spPr>
        <a:xfrm rot="10800000">
          <a:off x="2227119" y="2935359"/>
          <a:ext cx="428336" cy="501072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-6758543"/>
                <a:satOff val="-17419"/>
                <a:lumOff val="-1176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6758543"/>
                <a:satOff val="-17419"/>
                <a:lumOff val="-1176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6758543"/>
                <a:satOff val="-17419"/>
                <a:lumOff val="-1176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kern="1200" dirty="0"/>
        </a:p>
      </dsp:txBody>
      <dsp:txXfrm rot="10800000">
        <a:off x="2355620" y="3035573"/>
        <a:ext cx="299835" cy="300644"/>
      </dsp:txXfrm>
    </dsp:sp>
    <dsp:sp modelId="{4CC51AC4-4335-4683-8C8B-D4BB6F678DB1}">
      <dsp:nvSpPr>
        <dsp:cNvPr id="0" name=""/>
        <dsp:cNvSpPr/>
      </dsp:nvSpPr>
      <dsp:spPr>
        <a:xfrm>
          <a:off x="4621" y="2579759"/>
          <a:ext cx="2020453" cy="121227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-6758543"/>
                <a:satOff val="-17419"/>
                <a:lumOff val="-1176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6758543"/>
                <a:satOff val="-17419"/>
                <a:lumOff val="-1176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6758543"/>
                <a:satOff val="-17419"/>
                <a:lumOff val="-1176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2500" kern="1200" dirty="0"/>
            <a:t>المناقشة والحوار التدريس التبادلي </a:t>
          </a:r>
          <a:endParaRPr lang="en-US" sz="2500" kern="1200" dirty="0"/>
        </a:p>
      </dsp:txBody>
      <dsp:txXfrm>
        <a:off x="40127" y="2615265"/>
        <a:ext cx="1949441" cy="114126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5">
  <dgm:title val=""/>
  <dgm:desc val=""/>
  <dgm:catLst>
    <dgm:cat type="process" pri="1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revDir"/>
          <dgm:param type="bkpt" val="endCnv"/>
        </dgm:alg>
      </dgm:if>
      <dgm:else name="Name2">
        <dgm:alg type="snake">
          <dgm:param type="grDir" val="tR"/>
          <dgm:param type="flowDir" val="row"/>
          <dgm:param type="contDir" val="rev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4"/>
      <dgm:constr type="sp" refType="w" refFor="ch" refForName="sibTrans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64FC1C1A-CF23-B84E-BF80-47CF9DCD022C}" type="datetimeFigureOut">
              <a:rPr lang="ar-SA" smtClean="0"/>
              <a:t>11/02/1444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6921CF2C-4493-604E-B7C2-D86841A41AD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4130264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21CF2C-4493-604E-B7C2-D86841A41AD3}" type="slidenum">
              <a:rPr lang="ar-SA" smtClean="0"/>
              <a:t>15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3980766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21CF2C-4493-604E-B7C2-D86841A41AD3}" type="slidenum">
              <a:rPr lang="ar-SA" smtClean="0"/>
              <a:t>16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5612845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21CF2C-4493-604E-B7C2-D86841A41AD3}" type="slidenum">
              <a:rPr lang="ar-SA" smtClean="0"/>
              <a:t>23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6168644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F9250-2A6A-BD47-AEB0-C13FF7E3A1B9}" type="datetimeFigureOut">
              <a:rPr lang="ar-SA" smtClean="0"/>
              <a:t>11/02/1444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9D952-155A-FE4C-A19D-1653EDBF077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2221422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F9250-2A6A-BD47-AEB0-C13FF7E3A1B9}" type="datetimeFigureOut">
              <a:rPr lang="ar-SA" smtClean="0"/>
              <a:t>11/02/1444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9D952-155A-FE4C-A19D-1653EDBF077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7750723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F9250-2A6A-BD47-AEB0-C13FF7E3A1B9}" type="datetimeFigureOut">
              <a:rPr lang="ar-SA" smtClean="0"/>
              <a:t>11/02/1444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9D952-155A-FE4C-A19D-1653EDBF077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6694336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1880741" y="1419227"/>
            <a:ext cx="2246312" cy="3971925"/>
          </a:xfrm>
          <a:custGeom>
            <a:avLst/>
            <a:gdLst>
              <a:gd name="connsiteX0" fmla="*/ 0 w 2246312"/>
              <a:gd name="connsiteY0" fmla="*/ 0 h 4114800"/>
              <a:gd name="connsiteX1" fmla="*/ 2246312 w 2246312"/>
              <a:gd name="connsiteY1" fmla="*/ 0 h 4114800"/>
              <a:gd name="connsiteX2" fmla="*/ 2246312 w 2246312"/>
              <a:gd name="connsiteY2" fmla="*/ 4114800 h 4114800"/>
              <a:gd name="connsiteX3" fmla="*/ 0 w 2246312"/>
              <a:gd name="connsiteY3" fmla="*/ 4114800 h 411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6312" h="4114800">
                <a:moveTo>
                  <a:pt x="0" y="0"/>
                </a:moveTo>
                <a:lnTo>
                  <a:pt x="2246312" y="0"/>
                </a:lnTo>
                <a:lnTo>
                  <a:pt x="2246312" y="4114800"/>
                </a:lnTo>
                <a:lnTo>
                  <a:pt x="0" y="4114800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8090471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F547044-3DB3-4516-A7B9-551845E097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  <a:endParaRPr lang="en-GB"/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21A47840-B876-4B15-9B5C-6CBE6241FB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  <a:endParaRPr lang="en-GB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A9FCB8F9-FBD2-44AD-899C-F0392FCAA8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9041B-E5B7-4C56-B2A0-60FD910B3A41}" type="datetimeFigureOut">
              <a:rPr lang="en-GB" smtClean="0"/>
              <a:t>07/09/2022</a:t>
            </a:fld>
            <a:endParaRPr lang="en-GB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AC04AC0C-2035-40B7-8B3D-64F5166710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C6DD53D5-4F4F-4B92-B5C7-41FFDACE62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D3643-5F41-47F8-BE7D-F12B8C8F6E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60171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E2EF96BF-5351-41D0-85B7-DA80F0EB10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GB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EFFA8277-EB85-4371-8B5E-5424270751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GB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3E45BB4F-1AE4-46FC-B8DF-794DB8CA0B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9041B-E5B7-4C56-B2A0-60FD910B3A41}" type="datetimeFigureOut">
              <a:rPr lang="en-GB" smtClean="0"/>
              <a:t>07/09/2022</a:t>
            </a:fld>
            <a:endParaRPr lang="en-GB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CC4F3355-582F-45E8-A0D7-1AF4B1DD06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5C76E831-B7F0-4149-81A3-A32A3B0FB2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D3643-5F41-47F8-BE7D-F12B8C8F6E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04301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A36B048-919A-4657-983E-2BE0FDA5C7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  <a:endParaRPr lang="en-GB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C286749A-1BBF-40C3-8568-B74211139E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D93AB3D3-D1C5-4BAB-B10A-90FFAD3AD1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9041B-E5B7-4C56-B2A0-60FD910B3A41}" type="datetimeFigureOut">
              <a:rPr lang="en-GB" smtClean="0"/>
              <a:t>07/09/2022</a:t>
            </a:fld>
            <a:endParaRPr lang="en-GB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357B6837-DDBA-45CD-A6D2-02230214C8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DA9F26DB-CC20-4B4E-8147-E15512E3C8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D3643-5F41-47F8-BE7D-F12B8C8F6E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72184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13FC73E8-8588-4D28-98E2-E9B730355A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GB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A18EFF28-669C-4027-B2A5-FDAF43669D0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GB"/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9646C27C-1453-4C43-AD07-A0A4EDE1DF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GB"/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7AA9E2D1-09E8-4F98-9239-880FB9BB08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9041B-E5B7-4C56-B2A0-60FD910B3A41}" type="datetimeFigureOut">
              <a:rPr lang="en-GB" smtClean="0"/>
              <a:t>07/09/2022</a:t>
            </a:fld>
            <a:endParaRPr lang="en-GB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EBCF5522-C201-4B90-91BD-C1F0C64285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0385A14D-C3B1-429C-A301-54BAE86D6E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D3643-5F41-47F8-BE7D-F12B8C8F6E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09509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8E4FFDA-1340-4101-8D64-50238EC227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GB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00EBA6BF-2826-4B00-AD11-328DC03122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2D38C22B-52EE-4EA8-9955-2EC40DF38F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GB"/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6E2ECD9A-F914-40E1-A2D4-E934A851FAC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2939DFA9-BE49-44C2-A5DD-10A0C576E83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GB"/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FAD6C51A-09F6-4A9F-B33D-CD54D16C47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9041B-E5B7-4C56-B2A0-60FD910B3A41}" type="datetimeFigureOut">
              <a:rPr lang="en-GB" smtClean="0"/>
              <a:t>07/09/2022</a:t>
            </a:fld>
            <a:endParaRPr lang="en-GB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4CE8BC18-5E90-492B-9766-F6BB009E06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967E9403-9729-454C-95B1-1C8D7F56D4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D3643-5F41-47F8-BE7D-F12B8C8F6E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9343045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83AB0C73-7D0F-4D0D-BB46-B1C81CCFC6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GB"/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924DB04A-1EF9-45B0-BBEB-0538BF8F9D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9041B-E5B7-4C56-B2A0-60FD910B3A41}" type="datetimeFigureOut">
              <a:rPr lang="en-GB" smtClean="0"/>
              <a:t>07/09/2022</a:t>
            </a:fld>
            <a:endParaRPr lang="en-GB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92E9D2C0-D8C2-4099-AF59-93A68C95EE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07434D29-BB6D-4EA8-840C-948A886529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D3643-5F41-47F8-BE7D-F12B8C8F6E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502833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7519A888-EF81-403D-A334-EB0BC9C00F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9041B-E5B7-4C56-B2A0-60FD910B3A41}" type="datetimeFigureOut">
              <a:rPr lang="en-GB" smtClean="0"/>
              <a:t>07/09/2022</a:t>
            </a:fld>
            <a:endParaRPr lang="en-GB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3F31254C-9D09-4B5E-9944-CD8DEF2149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8388AFAA-F4EB-4FCA-9F04-150D5C9FE8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D3643-5F41-47F8-BE7D-F12B8C8F6E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27805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F9250-2A6A-BD47-AEB0-C13FF7E3A1B9}" type="datetimeFigureOut">
              <a:rPr lang="ar-SA" smtClean="0"/>
              <a:t>11/02/1444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9D952-155A-FE4C-A19D-1653EDBF077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8500846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A5DBC59C-F342-49FC-89AD-C3001BD2A8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  <a:endParaRPr lang="en-GB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480A8F83-5321-43FE-90DD-C1F26E0016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GB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88DFA16F-FFB4-4D0F-B8AE-5E888F57D8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4D0809E5-4914-4ADB-96E3-C21547D2A6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9041B-E5B7-4C56-B2A0-60FD910B3A41}" type="datetimeFigureOut">
              <a:rPr lang="en-GB" smtClean="0"/>
              <a:t>07/09/2022</a:t>
            </a:fld>
            <a:endParaRPr lang="en-GB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975EA6AB-6130-4F66-BB4B-42C4ADDCEF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9663C424-6858-43B3-982E-87E74B541A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D3643-5F41-47F8-BE7D-F12B8C8F6E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691652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DC41E93-3D87-4E27-8582-41627F5DBC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  <a:endParaRPr lang="en-GB"/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528C7E1D-656B-4F1A-BC35-322F808C9FD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82E963F1-711A-4739-8D65-0E02469059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8A62644C-76F3-4BFA-943C-9CA4393740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9041B-E5B7-4C56-B2A0-60FD910B3A41}" type="datetimeFigureOut">
              <a:rPr lang="en-GB" smtClean="0"/>
              <a:t>07/09/2022</a:t>
            </a:fld>
            <a:endParaRPr lang="en-GB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24D4701A-FF8D-43E7-9FA0-A654E61E56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D20C3728-0D91-4D41-8C65-28A2823D02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D3643-5F41-47F8-BE7D-F12B8C8F6E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326159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D72AD959-2994-491F-9D90-6760D2AE5C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GB"/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4E64EE12-9262-4A6F-B1B4-0FDAA6BB17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GB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D6F6108-6813-4D86-807D-32404F3640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9041B-E5B7-4C56-B2A0-60FD910B3A41}" type="datetimeFigureOut">
              <a:rPr lang="en-GB" smtClean="0"/>
              <a:t>07/09/2022</a:t>
            </a:fld>
            <a:endParaRPr lang="en-GB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BF85120A-1F7C-47E5-927A-44CF2B0515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3CF7586D-CD4C-410D-A7ED-DB81E7274D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D3643-5F41-47F8-BE7D-F12B8C8F6E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244580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09CEE3AD-E85B-43E9-AA81-D10CF9CEA49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  <a:endParaRPr lang="en-GB"/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B3357453-C573-4DD4-91FD-36E3B6E9BC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GB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574FBA6C-978E-4F7F-BCA3-59B74A3D40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9041B-E5B7-4C56-B2A0-60FD910B3A41}" type="datetimeFigureOut">
              <a:rPr lang="en-GB" smtClean="0"/>
              <a:t>07/09/2022</a:t>
            </a:fld>
            <a:endParaRPr lang="en-GB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D7339FB3-3ABF-4394-89E1-C5F3D4A48B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092854DC-593A-452B-ADCB-397689A1A8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D3643-5F41-47F8-BE7D-F12B8C8F6E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559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F9250-2A6A-BD47-AEB0-C13FF7E3A1B9}" type="datetimeFigureOut">
              <a:rPr lang="ar-SA" smtClean="0"/>
              <a:t>11/02/1444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9D952-155A-FE4C-A19D-1653EDBF077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4277013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F9250-2A6A-BD47-AEB0-C13FF7E3A1B9}" type="datetimeFigureOut">
              <a:rPr lang="ar-SA" smtClean="0"/>
              <a:t>11/02/1444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9D952-155A-FE4C-A19D-1653EDBF077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3345899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F9250-2A6A-BD47-AEB0-C13FF7E3A1B9}" type="datetimeFigureOut">
              <a:rPr lang="ar-SA" smtClean="0"/>
              <a:t>11/02/1444</a:t>
            </a:fld>
            <a:endParaRPr lang="ar-S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9D952-155A-FE4C-A19D-1653EDBF077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1096597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F9250-2A6A-BD47-AEB0-C13FF7E3A1B9}" type="datetimeFigureOut">
              <a:rPr lang="ar-SA" smtClean="0"/>
              <a:t>11/02/1444</a:t>
            </a:fld>
            <a:endParaRPr lang="ar-S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9D952-155A-FE4C-A19D-1653EDBF077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3993742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F9250-2A6A-BD47-AEB0-C13FF7E3A1B9}" type="datetimeFigureOut">
              <a:rPr lang="ar-SA" smtClean="0"/>
              <a:t>11/02/1444</a:t>
            </a:fld>
            <a:endParaRPr lang="ar-S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9D952-155A-FE4C-A19D-1653EDBF077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7558855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F9250-2A6A-BD47-AEB0-C13FF7E3A1B9}" type="datetimeFigureOut">
              <a:rPr lang="ar-SA" smtClean="0"/>
              <a:t>11/02/1444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9D952-155A-FE4C-A19D-1653EDBF077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0627732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ar-SA"/>
              <a:t>انقر فوق الأيقونة لإضافة صورة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F9250-2A6A-BD47-AEB0-C13FF7E3A1B9}" type="datetimeFigureOut">
              <a:rPr lang="ar-SA" smtClean="0"/>
              <a:t>11/02/1444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9D952-155A-FE4C-A19D-1653EDBF077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4200495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1F9250-2A6A-BD47-AEB0-C13FF7E3A1B9}" type="datetimeFigureOut">
              <a:rPr lang="ar-SA" smtClean="0"/>
              <a:t>11/02/1444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59D952-155A-FE4C-A19D-1653EDBF077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7548659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8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11C305DE-841B-44F2-8CDD-7943D19025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  <a:endParaRPr lang="en-GB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3F870CC2-86AC-4E08-98F5-358C06C232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GB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B9863C73-0A79-4ABF-B4BB-4FC04E03A95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39041B-E5B7-4C56-B2A0-60FD910B3A41}" type="datetimeFigureOut">
              <a:rPr lang="en-GB" smtClean="0"/>
              <a:t>07/09/2022</a:t>
            </a:fld>
            <a:endParaRPr lang="en-GB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92A9B698-6B17-4B9D-AB31-40E55AAEA1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7E5BBFC4-7482-4A58-8349-2A0267A826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FD3643-5F41-47F8-BE7D-F12B8C8F6E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71984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4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hyperlink" Target="https://youtu.be/HDkMMh_9HKs" TargetMode="Externa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jpeg"/><Relationship Id="rId4" Type="http://schemas.openxmlformats.org/officeDocument/2006/relationships/image" Target="../media/image19.sv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jpeg"/><Relationship Id="rId4" Type="http://schemas.openxmlformats.org/officeDocument/2006/relationships/image" Target="../media/image19.sv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4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0.png"/><Relationship Id="rId5" Type="http://schemas.microsoft.com/office/2007/relationships/hdphoto" Target="../media/hdphoto2.wdp"/><Relationship Id="rId4" Type="http://schemas.openxmlformats.org/officeDocument/2006/relationships/image" Target="../media/image34.png"/></Relationships>
</file>

<file path=ppt/slides/_rels/slide4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5" Type="http://schemas.microsoft.com/office/2007/relationships/hdphoto" Target="../media/hdphoto4.wdp"/><Relationship Id="rId4" Type="http://schemas.openxmlformats.org/officeDocument/2006/relationships/image" Target="../media/image3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720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png"/><Relationship Id="rId5" Type="http://schemas.microsoft.com/office/2007/relationships/hdphoto" Target="../media/hdphoto4.wdp"/><Relationship Id="rId4" Type="http://schemas.openxmlformats.org/officeDocument/2006/relationships/image" Target="../media/image35.png"/></Relationships>
</file>

<file path=ppt/slides/_rels/slide5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5" Type="http://schemas.microsoft.com/office/2007/relationships/hdphoto" Target="../media/hdphoto4.wdp"/><Relationship Id="rId4" Type="http://schemas.openxmlformats.org/officeDocument/2006/relationships/image" Target="../media/image35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sv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sv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sv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sv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sv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B4D3D850-2041-4B7C-AED9-54DA385B14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صورة 10" descr="صورة تحتوي على نص, خريطة&#10;&#10;تم إنشاء الوصف تلقائياً">
            <a:extLst>
              <a:ext uri="{FF2B5EF4-FFF2-40B4-BE49-F238E27FC236}">
                <a16:creationId xmlns:a16="http://schemas.microsoft.com/office/drawing/2014/main" id="{1F93A398-F16B-414A-976C-9A1BA1F9E8C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111"/>
          <a:stretch/>
        </p:blipFill>
        <p:spPr>
          <a:xfrm>
            <a:off x="20" y="10"/>
            <a:ext cx="6095980" cy="6857990"/>
          </a:xfrm>
          <a:prstGeom prst="rect">
            <a:avLst/>
          </a:prstGeom>
        </p:spPr>
      </p:pic>
      <p:pic>
        <p:nvPicPr>
          <p:cNvPr id="6" name="Picture 2" descr="دفتر متابعة نموذج إجابة فيزياء الصف العاشر 2018-2019م الفصل ...">
            <a:extLst>
              <a:ext uri="{FF2B5EF4-FFF2-40B4-BE49-F238E27FC236}">
                <a16:creationId xmlns:a16="http://schemas.microsoft.com/office/drawing/2014/main" id="{6519E97D-B106-4502-87CA-1992B74909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53" r="3458"/>
          <a:stretch/>
        </p:blipFill>
        <p:spPr bwMode="auto">
          <a:xfrm>
            <a:off x="6096000" y="10"/>
            <a:ext cx="609600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B497CCB5-5FC2-473C-AFCC-2430CEF1DF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4409915" y="1742916"/>
            <a:ext cx="3372170" cy="337216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Frame 19">
            <a:extLst>
              <a:ext uri="{FF2B5EF4-FFF2-40B4-BE49-F238E27FC236}">
                <a16:creationId xmlns:a16="http://schemas.microsoft.com/office/drawing/2014/main" id="{599C8C75-BFDF-44E7-A028-EEB5EDD588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3971277" y="1304278"/>
            <a:ext cx="4249446" cy="4249444"/>
          </a:xfrm>
          <a:prstGeom prst="frame">
            <a:avLst>
              <a:gd name="adj1" fmla="val 1195"/>
            </a:avLst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عنوان 1">
            <a:extLst>
              <a:ext uri="{FF2B5EF4-FFF2-40B4-BE49-F238E27FC236}">
                <a16:creationId xmlns:a16="http://schemas.microsoft.com/office/drawing/2014/main" id="{69823CB5-C4B4-4C87-859B-BDAAF47A30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74854" y="6047745"/>
            <a:ext cx="2430770" cy="772133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 rtl="0"/>
            <a:r>
              <a:rPr lang="en-US" sz="2800" b="1" kern="12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80808"/>
                </a:solidFill>
                <a:latin typeface="+mj-lt"/>
                <a:ea typeface="+mj-ea"/>
                <a:cs typeface="+mj-cs"/>
              </a:rPr>
              <a:t>physics</a:t>
            </a:r>
            <a:endParaRPr lang="en-US" sz="2800" b="1" kern="1200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080808"/>
              </a:solidFill>
              <a:effectLst/>
              <a:latin typeface="+mj-lt"/>
              <a:ea typeface="+mj-ea"/>
              <a:cs typeface="+mj-cs"/>
            </a:endParaRPr>
          </a:p>
        </p:txBody>
      </p:sp>
      <p:sp>
        <p:nvSpPr>
          <p:cNvPr id="17" name="مستطيل 16">
            <a:extLst>
              <a:ext uri="{FF2B5EF4-FFF2-40B4-BE49-F238E27FC236}">
                <a16:creationId xmlns:a16="http://schemas.microsoft.com/office/drawing/2014/main" id="{5FF669B1-4D25-4E78-B8DA-4256214F5647}"/>
              </a:ext>
            </a:extLst>
          </p:cNvPr>
          <p:cNvSpPr/>
          <p:nvPr/>
        </p:nvSpPr>
        <p:spPr>
          <a:xfrm>
            <a:off x="4966524" y="2105528"/>
            <a:ext cx="225895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54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فيزياء 3 </a:t>
            </a:r>
          </a:p>
        </p:txBody>
      </p:sp>
      <p:sp>
        <p:nvSpPr>
          <p:cNvPr id="12" name="مستطيل 11">
            <a:extLst>
              <a:ext uri="{FF2B5EF4-FFF2-40B4-BE49-F238E27FC236}">
                <a16:creationId xmlns:a16="http://schemas.microsoft.com/office/drawing/2014/main" id="{8F03857E-D547-48FA-883C-4B910A13C296}"/>
              </a:ext>
            </a:extLst>
          </p:cNvPr>
          <p:cNvSpPr/>
          <p:nvPr/>
        </p:nvSpPr>
        <p:spPr>
          <a:xfrm>
            <a:off x="3934988" y="3151101"/>
            <a:ext cx="406072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000" b="0" i="0" u="none" strike="noStrike" kern="1200" cap="none" spc="0" normalizeH="0" baseline="0" noProof="0" dirty="0">
                <a:ln w="0"/>
                <a:gradFill>
                  <a:gsLst>
                    <a:gs pos="0">
                      <a:srgbClr val="5B9BD5">
                        <a:lumMod val="50000"/>
                      </a:srgbClr>
                    </a:gs>
                    <a:gs pos="50000">
                      <a:srgbClr val="5B9BD5"/>
                    </a:gs>
                    <a:gs pos="100000">
                      <a:srgbClr val="5B9BD5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المعلمة / شكرية الصفار</a:t>
            </a:r>
          </a:p>
        </p:txBody>
      </p:sp>
    </p:spTree>
    <p:extLst>
      <p:ext uri="{BB962C8B-B14F-4D97-AF65-F5344CB8AC3E}">
        <p14:creationId xmlns:p14="http://schemas.microsoft.com/office/powerpoint/2010/main" val="16120077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>
            <a:extLst>
              <a:ext uri="{FF2B5EF4-FFF2-40B4-BE49-F238E27FC236}">
                <a16:creationId xmlns:a16="http://schemas.microsoft.com/office/drawing/2014/main" id="{93CAC1DB-CA42-9C4E-A0B8-B84C5328227D}"/>
              </a:ext>
            </a:extLst>
          </p:cNvPr>
          <p:cNvSpPr txBox="1"/>
          <p:nvPr/>
        </p:nvSpPr>
        <p:spPr>
          <a:xfrm>
            <a:off x="7538618" y="2304652"/>
            <a:ext cx="3505200" cy="304698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1">
            <a:spAutoFit/>
          </a:bodyPr>
          <a:lstStyle/>
          <a:p>
            <a:pPr algn="ctr"/>
            <a:r>
              <a:rPr lang="ar-SA" sz="3200" dirty="0"/>
              <a:t>المرايا المقعرة: </a:t>
            </a:r>
          </a:p>
          <a:p>
            <a:pPr algn="ctr"/>
            <a:r>
              <a:rPr lang="ar-SA" sz="3200" dirty="0"/>
              <a:t>سطح عاكس، حوافه منحنية نحو المشاهد "سطحها مقوس للداخل"</a:t>
            </a:r>
          </a:p>
          <a:p>
            <a:pPr algn="ctr"/>
            <a:r>
              <a:rPr lang="ar-SA" sz="3200" dirty="0"/>
              <a:t>وتعتمد خصائص المرآة المقعرة على مدى تقعرها</a:t>
            </a:r>
            <a:endParaRPr lang="en-US" sz="3200" dirty="0"/>
          </a:p>
        </p:txBody>
      </p:sp>
      <p:pic>
        <p:nvPicPr>
          <p:cNvPr id="2050" name="Picture 2" descr="محور الطاقة الشمسية تفعل ذلك بنفسك. الاتصالات والاتصالات: هوائيات المرآة ،  الدورات الدراسية">
            <a:extLst>
              <a:ext uri="{FF2B5EF4-FFF2-40B4-BE49-F238E27FC236}">
                <a16:creationId xmlns:a16="http://schemas.microsoft.com/office/drawing/2014/main" id="{3967126B-1F9C-F944-B077-CB089DBA03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762" y="1638184"/>
            <a:ext cx="5945805" cy="4379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ربع نص 3">
            <a:extLst>
              <a:ext uri="{FF2B5EF4-FFF2-40B4-BE49-F238E27FC236}">
                <a16:creationId xmlns:a16="http://schemas.microsoft.com/office/drawing/2014/main" id="{958687B8-74CE-5801-B0A3-78DD2B0E96FF}"/>
              </a:ext>
            </a:extLst>
          </p:cNvPr>
          <p:cNvSpPr txBox="1"/>
          <p:nvPr/>
        </p:nvSpPr>
        <p:spPr>
          <a:xfrm>
            <a:off x="7832" y="478843"/>
            <a:ext cx="12192000" cy="941947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91440" bIns="45720" rtlCol="0" anchor="b">
            <a:normAutofit/>
          </a:bodyPr>
          <a:lstStyle/>
          <a:p>
            <a:pPr algn="ctr" rtl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ar-SA" sz="44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المرايا المقعرة </a:t>
            </a:r>
            <a:endParaRPr lang="en-US" sz="4400" b="1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7" name="سهم: خماسي 6">
            <a:extLst>
              <a:ext uri="{FF2B5EF4-FFF2-40B4-BE49-F238E27FC236}">
                <a16:creationId xmlns:a16="http://schemas.microsoft.com/office/drawing/2014/main" id="{BC939D82-32D0-0026-B3D9-C1706444D072}"/>
              </a:ext>
            </a:extLst>
          </p:cNvPr>
          <p:cNvSpPr/>
          <p:nvPr/>
        </p:nvSpPr>
        <p:spPr>
          <a:xfrm rot="5400000">
            <a:off x="10647335" y="651049"/>
            <a:ext cx="1286359" cy="941947"/>
          </a:xfrm>
          <a:prstGeom prst="homePlat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78204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>
            <a:extLst>
              <a:ext uri="{FF2B5EF4-FFF2-40B4-BE49-F238E27FC236}">
                <a16:creationId xmlns:a16="http://schemas.microsoft.com/office/drawing/2014/main" id="{93CAC1DB-CA42-9C4E-A0B8-B84C5328227D}"/>
              </a:ext>
            </a:extLst>
          </p:cNvPr>
          <p:cNvSpPr txBox="1"/>
          <p:nvPr/>
        </p:nvSpPr>
        <p:spPr>
          <a:xfrm>
            <a:off x="735482" y="2012044"/>
            <a:ext cx="3505200" cy="403187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1">
            <a:spAutoFit/>
          </a:bodyPr>
          <a:lstStyle/>
          <a:p>
            <a:pPr algn="ctr"/>
            <a:r>
              <a:rPr lang="ar-SA" sz="3200" dirty="0"/>
              <a:t>المرآة المقعرة يستخدمها طبيب الأسنان والرجل عند الحلاقة والمرأة للمكياج وكذلك تستخدم كعاكسات في المصابيح الأمامية للسيارات وفي الأدوات التي تعمل بالطاقة الشمسية</a:t>
            </a:r>
          </a:p>
        </p:txBody>
      </p:sp>
      <p:pic>
        <p:nvPicPr>
          <p:cNvPr id="2050" name="Picture 2" descr="محور الطاقة الشمسية تفعل ذلك بنفسك. الاتصالات والاتصالات: هوائيات المرآة ،  الدورات الدراسية">
            <a:extLst>
              <a:ext uri="{FF2B5EF4-FFF2-40B4-BE49-F238E27FC236}">
                <a16:creationId xmlns:a16="http://schemas.microsoft.com/office/drawing/2014/main" id="{3967126B-1F9C-F944-B077-CB089DBA03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1503" y="1765202"/>
            <a:ext cx="4206128" cy="2477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g04.s.alicdn.com/kf/HTB1UCwBJXXXXXaBXVXXq6xXFXXXC/2015-dental-mouth-mirror.jpg">
            <a:extLst>
              <a:ext uri="{FF2B5EF4-FFF2-40B4-BE49-F238E27FC236}">
                <a16:creationId xmlns:a16="http://schemas.microsoft.com/office/drawing/2014/main" id="{8BA27FCA-BCAE-144A-8971-133E947987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0497" y="1765202"/>
            <a:ext cx="2828097" cy="2477614"/>
          </a:xfrm>
          <a:prstGeom prst="rect">
            <a:avLst/>
          </a:prstGeom>
          <a:noFill/>
        </p:spPr>
      </p:pic>
      <p:pic>
        <p:nvPicPr>
          <p:cNvPr id="8" name="Picture 2" descr="http://www.Lahyan.net/vb/uploaded/806/1333142983.jpg">
            <a:extLst>
              <a:ext uri="{FF2B5EF4-FFF2-40B4-BE49-F238E27FC236}">
                <a16:creationId xmlns:a16="http://schemas.microsoft.com/office/drawing/2014/main" id="{3F302595-7D99-B54D-B05E-30251E5668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 t="38542" r="37500" b="33333"/>
          <a:stretch>
            <a:fillRect/>
          </a:stretch>
        </p:blipFill>
        <p:spPr bwMode="auto">
          <a:xfrm>
            <a:off x="4870193" y="4420606"/>
            <a:ext cx="5924567" cy="2162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مربع نص 3">
            <a:extLst>
              <a:ext uri="{FF2B5EF4-FFF2-40B4-BE49-F238E27FC236}">
                <a16:creationId xmlns:a16="http://schemas.microsoft.com/office/drawing/2014/main" id="{B2D9D487-9C10-5558-93DA-4831A51B2D53}"/>
              </a:ext>
            </a:extLst>
          </p:cNvPr>
          <p:cNvSpPr txBox="1"/>
          <p:nvPr/>
        </p:nvSpPr>
        <p:spPr>
          <a:xfrm>
            <a:off x="7832" y="478843"/>
            <a:ext cx="12192000" cy="941947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91440" bIns="45720" rtlCol="0" anchor="b">
            <a:normAutofit/>
          </a:bodyPr>
          <a:lstStyle/>
          <a:p>
            <a:pPr algn="ctr" rtl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ar-SA" sz="44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استخدام المرايا المقعرة </a:t>
            </a:r>
            <a:endParaRPr lang="en-US" sz="4400" b="1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0" name="سهم: خماسي 9">
            <a:extLst>
              <a:ext uri="{FF2B5EF4-FFF2-40B4-BE49-F238E27FC236}">
                <a16:creationId xmlns:a16="http://schemas.microsoft.com/office/drawing/2014/main" id="{4A53E760-742F-31C7-917F-A9DAA4068198}"/>
              </a:ext>
            </a:extLst>
          </p:cNvPr>
          <p:cNvSpPr/>
          <p:nvPr/>
        </p:nvSpPr>
        <p:spPr>
          <a:xfrm rot="5400000">
            <a:off x="10647335" y="651049"/>
            <a:ext cx="1286359" cy="941947"/>
          </a:xfrm>
          <a:prstGeom prst="homePlat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348634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>
            <a:extLst>
              <a:ext uri="{FF2B5EF4-FFF2-40B4-BE49-F238E27FC236}">
                <a16:creationId xmlns:a16="http://schemas.microsoft.com/office/drawing/2014/main" id="{93CAC1DB-CA42-9C4E-A0B8-B84C5328227D}"/>
              </a:ext>
            </a:extLst>
          </p:cNvPr>
          <p:cNvSpPr txBox="1"/>
          <p:nvPr/>
        </p:nvSpPr>
        <p:spPr>
          <a:xfrm>
            <a:off x="7286584" y="2588558"/>
            <a:ext cx="4518406" cy="206210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1">
            <a:spAutoFit/>
          </a:bodyPr>
          <a:lstStyle/>
          <a:p>
            <a:pPr algn="ctr"/>
            <a:r>
              <a:rPr lang="ar-SA" sz="3200" dirty="0"/>
              <a:t>للمرآة الكروية المقعرة المركز الهندسي نفسه 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</a:t>
            </a:r>
          </a:p>
          <a:p>
            <a:pPr algn="ctr"/>
            <a:r>
              <a:rPr lang="ar-SA" sz="3200" dirty="0"/>
              <a:t>ونصف قطر التكور نفسه 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</a:t>
            </a:r>
            <a:endParaRPr lang="ar-SA" sz="3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ar-SA" sz="3200" dirty="0"/>
              <a:t>الخاصين بالكرة المأخوذة منها</a:t>
            </a:r>
            <a:endParaRPr lang="en-US" sz="3200" dirty="0"/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F236A8E7-7C71-D849-8171-559C45FA70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010" y="2140059"/>
            <a:ext cx="6899574" cy="2959100"/>
          </a:xfrm>
          <a:prstGeom prst="rect">
            <a:avLst/>
          </a:prstGeom>
        </p:spPr>
      </p:pic>
      <p:sp>
        <p:nvSpPr>
          <p:cNvPr id="4" name="مربع نص 3">
            <a:extLst>
              <a:ext uri="{FF2B5EF4-FFF2-40B4-BE49-F238E27FC236}">
                <a16:creationId xmlns:a16="http://schemas.microsoft.com/office/drawing/2014/main" id="{52175DB0-8D18-A2F7-70A0-1B772C2468CC}"/>
              </a:ext>
            </a:extLst>
          </p:cNvPr>
          <p:cNvSpPr txBox="1"/>
          <p:nvPr/>
        </p:nvSpPr>
        <p:spPr>
          <a:xfrm>
            <a:off x="7832" y="478843"/>
            <a:ext cx="12192000" cy="941947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91440" bIns="45720" rtlCol="0" anchor="b">
            <a:normAutofit/>
          </a:bodyPr>
          <a:lstStyle/>
          <a:p>
            <a:pPr algn="ctr" rtl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ar-SA" sz="44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مصطلحات المرايا الكروية </a:t>
            </a:r>
            <a:endParaRPr lang="en-US" sz="4400" b="1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8" name="سهم: خماسي 7">
            <a:extLst>
              <a:ext uri="{FF2B5EF4-FFF2-40B4-BE49-F238E27FC236}">
                <a16:creationId xmlns:a16="http://schemas.microsoft.com/office/drawing/2014/main" id="{500DE7BB-19C5-7A03-0112-35770540B421}"/>
              </a:ext>
            </a:extLst>
          </p:cNvPr>
          <p:cNvSpPr/>
          <p:nvPr/>
        </p:nvSpPr>
        <p:spPr>
          <a:xfrm rot="5400000">
            <a:off x="10647335" y="651049"/>
            <a:ext cx="1286359" cy="941947"/>
          </a:xfrm>
          <a:prstGeom prst="homePlat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83134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صورة 12">
            <a:extLst>
              <a:ext uri="{FF2B5EF4-FFF2-40B4-BE49-F238E27FC236}">
                <a16:creationId xmlns:a16="http://schemas.microsoft.com/office/drawing/2014/main" id="{F5C17D7A-7A86-6A42-8F61-584926DB83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4296" y="1490190"/>
            <a:ext cx="9803407" cy="3931487"/>
          </a:xfrm>
          <a:prstGeom prst="rect">
            <a:avLst/>
          </a:prstGeom>
        </p:spPr>
      </p:pic>
      <p:sp>
        <p:nvSpPr>
          <p:cNvPr id="5" name="مربع نص 4">
            <a:extLst>
              <a:ext uri="{FF2B5EF4-FFF2-40B4-BE49-F238E27FC236}">
                <a16:creationId xmlns:a16="http://schemas.microsoft.com/office/drawing/2014/main" id="{77478F47-DA5B-314C-8224-6A6A21CC0496}"/>
              </a:ext>
            </a:extLst>
          </p:cNvPr>
          <p:cNvSpPr txBox="1"/>
          <p:nvPr/>
        </p:nvSpPr>
        <p:spPr>
          <a:xfrm>
            <a:off x="2028305" y="2958130"/>
            <a:ext cx="8628611" cy="903998"/>
          </a:xfrm>
          <a:prstGeom prst="rect">
            <a:avLst/>
          </a:prstGeom>
          <a:noFill/>
          <a:ln w="3810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txBody>
          <a:bodyPr wrap="square" rtlCol="1">
            <a:spAutoFit/>
          </a:bodyPr>
          <a:lstStyle/>
          <a:p>
            <a:endParaRPr lang="ar-SA" dirty="0"/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2BA76F35-954B-ED40-8AAB-3735AEAE6E29}"/>
              </a:ext>
            </a:extLst>
          </p:cNvPr>
          <p:cNvSpPr txBox="1"/>
          <p:nvPr/>
        </p:nvSpPr>
        <p:spPr>
          <a:xfrm>
            <a:off x="-532015" y="913267"/>
            <a:ext cx="12951229" cy="2044862"/>
          </a:xfrm>
          <a:prstGeom prst="rect">
            <a:avLst/>
          </a:prstGeom>
          <a:solidFill>
            <a:schemeClr val="bg2">
              <a:alpha val="61000"/>
            </a:schemeClr>
          </a:solidFill>
        </p:spPr>
        <p:txBody>
          <a:bodyPr wrap="square" rtlCol="1">
            <a:spAutoFit/>
          </a:bodyPr>
          <a:lstStyle/>
          <a:p>
            <a:endParaRPr lang="ar-SA" dirty="0"/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D730849B-3836-0646-B061-724A115F90D3}"/>
              </a:ext>
            </a:extLst>
          </p:cNvPr>
          <p:cNvSpPr txBox="1"/>
          <p:nvPr/>
        </p:nvSpPr>
        <p:spPr>
          <a:xfrm>
            <a:off x="-64859" y="3899872"/>
            <a:ext cx="12674139" cy="3141009"/>
          </a:xfrm>
          <a:prstGeom prst="rect">
            <a:avLst/>
          </a:prstGeom>
          <a:solidFill>
            <a:schemeClr val="bg2">
              <a:alpha val="61000"/>
            </a:schemeClr>
          </a:solidFill>
        </p:spPr>
        <p:txBody>
          <a:bodyPr wrap="square" rtlCol="1">
            <a:spAutoFit/>
          </a:bodyPr>
          <a:lstStyle/>
          <a:p>
            <a:endParaRPr lang="ar-SA" dirty="0"/>
          </a:p>
        </p:txBody>
      </p:sp>
      <p:sp>
        <p:nvSpPr>
          <p:cNvPr id="2" name="مربع نص 1">
            <a:extLst>
              <a:ext uri="{FF2B5EF4-FFF2-40B4-BE49-F238E27FC236}">
                <a16:creationId xmlns:a16="http://schemas.microsoft.com/office/drawing/2014/main" id="{93CAC1DB-CA42-9C4E-A0B8-B84C5328227D}"/>
              </a:ext>
            </a:extLst>
          </p:cNvPr>
          <p:cNvSpPr txBox="1"/>
          <p:nvPr/>
        </p:nvSpPr>
        <p:spPr>
          <a:xfrm>
            <a:off x="469928" y="5998600"/>
            <a:ext cx="11604567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1">
            <a:spAutoFit/>
          </a:bodyPr>
          <a:lstStyle/>
          <a:p>
            <a:pPr algn="ctr"/>
            <a:r>
              <a:rPr lang="ar-SA" sz="3200" b="1" dirty="0"/>
              <a:t>المحور الرئيس: وهو خط مستقيم متعامد مع سطح المرآة الذي يقسمها إلى نصفين.</a:t>
            </a: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09B6106F-119E-3C49-90D7-CFCD3FFB40DF}"/>
              </a:ext>
            </a:extLst>
          </p:cNvPr>
          <p:cNvSpPr txBox="1"/>
          <p:nvPr/>
        </p:nvSpPr>
        <p:spPr>
          <a:xfrm rot="16200000">
            <a:off x="11791806" y="1823242"/>
            <a:ext cx="941743" cy="3211518"/>
          </a:xfrm>
          <a:prstGeom prst="rect">
            <a:avLst/>
          </a:prstGeom>
          <a:solidFill>
            <a:schemeClr val="bg2">
              <a:alpha val="61000"/>
            </a:schemeClr>
          </a:solidFill>
        </p:spPr>
        <p:txBody>
          <a:bodyPr wrap="square" rtlCol="1">
            <a:spAutoFit/>
          </a:bodyPr>
          <a:lstStyle/>
          <a:p>
            <a:endParaRPr lang="ar-SA" dirty="0"/>
          </a:p>
        </p:txBody>
      </p:sp>
      <p:sp>
        <p:nvSpPr>
          <p:cNvPr id="17" name="مربع نص 16">
            <a:extLst>
              <a:ext uri="{FF2B5EF4-FFF2-40B4-BE49-F238E27FC236}">
                <a16:creationId xmlns:a16="http://schemas.microsoft.com/office/drawing/2014/main" id="{EC3FD45E-5443-8A4B-9AC6-9F96025879E7}"/>
              </a:ext>
            </a:extLst>
          </p:cNvPr>
          <p:cNvSpPr txBox="1"/>
          <p:nvPr/>
        </p:nvSpPr>
        <p:spPr>
          <a:xfrm rot="16200000">
            <a:off x="-83425" y="1823240"/>
            <a:ext cx="941743" cy="3211518"/>
          </a:xfrm>
          <a:prstGeom prst="rect">
            <a:avLst/>
          </a:prstGeom>
          <a:solidFill>
            <a:schemeClr val="bg2">
              <a:alpha val="61000"/>
            </a:schemeClr>
          </a:solidFill>
        </p:spPr>
        <p:txBody>
          <a:bodyPr wrap="square" rtlCol="1">
            <a:spAutoFit/>
          </a:bodyPr>
          <a:lstStyle/>
          <a:p>
            <a:endParaRPr lang="ar-SA" dirty="0"/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ED2C3F77-97DD-0F44-90CA-7D1F2A104E67}"/>
              </a:ext>
            </a:extLst>
          </p:cNvPr>
          <p:cNvSpPr txBox="1"/>
          <p:nvPr/>
        </p:nvSpPr>
        <p:spPr>
          <a:xfrm>
            <a:off x="-1" y="476685"/>
            <a:ext cx="12192000" cy="873163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 rtl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ar-SA" sz="3200" b="1" kern="1200" dirty="0">
                <a:solidFill>
                  <a:schemeClr val="bg1"/>
                </a:solidFill>
                <a:latin typeface="+mj-lt"/>
                <a:ea typeface="+mj-ea"/>
              </a:rPr>
              <a:t> المحور الرئيس</a:t>
            </a:r>
            <a:r>
              <a:rPr lang="en-US" sz="3200" b="1" kern="1200" dirty="0">
                <a:solidFill>
                  <a:schemeClr val="bg1"/>
                </a:solidFill>
                <a:latin typeface="+mj-lt"/>
                <a:ea typeface="+mj-ea"/>
              </a:rPr>
              <a:t> CM </a:t>
            </a:r>
            <a:r>
              <a:rPr lang="ar-SA" sz="3200" b="1" kern="1200" dirty="0">
                <a:solidFill>
                  <a:schemeClr val="bg1"/>
                </a:solidFill>
                <a:latin typeface="+mj-lt"/>
                <a:ea typeface="+mj-ea"/>
              </a:rPr>
              <a:t> في المرايا المقعرة</a:t>
            </a:r>
            <a:r>
              <a:rPr lang="en-US" sz="3200" b="1" kern="1200" dirty="0">
                <a:solidFill>
                  <a:schemeClr val="bg1"/>
                </a:solidFill>
                <a:latin typeface="+mj-lt"/>
                <a:ea typeface="+mj-ea"/>
              </a:rPr>
              <a:t>:</a:t>
            </a:r>
            <a:r>
              <a:rPr lang="ar-SA" sz="3200" b="1" kern="1200" dirty="0">
                <a:solidFill>
                  <a:schemeClr val="bg1"/>
                </a:solidFill>
                <a:latin typeface="+mj-lt"/>
                <a:ea typeface="+mj-ea"/>
              </a:rPr>
              <a:t> </a:t>
            </a:r>
            <a:endParaRPr lang="en-US" sz="3200" b="1" kern="1200" dirty="0">
              <a:solidFill>
                <a:schemeClr val="bg1"/>
              </a:solidFill>
              <a:latin typeface="+mj-lt"/>
              <a:ea typeface="+mj-ea"/>
            </a:endParaRPr>
          </a:p>
        </p:txBody>
      </p:sp>
      <p:sp>
        <p:nvSpPr>
          <p:cNvPr id="4" name="سهم: خماسي 3">
            <a:extLst>
              <a:ext uri="{FF2B5EF4-FFF2-40B4-BE49-F238E27FC236}">
                <a16:creationId xmlns:a16="http://schemas.microsoft.com/office/drawing/2014/main" id="{99C843A7-143F-B151-337C-5F524920ED58}"/>
              </a:ext>
            </a:extLst>
          </p:cNvPr>
          <p:cNvSpPr/>
          <p:nvPr/>
        </p:nvSpPr>
        <p:spPr>
          <a:xfrm rot="5400000">
            <a:off x="10647335" y="651049"/>
            <a:ext cx="1286359" cy="941947"/>
          </a:xfrm>
          <a:prstGeom prst="homePlat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89413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 animBg="1"/>
      <p:bldP spid="15" grpId="0" animBg="1"/>
      <p:bldP spid="16" grpId="0" animBg="1"/>
      <p:bldP spid="1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صورة 12">
            <a:extLst>
              <a:ext uri="{FF2B5EF4-FFF2-40B4-BE49-F238E27FC236}">
                <a16:creationId xmlns:a16="http://schemas.microsoft.com/office/drawing/2014/main" id="{F5C17D7A-7A86-6A42-8F61-584926DB83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4296" y="1490190"/>
            <a:ext cx="9803407" cy="3931487"/>
          </a:xfrm>
          <a:prstGeom prst="rect">
            <a:avLst/>
          </a:prstGeom>
        </p:spPr>
      </p:pic>
      <p:sp>
        <p:nvSpPr>
          <p:cNvPr id="5" name="مربع نص 4">
            <a:extLst>
              <a:ext uri="{FF2B5EF4-FFF2-40B4-BE49-F238E27FC236}">
                <a16:creationId xmlns:a16="http://schemas.microsoft.com/office/drawing/2014/main" id="{77478F47-DA5B-314C-8224-6A6A21CC0496}"/>
              </a:ext>
            </a:extLst>
          </p:cNvPr>
          <p:cNvSpPr txBox="1"/>
          <p:nvPr/>
        </p:nvSpPr>
        <p:spPr>
          <a:xfrm>
            <a:off x="8196349" y="2958129"/>
            <a:ext cx="2161309" cy="941741"/>
          </a:xfrm>
          <a:prstGeom prst="rect">
            <a:avLst/>
          </a:prstGeom>
          <a:noFill/>
          <a:ln w="3810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txBody>
          <a:bodyPr wrap="square" rtlCol="1">
            <a:spAutoFit/>
          </a:bodyPr>
          <a:lstStyle/>
          <a:p>
            <a:endParaRPr lang="ar-SA" dirty="0"/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2BA76F35-954B-ED40-8AAB-3735AEAE6E29}"/>
              </a:ext>
            </a:extLst>
          </p:cNvPr>
          <p:cNvSpPr txBox="1"/>
          <p:nvPr/>
        </p:nvSpPr>
        <p:spPr>
          <a:xfrm>
            <a:off x="-532015" y="913267"/>
            <a:ext cx="12951229" cy="2044862"/>
          </a:xfrm>
          <a:prstGeom prst="rect">
            <a:avLst/>
          </a:prstGeom>
          <a:solidFill>
            <a:schemeClr val="bg2">
              <a:alpha val="61000"/>
            </a:schemeClr>
          </a:solidFill>
        </p:spPr>
        <p:txBody>
          <a:bodyPr wrap="square" rtlCol="1">
            <a:spAutoFit/>
          </a:bodyPr>
          <a:lstStyle/>
          <a:p>
            <a:endParaRPr lang="ar-SA" dirty="0"/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D730849B-3836-0646-B061-724A115F90D3}"/>
              </a:ext>
            </a:extLst>
          </p:cNvPr>
          <p:cNvSpPr txBox="1"/>
          <p:nvPr/>
        </p:nvSpPr>
        <p:spPr>
          <a:xfrm>
            <a:off x="-64859" y="3899872"/>
            <a:ext cx="12674139" cy="3141009"/>
          </a:xfrm>
          <a:prstGeom prst="rect">
            <a:avLst/>
          </a:prstGeom>
          <a:solidFill>
            <a:schemeClr val="bg2">
              <a:alpha val="61000"/>
            </a:schemeClr>
          </a:solidFill>
        </p:spPr>
        <p:txBody>
          <a:bodyPr wrap="square" rtlCol="1">
            <a:spAutoFit/>
          </a:bodyPr>
          <a:lstStyle/>
          <a:p>
            <a:endParaRPr lang="ar-SA" dirty="0"/>
          </a:p>
        </p:txBody>
      </p:sp>
      <p:sp>
        <p:nvSpPr>
          <p:cNvPr id="2" name="مربع نص 1">
            <a:extLst>
              <a:ext uri="{FF2B5EF4-FFF2-40B4-BE49-F238E27FC236}">
                <a16:creationId xmlns:a16="http://schemas.microsoft.com/office/drawing/2014/main" id="{93CAC1DB-CA42-9C4E-A0B8-B84C5328227D}"/>
              </a:ext>
            </a:extLst>
          </p:cNvPr>
          <p:cNvSpPr txBox="1"/>
          <p:nvPr/>
        </p:nvSpPr>
        <p:spPr>
          <a:xfrm>
            <a:off x="469928" y="5998600"/>
            <a:ext cx="11604567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1">
            <a:spAutoFit/>
          </a:bodyPr>
          <a:lstStyle/>
          <a:p>
            <a:pPr algn="ctr"/>
            <a:r>
              <a:rPr lang="ar-SA" sz="3200" b="1" dirty="0"/>
              <a:t>قطب المرآة: وهي نقطة تقاطع المحور الرئيس مع سطح المرآة.</a:t>
            </a: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09B6106F-119E-3C49-90D7-CFCD3FFB40DF}"/>
              </a:ext>
            </a:extLst>
          </p:cNvPr>
          <p:cNvSpPr txBox="1"/>
          <p:nvPr/>
        </p:nvSpPr>
        <p:spPr>
          <a:xfrm rot="16200000">
            <a:off x="11642179" y="1673611"/>
            <a:ext cx="941740" cy="3510777"/>
          </a:xfrm>
          <a:prstGeom prst="rect">
            <a:avLst/>
          </a:prstGeom>
          <a:solidFill>
            <a:schemeClr val="bg2">
              <a:alpha val="61000"/>
            </a:schemeClr>
          </a:solidFill>
        </p:spPr>
        <p:txBody>
          <a:bodyPr wrap="square" rtlCol="1">
            <a:spAutoFit/>
          </a:bodyPr>
          <a:lstStyle/>
          <a:p>
            <a:endParaRPr lang="ar-SA" dirty="0"/>
          </a:p>
        </p:txBody>
      </p:sp>
      <p:sp>
        <p:nvSpPr>
          <p:cNvPr id="17" name="مربع نص 16">
            <a:extLst>
              <a:ext uri="{FF2B5EF4-FFF2-40B4-BE49-F238E27FC236}">
                <a16:creationId xmlns:a16="http://schemas.microsoft.com/office/drawing/2014/main" id="{EC3FD45E-5443-8A4B-9AC6-9F96025879E7}"/>
              </a:ext>
            </a:extLst>
          </p:cNvPr>
          <p:cNvSpPr txBox="1"/>
          <p:nvPr/>
        </p:nvSpPr>
        <p:spPr>
          <a:xfrm rot="16200000">
            <a:off x="3001524" y="-1278335"/>
            <a:ext cx="941740" cy="9414663"/>
          </a:xfrm>
          <a:prstGeom prst="rect">
            <a:avLst/>
          </a:prstGeom>
          <a:solidFill>
            <a:schemeClr val="bg2">
              <a:alpha val="61000"/>
            </a:schemeClr>
          </a:solidFill>
        </p:spPr>
        <p:txBody>
          <a:bodyPr wrap="square" rtlCol="1">
            <a:spAutoFit/>
          </a:bodyPr>
          <a:lstStyle/>
          <a:p>
            <a:endParaRPr lang="ar-SA" dirty="0"/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3949F0EA-59AA-EE45-A9E7-E67DF4D31B20}"/>
              </a:ext>
            </a:extLst>
          </p:cNvPr>
          <p:cNvSpPr txBox="1"/>
          <p:nvPr/>
        </p:nvSpPr>
        <p:spPr>
          <a:xfrm>
            <a:off x="0" y="478838"/>
            <a:ext cx="12192000" cy="798169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 rtl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ar-SA" sz="32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قطب المرآة</a:t>
            </a:r>
            <a:r>
              <a:rPr lang="en-US" sz="32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M </a:t>
            </a:r>
            <a:r>
              <a:rPr lang="ar-SA" sz="32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في المرايا المقعرة</a:t>
            </a:r>
            <a:r>
              <a:rPr lang="en-US" sz="32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:</a:t>
            </a:r>
            <a:r>
              <a:rPr lang="ar-SA" sz="32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endParaRPr lang="en-US" sz="3200" b="1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" name="سهم: خماسي 3">
            <a:extLst>
              <a:ext uri="{FF2B5EF4-FFF2-40B4-BE49-F238E27FC236}">
                <a16:creationId xmlns:a16="http://schemas.microsoft.com/office/drawing/2014/main" id="{A7983974-962E-E664-ABA7-AD15A7D0B8FF}"/>
              </a:ext>
            </a:extLst>
          </p:cNvPr>
          <p:cNvSpPr/>
          <p:nvPr/>
        </p:nvSpPr>
        <p:spPr>
          <a:xfrm rot="5400000">
            <a:off x="10647335" y="651049"/>
            <a:ext cx="1286359" cy="941947"/>
          </a:xfrm>
          <a:prstGeom prst="homePlat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9011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 animBg="1"/>
      <p:bldP spid="15" grpId="0" animBg="1"/>
      <p:bldP spid="16" grpId="0" animBg="1"/>
      <p:bldP spid="1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صورة 12">
            <a:extLst>
              <a:ext uri="{FF2B5EF4-FFF2-40B4-BE49-F238E27FC236}">
                <a16:creationId xmlns:a16="http://schemas.microsoft.com/office/drawing/2014/main" id="{F5C17D7A-7A86-6A42-8F61-584926DB83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4296" y="1490190"/>
            <a:ext cx="9803407" cy="3931487"/>
          </a:xfrm>
          <a:prstGeom prst="rect">
            <a:avLst/>
          </a:prstGeom>
        </p:spPr>
      </p:pic>
      <p:sp>
        <p:nvSpPr>
          <p:cNvPr id="5" name="مربع نص 4">
            <a:extLst>
              <a:ext uri="{FF2B5EF4-FFF2-40B4-BE49-F238E27FC236}">
                <a16:creationId xmlns:a16="http://schemas.microsoft.com/office/drawing/2014/main" id="{77478F47-DA5B-314C-8224-6A6A21CC0496}"/>
              </a:ext>
            </a:extLst>
          </p:cNvPr>
          <p:cNvSpPr txBox="1"/>
          <p:nvPr/>
        </p:nvSpPr>
        <p:spPr>
          <a:xfrm>
            <a:off x="5950956" y="2961239"/>
            <a:ext cx="2161309" cy="936000"/>
          </a:xfrm>
          <a:prstGeom prst="rect">
            <a:avLst/>
          </a:prstGeom>
          <a:noFill/>
          <a:ln w="3810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txBody>
          <a:bodyPr wrap="square" rtlCol="1">
            <a:spAutoFit/>
          </a:bodyPr>
          <a:lstStyle/>
          <a:p>
            <a:endParaRPr lang="ar-SA" dirty="0"/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2BA76F35-954B-ED40-8AAB-3735AEAE6E29}"/>
              </a:ext>
            </a:extLst>
          </p:cNvPr>
          <p:cNvSpPr txBox="1"/>
          <p:nvPr/>
        </p:nvSpPr>
        <p:spPr>
          <a:xfrm>
            <a:off x="-532015" y="913267"/>
            <a:ext cx="12951229" cy="2044862"/>
          </a:xfrm>
          <a:prstGeom prst="rect">
            <a:avLst/>
          </a:prstGeom>
          <a:solidFill>
            <a:schemeClr val="bg2">
              <a:alpha val="61000"/>
            </a:schemeClr>
          </a:solidFill>
        </p:spPr>
        <p:txBody>
          <a:bodyPr wrap="square" rtlCol="1">
            <a:spAutoFit/>
          </a:bodyPr>
          <a:lstStyle/>
          <a:p>
            <a:endParaRPr lang="ar-SA" dirty="0"/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D730849B-3836-0646-B061-724A115F90D3}"/>
              </a:ext>
            </a:extLst>
          </p:cNvPr>
          <p:cNvSpPr txBox="1"/>
          <p:nvPr/>
        </p:nvSpPr>
        <p:spPr>
          <a:xfrm>
            <a:off x="-153256" y="3917376"/>
            <a:ext cx="12674139" cy="3141009"/>
          </a:xfrm>
          <a:prstGeom prst="rect">
            <a:avLst/>
          </a:prstGeom>
          <a:solidFill>
            <a:schemeClr val="bg2">
              <a:alpha val="61000"/>
            </a:schemeClr>
          </a:solidFill>
        </p:spPr>
        <p:txBody>
          <a:bodyPr wrap="square" rtlCol="1">
            <a:spAutoFit/>
          </a:bodyPr>
          <a:lstStyle/>
          <a:p>
            <a:endParaRPr lang="ar-SA" dirty="0"/>
          </a:p>
        </p:txBody>
      </p:sp>
      <p:sp>
        <p:nvSpPr>
          <p:cNvPr id="2" name="مربع نص 1">
            <a:extLst>
              <a:ext uri="{FF2B5EF4-FFF2-40B4-BE49-F238E27FC236}">
                <a16:creationId xmlns:a16="http://schemas.microsoft.com/office/drawing/2014/main" id="{93CAC1DB-CA42-9C4E-A0B8-B84C5328227D}"/>
              </a:ext>
            </a:extLst>
          </p:cNvPr>
          <p:cNvSpPr txBox="1"/>
          <p:nvPr/>
        </p:nvSpPr>
        <p:spPr>
          <a:xfrm>
            <a:off x="469928" y="5549720"/>
            <a:ext cx="11604567" cy="107721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1">
            <a:spAutoFit/>
          </a:bodyPr>
          <a:lstStyle/>
          <a:p>
            <a:pPr algn="ctr"/>
            <a:r>
              <a:rPr lang="ar-SA" sz="3200" b="1" dirty="0"/>
              <a:t>البؤرة الأصلية: وهي النقطة التي تتجمع فيها انعكاسات الأشعة المتوازية الساقطة موازية للمحور الرئيس بعد انعكاسها عن المرآة.</a:t>
            </a: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09B6106F-119E-3C49-90D7-CFCD3FFB40DF}"/>
              </a:ext>
            </a:extLst>
          </p:cNvPr>
          <p:cNvSpPr txBox="1"/>
          <p:nvPr/>
        </p:nvSpPr>
        <p:spPr>
          <a:xfrm rot="16200000">
            <a:off x="9688485" y="1381674"/>
            <a:ext cx="968912" cy="4121346"/>
          </a:xfrm>
          <a:prstGeom prst="rect">
            <a:avLst/>
          </a:prstGeom>
          <a:solidFill>
            <a:schemeClr val="bg2">
              <a:alpha val="61000"/>
            </a:schemeClr>
          </a:solidFill>
        </p:spPr>
        <p:txBody>
          <a:bodyPr wrap="square" rtlCol="1">
            <a:spAutoFit/>
          </a:bodyPr>
          <a:lstStyle/>
          <a:p>
            <a:endParaRPr lang="ar-SA" dirty="0"/>
          </a:p>
        </p:txBody>
      </p:sp>
      <p:sp>
        <p:nvSpPr>
          <p:cNvPr id="17" name="مربع نص 16">
            <a:extLst>
              <a:ext uri="{FF2B5EF4-FFF2-40B4-BE49-F238E27FC236}">
                <a16:creationId xmlns:a16="http://schemas.microsoft.com/office/drawing/2014/main" id="{EC3FD45E-5443-8A4B-9AC6-9F96025879E7}"/>
              </a:ext>
            </a:extLst>
          </p:cNvPr>
          <p:cNvSpPr txBox="1"/>
          <p:nvPr/>
        </p:nvSpPr>
        <p:spPr>
          <a:xfrm rot="16200000">
            <a:off x="744392" y="-1286222"/>
            <a:ext cx="961333" cy="9451794"/>
          </a:xfrm>
          <a:prstGeom prst="rect">
            <a:avLst/>
          </a:prstGeom>
          <a:solidFill>
            <a:schemeClr val="bg2">
              <a:alpha val="61000"/>
            </a:schemeClr>
          </a:solidFill>
        </p:spPr>
        <p:txBody>
          <a:bodyPr wrap="square" rtlCol="1">
            <a:spAutoFit/>
          </a:bodyPr>
          <a:lstStyle/>
          <a:p>
            <a:endParaRPr lang="ar-SA" dirty="0"/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3949F0EA-59AA-EE45-A9E7-E67DF4D31B20}"/>
              </a:ext>
            </a:extLst>
          </p:cNvPr>
          <p:cNvSpPr txBox="1"/>
          <p:nvPr/>
        </p:nvSpPr>
        <p:spPr>
          <a:xfrm>
            <a:off x="-7143" y="475733"/>
            <a:ext cx="12192000" cy="886414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 rtl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ar-SA" sz="32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البؤرة الأصلية </a:t>
            </a:r>
            <a:r>
              <a:rPr lang="en-US" sz="32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F</a:t>
            </a:r>
            <a:r>
              <a:rPr lang="ar-SA" sz="32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للمرآة المقعرة</a:t>
            </a:r>
            <a:r>
              <a:rPr lang="en-US" sz="32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:</a:t>
            </a:r>
            <a:r>
              <a:rPr lang="ar-SA" sz="32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endParaRPr lang="en-US" sz="3200" b="1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" name="سهم: خماسي 3">
            <a:extLst>
              <a:ext uri="{FF2B5EF4-FFF2-40B4-BE49-F238E27FC236}">
                <a16:creationId xmlns:a16="http://schemas.microsoft.com/office/drawing/2014/main" id="{F8841016-F2C2-91C5-DB1D-F744210FF82F}"/>
              </a:ext>
            </a:extLst>
          </p:cNvPr>
          <p:cNvSpPr/>
          <p:nvPr/>
        </p:nvSpPr>
        <p:spPr>
          <a:xfrm rot="5400000">
            <a:off x="10647335" y="651049"/>
            <a:ext cx="1286359" cy="941947"/>
          </a:xfrm>
          <a:prstGeom prst="homePlat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67438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 animBg="1"/>
      <p:bldP spid="15" grpId="0" animBg="1"/>
      <p:bldP spid="16" grpId="0" animBg="1"/>
      <p:bldP spid="1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صورة 12">
            <a:extLst>
              <a:ext uri="{FF2B5EF4-FFF2-40B4-BE49-F238E27FC236}">
                <a16:creationId xmlns:a16="http://schemas.microsoft.com/office/drawing/2014/main" id="{F5C17D7A-7A86-6A42-8F61-584926DB83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4296" y="1490190"/>
            <a:ext cx="9803407" cy="3931487"/>
          </a:xfrm>
          <a:prstGeom prst="rect">
            <a:avLst/>
          </a:prstGeom>
        </p:spPr>
      </p:pic>
      <p:sp>
        <p:nvSpPr>
          <p:cNvPr id="5" name="مربع نص 4">
            <a:extLst>
              <a:ext uri="{FF2B5EF4-FFF2-40B4-BE49-F238E27FC236}">
                <a16:creationId xmlns:a16="http://schemas.microsoft.com/office/drawing/2014/main" id="{77478F47-DA5B-314C-8224-6A6A21CC0496}"/>
              </a:ext>
            </a:extLst>
          </p:cNvPr>
          <p:cNvSpPr txBox="1"/>
          <p:nvPr/>
        </p:nvSpPr>
        <p:spPr>
          <a:xfrm>
            <a:off x="6565393" y="3383953"/>
            <a:ext cx="2918475" cy="507523"/>
          </a:xfrm>
          <a:prstGeom prst="rect">
            <a:avLst/>
          </a:prstGeom>
          <a:noFill/>
          <a:ln w="3810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txBody>
          <a:bodyPr wrap="square" rtlCol="1">
            <a:spAutoFit/>
          </a:bodyPr>
          <a:lstStyle/>
          <a:p>
            <a:pPr marL="0" algn="l" defTabSz="914400" rtl="0" eaLnBrk="1" latinLnBrk="0" hangingPunct="1"/>
            <a:endParaRPr lang="ar-SA" dirty="0"/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2BA76F35-954B-ED40-8AAB-3735AEAE6E29}"/>
              </a:ext>
            </a:extLst>
          </p:cNvPr>
          <p:cNvSpPr txBox="1"/>
          <p:nvPr/>
        </p:nvSpPr>
        <p:spPr>
          <a:xfrm>
            <a:off x="-532015" y="913266"/>
            <a:ext cx="13076441" cy="2470687"/>
          </a:xfrm>
          <a:prstGeom prst="rect">
            <a:avLst/>
          </a:prstGeom>
          <a:solidFill>
            <a:schemeClr val="bg2">
              <a:alpha val="61000"/>
            </a:schemeClr>
          </a:solidFill>
        </p:spPr>
        <p:txBody>
          <a:bodyPr wrap="square" rtlCol="1">
            <a:spAutoFit/>
          </a:bodyPr>
          <a:lstStyle/>
          <a:p>
            <a:pPr marL="0" algn="l" defTabSz="914400" rtl="0" eaLnBrk="1" latinLnBrk="0" hangingPunct="1"/>
            <a:endParaRPr lang="ar-SA" dirty="0"/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D730849B-3836-0646-B061-724A115F90D3}"/>
              </a:ext>
            </a:extLst>
          </p:cNvPr>
          <p:cNvSpPr txBox="1"/>
          <p:nvPr/>
        </p:nvSpPr>
        <p:spPr>
          <a:xfrm>
            <a:off x="-153256" y="3917376"/>
            <a:ext cx="12674139" cy="3141009"/>
          </a:xfrm>
          <a:prstGeom prst="rect">
            <a:avLst/>
          </a:prstGeom>
          <a:solidFill>
            <a:schemeClr val="bg2">
              <a:alpha val="61000"/>
            </a:schemeClr>
          </a:solidFill>
        </p:spPr>
        <p:txBody>
          <a:bodyPr wrap="square" rtlCol="1">
            <a:spAutoFit/>
          </a:bodyPr>
          <a:lstStyle/>
          <a:p>
            <a:endParaRPr lang="ar-SA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مربع نص 1">
                <a:extLst>
                  <a:ext uri="{FF2B5EF4-FFF2-40B4-BE49-F238E27FC236}">
                    <a16:creationId xmlns:a16="http://schemas.microsoft.com/office/drawing/2014/main" id="{93CAC1DB-CA42-9C4E-A0B8-B84C5328227D}"/>
                  </a:ext>
                </a:extLst>
              </p:cNvPr>
              <p:cNvSpPr txBox="1"/>
              <p:nvPr/>
            </p:nvSpPr>
            <p:spPr>
              <a:xfrm>
                <a:off x="469928" y="5549720"/>
                <a:ext cx="11604567" cy="1239250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txBody>
              <a:bodyPr wrap="square" rtlCol="1">
                <a:spAutoFit/>
              </a:bodyPr>
              <a:lstStyle/>
              <a:p>
                <a:pPr algn="ctr"/>
                <a:r>
                  <a:rPr lang="ar-SA" sz="3200" b="1" dirty="0"/>
                  <a:t>البعد </a:t>
                </a:r>
                <a:r>
                  <a:rPr lang="ar-SA" sz="3200" b="1" dirty="0" err="1"/>
                  <a:t>الؤري</a:t>
                </a:r>
                <a:r>
                  <a:rPr lang="ar-SA" sz="3200" b="1" dirty="0"/>
                  <a:t>: يمثل المسافة بين قطب المرآة </a:t>
                </a:r>
                <a:r>
                  <a:rPr lang="en-US" sz="32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M</a:t>
                </a:r>
                <a:r>
                  <a:rPr lang="ar-SA" sz="3200" b="1" dirty="0"/>
                  <a:t> وبؤرتها الأصلية </a:t>
                </a:r>
                <a:r>
                  <a:rPr lang="en-US" sz="32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F</a:t>
                </a:r>
                <a:r>
                  <a:rPr lang="ar-SA" sz="3200" b="1" dirty="0"/>
                  <a:t>، ويعبر عنه </a:t>
                </a:r>
                <a14:m>
                  <m:oMath xmlns:m="http://schemas.openxmlformats.org/officeDocument/2006/math">
                    <m:r>
                      <a:rPr lang="ar-SA" sz="3200" b="1" i="1" smtClean="0">
                        <a:latin typeface="Cambria Math" panose="02040503050406030204" pitchFamily="18" charset="0"/>
                      </a:rPr>
                      <m:t>𝒇</m:t>
                    </m:r>
                    <m:r>
                      <a:rPr lang="en-US" sz="3200" b="1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2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𝒓</m:t>
                        </m:r>
                      </m:num>
                      <m:den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</m:oMath>
                </a14:m>
                <a:endParaRPr lang="ar-SA" sz="3200" b="1" dirty="0"/>
              </a:p>
              <a:p>
                <a:pPr algn="ctr"/>
                <a:r>
                  <a:rPr lang="ar-SA" sz="3200" b="1" dirty="0"/>
                  <a:t>*البعد البؤري للمرآة المقعرة موجبًا.</a:t>
                </a:r>
              </a:p>
            </p:txBody>
          </p:sp>
        </mc:Choice>
        <mc:Fallback xmlns="">
          <p:sp>
            <p:nvSpPr>
              <p:cNvPr id="2" name="مربع نص 1">
                <a:extLst>
                  <a:ext uri="{FF2B5EF4-FFF2-40B4-BE49-F238E27FC236}">
                    <a16:creationId xmlns:a16="http://schemas.microsoft.com/office/drawing/2014/main" id="{93CAC1DB-CA42-9C4E-A0B8-B84C532822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9928" y="5549720"/>
                <a:ext cx="11604567" cy="1239250"/>
              </a:xfrm>
              <a:prstGeom prst="rect">
                <a:avLst/>
              </a:prstGeom>
              <a:blipFill>
                <a:blip r:embed="rId4"/>
                <a:stretch>
                  <a:fillRect l="-1532" t="-3061" r="-656" b="-14286"/>
                </a:stretch>
              </a:blipFill>
            </p:spPr>
            <p:txBody>
              <a:bodyPr/>
              <a:lstStyle/>
              <a:p>
                <a:r>
                  <a:rPr lang="ar-S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مربع نص 16">
            <a:extLst>
              <a:ext uri="{FF2B5EF4-FFF2-40B4-BE49-F238E27FC236}">
                <a16:creationId xmlns:a16="http://schemas.microsoft.com/office/drawing/2014/main" id="{EC3FD45E-5443-8A4B-9AC6-9F96025879E7}"/>
              </a:ext>
            </a:extLst>
          </p:cNvPr>
          <p:cNvSpPr txBox="1"/>
          <p:nvPr/>
        </p:nvSpPr>
        <p:spPr>
          <a:xfrm rot="16200000">
            <a:off x="1559555" y="-1089320"/>
            <a:ext cx="531706" cy="9479970"/>
          </a:xfrm>
          <a:prstGeom prst="rect">
            <a:avLst/>
          </a:prstGeom>
          <a:solidFill>
            <a:schemeClr val="bg2">
              <a:alpha val="61000"/>
            </a:schemeClr>
          </a:solidFill>
        </p:spPr>
        <p:txBody>
          <a:bodyPr wrap="square" rtlCol="1">
            <a:spAutoFit/>
          </a:bodyPr>
          <a:lstStyle/>
          <a:p>
            <a:pPr marL="0" algn="l" defTabSz="914400" rtl="0" eaLnBrk="1" latinLnBrk="0" hangingPunct="1"/>
            <a:endParaRPr lang="ar-SA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مربع نص 11">
                <a:extLst>
                  <a:ext uri="{FF2B5EF4-FFF2-40B4-BE49-F238E27FC236}">
                    <a16:creationId xmlns:a16="http://schemas.microsoft.com/office/drawing/2014/main" id="{3949F0EA-59AA-EE45-A9E7-E67DF4D31B20}"/>
                  </a:ext>
                </a:extLst>
              </p:cNvPr>
              <p:cNvSpPr txBox="1"/>
              <p:nvPr/>
            </p:nvSpPr>
            <p:spPr>
              <a:xfrm>
                <a:off x="0" y="519276"/>
                <a:ext cx="12192000" cy="842871"/>
              </a:xfrm>
              <a:prstGeom prst="rect">
                <a:avLst/>
              </a:prstGeom>
              <a:solidFill>
                <a:schemeClr val="accent1"/>
              </a:solidFill>
            </p:spPr>
            <p:txBody>
              <a:bodyPr vert="horz" lIns="91440" tIns="45720" rIns="91440" bIns="45720" rtlCol="0" anchor="ctr">
                <a:normAutofit/>
              </a:bodyPr>
              <a:lstStyle/>
              <a:p>
                <a:pPr algn="ctr" rtl="1">
                  <a:lnSpc>
                    <a:spcPct val="90000"/>
                  </a:lnSpc>
                  <a:spcBef>
                    <a:spcPct val="0"/>
                  </a:spcBef>
                  <a:spcAft>
                    <a:spcPts val="600"/>
                  </a:spcAft>
                </a:pPr>
                <a:r>
                  <a:rPr lang="ar-SA" sz="3200" b="1" kern="1200" dirty="0">
                    <a:solidFill>
                      <a:schemeClr val="bg1"/>
                    </a:solidFill>
                    <a:latin typeface="+mj-lt"/>
                    <a:ea typeface="+mj-ea"/>
                    <a:cs typeface="+mj-cs"/>
                  </a:rPr>
                  <a:t> البعد البؤري </a:t>
                </a:r>
                <a14:m>
                  <m:oMath xmlns:m="http://schemas.openxmlformats.org/officeDocument/2006/math">
                    <m:r>
                      <a:rPr lang="en-US" sz="3200" b="1" i="1" kern="120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+mj-ea"/>
                        <a:cs typeface="+mj-cs"/>
                      </a:rPr>
                      <m:t>𝒇</m:t>
                    </m:r>
                  </m:oMath>
                </a14:m>
                <a:r>
                  <a:rPr lang="ar-SA" sz="3200" b="1" kern="1200" dirty="0">
                    <a:solidFill>
                      <a:schemeClr val="bg1"/>
                    </a:solidFill>
                    <a:latin typeface="+mj-lt"/>
                    <a:ea typeface="+mj-ea"/>
                    <a:cs typeface="+mj-cs"/>
                  </a:rPr>
                  <a:t> للمرآة المقعرة</a:t>
                </a:r>
                <a:r>
                  <a:rPr lang="en-US" sz="3200" b="1" kern="1200" dirty="0">
                    <a:solidFill>
                      <a:schemeClr val="bg1"/>
                    </a:solidFill>
                    <a:latin typeface="+mj-lt"/>
                    <a:ea typeface="+mj-ea"/>
                    <a:cs typeface="+mj-cs"/>
                  </a:rPr>
                  <a:t>:</a:t>
                </a:r>
                <a:r>
                  <a:rPr lang="ar-SA" sz="3200" b="1" kern="1200" dirty="0">
                    <a:solidFill>
                      <a:schemeClr val="bg1"/>
                    </a:solidFill>
                    <a:latin typeface="+mj-lt"/>
                    <a:ea typeface="+mj-ea"/>
                    <a:cs typeface="+mj-cs"/>
                  </a:rPr>
                  <a:t> </a:t>
                </a:r>
                <a:endParaRPr lang="en-US" sz="3200" b="1" kern="1200" dirty="0">
                  <a:solidFill>
                    <a:schemeClr val="bg1"/>
                  </a:solidFill>
                  <a:latin typeface="+mj-lt"/>
                  <a:ea typeface="+mj-ea"/>
                  <a:cs typeface="+mj-cs"/>
                </a:endParaRPr>
              </a:p>
            </p:txBody>
          </p:sp>
        </mc:Choice>
        <mc:Fallback xmlns="">
          <p:sp>
            <p:nvSpPr>
              <p:cNvPr id="12" name="مربع نص 11">
                <a:extLst>
                  <a:ext uri="{FF2B5EF4-FFF2-40B4-BE49-F238E27FC236}">
                    <a16:creationId xmlns:a16="http://schemas.microsoft.com/office/drawing/2014/main" id="{3949F0EA-59AA-EE45-A9E7-E67DF4D31B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519276"/>
                <a:ext cx="12192000" cy="842871"/>
              </a:xfrm>
              <a:prstGeom prst="rect">
                <a:avLst/>
              </a:prstGeom>
              <a:blipFill>
                <a:blip r:embed="rId5"/>
                <a:stretch>
                  <a:fillRect b="-652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مربع نص 13">
            <a:extLst>
              <a:ext uri="{FF2B5EF4-FFF2-40B4-BE49-F238E27FC236}">
                <a16:creationId xmlns:a16="http://schemas.microsoft.com/office/drawing/2014/main" id="{7AD457F5-B849-594A-93FC-6E67FF6572ED}"/>
              </a:ext>
            </a:extLst>
          </p:cNvPr>
          <p:cNvSpPr txBox="1"/>
          <p:nvPr/>
        </p:nvSpPr>
        <p:spPr>
          <a:xfrm rot="16200000">
            <a:off x="13976288" y="-1089319"/>
            <a:ext cx="531706" cy="9479970"/>
          </a:xfrm>
          <a:prstGeom prst="rect">
            <a:avLst/>
          </a:prstGeom>
          <a:solidFill>
            <a:schemeClr val="bg2">
              <a:alpha val="61000"/>
            </a:schemeClr>
          </a:solidFill>
        </p:spPr>
        <p:txBody>
          <a:bodyPr wrap="square" rtlCol="1">
            <a:spAutoFit/>
          </a:bodyPr>
          <a:lstStyle/>
          <a:p>
            <a:pPr marL="0" algn="l" defTabSz="914400" rtl="0" eaLnBrk="1" latinLnBrk="0" hangingPunct="1"/>
            <a:endParaRPr lang="ar-SA" dirty="0"/>
          </a:p>
        </p:txBody>
      </p:sp>
      <p:sp>
        <p:nvSpPr>
          <p:cNvPr id="4" name="سهم: خماسي 3">
            <a:extLst>
              <a:ext uri="{FF2B5EF4-FFF2-40B4-BE49-F238E27FC236}">
                <a16:creationId xmlns:a16="http://schemas.microsoft.com/office/drawing/2014/main" id="{7408FC99-5C00-BF6D-0B3C-23C743CB04D3}"/>
              </a:ext>
            </a:extLst>
          </p:cNvPr>
          <p:cNvSpPr/>
          <p:nvPr/>
        </p:nvSpPr>
        <p:spPr>
          <a:xfrm rot="5400000">
            <a:off x="10647335" y="651049"/>
            <a:ext cx="1286359" cy="941947"/>
          </a:xfrm>
          <a:prstGeom prst="homePlat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6263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 animBg="1"/>
      <p:bldP spid="15" grpId="0" animBg="1"/>
      <p:bldP spid="17" grpId="0" animBg="1"/>
      <p:bldP spid="1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مستطيل مستدير الزوايا 8">
            <a:extLst>
              <a:ext uri="{FF2B5EF4-FFF2-40B4-BE49-F238E27FC236}">
                <a16:creationId xmlns:a16="http://schemas.microsoft.com/office/drawing/2014/main" id="{4A964CE0-BBDD-0449-912A-55B2DE54BE91}"/>
              </a:ext>
            </a:extLst>
          </p:cNvPr>
          <p:cNvSpPr/>
          <p:nvPr/>
        </p:nvSpPr>
        <p:spPr>
          <a:xfrm>
            <a:off x="2048254" y="1301634"/>
            <a:ext cx="8354473" cy="117916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defTabSz="342900" rtl="1"/>
            <a:r>
              <a:rPr lang="ar-SA" sz="3200" b="1" dirty="0">
                <a:latin typeface="Muna" pitchFamily="2" charset="-78"/>
              </a:rPr>
              <a:t>سؤال: حددي على الصورة البعد البؤري والبؤرة الأصلية وقطب المرآة</a:t>
            </a:r>
          </a:p>
        </p:txBody>
      </p:sp>
      <p:grpSp>
        <p:nvGrpSpPr>
          <p:cNvPr id="8" name="مجموعة 7">
            <a:extLst>
              <a:ext uri="{FF2B5EF4-FFF2-40B4-BE49-F238E27FC236}">
                <a16:creationId xmlns:a16="http://schemas.microsoft.com/office/drawing/2014/main" id="{77CD2324-F472-6B41-9D2A-B4D0D416DFE1}"/>
              </a:ext>
            </a:extLst>
          </p:cNvPr>
          <p:cNvGrpSpPr/>
          <p:nvPr/>
        </p:nvGrpSpPr>
        <p:grpSpPr>
          <a:xfrm>
            <a:off x="182880" y="256033"/>
            <a:ext cx="11814048" cy="6291072"/>
            <a:chOff x="899160" y="624839"/>
            <a:chExt cx="10530840" cy="5364481"/>
          </a:xfrm>
        </p:grpSpPr>
        <p:sp>
          <p:nvSpPr>
            <p:cNvPr id="14" name="مستطيل مستدير الزوايا 13">
              <a:extLst>
                <a:ext uri="{FF2B5EF4-FFF2-40B4-BE49-F238E27FC236}">
                  <a16:creationId xmlns:a16="http://schemas.microsoft.com/office/drawing/2014/main" id="{637E1C4A-B1F2-5047-83A7-1A751035FC67}"/>
                </a:ext>
              </a:extLst>
            </p:cNvPr>
            <p:cNvSpPr/>
            <p:nvPr/>
          </p:nvSpPr>
          <p:spPr>
            <a:xfrm>
              <a:off x="899160" y="978782"/>
              <a:ext cx="10530840" cy="5010538"/>
            </a:xfrm>
            <a:prstGeom prst="roundRect">
              <a:avLst/>
            </a:prstGeom>
            <a:noFill/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algn="ctr" defTabSz="914400" rtl="0" eaLnBrk="1" latinLnBrk="0" hangingPunct="1"/>
              <a:endParaRPr lang="ar-SA"/>
            </a:p>
          </p:txBody>
        </p:sp>
        <p:sp>
          <p:nvSpPr>
            <p:cNvPr id="15" name="مربع نص 14">
              <a:extLst>
                <a:ext uri="{FF2B5EF4-FFF2-40B4-BE49-F238E27FC236}">
                  <a16:creationId xmlns:a16="http://schemas.microsoft.com/office/drawing/2014/main" id="{AEF98503-3995-5E4A-AC6C-F7BAB09E6C07}"/>
                </a:ext>
              </a:extLst>
            </p:cNvPr>
            <p:cNvSpPr txBox="1"/>
            <p:nvPr/>
          </p:nvSpPr>
          <p:spPr>
            <a:xfrm>
              <a:off x="6969369" y="624839"/>
              <a:ext cx="3051591" cy="707886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4000" b="1" dirty="0"/>
                <a:t>تقويم مرحلي</a:t>
              </a:r>
            </a:p>
          </p:txBody>
        </p:sp>
      </p:grpSp>
      <p:pic>
        <p:nvPicPr>
          <p:cNvPr id="16" name="صورة 15">
            <a:extLst>
              <a:ext uri="{FF2B5EF4-FFF2-40B4-BE49-F238E27FC236}">
                <a16:creationId xmlns:a16="http://schemas.microsoft.com/office/drawing/2014/main" id="{92D94DAE-5D45-8B4F-84DA-68C3D37C85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4363" y="2596895"/>
            <a:ext cx="9582257" cy="3842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8799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مستدير الزوايا 3">
            <a:extLst>
              <a:ext uri="{FF2B5EF4-FFF2-40B4-BE49-F238E27FC236}">
                <a16:creationId xmlns:a16="http://schemas.microsoft.com/office/drawing/2014/main" id="{166B1372-5349-BE42-AAC0-2386A9DBC519}"/>
              </a:ext>
            </a:extLst>
          </p:cNvPr>
          <p:cNvSpPr/>
          <p:nvPr/>
        </p:nvSpPr>
        <p:spPr>
          <a:xfrm>
            <a:off x="1889664" y="1830792"/>
            <a:ext cx="8664681" cy="193098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defTabSz="342900" rtl="1"/>
            <a:r>
              <a:rPr lang="ar-SA" sz="3600" b="1" dirty="0">
                <a:solidFill>
                  <a:schemeClr val="tx2">
                    <a:lumMod val="75000"/>
                  </a:schemeClr>
                </a:solidFill>
                <a:latin typeface="Muna" pitchFamily="2" charset="-78"/>
              </a:rPr>
              <a:t>يمثل المسافة بين قطب المرآة وبؤرتها الأصلية:</a:t>
            </a:r>
          </a:p>
        </p:txBody>
      </p:sp>
      <p:sp>
        <p:nvSpPr>
          <p:cNvPr id="9" name="مستطيل مستدير الزوايا 8">
            <a:extLst>
              <a:ext uri="{FF2B5EF4-FFF2-40B4-BE49-F238E27FC236}">
                <a16:creationId xmlns:a16="http://schemas.microsoft.com/office/drawing/2014/main" id="{4A964CE0-BBDD-0449-912A-55B2DE54BE91}"/>
              </a:ext>
            </a:extLst>
          </p:cNvPr>
          <p:cNvSpPr/>
          <p:nvPr/>
        </p:nvSpPr>
        <p:spPr>
          <a:xfrm>
            <a:off x="5981605" y="1509175"/>
            <a:ext cx="4421124" cy="61623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defTabSz="342900" rtl="1"/>
            <a:r>
              <a:rPr lang="ar-SA" sz="2400" b="1" dirty="0">
                <a:latin typeface="Muna" pitchFamily="2" charset="-78"/>
              </a:rPr>
              <a:t>سؤال: اختاري الإجابة الصحيحة</a:t>
            </a:r>
          </a:p>
        </p:txBody>
      </p:sp>
      <p:sp>
        <p:nvSpPr>
          <p:cNvPr id="11" name="مستطيل مستدير الزوايا 10">
            <a:extLst>
              <a:ext uri="{FF2B5EF4-FFF2-40B4-BE49-F238E27FC236}">
                <a16:creationId xmlns:a16="http://schemas.microsoft.com/office/drawing/2014/main" id="{3A61364B-F97D-CA49-8492-4E7960222498}"/>
              </a:ext>
            </a:extLst>
          </p:cNvPr>
          <p:cNvSpPr/>
          <p:nvPr/>
        </p:nvSpPr>
        <p:spPr>
          <a:xfrm>
            <a:off x="6601326" y="4063138"/>
            <a:ext cx="2850478" cy="658368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defTabSz="342900" rtl="1"/>
            <a:r>
              <a:rPr lang="ar-SA" sz="3200" b="1" dirty="0">
                <a:latin typeface="Muna" pitchFamily="2" charset="-78"/>
              </a:rPr>
              <a:t>أ. </a:t>
            </a:r>
            <a:r>
              <a:rPr lang="en-US" sz="3200" b="1" dirty="0">
                <a:latin typeface="Muna" pitchFamily="2" charset="-78"/>
              </a:rPr>
              <a:t>F</a:t>
            </a:r>
            <a:endParaRPr lang="ar-SA" sz="3200" b="1" dirty="0">
              <a:latin typeface="Muna" pitchFamily="2" charset="-7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مستطيل مستدير الزوايا 11">
                <a:extLst>
                  <a:ext uri="{FF2B5EF4-FFF2-40B4-BE49-F238E27FC236}">
                    <a16:creationId xmlns:a16="http://schemas.microsoft.com/office/drawing/2014/main" id="{9D522F1B-6D67-6844-A467-4AAEF0C56965}"/>
                  </a:ext>
                </a:extLst>
              </p:cNvPr>
              <p:cNvSpPr/>
              <p:nvPr/>
            </p:nvSpPr>
            <p:spPr>
              <a:xfrm>
                <a:off x="3131128" y="4063137"/>
                <a:ext cx="2850478" cy="658368"/>
              </a:xfrm>
              <a:prstGeom prst="round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defTabSz="342900" rtl="1"/>
                <a:r>
                  <a:rPr lang="ar-SA" sz="3200" b="1" dirty="0">
                    <a:latin typeface="Muna" pitchFamily="2" charset="-78"/>
                  </a:rPr>
                  <a:t>ب. </a:t>
                </a:r>
                <a14:m>
                  <m:oMath xmlns:m="http://schemas.openxmlformats.org/officeDocument/2006/math">
                    <m:r>
                      <a:rPr lang="en-US" sz="3200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𝒇</m:t>
                    </m:r>
                  </m:oMath>
                </a14:m>
                <a:endParaRPr lang="ar-SA" sz="3200" b="1" dirty="0">
                  <a:latin typeface="Muna" pitchFamily="2" charset="-78"/>
                </a:endParaRPr>
              </a:p>
            </p:txBody>
          </p:sp>
        </mc:Choice>
        <mc:Fallback xmlns="">
          <p:sp>
            <p:nvSpPr>
              <p:cNvPr id="12" name="مستطيل مستدير الزوايا 11">
                <a:extLst>
                  <a:ext uri="{FF2B5EF4-FFF2-40B4-BE49-F238E27FC236}">
                    <a16:creationId xmlns:a16="http://schemas.microsoft.com/office/drawing/2014/main" id="{9D522F1B-6D67-6844-A467-4AAEF0C5696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31128" y="4063137"/>
                <a:ext cx="2850478" cy="658368"/>
              </a:xfrm>
              <a:prstGeom prst="roundRect">
                <a:avLst/>
              </a:prstGeom>
              <a:blipFill>
                <a:blip r:embed="rId2"/>
                <a:stretch>
                  <a:fillRect t="-6481" b="-2407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مستطيل مستدير الزوايا 9">
            <a:extLst>
              <a:ext uri="{FF2B5EF4-FFF2-40B4-BE49-F238E27FC236}">
                <a16:creationId xmlns:a16="http://schemas.microsoft.com/office/drawing/2014/main" id="{D4656B70-5B1D-544B-BA51-25D5F192620D}"/>
              </a:ext>
            </a:extLst>
          </p:cNvPr>
          <p:cNvSpPr/>
          <p:nvPr/>
        </p:nvSpPr>
        <p:spPr>
          <a:xfrm>
            <a:off x="6601326" y="4876592"/>
            <a:ext cx="2850477" cy="658368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defTabSz="342900" rtl="1"/>
            <a:r>
              <a:rPr lang="ar-SA" sz="3200" b="1" dirty="0">
                <a:latin typeface="Muna" pitchFamily="2" charset="-78"/>
              </a:rPr>
              <a:t>ج. </a:t>
            </a:r>
            <a:r>
              <a:rPr lang="en-US" sz="3200" b="1" dirty="0">
                <a:latin typeface="Muna" pitchFamily="2" charset="-78"/>
              </a:rPr>
              <a:t>C</a:t>
            </a:r>
            <a:endParaRPr lang="ar-SA" sz="3200" b="1" dirty="0">
              <a:latin typeface="Muna" pitchFamily="2" charset="-78"/>
            </a:endParaRPr>
          </a:p>
        </p:txBody>
      </p:sp>
      <p:sp>
        <p:nvSpPr>
          <p:cNvPr id="13" name="مستطيل مستدير الزوايا 12">
            <a:extLst>
              <a:ext uri="{FF2B5EF4-FFF2-40B4-BE49-F238E27FC236}">
                <a16:creationId xmlns:a16="http://schemas.microsoft.com/office/drawing/2014/main" id="{73591926-B4D2-8E4A-971E-65ADA95C0791}"/>
              </a:ext>
            </a:extLst>
          </p:cNvPr>
          <p:cNvSpPr/>
          <p:nvPr/>
        </p:nvSpPr>
        <p:spPr>
          <a:xfrm>
            <a:off x="3131128" y="4881891"/>
            <a:ext cx="2850477" cy="658368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defTabSz="342900" rtl="1"/>
            <a:r>
              <a:rPr lang="ar-SA" sz="3200" b="1" dirty="0">
                <a:latin typeface="Muna" pitchFamily="2" charset="-78"/>
              </a:rPr>
              <a:t>د. </a:t>
            </a:r>
            <a:r>
              <a:rPr lang="en-US" sz="3200" b="1" dirty="0">
                <a:latin typeface="Muna" pitchFamily="2" charset="-78"/>
              </a:rPr>
              <a:t>M</a:t>
            </a:r>
            <a:endParaRPr lang="ar-SA" sz="3200" b="1" dirty="0">
              <a:latin typeface="Muna" pitchFamily="2" charset="-78"/>
            </a:endParaRPr>
          </a:p>
        </p:txBody>
      </p:sp>
      <p:grpSp>
        <p:nvGrpSpPr>
          <p:cNvPr id="8" name="مجموعة 7">
            <a:extLst>
              <a:ext uri="{FF2B5EF4-FFF2-40B4-BE49-F238E27FC236}">
                <a16:creationId xmlns:a16="http://schemas.microsoft.com/office/drawing/2014/main" id="{77CD2324-F472-6B41-9D2A-B4D0D416DFE1}"/>
              </a:ext>
            </a:extLst>
          </p:cNvPr>
          <p:cNvGrpSpPr/>
          <p:nvPr/>
        </p:nvGrpSpPr>
        <p:grpSpPr>
          <a:xfrm>
            <a:off x="899160" y="624839"/>
            <a:ext cx="10530840" cy="5364481"/>
            <a:chOff x="899160" y="624839"/>
            <a:chExt cx="10530840" cy="5364481"/>
          </a:xfrm>
        </p:grpSpPr>
        <p:sp>
          <p:nvSpPr>
            <p:cNvPr id="14" name="مستطيل مستدير الزوايا 13">
              <a:extLst>
                <a:ext uri="{FF2B5EF4-FFF2-40B4-BE49-F238E27FC236}">
                  <a16:creationId xmlns:a16="http://schemas.microsoft.com/office/drawing/2014/main" id="{637E1C4A-B1F2-5047-83A7-1A751035FC67}"/>
                </a:ext>
              </a:extLst>
            </p:cNvPr>
            <p:cNvSpPr/>
            <p:nvPr/>
          </p:nvSpPr>
          <p:spPr>
            <a:xfrm>
              <a:off x="899160" y="978782"/>
              <a:ext cx="10530840" cy="5010538"/>
            </a:xfrm>
            <a:prstGeom prst="roundRect">
              <a:avLst/>
            </a:prstGeom>
            <a:noFill/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algn="ctr" defTabSz="914400" rtl="0" eaLnBrk="1" latinLnBrk="0" hangingPunct="1"/>
              <a:endParaRPr lang="ar-SA"/>
            </a:p>
          </p:txBody>
        </p:sp>
        <p:sp>
          <p:nvSpPr>
            <p:cNvPr id="15" name="مربع نص 14">
              <a:extLst>
                <a:ext uri="{FF2B5EF4-FFF2-40B4-BE49-F238E27FC236}">
                  <a16:creationId xmlns:a16="http://schemas.microsoft.com/office/drawing/2014/main" id="{AEF98503-3995-5E4A-AC6C-F7BAB09E6C07}"/>
                </a:ext>
              </a:extLst>
            </p:cNvPr>
            <p:cNvSpPr txBox="1"/>
            <p:nvPr/>
          </p:nvSpPr>
          <p:spPr>
            <a:xfrm>
              <a:off x="6969369" y="624839"/>
              <a:ext cx="3051591" cy="707886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4000" b="1" dirty="0"/>
                <a:t>تقويم مرحلي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53276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2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مربع نص 5">
            <a:extLst>
              <a:ext uri="{FF2B5EF4-FFF2-40B4-BE49-F238E27FC236}">
                <a16:creationId xmlns:a16="http://schemas.microsoft.com/office/drawing/2014/main" id="{ED2C3F77-97DD-0F44-90CA-7D1F2A104E67}"/>
              </a:ext>
            </a:extLst>
          </p:cNvPr>
          <p:cNvSpPr txBox="1"/>
          <p:nvPr/>
        </p:nvSpPr>
        <p:spPr>
          <a:xfrm>
            <a:off x="0" y="483379"/>
            <a:ext cx="12192000" cy="829227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 rtl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ar-SA" sz="32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 صفات الصور في ا</a:t>
            </a:r>
            <a:r>
              <a:rPr lang="ar-SA" sz="32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لمرايا المقعرة</a:t>
            </a:r>
            <a:endParaRPr lang="en-US" sz="3200" b="1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" name="مربع نص 1">
            <a:extLst>
              <a:ext uri="{FF2B5EF4-FFF2-40B4-BE49-F238E27FC236}">
                <a16:creationId xmlns:a16="http://schemas.microsoft.com/office/drawing/2014/main" id="{93CAC1DB-CA42-9C4E-A0B8-B84C5328227D}"/>
              </a:ext>
            </a:extLst>
          </p:cNvPr>
          <p:cNvSpPr txBox="1"/>
          <p:nvPr/>
        </p:nvSpPr>
        <p:spPr>
          <a:xfrm>
            <a:off x="8286069" y="2405033"/>
            <a:ext cx="2868177" cy="646331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rtlCol="1">
            <a:spAutoFit/>
          </a:bodyPr>
          <a:lstStyle/>
          <a:p>
            <a:pPr algn="ctr"/>
            <a:r>
              <a:rPr lang="ar-SA" sz="3600" b="1" dirty="0"/>
              <a:t>خيالية أو حقيقية</a:t>
            </a: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4EB474FC-0583-7E4E-8062-0E658E865863}"/>
              </a:ext>
            </a:extLst>
          </p:cNvPr>
          <p:cNvSpPr txBox="1"/>
          <p:nvPr/>
        </p:nvSpPr>
        <p:spPr>
          <a:xfrm>
            <a:off x="3336823" y="3275006"/>
            <a:ext cx="7066741" cy="646331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1">
            <a:spAutoFit/>
          </a:bodyPr>
          <a:lstStyle/>
          <a:p>
            <a:pPr algn="ctr"/>
            <a:r>
              <a:rPr lang="ar-SA" sz="3600" b="1" dirty="0"/>
              <a:t>مكبرة أو مصغرة أو مساوية لطول الجسم</a:t>
            </a: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8AB54386-C6A1-3548-A95D-074048324A6E}"/>
              </a:ext>
            </a:extLst>
          </p:cNvPr>
          <p:cNvSpPr txBox="1"/>
          <p:nvPr/>
        </p:nvSpPr>
        <p:spPr>
          <a:xfrm>
            <a:off x="1556085" y="4144979"/>
            <a:ext cx="2868177" cy="64633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1">
            <a:spAutoFit/>
          </a:bodyPr>
          <a:lstStyle/>
          <a:p>
            <a:pPr algn="ctr"/>
            <a:r>
              <a:rPr lang="ar-SA" sz="3600" b="1" dirty="0"/>
              <a:t>مقلوبة أو معتدلة</a:t>
            </a:r>
          </a:p>
        </p:txBody>
      </p:sp>
      <p:sp>
        <p:nvSpPr>
          <p:cNvPr id="4" name="سهم: خماسي 3">
            <a:extLst>
              <a:ext uri="{FF2B5EF4-FFF2-40B4-BE49-F238E27FC236}">
                <a16:creationId xmlns:a16="http://schemas.microsoft.com/office/drawing/2014/main" id="{8376AA5D-06C5-1FE9-42FB-621D6612C45A}"/>
              </a:ext>
            </a:extLst>
          </p:cNvPr>
          <p:cNvSpPr/>
          <p:nvPr/>
        </p:nvSpPr>
        <p:spPr>
          <a:xfrm rot="5400000">
            <a:off x="10647335" y="651049"/>
            <a:ext cx="1286359" cy="941947"/>
          </a:xfrm>
          <a:prstGeom prst="homePlat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3706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0" grpId="0" animBg="1"/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860307C-3B45-41E3-825A-AFFCC1E5E2E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graphicFrame>
        <p:nvGraphicFramePr>
          <p:cNvPr id="7" name="مربع نص 4">
            <a:extLst>
              <a:ext uri="{FF2B5EF4-FFF2-40B4-BE49-F238E27FC236}">
                <a16:creationId xmlns:a16="http://schemas.microsoft.com/office/drawing/2014/main" id="{840E516B-E8DC-40AD-8EE9-E616D7111901}"/>
              </a:ext>
            </a:extLst>
          </p:cNvPr>
          <p:cNvGraphicFramePr/>
          <p:nvPr/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1" name="عنوان 20">
            <a:extLst>
              <a:ext uri="{FF2B5EF4-FFF2-40B4-BE49-F238E27FC236}">
                <a16:creationId xmlns:a16="http://schemas.microsoft.com/office/drawing/2014/main" id="{7C21DDB2-8E17-4072-BE54-72779C1498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dirty="0"/>
              <a:t>الاستراتيجيات المتبعة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62985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AsOne/>
      </p:bldGraphic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مربع نص 5">
            <a:extLst>
              <a:ext uri="{FF2B5EF4-FFF2-40B4-BE49-F238E27FC236}">
                <a16:creationId xmlns:a16="http://schemas.microsoft.com/office/drawing/2014/main" id="{ED2C3F77-97DD-0F44-90CA-7D1F2A104E67}"/>
              </a:ext>
            </a:extLst>
          </p:cNvPr>
          <p:cNvSpPr txBox="1"/>
          <p:nvPr/>
        </p:nvSpPr>
        <p:spPr>
          <a:xfrm>
            <a:off x="0" y="456887"/>
            <a:ext cx="12192000" cy="914713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 rtl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ar-SA" sz="32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تحديد موقع الصورة في المرايا المقعرة</a:t>
            </a:r>
            <a:endParaRPr lang="en-US" sz="3200" b="1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" name="مربع نص 1">
            <a:extLst>
              <a:ext uri="{FF2B5EF4-FFF2-40B4-BE49-F238E27FC236}">
                <a16:creationId xmlns:a16="http://schemas.microsoft.com/office/drawing/2014/main" id="{93CAC1DB-CA42-9C4E-A0B8-B84C5328227D}"/>
              </a:ext>
            </a:extLst>
          </p:cNvPr>
          <p:cNvSpPr txBox="1"/>
          <p:nvPr/>
        </p:nvSpPr>
        <p:spPr>
          <a:xfrm>
            <a:off x="6976529" y="2503363"/>
            <a:ext cx="4277258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1">
            <a:spAutoFit/>
          </a:bodyPr>
          <a:lstStyle/>
          <a:p>
            <a:pPr algn="ctr"/>
            <a:r>
              <a:rPr lang="ar-SA" sz="3200" b="1" dirty="0"/>
              <a:t>١- طريقة هندسية (رسم)</a:t>
            </a: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121F2E3F-0A21-4040-9AEF-0C9F5606A651}"/>
              </a:ext>
            </a:extLst>
          </p:cNvPr>
          <p:cNvSpPr txBox="1"/>
          <p:nvPr/>
        </p:nvSpPr>
        <p:spPr>
          <a:xfrm>
            <a:off x="6976529" y="4333277"/>
            <a:ext cx="4277258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1">
            <a:spAutoFit/>
          </a:bodyPr>
          <a:lstStyle/>
          <a:p>
            <a:pPr algn="ctr"/>
            <a:r>
              <a:rPr lang="ar-SA" sz="3200" b="1" dirty="0"/>
              <a:t>١- طريقة رياضية (حساب)</a:t>
            </a:r>
          </a:p>
        </p:txBody>
      </p:sp>
      <p:pic>
        <p:nvPicPr>
          <p:cNvPr id="3074" name="Picture 2" descr="ورقة عمل رياضيات للصف السابع الفصل الأول 2020 - مدرستي">
            <a:extLst>
              <a:ext uri="{FF2B5EF4-FFF2-40B4-BE49-F238E27FC236}">
                <a16:creationId xmlns:a16="http://schemas.microsoft.com/office/drawing/2014/main" id="{61922253-89D3-7A4E-A161-72D3065245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213" y="1910537"/>
            <a:ext cx="5334000" cy="3831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سهم: خماسي 3">
            <a:extLst>
              <a:ext uri="{FF2B5EF4-FFF2-40B4-BE49-F238E27FC236}">
                <a16:creationId xmlns:a16="http://schemas.microsoft.com/office/drawing/2014/main" id="{00EC00C7-071F-5CF2-2EE9-D4431D0B36F5}"/>
              </a:ext>
            </a:extLst>
          </p:cNvPr>
          <p:cNvSpPr/>
          <p:nvPr/>
        </p:nvSpPr>
        <p:spPr>
          <a:xfrm rot="5400000">
            <a:off x="10647335" y="651049"/>
            <a:ext cx="1286359" cy="941947"/>
          </a:xfrm>
          <a:prstGeom prst="homePlat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061686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C8035CEA-5CE9-40A9-9F91-CD698915FBBE}"/>
              </a:ext>
            </a:extLst>
          </p:cNvPr>
          <p:cNvSpPr/>
          <p:nvPr/>
        </p:nvSpPr>
        <p:spPr>
          <a:xfrm>
            <a:off x="6381749" y="300039"/>
            <a:ext cx="4972051" cy="6210300"/>
          </a:xfrm>
          <a:prstGeom prst="rect">
            <a:avLst/>
          </a:prstGeom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defTabSz="914377" rtl="0">
              <a:defRPr/>
            </a:pPr>
            <a:endParaRPr lang="en-US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B596EEBB-CD72-476E-ACA7-FD4E3BE77F00}"/>
              </a:ext>
            </a:extLst>
          </p:cNvPr>
          <p:cNvSpPr/>
          <p:nvPr/>
        </p:nvSpPr>
        <p:spPr>
          <a:xfrm>
            <a:off x="0" y="2495551"/>
            <a:ext cx="12192000" cy="2286000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4D3DA9DA-4045-4249-B193-573D8DFA52E3}"/>
              </a:ext>
            </a:extLst>
          </p:cNvPr>
          <p:cNvSpPr/>
          <p:nvPr/>
        </p:nvSpPr>
        <p:spPr>
          <a:xfrm>
            <a:off x="6381750" y="300040"/>
            <a:ext cx="4400551" cy="6143625"/>
          </a:xfrm>
          <a:prstGeom prst="rect">
            <a:avLst/>
          </a:prstGeom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45" name="TextBox 1">
            <a:extLst>
              <a:ext uri="{FF2B5EF4-FFF2-40B4-BE49-F238E27FC236}">
                <a16:creationId xmlns:a16="http://schemas.microsoft.com/office/drawing/2014/main" id="{249B1590-DB85-C243-9CDF-E1FC3866E6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63407" y="2495551"/>
            <a:ext cx="5837237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ar-SA" altLang="en-US" sz="3600" b="1" dirty="0">
                <a:latin typeface="Arial" panose="020B0604020202020204" pitchFamily="34" charset="0"/>
                <a:ea typeface="Source Sans Pro Black" panose="020B0503030403020204" pitchFamily="34" charset="0"/>
                <a:cs typeface="Arial" panose="020B0604020202020204" pitchFamily="34" charset="0"/>
              </a:rPr>
              <a:t>الطريقة الهندسية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ar-SA" altLang="en-US" sz="3600" b="1" dirty="0">
                <a:latin typeface="Arial" panose="020B0604020202020204" pitchFamily="34" charset="0"/>
                <a:ea typeface="Source Sans Pro Black" panose="020B0503030403020204" pitchFamily="34" charset="0"/>
                <a:cs typeface="Arial" panose="020B0604020202020204" pitchFamily="34" charset="0"/>
              </a:rPr>
              <a:t>لتحديد موقع الصورة </a:t>
            </a:r>
            <a:endParaRPr lang="en-US" altLang="en-US" sz="3600" b="1" dirty="0">
              <a:latin typeface="Arial" panose="020B0604020202020204" pitchFamily="34" charset="0"/>
              <a:ea typeface="Source Sans Pro Black" panose="020B0503030403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1489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مربع نص 5">
            <a:extLst>
              <a:ext uri="{FF2B5EF4-FFF2-40B4-BE49-F238E27FC236}">
                <a16:creationId xmlns:a16="http://schemas.microsoft.com/office/drawing/2014/main" id="{ED2C3F77-97DD-0F44-90CA-7D1F2A104E67}"/>
              </a:ext>
            </a:extLst>
          </p:cNvPr>
          <p:cNvSpPr txBox="1"/>
          <p:nvPr/>
        </p:nvSpPr>
        <p:spPr>
          <a:xfrm>
            <a:off x="0" y="465088"/>
            <a:ext cx="12192000" cy="854390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 rtl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ar-SA" sz="32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الطريقة الهندسية لتحديد موقع الصورة </a:t>
            </a:r>
            <a:r>
              <a:rPr lang="ar-SA" sz="32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في المرآة المقعرة</a:t>
            </a:r>
            <a:endParaRPr lang="en-US" sz="3200" b="1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13" name="مجموعة 12">
            <a:extLst>
              <a:ext uri="{FF2B5EF4-FFF2-40B4-BE49-F238E27FC236}">
                <a16:creationId xmlns:a16="http://schemas.microsoft.com/office/drawing/2014/main" id="{51ADDEA3-5DE3-A643-88BC-C5F528AB6D07}"/>
              </a:ext>
            </a:extLst>
          </p:cNvPr>
          <p:cNvGrpSpPr/>
          <p:nvPr/>
        </p:nvGrpSpPr>
        <p:grpSpPr>
          <a:xfrm>
            <a:off x="2704338" y="1808480"/>
            <a:ext cx="6746748" cy="4257948"/>
            <a:chOff x="2722626" y="1662176"/>
            <a:chExt cx="6746748" cy="4257948"/>
          </a:xfrm>
        </p:grpSpPr>
        <p:pic>
          <p:nvPicPr>
            <p:cNvPr id="14338" name="Picture 2" descr="حل أسئلة التقويم للفصل الثاني ( الانعاس والمرايا ) - العلم نور">
              <a:extLst>
                <a:ext uri="{FF2B5EF4-FFF2-40B4-BE49-F238E27FC236}">
                  <a16:creationId xmlns:a16="http://schemas.microsoft.com/office/drawing/2014/main" id="{EECA8898-7049-6A48-BDBC-B68E39393FE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22626" y="1662176"/>
              <a:ext cx="6746748" cy="42579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مربع نص 10">
              <a:extLst>
                <a:ext uri="{FF2B5EF4-FFF2-40B4-BE49-F238E27FC236}">
                  <a16:creationId xmlns:a16="http://schemas.microsoft.com/office/drawing/2014/main" id="{262BC40C-F058-E84E-B510-22CAFB700DA8}"/>
                </a:ext>
              </a:extLst>
            </p:cNvPr>
            <p:cNvSpPr txBox="1"/>
            <p:nvPr/>
          </p:nvSpPr>
          <p:spPr>
            <a:xfrm>
              <a:off x="4297680" y="2048256"/>
              <a:ext cx="1591056" cy="163677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1">
              <a:spAutoFit/>
            </a:bodyPr>
            <a:lstStyle/>
            <a:p>
              <a:endParaRPr lang="ar-SA" dirty="0"/>
            </a:p>
          </p:txBody>
        </p:sp>
      </p:grpSp>
      <p:pic>
        <p:nvPicPr>
          <p:cNvPr id="16" name="رسم 15" descr="شمعة">
            <a:extLst>
              <a:ext uri="{FF2B5EF4-FFF2-40B4-BE49-F238E27FC236}">
                <a16:creationId xmlns:a16="http://schemas.microsoft.com/office/drawing/2014/main" id="{B4AFFAE4-2B95-8A4F-87A2-081DC32EF43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r="2667" b="23950"/>
          <a:stretch/>
        </p:blipFill>
        <p:spPr>
          <a:xfrm>
            <a:off x="2484882" y="2939130"/>
            <a:ext cx="1188720" cy="928782"/>
          </a:xfrm>
          <a:prstGeom prst="rect">
            <a:avLst/>
          </a:prstGeom>
        </p:spPr>
      </p:pic>
      <p:cxnSp>
        <p:nvCxnSpPr>
          <p:cNvPr id="18" name="رابط كسهم مستقيم 17">
            <a:extLst>
              <a:ext uri="{FF2B5EF4-FFF2-40B4-BE49-F238E27FC236}">
                <a16:creationId xmlns:a16="http://schemas.microsoft.com/office/drawing/2014/main" id="{1DDA16AF-7E74-6F46-9E57-3DF9EE92F949}"/>
              </a:ext>
            </a:extLst>
          </p:cNvPr>
          <p:cNvCxnSpPr>
            <a:cxnSpLocks/>
          </p:cNvCxnSpPr>
          <p:nvPr/>
        </p:nvCxnSpPr>
        <p:spPr>
          <a:xfrm>
            <a:off x="3079242" y="3048858"/>
            <a:ext cx="4930902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رابط كسهم مستقيم 21">
            <a:extLst>
              <a:ext uri="{FF2B5EF4-FFF2-40B4-BE49-F238E27FC236}">
                <a16:creationId xmlns:a16="http://schemas.microsoft.com/office/drawing/2014/main" id="{2B6779E6-D440-7C4E-89F4-328F5FCB1C3D}"/>
              </a:ext>
            </a:extLst>
          </p:cNvPr>
          <p:cNvCxnSpPr>
            <a:cxnSpLocks/>
          </p:cNvCxnSpPr>
          <p:nvPr/>
        </p:nvCxnSpPr>
        <p:spPr>
          <a:xfrm flipH="1">
            <a:off x="3673602" y="3048858"/>
            <a:ext cx="4336542" cy="1779174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رابط كسهم مستقيم 24">
            <a:extLst>
              <a:ext uri="{FF2B5EF4-FFF2-40B4-BE49-F238E27FC236}">
                <a16:creationId xmlns:a16="http://schemas.microsoft.com/office/drawing/2014/main" id="{84CD2B3B-F2B4-C847-96CD-A9BEF0F74294}"/>
              </a:ext>
            </a:extLst>
          </p:cNvPr>
          <p:cNvCxnSpPr>
            <a:cxnSpLocks/>
          </p:cNvCxnSpPr>
          <p:nvPr/>
        </p:nvCxnSpPr>
        <p:spPr>
          <a:xfrm>
            <a:off x="3079242" y="3068004"/>
            <a:ext cx="5077206" cy="1238608"/>
          </a:xfrm>
          <a:prstGeom prst="straightConnector1">
            <a:avLst/>
          </a:prstGeom>
          <a:ln w="5715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رابط كسهم مستقيم 27">
            <a:extLst>
              <a:ext uri="{FF2B5EF4-FFF2-40B4-BE49-F238E27FC236}">
                <a16:creationId xmlns:a16="http://schemas.microsoft.com/office/drawing/2014/main" id="{EA0AA71C-6437-7A4D-89E4-AD27E8E26F95}"/>
              </a:ext>
            </a:extLst>
          </p:cNvPr>
          <p:cNvCxnSpPr>
            <a:cxnSpLocks/>
          </p:cNvCxnSpPr>
          <p:nvPr/>
        </p:nvCxnSpPr>
        <p:spPr>
          <a:xfrm flipH="1">
            <a:off x="3079242" y="4316613"/>
            <a:ext cx="5026533" cy="9144"/>
          </a:xfrm>
          <a:prstGeom prst="straightConnector1">
            <a:avLst/>
          </a:prstGeom>
          <a:ln w="5715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مربع نص 30">
            <a:extLst>
              <a:ext uri="{FF2B5EF4-FFF2-40B4-BE49-F238E27FC236}">
                <a16:creationId xmlns:a16="http://schemas.microsoft.com/office/drawing/2014/main" id="{DEEF0038-22B7-5E4E-99BE-4AFBFADD75AF}"/>
              </a:ext>
            </a:extLst>
          </p:cNvPr>
          <p:cNvSpPr txBox="1"/>
          <p:nvPr/>
        </p:nvSpPr>
        <p:spPr>
          <a:xfrm>
            <a:off x="8963501" y="1636312"/>
            <a:ext cx="1780603" cy="193899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/>
              <a:t>١- الشعاع الذي يسقط موزيًا للمحور الرئيس</a:t>
            </a:r>
          </a:p>
          <a:p>
            <a:pPr algn="ctr"/>
            <a:r>
              <a:rPr lang="ar-SA" sz="2400" b="1" dirty="0"/>
              <a:t>ينعكس مارًا بالبؤرة</a:t>
            </a:r>
          </a:p>
        </p:txBody>
      </p:sp>
      <p:sp>
        <p:nvSpPr>
          <p:cNvPr id="32" name="مربع نص 31">
            <a:extLst>
              <a:ext uri="{FF2B5EF4-FFF2-40B4-BE49-F238E27FC236}">
                <a16:creationId xmlns:a16="http://schemas.microsoft.com/office/drawing/2014/main" id="{A56F0FD8-E23F-EF4B-901D-EA3817AE6880}"/>
              </a:ext>
            </a:extLst>
          </p:cNvPr>
          <p:cNvSpPr txBox="1"/>
          <p:nvPr/>
        </p:nvSpPr>
        <p:spPr>
          <a:xfrm>
            <a:off x="8972549" y="4200588"/>
            <a:ext cx="1780603" cy="1938992"/>
          </a:xfrm>
          <a:prstGeom prst="rect">
            <a:avLst/>
          </a:prstGeom>
          <a:solidFill>
            <a:srgbClr val="7030A0">
              <a:alpha val="39000"/>
            </a:srgbClr>
          </a:solidFill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/>
              <a:t>٢- الشعاع الذي يسقط مارًا بالبؤرة</a:t>
            </a:r>
          </a:p>
          <a:p>
            <a:pPr algn="ctr"/>
            <a:r>
              <a:rPr lang="ar-SA" sz="2400" b="1" dirty="0"/>
              <a:t>ينعكس موازيًا للمحور الرئيس</a:t>
            </a:r>
          </a:p>
        </p:txBody>
      </p:sp>
      <p:sp>
        <p:nvSpPr>
          <p:cNvPr id="29" name="وسيلة شرح خطية 1 28">
            <a:extLst>
              <a:ext uri="{FF2B5EF4-FFF2-40B4-BE49-F238E27FC236}">
                <a16:creationId xmlns:a16="http://schemas.microsoft.com/office/drawing/2014/main" id="{B1F4AADE-5C3B-3F49-A47D-63F1879B4460}"/>
              </a:ext>
            </a:extLst>
          </p:cNvPr>
          <p:cNvSpPr/>
          <p:nvPr/>
        </p:nvSpPr>
        <p:spPr>
          <a:xfrm>
            <a:off x="1551051" y="4998562"/>
            <a:ext cx="2306574" cy="1453251"/>
          </a:xfrm>
          <a:prstGeom prst="borderCallout1">
            <a:avLst>
              <a:gd name="adj1" fmla="val 26301"/>
              <a:gd name="adj2" fmla="val 100289"/>
              <a:gd name="adj3" fmla="val -41027"/>
              <a:gd name="adj4" fmla="val 145611"/>
            </a:avLst>
          </a:prstGeom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/>
              <a:t>تحدد نقطة التقاء شعاعين رئيسيين موقع الصورة</a:t>
            </a:r>
          </a:p>
        </p:txBody>
      </p:sp>
      <p:pic>
        <p:nvPicPr>
          <p:cNvPr id="34" name="رسم 33" descr="شمعة">
            <a:extLst>
              <a:ext uri="{FF2B5EF4-FFF2-40B4-BE49-F238E27FC236}">
                <a16:creationId xmlns:a16="http://schemas.microsoft.com/office/drawing/2014/main" id="{E55FC8E0-47AC-5E4E-83A0-5516B7CA2B2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r="2667" b="23950"/>
          <a:stretch/>
        </p:blipFill>
        <p:spPr>
          <a:xfrm rot="10800000">
            <a:off x="4552569" y="3823049"/>
            <a:ext cx="717804" cy="560841"/>
          </a:xfrm>
          <a:prstGeom prst="rect">
            <a:avLst/>
          </a:prstGeom>
        </p:spPr>
      </p:pic>
      <p:sp>
        <p:nvSpPr>
          <p:cNvPr id="3" name="سهم: خماسي 2">
            <a:extLst>
              <a:ext uri="{FF2B5EF4-FFF2-40B4-BE49-F238E27FC236}">
                <a16:creationId xmlns:a16="http://schemas.microsoft.com/office/drawing/2014/main" id="{C9A9248C-ADC9-6695-FF8C-6FC9F5E16364}"/>
              </a:ext>
            </a:extLst>
          </p:cNvPr>
          <p:cNvSpPr/>
          <p:nvPr/>
        </p:nvSpPr>
        <p:spPr>
          <a:xfrm rot="5400000">
            <a:off x="10647335" y="651049"/>
            <a:ext cx="1286359" cy="941947"/>
          </a:xfrm>
          <a:prstGeom prst="homePlat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7025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5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  <p:bldP spid="2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5006847867386334035.MP4" descr="5006847867386334035.MP4">
            <a:hlinkClick r:id="" action="ppaction://media"/>
            <a:extLst>
              <a:ext uri="{FF2B5EF4-FFF2-40B4-BE49-F238E27FC236}">
                <a16:creationId xmlns:a16="http://schemas.microsoft.com/office/drawing/2014/main" id="{98C5664F-2B3E-9648-93AF-E28FD6B6450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667000" y="14288"/>
            <a:ext cx="6858000" cy="6858000"/>
          </a:xfrm>
          <a:prstGeom prst="rect">
            <a:avLst/>
          </a:prstGeom>
        </p:spPr>
      </p:pic>
      <p:sp>
        <p:nvSpPr>
          <p:cNvPr id="4" name="مربع نص 3">
            <a:extLst>
              <a:ext uri="{FF2B5EF4-FFF2-40B4-BE49-F238E27FC236}">
                <a16:creationId xmlns:a16="http://schemas.microsoft.com/office/drawing/2014/main" id="{4295157D-9F86-3D4F-8EED-05014BF3DAFC}"/>
              </a:ext>
            </a:extLst>
          </p:cNvPr>
          <p:cNvSpPr txBox="1"/>
          <p:nvPr/>
        </p:nvSpPr>
        <p:spPr>
          <a:xfrm>
            <a:off x="9983757" y="1874728"/>
            <a:ext cx="1642188" cy="310854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1">
            <a:spAutoFit/>
          </a:bodyPr>
          <a:lstStyle/>
          <a:p>
            <a:pPr algn="ctr"/>
            <a:r>
              <a:rPr lang="ar-SA" sz="2800" b="1" dirty="0"/>
              <a:t>تأملي انعكاسات الضوء في المرآة المقعرة والمرآة المحدبة</a:t>
            </a:r>
          </a:p>
        </p:txBody>
      </p:sp>
    </p:spTree>
    <p:extLst>
      <p:ext uri="{BB962C8B-B14F-4D97-AF65-F5344CB8AC3E}">
        <p14:creationId xmlns:p14="http://schemas.microsoft.com/office/powerpoint/2010/main" val="647035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6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مربع نص 5">
            <a:extLst>
              <a:ext uri="{FF2B5EF4-FFF2-40B4-BE49-F238E27FC236}">
                <a16:creationId xmlns:a16="http://schemas.microsoft.com/office/drawing/2014/main" id="{ED2C3F77-97DD-0F44-90CA-7D1F2A104E67}"/>
              </a:ext>
            </a:extLst>
          </p:cNvPr>
          <p:cNvSpPr txBox="1"/>
          <p:nvPr/>
        </p:nvSpPr>
        <p:spPr>
          <a:xfrm>
            <a:off x="0" y="454809"/>
            <a:ext cx="12192000" cy="887294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 rtl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ar-SA" sz="32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الطريقة الهندسية لتحديد موقع الصورة </a:t>
            </a:r>
            <a:r>
              <a:rPr lang="ar-SA" sz="32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في المرآة المقعرة</a:t>
            </a:r>
            <a:endParaRPr lang="en-US" sz="3200" b="1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88F0FF60-2CDB-BC4F-B24E-7B7E62970B54}"/>
              </a:ext>
            </a:extLst>
          </p:cNvPr>
          <p:cNvSpPr txBox="1"/>
          <p:nvPr/>
        </p:nvSpPr>
        <p:spPr>
          <a:xfrm>
            <a:off x="6096000" y="2644170"/>
            <a:ext cx="4924240" cy="156966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1">
            <a:spAutoFit/>
          </a:bodyPr>
          <a:lstStyle/>
          <a:p>
            <a:pPr algn="ctr"/>
            <a:r>
              <a:rPr lang="ar-SA" sz="3200" dirty="0"/>
              <a:t>الصورة الحقيقية</a:t>
            </a:r>
            <a:r>
              <a:rPr lang="en-US" sz="3200" dirty="0"/>
              <a:t>:</a:t>
            </a:r>
          </a:p>
          <a:p>
            <a:pPr algn="ctr"/>
            <a:r>
              <a:rPr lang="ar-SA" sz="3200" dirty="0"/>
              <a:t>الصورة التي تتكون من التقاء الأشعة المنعكسة ويمكن جمعها على حاجز</a:t>
            </a:r>
            <a:endParaRPr lang="en-US" sz="3200" dirty="0"/>
          </a:p>
        </p:txBody>
      </p:sp>
      <p:pic>
        <p:nvPicPr>
          <p:cNvPr id="10" name="صورة 9">
            <a:extLst>
              <a:ext uri="{FF2B5EF4-FFF2-40B4-BE49-F238E27FC236}">
                <a16:creationId xmlns:a16="http://schemas.microsoft.com/office/drawing/2014/main" id="{5DE0D75D-EF40-FA4E-A338-DC6310E609D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5581" t="-1135"/>
          <a:stretch/>
        </p:blipFill>
        <p:spPr>
          <a:xfrm>
            <a:off x="438235" y="1616045"/>
            <a:ext cx="5744021" cy="4006204"/>
          </a:xfrm>
          <a:prstGeom prst="rect">
            <a:avLst/>
          </a:prstGeom>
        </p:spPr>
      </p:pic>
      <p:sp>
        <p:nvSpPr>
          <p:cNvPr id="11" name="وسيلة شرح مستطيلة مستديرة الزوايا 10">
            <a:extLst>
              <a:ext uri="{FF2B5EF4-FFF2-40B4-BE49-F238E27FC236}">
                <a16:creationId xmlns:a16="http://schemas.microsoft.com/office/drawing/2014/main" id="{5A948D5E-2680-4241-9334-49FF3A101512}"/>
              </a:ext>
            </a:extLst>
          </p:cNvPr>
          <p:cNvSpPr/>
          <p:nvPr/>
        </p:nvSpPr>
        <p:spPr>
          <a:xfrm>
            <a:off x="9447888" y="4657973"/>
            <a:ext cx="2340032" cy="1928553"/>
          </a:xfrm>
          <a:prstGeom prst="wedgeRoundRectCallout">
            <a:avLst>
              <a:gd name="adj1" fmla="val -104259"/>
              <a:gd name="adj2" fmla="val -71928"/>
              <a:gd name="adj3" fmla="val 16667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/>
              <a:t>استنتجي تعريفًا للصورة الخيالية</a:t>
            </a:r>
          </a:p>
        </p:txBody>
      </p:sp>
      <p:sp>
        <p:nvSpPr>
          <p:cNvPr id="3" name="سهم: خماسي 2">
            <a:extLst>
              <a:ext uri="{FF2B5EF4-FFF2-40B4-BE49-F238E27FC236}">
                <a16:creationId xmlns:a16="http://schemas.microsoft.com/office/drawing/2014/main" id="{2F8D36F5-A1C7-9FD8-3FE9-23548E42F094}"/>
              </a:ext>
            </a:extLst>
          </p:cNvPr>
          <p:cNvSpPr/>
          <p:nvPr/>
        </p:nvSpPr>
        <p:spPr>
          <a:xfrm rot="5400000">
            <a:off x="10647335" y="651049"/>
            <a:ext cx="1286359" cy="941947"/>
          </a:xfrm>
          <a:prstGeom prst="homePlat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4176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مربع نص 5">
            <a:extLst>
              <a:ext uri="{FF2B5EF4-FFF2-40B4-BE49-F238E27FC236}">
                <a16:creationId xmlns:a16="http://schemas.microsoft.com/office/drawing/2014/main" id="{ED2C3F77-97DD-0F44-90CA-7D1F2A104E67}"/>
              </a:ext>
            </a:extLst>
          </p:cNvPr>
          <p:cNvSpPr txBox="1"/>
          <p:nvPr/>
        </p:nvSpPr>
        <p:spPr>
          <a:xfrm>
            <a:off x="0" y="455933"/>
            <a:ext cx="12192000" cy="856674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 rtl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ar-SA" sz="32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الطريقة الهندسية لتحديد موقع الصورة </a:t>
            </a:r>
            <a:r>
              <a:rPr lang="ar-SA" sz="32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في المرآة المقعرة</a:t>
            </a:r>
            <a:endParaRPr lang="en-US" sz="3200" b="1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0" name="صورة 9">
            <a:extLst>
              <a:ext uri="{FF2B5EF4-FFF2-40B4-BE49-F238E27FC236}">
                <a16:creationId xmlns:a16="http://schemas.microsoft.com/office/drawing/2014/main" id="{5DE0D75D-EF40-FA4E-A338-DC6310E609D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005" t="-270" r="31858" b="-864"/>
          <a:stretch/>
        </p:blipFill>
        <p:spPr>
          <a:xfrm>
            <a:off x="490654" y="1703403"/>
            <a:ext cx="5104884" cy="3698157"/>
          </a:xfrm>
          <a:prstGeom prst="rect">
            <a:avLst/>
          </a:prstGeom>
        </p:spPr>
      </p:pic>
      <p:sp>
        <p:nvSpPr>
          <p:cNvPr id="12" name="مربع نص 11">
            <a:extLst>
              <a:ext uri="{FF2B5EF4-FFF2-40B4-BE49-F238E27FC236}">
                <a16:creationId xmlns:a16="http://schemas.microsoft.com/office/drawing/2014/main" id="{14EBDD38-1F49-264B-9A4B-B660AD1072EB}"/>
              </a:ext>
            </a:extLst>
          </p:cNvPr>
          <p:cNvSpPr txBox="1"/>
          <p:nvPr/>
        </p:nvSpPr>
        <p:spPr>
          <a:xfrm>
            <a:off x="6096000" y="2028987"/>
            <a:ext cx="4924240" cy="304698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1">
            <a:spAutoFit/>
          </a:bodyPr>
          <a:lstStyle/>
          <a:p>
            <a:pPr algn="ctr"/>
            <a:r>
              <a:rPr lang="ar-SA" sz="3200" dirty="0"/>
              <a:t>الصورة الحقيقية لا تراها العين إذا كانت في موقع لا تسقط عليها الأشعة المنعكسة ولا يمكنك رؤية الصورة من الخلف</a:t>
            </a:r>
          </a:p>
          <a:p>
            <a:pPr algn="ctr"/>
            <a:r>
              <a:rPr lang="ar-SA" sz="3200" dirty="0"/>
              <a:t>إلا إذا وضعت حاجز في موقع تكون الصورة</a:t>
            </a:r>
          </a:p>
        </p:txBody>
      </p:sp>
      <p:sp>
        <p:nvSpPr>
          <p:cNvPr id="3" name="سهم: خماسي 2">
            <a:extLst>
              <a:ext uri="{FF2B5EF4-FFF2-40B4-BE49-F238E27FC236}">
                <a16:creationId xmlns:a16="http://schemas.microsoft.com/office/drawing/2014/main" id="{1BABE941-EB41-9288-B515-99EFF2130845}"/>
              </a:ext>
            </a:extLst>
          </p:cNvPr>
          <p:cNvSpPr/>
          <p:nvPr/>
        </p:nvSpPr>
        <p:spPr>
          <a:xfrm rot="5400000">
            <a:off x="10587193" y="628139"/>
            <a:ext cx="1286359" cy="941947"/>
          </a:xfrm>
          <a:prstGeom prst="homePlat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618029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مربع نص 5">
            <a:extLst>
              <a:ext uri="{FF2B5EF4-FFF2-40B4-BE49-F238E27FC236}">
                <a16:creationId xmlns:a16="http://schemas.microsoft.com/office/drawing/2014/main" id="{ED2C3F77-97DD-0F44-90CA-7D1F2A104E67}"/>
              </a:ext>
            </a:extLst>
          </p:cNvPr>
          <p:cNvSpPr txBox="1"/>
          <p:nvPr/>
        </p:nvSpPr>
        <p:spPr>
          <a:xfrm>
            <a:off x="0" y="460469"/>
            <a:ext cx="12192000" cy="774343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 rtl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ar-SA" sz="32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حالات تكون الصور </a:t>
            </a:r>
            <a:r>
              <a:rPr lang="ar-SA" sz="32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في المرآة المقعرة</a:t>
            </a:r>
            <a:endParaRPr lang="en-US" sz="3200" b="1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88F0FF60-2CDB-BC4F-B24E-7B7E62970B54}"/>
              </a:ext>
            </a:extLst>
          </p:cNvPr>
          <p:cNvSpPr txBox="1"/>
          <p:nvPr/>
        </p:nvSpPr>
        <p:spPr>
          <a:xfrm>
            <a:off x="2721445" y="5623187"/>
            <a:ext cx="7101535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1">
            <a:spAutoFit/>
          </a:bodyPr>
          <a:lstStyle/>
          <a:p>
            <a:pPr algn="ctr"/>
            <a:r>
              <a:rPr lang="ar-SA" sz="3200" dirty="0"/>
              <a:t>صفات الصورة: حقيقية – مقلوبة - مصغرة</a:t>
            </a:r>
            <a:endParaRPr lang="en-US" sz="3200" dirty="0"/>
          </a:p>
        </p:txBody>
      </p:sp>
      <p:pic>
        <p:nvPicPr>
          <p:cNvPr id="19458" name="Picture 2">
            <a:extLst>
              <a:ext uri="{FF2B5EF4-FFF2-40B4-BE49-F238E27FC236}">
                <a16:creationId xmlns:a16="http://schemas.microsoft.com/office/drawing/2014/main" id="{17C0C87D-5409-8741-AD40-778FFD96F6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677" y="2032060"/>
            <a:ext cx="4667504" cy="3059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CB6D07D0-3A41-0F47-8856-267054B33D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712239"/>
            <a:ext cx="4843716" cy="3433521"/>
          </a:xfrm>
          <a:prstGeom prst="rect">
            <a:avLst/>
          </a:prstGeom>
        </p:spPr>
      </p:pic>
      <p:sp>
        <p:nvSpPr>
          <p:cNvPr id="4" name="سهم: خماسي 3">
            <a:extLst>
              <a:ext uri="{FF2B5EF4-FFF2-40B4-BE49-F238E27FC236}">
                <a16:creationId xmlns:a16="http://schemas.microsoft.com/office/drawing/2014/main" id="{9B1ECCAE-45C5-DF0E-CABC-7AD8F5CEB1A4}"/>
              </a:ext>
            </a:extLst>
          </p:cNvPr>
          <p:cNvSpPr/>
          <p:nvPr/>
        </p:nvSpPr>
        <p:spPr>
          <a:xfrm rot="5400000">
            <a:off x="10587193" y="628139"/>
            <a:ext cx="1286359" cy="941947"/>
          </a:xfrm>
          <a:prstGeom prst="homePlat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8346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مربع نص 5">
            <a:extLst>
              <a:ext uri="{FF2B5EF4-FFF2-40B4-BE49-F238E27FC236}">
                <a16:creationId xmlns:a16="http://schemas.microsoft.com/office/drawing/2014/main" id="{ED2C3F77-97DD-0F44-90CA-7D1F2A104E67}"/>
              </a:ext>
            </a:extLst>
          </p:cNvPr>
          <p:cNvSpPr txBox="1"/>
          <p:nvPr/>
        </p:nvSpPr>
        <p:spPr>
          <a:xfrm>
            <a:off x="0" y="421091"/>
            <a:ext cx="12192000" cy="876767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 rtl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ar-SA" sz="32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حالات تكون الصور </a:t>
            </a:r>
            <a:r>
              <a:rPr lang="ar-SA" sz="32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في المرآة المقعرة</a:t>
            </a:r>
            <a:endParaRPr lang="en-US" sz="3200" b="1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88F0FF60-2CDB-BC4F-B24E-7B7E62970B54}"/>
              </a:ext>
            </a:extLst>
          </p:cNvPr>
          <p:cNvSpPr txBox="1"/>
          <p:nvPr/>
        </p:nvSpPr>
        <p:spPr>
          <a:xfrm>
            <a:off x="2721445" y="5623187"/>
            <a:ext cx="7101535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1">
            <a:spAutoFit/>
          </a:bodyPr>
          <a:lstStyle/>
          <a:p>
            <a:pPr algn="ctr"/>
            <a:r>
              <a:rPr lang="ar-SA" sz="3200" dirty="0"/>
              <a:t>صفات الصورة: حقيقية – مقلوبة - مكبرة</a:t>
            </a:r>
            <a:endParaRPr lang="en-US" sz="3200" dirty="0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70E882D5-E3A3-944B-8434-82B5E8F407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828256"/>
            <a:ext cx="4953000" cy="3467100"/>
          </a:xfrm>
          <a:prstGeom prst="rect">
            <a:avLst/>
          </a:prstGeom>
        </p:spPr>
      </p:pic>
      <p:pic>
        <p:nvPicPr>
          <p:cNvPr id="20482" name="Picture 2">
            <a:extLst>
              <a:ext uri="{FF2B5EF4-FFF2-40B4-BE49-F238E27FC236}">
                <a16:creationId xmlns:a16="http://schemas.microsoft.com/office/drawing/2014/main" id="{C13D8EFD-C2B6-A049-A1BB-742F0D1F01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04" y="2152958"/>
            <a:ext cx="4165600" cy="273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سهم: خماسي 2">
            <a:extLst>
              <a:ext uri="{FF2B5EF4-FFF2-40B4-BE49-F238E27FC236}">
                <a16:creationId xmlns:a16="http://schemas.microsoft.com/office/drawing/2014/main" id="{C81B63B5-CB2D-A8B0-C9D5-53CE70317201}"/>
              </a:ext>
            </a:extLst>
          </p:cNvPr>
          <p:cNvSpPr/>
          <p:nvPr/>
        </p:nvSpPr>
        <p:spPr>
          <a:xfrm rot="5400000">
            <a:off x="10587193" y="628139"/>
            <a:ext cx="1286359" cy="941947"/>
          </a:xfrm>
          <a:prstGeom prst="homePlat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6990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FAAD5CC-35F6-46AC-A6F1-05FFD84924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271251"/>
            <a:ext cx="12192000" cy="1238711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/>
          <a:p>
            <a:r>
              <a:rPr lang="ar-SA" dirty="0"/>
              <a:t>المختبر الافتراضي </a:t>
            </a:r>
            <a:endParaRPr lang="en-GB" dirty="0"/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508D9A41-1980-27FA-E1B8-2453F2EB970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4113" t="38919" b="48819"/>
          <a:stretch/>
        </p:blipFill>
        <p:spPr>
          <a:xfrm>
            <a:off x="11046544" y="2374490"/>
            <a:ext cx="1071715" cy="1054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11482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C0A4E7FF-EA68-4FFF-A56A-73CBCC6CCB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43589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مربع نص 5">
            <a:extLst>
              <a:ext uri="{FF2B5EF4-FFF2-40B4-BE49-F238E27FC236}">
                <a16:creationId xmlns:a16="http://schemas.microsoft.com/office/drawing/2014/main" id="{ED2C3F77-97DD-0F44-90CA-7D1F2A104E67}"/>
              </a:ext>
            </a:extLst>
          </p:cNvPr>
          <p:cNvSpPr txBox="1"/>
          <p:nvPr/>
        </p:nvSpPr>
        <p:spPr>
          <a:xfrm>
            <a:off x="0" y="478843"/>
            <a:ext cx="12192000" cy="941947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91440" bIns="45720" rtlCol="0" anchor="b">
            <a:normAutofit/>
          </a:bodyPr>
          <a:lstStyle/>
          <a:p>
            <a:pPr algn="ctr" rtl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ar-SA" sz="44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التمهيد </a:t>
            </a:r>
            <a:endParaRPr lang="en-US" sz="4400" b="1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2050" name="Picture 2" descr="طريقة ضبط مرآة السيارة الجانبية بشكل صحيح - مجلة هي">
            <a:extLst>
              <a:ext uri="{FF2B5EF4-FFF2-40B4-BE49-F238E27FC236}">
                <a16:creationId xmlns:a16="http://schemas.microsoft.com/office/drawing/2014/main" id="{2509AF25-F9FD-1E48-B7B6-F49827C904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6408" y="1884219"/>
            <a:ext cx="5119253" cy="3839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سهم: خماسي 2">
            <a:extLst>
              <a:ext uri="{FF2B5EF4-FFF2-40B4-BE49-F238E27FC236}">
                <a16:creationId xmlns:a16="http://schemas.microsoft.com/office/drawing/2014/main" id="{83FF6864-7C7D-7019-314A-6B6F0C897F42}"/>
              </a:ext>
            </a:extLst>
          </p:cNvPr>
          <p:cNvSpPr/>
          <p:nvPr/>
        </p:nvSpPr>
        <p:spPr>
          <a:xfrm rot="5400000">
            <a:off x="10647335" y="651049"/>
            <a:ext cx="1286359" cy="941947"/>
          </a:xfrm>
          <a:prstGeom prst="homePlat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مستطيل 3">
            <a:extLst>
              <a:ext uri="{FF2B5EF4-FFF2-40B4-BE49-F238E27FC236}">
                <a16:creationId xmlns:a16="http://schemas.microsoft.com/office/drawing/2014/main" id="{8189A618-64FE-0719-9331-DD0331ABB25D}"/>
              </a:ext>
            </a:extLst>
          </p:cNvPr>
          <p:cNvSpPr/>
          <p:nvPr/>
        </p:nvSpPr>
        <p:spPr>
          <a:xfrm>
            <a:off x="1713551" y="5723659"/>
            <a:ext cx="933941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هل ابعاد الصورة في هذه المرايا حقيقية ؟ </a:t>
            </a:r>
          </a:p>
        </p:txBody>
      </p:sp>
    </p:spTree>
    <p:extLst>
      <p:ext uri="{BB962C8B-B14F-4D97-AF65-F5344CB8AC3E}">
        <p14:creationId xmlns:p14="http://schemas.microsoft.com/office/powerpoint/2010/main" val="298011561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ربع نص 2">
            <a:extLst>
              <a:ext uri="{FF2B5EF4-FFF2-40B4-BE49-F238E27FC236}">
                <a16:creationId xmlns:a16="http://schemas.microsoft.com/office/drawing/2014/main" id="{FC26DD65-C13A-1707-EE7B-E1909E772828}"/>
              </a:ext>
            </a:extLst>
          </p:cNvPr>
          <p:cNvSpPr txBox="1"/>
          <p:nvPr/>
        </p:nvSpPr>
        <p:spPr>
          <a:xfrm>
            <a:off x="2739513" y="6311999"/>
            <a:ext cx="609845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hlinkClick r:id="rId2"/>
              </a:rPr>
              <a:t>https://youtu.be/HDkMMh</a:t>
            </a:r>
            <a:r>
              <a:rPr lang="en-GB">
                <a:hlinkClick r:id="rId2"/>
              </a:rPr>
              <a:t>_9HKs</a:t>
            </a:r>
            <a:endParaRPr lang="en-GB"/>
          </a:p>
          <a:p>
            <a:endParaRPr lang="en-GB" dirty="0"/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181703C9-3781-173B-E965-D8BC705AA1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73"/>
            <a:ext cx="12192000" cy="4968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571542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ربع نص 2">
            <a:extLst>
              <a:ext uri="{FF2B5EF4-FFF2-40B4-BE49-F238E27FC236}">
                <a16:creationId xmlns:a16="http://schemas.microsoft.com/office/drawing/2014/main" id="{7DC6B08F-0E98-B556-6DC2-899541DE38C1}"/>
              </a:ext>
            </a:extLst>
          </p:cNvPr>
          <p:cNvSpPr txBox="1"/>
          <p:nvPr/>
        </p:nvSpPr>
        <p:spPr>
          <a:xfrm>
            <a:off x="0" y="472786"/>
            <a:ext cx="12192000" cy="825072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 rtl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ar-SA" sz="32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منظار </a:t>
            </a:r>
            <a:r>
              <a:rPr lang="ar-SA" sz="3200" b="1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جريجوريان</a:t>
            </a:r>
            <a:r>
              <a:rPr lang="ar-SA" sz="32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ar-SA" sz="3200" b="1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( المنظار الفلكي ) </a:t>
            </a:r>
            <a:endParaRPr lang="en-US" sz="3200" b="1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7" name="سهم: خماسي 6">
            <a:extLst>
              <a:ext uri="{FF2B5EF4-FFF2-40B4-BE49-F238E27FC236}">
                <a16:creationId xmlns:a16="http://schemas.microsoft.com/office/drawing/2014/main" id="{5730574E-1912-BDF6-0DE3-0209D93C96B5}"/>
              </a:ext>
            </a:extLst>
          </p:cNvPr>
          <p:cNvSpPr/>
          <p:nvPr/>
        </p:nvSpPr>
        <p:spPr>
          <a:xfrm rot="5400000">
            <a:off x="10587193" y="628139"/>
            <a:ext cx="1286359" cy="941947"/>
          </a:xfrm>
          <a:prstGeom prst="homePlat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صورة 8">
            <a:extLst>
              <a:ext uri="{FF2B5EF4-FFF2-40B4-BE49-F238E27FC236}">
                <a16:creationId xmlns:a16="http://schemas.microsoft.com/office/drawing/2014/main" id="{C39D960B-C2F6-8545-1DB8-5D3E162DA53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323" t="25393" r="27056" b="29668"/>
          <a:stretch/>
        </p:blipFill>
        <p:spPr>
          <a:xfrm>
            <a:off x="0" y="1506749"/>
            <a:ext cx="7905135" cy="4879734"/>
          </a:xfrm>
          <a:prstGeom prst="rect">
            <a:avLst/>
          </a:prstGeom>
        </p:spPr>
      </p:pic>
      <p:sp>
        <p:nvSpPr>
          <p:cNvPr id="5" name="وسيلة شرح مستطيلة مستديرة الزوايا 13">
            <a:extLst>
              <a:ext uri="{FF2B5EF4-FFF2-40B4-BE49-F238E27FC236}">
                <a16:creationId xmlns:a16="http://schemas.microsoft.com/office/drawing/2014/main" id="{E8B7715F-F7CF-21B9-30E8-1668E26F0E3D}"/>
              </a:ext>
            </a:extLst>
          </p:cNvPr>
          <p:cNvSpPr/>
          <p:nvPr/>
        </p:nvSpPr>
        <p:spPr>
          <a:xfrm>
            <a:off x="8923585" y="2444314"/>
            <a:ext cx="2998681" cy="4118718"/>
          </a:xfrm>
          <a:prstGeom prst="wedgeRoundRectCallout">
            <a:avLst>
              <a:gd name="adj1" fmla="val -85455"/>
              <a:gd name="adj2" fmla="val -33853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bg1"/>
                </a:solidFill>
              </a:rPr>
              <a:t>من خلال قراءتك للكتاب صفحة 50</a:t>
            </a:r>
          </a:p>
          <a:p>
            <a:pPr algn="ctr"/>
            <a:endParaRPr lang="ar-SA" sz="2800" b="1" dirty="0">
              <a:solidFill>
                <a:schemeClr val="bg1"/>
              </a:solidFill>
            </a:endParaRPr>
          </a:p>
          <a:p>
            <a:pPr algn="ctr"/>
            <a:r>
              <a:rPr lang="ar-SA" sz="2800" b="1" dirty="0">
                <a:solidFill>
                  <a:schemeClr val="bg1"/>
                </a:solidFill>
              </a:rPr>
              <a:t>كيف يمكن تحويل الصورة الحقيقية والمقلوبة التي تكونها مرآة مقعرة الى صورة معتدلة وحقيقية ؟</a:t>
            </a:r>
          </a:p>
        </p:txBody>
      </p:sp>
    </p:spTree>
    <p:extLst>
      <p:ext uri="{BB962C8B-B14F-4D97-AF65-F5344CB8AC3E}">
        <p14:creationId xmlns:p14="http://schemas.microsoft.com/office/powerpoint/2010/main" val="248065006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مربع نص 5">
            <a:extLst>
              <a:ext uri="{FF2B5EF4-FFF2-40B4-BE49-F238E27FC236}">
                <a16:creationId xmlns:a16="http://schemas.microsoft.com/office/drawing/2014/main" id="{ED2C3F77-97DD-0F44-90CA-7D1F2A104E67}"/>
              </a:ext>
            </a:extLst>
          </p:cNvPr>
          <p:cNvSpPr txBox="1"/>
          <p:nvPr/>
        </p:nvSpPr>
        <p:spPr>
          <a:xfrm>
            <a:off x="0" y="472786"/>
            <a:ext cx="12192000" cy="825072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 rtl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ar-SA" sz="32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عيوب الصور الحقيقية </a:t>
            </a:r>
            <a:r>
              <a:rPr lang="ar-SA" sz="32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في المرآة المقعرة</a:t>
            </a:r>
            <a:endParaRPr lang="en-US" sz="3200" b="1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1" name="صورة 10">
            <a:extLst>
              <a:ext uri="{FF2B5EF4-FFF2-40B4-BE49-F238E27FC236}">
                <a16:creationId xmlns:a16="http://schemas.microsoft.com/office/drawing/2014/main" id="{F511CF12-993F-274A-835C-F91A304855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025" y="1489587"/>
            <a:ext cx="6003178" cy="5058697"/>
          </a:xfrm>
          <a:prstGeom prst="rect">
            <a:avLst/>
          </a:prstGeom>
        </p:spPr>
      </p:pic>
      <p:sp>
        <p:nvSpPr>
          <p:cNvPr id="12" name="مربع نص 11">
            <a:extLst>
              <a:ext uri="{FF2B5EF4-FFF2-40B4-BE49-F238E27FC236}">
                <a16:creationId xmlns:a16="http://schemas.microsoft.com/office/drawing/2014/main" id="{8259F9E5-843B-BC41-9E37-BD1628D473A6}"/>
              </a:ext>
            </a:extLst>
          </p:cNvPr>
          <p:cNvSpPr txBox="1"/>
          <p:nvPr/>
        </p:nvSpPr>
        <p:spPr>
          <a:xfrm>
            <a:off x="10771891" y="6383320"/>
            <a:ext cx="1225015" cy="4001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1">
            <a:spAutoFit/>
          </a:bodyPr>
          <a:lstStyle/>
          <a:p>
            <a:r>
              <a:rPr lang="ar-SA" sz="2000" dirty="0"/>
              <a:t>قراءة موجهة</a:t>
            </a:r>
          </a:p>
        </p:txBody>
      </p:sp>
      <p:sp>
        <p:nvSpPr>
          <p:cNvPr id="14" name="وسيلة شرح مستطيلة مستديرة الزوايا 13">
            <a:extLst>
              <a:ext uri="{FF2B5EF4-FFF2-40B4-BE49-F238E27FC236}">
                <a16:creationId xmlns:a16="http://schemas.microsoft.com/office/drawing/2014/main" id="{EBAECD99-ACB8-8341-B76D-68EF13657892}"/>
              </a:ext>
            </a:extLst>
          </p:cNvPr>
          <p:cNvSpPr/>
          <p:nvPr/>
        </p:nvSpPr>
        <p:spPr>
          <a:xfrm>
            <a:off x="7773210" y="2119850"/>
            <a:ext cx="2998681" cy="3231401"/>
          </a:xfrm>
          <a:prstGeom prst="wedgeRoundRectCallout">
            <a:avLst>
              <a:gd name="adj1" fmla="val -116440"/>
              <a:gd name="adj2" fmla="val -45263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bg1"/>
                </a:solidFill>
              </a:rPr>
              <a:t>من خلال قراءتك للكتاب صفحة ٥١</a:t>
            </a:r>
          </a:p>
          <a:p>
            <a:pPr algn="ctr"/>
            <a:endParaRPr lang="ar-SA" sz="2800" b="1" dirty="0">
              <a:solidFill>
                <a:schemeClr val="bg1"/>
              </a:solidFill>
            </a:endParaRPr>
          </a:p>
          <a:p>
            <a:pPr algn="ctr"/>
            <a:r>
              <a:rPr lang="ar-SA" sz="2800" b="1" dirty="0">
                <a:solidFill>
                  <a:schemeClr val="bg1"/>
                </a:solidFill>
              </a:rPr>
              <a:t>ما هي عيوب الصور الحقيقية في المرايا المقعرة؟ وما علاجها؟</a:t>
            </a:r>
          </a:p>
        </p:txBody>
      </p:sp>
      <p:sp>
        <p:nvSpPr>
          <p:cNvPr id="3" name="سهم: خماسي 2">
            <a:extLst>
              <a:ext uri="{FF2B5EF4-FFF2-40B4-BE49-F238E27FC236}">
                <a16:creationId xmlns:a16="http://schemas.microsoft.com/office/drawing/2014/main" id="{795183B0-1EC8-FBA7-1092-EF6AD387CDD3}"/>
              </a:ext>
            </a:extLst>
          </p:cNvPr>
          <p:cNvSpPr/>
          <p:nvPr/>
        </p:nvSpPr>
        <p:spPr>
          <a:xfrm rot="5400000">
            <a:off x="10587193" y="628139"/>
            <a:ext cx="1286359" cy="941947"/>
          </a:xfrm>
          <a:prstGeom prst="homePlat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1529456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مربع نص 5">
            <a:extLst>
              <a:ext uri="{FF2B5EF4-FFF2-40B4-BE49-F238E27FC236}">
                <a16:creationId xmlns:a16="http://schemas.microsoft.com/office/drawing/2014/main" id="{ED2C3F77-97DD-0F44-90CA-7D1F2A104E67}"/>
              </a:ext>
            </a:extLst>
          </p:cNvPr>
          <p:cNvSpPr txBox="1"/>
          <p:nvPr/>
        </p:nvSpPr>
        <p:spPr>
          <a:xfrm>
            <a:off x="0" y="460469"/>
            <a:ext cx="12192000" cy="734593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 rtl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ar-SA" sz="32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عيوب الصور الحقيقية </a:t>
            </a:r>
            <a:r>
              <a:rPr lang="ar-SA" sz="32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في المرآة المقعرة</a:t>
            </a:r>
            <a:endParaRPr lang="en-US" sz="3200" b="1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435D8B0A-9AB3-7D4F-83E3-F14227CEC50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292"/>
          <a:stretch/>
        </p:blipFill>
        <p:spPr>
          <a:xfrm>
            <a:off x="4367213" y="1195062"/>
            <a:ext cx="3810000" cy="2515732"/>
          </a:xfrm>
          <a:prstGeom prst="rect">
            <a:avLst/>
          </a:prstGeom>
        </p:spPr>
      </p:pic>
      <p:sp>
        <p:nvSpPr>
          <p:cNvPr id="4" name="مربع نص 3">
            <a:extLst>
              <a:ext uri="{FF2B5EF4-FFF2-40B4-BE49-F238E27FC236}">
                <a16:creationId xmlns:a16="http://schemas.microsoft.com/office/drawing/2014/main" id="{B4B44505-8D53-EE4E-A826-6B9D6903B67E}"/>
              </a:ext>
            </a:extLst>
          </p:cNvPr>
          <p:cNvSpPr txBox="1"/>
          <p:nvPr/>
        </p:nvSpPr>
        <p:spPr>
          <a:xfrm>
            <a:off x="2036770" y="4277943"/>
            <a:ext cx="8518679" cy="138499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ctr"/>
            <a:r>
              <a:rPr lang="ar-SA" sz="2800" b="1" dirty="0"/>
              <a:t> تعكس المرآة المقعرة جزءًا من الأشعة بحيث تتجمع في نقاط غير البؤرة</a:t>
            </a:r>
          </a:p>
          <a:p>
            <a:pPr algn="ctr"/>
            <a:endParaRPr lang="ar-SA" sz="2800" b="1" dirty="0"/>
          </a:p>
          <a:p>
            <a:pPr algn="ctr"/>
            <a:r>
              <a:rPr lang="ar-SA" sz="2800" b="1" dirty="0">
                <a:highlight>
                  <a:srgbClr val="FFBBBB"/>
                </a:highlight>
              </a:rPr>
              <a:t>الزوغان الكروي</a:t>
            </a:r>
          </a:p>
        </p:txBody>
      </p:sp>
      <p:sp>
        <p:nvSpPr>
          <p:cNvPr id="10" name="وسيلة شرح مستطيلة مستديرة الزوايا 9">
            <a:extLst>
              <a:ext uri="{FF2B5EF4-FFF2-40B4-BE49-F238E27FC236}">
                <a16:creationId xmlns:a16="http://schemas.microsoft.com/office/drawing/2014/main" id="{4E4A8194-5B24-2B4B-AAE6-7FF51590E0F0}"/>
              </a:ext>
            </a:extLst>
          </p:cNvPr>
          <p:cNvSpPr/>
          <p:nvPr/>
        </p:nvSpPr>
        <p:spPr>
          <a:xfrm>
            <a:off x="945176" y="4988631"/>
            <a:ext cx="2966038" cy="1594744"/>
          </a:xfrm>
          <a:prstGeom prst="wedgeRoundRectCallout">
            <a:avLst>
              <a:gd name="adj1" fmla="val 106945"/>
              <a:gd name="adj2" fmla="val 144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bg1"/>
                </a:solidFill>
              </a:rPr>
              <a:t>كيف يمكن التخلص من الزوغان الكروي؟</a:t>
            </a:r>
          </a:p>
        </p:txBody>
      </p:sp>
      <p:sp>
        <p:nvSpPr>
          <p:cNvPr id="5" name="سهم: خماسي 4">
            <a:extLst>
              <a:ext uri="{FF2B5EF4-FFF2-40B4-BE49-F238E27FC236}">
                <a16:creationId xmlns:a16="http://schemas.microsoft.com/office/drawing/2014/main" id="{C0C5BB77-B89D-220E-EB0E-72BD10DAF232}"/>
              </a:ext>
            </a:extLst>
          </p:cNvPr>
          <p:cNvSpPr/>
          <p:nvPr/>
        </p:nvSpPr>
        <p:spPr>
          <a:xfrm rot="5400000">
            <a:off x="10587193" y="632675"/>
            <a:ext cx="1286359" cy="941947"/>
          </a:xfrm>
          <a:prstGeom prst="homePlat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3262169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مستطيل مستدير الزوايا 8">
            <a:extLst>
              <a:ext uri="{FF2B5EF4-FFF2-40B4-BE49-F238E27FC236}">
                <a16:creationId xmlns:a16="http://schemas.microsoft.com/office/drawing/2014/main" id="{4A964CE0-BBDD-0449-912A-55B2DE54BE91}"/>
              </a:ext>
            </a:extLst>
          </p:cNvPr>
          <p:cNvSpPr/>
          <p:nvPr/>
        </p:nvSpPr>
        <p:spPr>
          <a:xfrm>
            <a:off x="2048254" y="1301634"/>
            <a:ext cx="8354473" cy="117916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defTabSz="342900" rtl="1"/>
            <a:r>
              <a:rPr lang="ar-SA" sz="3200" b="1" dirty="0">
                <a:latin typeface="Muna" pitchFamily="2" charset="-78"/>
              </a:rPr>
              <a:t>سؤال: حددي صفات الصورة المتكونة في المرآة المقعرة للحالة التي أمامك:</a:t>
            </a:r>
          </a:p>
        </p:txBody>
      </p:sp>
      <p:grpSp>
        <p:nvGrpSpPr>
          <p:cNvPr id="8" name="مجموعة 7">
            <a:extLst>
              <a:ext uri="{FF2B5EF4-FFF2-40B4-BE49-F238E27FC236}">
                <a16:creationId xmlns:a16="http://schemas.microsoft.com/office/drawing/2014/main" id="{77CD2324-F472-6B41-9D2A-B4D0D416DFE1}"/>
              </a:ext>
            </a:extLst>
          </p:cNvPr>
          <p:cNvGrpSpPr/>
          <p:nvPr/>
        </p:nvGrpSpPr>
        <p:grpSpPr>
          <a:xfrm>
            <a:off x="182880" y="256033"/>
            <a:ext cx="11814048" cy="6291072"/>
            <a:chOff x="899160" y="624839"/>
            <a:chExt cx="10530840" cy="5364481"/>
          </a:xfrm>
        </p:grpSpPr>
        <p:sp>
          <p:nvSpPr>
            <p:cNvPr id="14" name="مستطيل مستدير الزوايا 13">
              <a:extLst>
                <a:ext uri="{FF2B5EF4-FFF2-40B4-BE49-F238E27FC236}">
                  <a16:creationId xmlns:a16="http://schemas.microsoft.com/office/drawing/2014/main" id="{637E1C4A-B1F2-5047-83A7-1A751035FC67}"/>
                </a:ext>
              </a:extLst>
            </p:cNvPr>
            <p:cNvSpPr/>
            <p:nvPr/>
          </p:nvSpPr>
          <p:spPr>
            <a:xfrm>
              <a:off x="899160" y="978782"/>
              <a:ext cx="10530840" cy="5010538"/>
            </a:xfrm>
            <a:prstGeom prst="roundRect">
              <a:avLst/>
            </a:prstGeom>
            <a:noFill/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algn="ctr" defTabSz="914400" rtl="0" eaLnBrk="1" latinLnBrk="0" hangingPunct="1"/>
              <a:endParaRPr lang="ar-SA"/>
            </a:p>
          </p:txBody>
        </p:sp>
        <p:sp>
          <p:nvSpPr>
            <p:cNvPr id="15" name="مربع نص 14">
              <a:extLst>
                <a:ext uri="{FF2B5EF4-FFF2-40B4-BE49-F238E27FC236}">
                  <a16:creationId xmlns:a16="http://schemas.microsoft.com/office/drawing/2014/main" id="{AEF98503-3995-5E4A-AC6C-F7BAB09E6C07}"/>
                </a:ext>
              </a:extLst>
            </p:cNvPr>
            <p:cNvSpPr txBox="1"/>
            <p:nvPr/>
          </p:nvSpPr>
          <p:spPr>
            <a:xfrm>
              <a:off x="6969369" y="624839"/>
              <a:ext cx="3051591" cy="603624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4000" b="1" dirty="0"/>
                <a:t>تقويم ختامي</a:t>
              </a:r>
            </a:p>
          </p:txBody>
        </p:sp>
      </p:grpSp>
      <p:pic>
        <p:nvPicPr>
          <p:cNvPr id="7" name="صورة 6">
            <a:extLst>
              <a:ext uri="{FF2B5EF4-FFF2-40B4-BE49-F238E27FC236}">
                <a16:creationId xmlns:a16="http://schemas.microsoft.com/office/drawing/2014/main" id="{400891CE-ED1B-5945-8065-C868870940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8046" y="2593539"/>
            <a:ext cx="4843716" cy="3433521"/>
          </a:xfrm>
          <a:prstGeom prst="rect">
            <a:avLst/>
          </a:prstGeom>
        </p:spPr>
      </p:pic>
      <p:sp>
        <p:nvSpPr>
          <p:cNvPr id="10" name="مربع نص 9">
            <a:extLst>
              <a:ext uri="{FF2B5EF4-FFF2-40B4-BE49-F238E27FC236}">
                <a16:creationId xmlns:a16="http://schemas.microsoft.com/office/drawing/2014/main" id="{24C7C9A0-53FD-BE4A-BE54-090AAE55F6F2}"/>
              </a:ext>
            </a:extLst>
          </p:cNvPr>
          <p:cNvSpPr txBox="1"/>
          <p:nvPr/>
        </p:nvSpPr>
        <p:spPr>
          <a:xfrm>
            <a:off x="2674722" y="5925278"/>
            <a:ext cx="7101535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1">
            <a:spAutoFit/>
          </a:bodyPr>
          <a:lstStyle/>
          <a:p>
            <a:pPr algn="ctr"/>
            <a:r>
              <a:rPr lang="ar-SA" sz="2800" dirty="0"/>
              <a:t>صفات الصورة: حقيقية – مقلوبة - مصغرة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075508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مستدير الزوايا 3">
            <a:extLst>
              <a:ext uri="{FF2B5EF4-FFF2-40B4-BE49-F238E27FC236}">
                <a16:creationId xmlns:a16="http://schemas.microsoft.com/office/drawing/2014/main" id="{166B1372-5349-BE42-AAC0-2386A9DBC519}"/>
              </a:ext>
            </a:extLst>
          </p:cNvPr>
          <p:cNvSpPr/>
          <p:nvPr/>
        </p:nvSpPr>
        <p:spPr>
          <a:xfrm>
            <a:off x="1889664" y="1830792"/>
            <a:ext cx="8664681" cy="193098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defTabSz="342900" rtl="1"/>
            <a:r>
              <a:rPr lang="ar-SA" sz="3600" b="1" dirty="0">
                <a:solidFill>
                  <a:schemeClr val="tx2">
                    <a:lumMod val="75000"/>
                  </a:schemeClr>
                </a:solidFill>
                <a:latin typeface="Muna" pitchFamily="2" charset="-78"/>
              </a:rPr>
              <a:t>عيب في المرآة الكروية المقعرة لا يسمح للأشعة الضوئية بالتجمع في البؤرة يسمى:</a:t>
            </a:r>
          </a:p>
        </p:txBody>
      </p:sp>
      <p:sp>
        <p:nvSpPr>
          <p:cNvPr id="9" name="مستطيل مستدير الزوايا 8">
            <a:extLst>
              <a:ext uri="{FF2B5EF4-FFF2-40B4-BE49-F238E27FC236}">
                <a16:creationId xmlns:a16="http://schemas.microsoft.com/office/drawing/2014/main" id="{4A964CE0-BBDD-0449-912A-55B2DE54BE91}"/>
              </a:ext>
            </a:extLst>
          </p:cNvPr>
          <p:cNvSpPr/>
          <p:nvPr/>
        </p:nvSpPr>
        <p:spPr>
          <a:xfrm>
            <a:off x="5981605" y="1509175"/>
            <a:ext cx="4421124" cy="61623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defTabSz="342900" rtl="1"/>
            <a:r>
              <a:rPr lang="ar-SA" sz="2400" b="1" dirty="0">
                <a:latin typeface="Muna" pitchFamily="2" charset="-78"/>
              </a:rPr>
              <a:t>سؤال: اختاري الإجابة الصحيحة</a:t>
            </a:r>
          </a:p>
        </p:txBody>
      </p:sp>
      <p:sp>
        <p:nvSpPr>
          <p:cNvPr id="11" name="مستطيل مستدير الزوايا 10">
            <a:extLst>
              <a:ext uri="{FF2B5EF4-FFF2-40B4-BE49-F238E27FC236}">
                <a16:creationId xmlns:a16="http://schemas.microsoft.com/office/drawing/2014/main" id="{3A61364B-F97D-CA49-8492-4E7960222498}"/>
              </a:ext>
            </a:extLst>
          </p:cNvPr>
          <p:cNvSpPr/>
          <p:nvPr/>
        </p:nvSpPr>
        <p:spPr>
          <a:xfrm>
            <a:off x="6601326" y="4063138"/>
            <a:ext cx="3033328" cy="658368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defTabSz="342900" rtl="1"/>
            <a:r>
              <a:rPr lang="ar-SA" sz="3200" b="1" dirty="0">
                <a:latin typeface="Muna" pitchFamily="2" charset="-78"/>
              </a:rPr>
              <a:t>أ. الزوغان اللوني</a:t>
            </a:r>
          </a:p>
        </p:txBody>
      </p:sp>
      <p:sp>
        <p:nvSpPr>
          <p:cNvPr id="12" name="مستطيل مستدير الزوايا 11">
            <a:extLst>
              <a:ext uri="{FF2B5EF4-FFF2-40B4-BE49-F238E27FC236}">
                <a16:creationId xmlns:a16="http://schemas.microsoft.com/office/drawing/2014/main" id="{9D522F1B-6D67-6844-A467-4AAEF0C56965}"/>
              </a:ext>
            </a:extLst>
          </p:cNvPr>
          <p:cNvSpPr/>
          <p:nvPr/>
        </p:nvSpPr>
        <p:spPr>
          <a:xfrm>
            <a:off x="2921620" y="4063137"/>
            <a:ext cx="3059986" cy="658368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defTabSz="342900"/>
            <a:r>
              <a:rPr lang="ar-SA" sz="3200" b="1" dirty="0">
                <a:latin typeface="Muna" pitchFamily="2" charset="-78"/>
              </a:rPr>
              <a:t>ب. الزوغان الكروي</a:t>
            </a:r>
          </a:p>
        </p:txBody>
      </p:sp>
      <p:sp>
        <p:nvSpPr>
          <p:cNvPr id="10" name="مستطيل مستدير الزوايا 9">
            <a:extLst>
              <a:ext uri="{FF2B5EF4-FFF2-40B4-BE49-F238E27FC236}">
                <a16:creationId xmlns:a16="http://schemas.microsoft.com/office/drawing/2014/main" id="{D4656B70-5B1D-544B-BA51-25D5F192620D}"/>
              </a:ext>
            </a:extLst>
          </p:cNvPr>
          <p:cNvSpPr/>
          <p:nvPr/>
        </p:nvSpPr>
        <p:spPr>
          <a:xfrm>
            <a:off x="6601326" y="4876592"/>
            <a:ext cx="3033328" cy="658368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defTabSz="342900" rtl="1"/>
            <a:r>
              <a:rPr lang="ar-SA" sz="3200" b="1" dirty="0">
                <a:latin typeface="Muna" pitchFamily="2" charset="-78"/>
              </a:rPr>
              <a:t>ج. الزوغان الأرضي</a:t>
            </a:r>
          </a:p>
        </p:txBody>
      </p:sp>
      <p:sp>
        <p:nvSpPr>
          <p:cNvPr id="13" name="مستطيل مستدير الزوايا 12">
            <a:extLst>
              <a:ext uri="{FF2B5EF4-FFF2-40B4-BE49-F238E27FC236}">
                <a16:creationId xmlns:a16="http://schemas.microsoft.com/office/drawing/2014/main" id="{73591926-B4D2-8E4A-971E-65ADA95C0791}"/>
              </a:ext>
            </a:extLst>
          </p:cNvPr>
          <p:cNvSpPr/>
          <p:nvPr/>
        </p:nvSpPr>
        <p:spPr>
          <a:xfrm>
            <a:off x="2921620" y="4881891"/>
            <a:ext cx="3059985" cy="658368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defTabSz="342900" rtl="1"/>
            <a:r>
              <a:rPr lang="ar-SA" sz="3200" b="1" dirty="0">
                <a:latin typeface="Muna" pitchFamily="2" charset="-78"/>
              </a:rPr>
              <a:t>د. الزوغان </a:t>
            </a:r>
            <a:r>
              <a:rPr lang="ar-SA" sz="3200" b="1" dirty="0" err="1">
                <a:latin typeface="Muna" pitchFamily="2" charset="-78"/>
              </a:rPr>
              <a:t>اللالوني</a:t>
            </a:r>
            <a:endParaRPr lang="ar-SA" sz="3200" b="1" dirty="0">
              <a:latin typeface="Muna" pitchFamily="2" charset="-78"/>
            </a:endParaRPr>
          </a:p>
        </p:txBody>
      </p:sp>
      <p:grpSp>
        <p:nvGrpSpPr>
          <p:cNvPr id="8" name="مجموعة 7">
            <a:extLst>
              <a:ext uri="{FF2B5EF4-FFF2-40B4-BE49-F238E27FC236}">
                <a16:creationId xmlns:a16="http://schemas.microsoft.com/office/drawing/2014/main" id="{77CD2324-F472-6B41-9D2A-B4D0D416DFE1}"/>
              </a:ext>
            </a:extLst>
          </p:cNvPr>
          <p:cNvGrpSpPr/>
          <p:nvPr/>
        </p:nvGrpSpPr>
        <p:grpSpPr>
          <a:xfrm>
            <a:off x="899160" y="624839"/>
            <a:ext cx="10530840" cy="5364481"/>
            <a:chOff x="899160" y="624839"/>
            <a:chExt cx="10530840" cy="5364481"/>
          </a:xfrm>
        </p:grpSpPr>
        <p:sp>
          <p:nvSpPr>
            <p:cNvPr id="14" name="مستطيل مستدير الزوايا 13">
              <a:extLst>
                <a:ext uri="{FF2B5EF4-FFF2-40B4-BE49-F238E27FC236}">
                  <a16:creationId xmlns:a16="http://schemas.microsoft.com/office/drawing/2014/main" id="{637E1C4A-B1F2-5047-83A7-1A751035FC67}"/>
                </a:ext>
              </a:extLst>
            </p:cNvPr>
            <p:cNvSpPr/>
            <p:nvPr/>
          </p:nvSpPr>
          <p:spPr>
            <a:xfrm>
              <a:off x="899160" y="978782"/>
              <a:ext cx="10530840" cy="5010538"/>
            </a:xfrm>
            <a:prstGeom prst="roundRect">
              <a:avLst/>
            </a:prstGeom>
            <a:noFill/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algn="ctr" defTabSz="914400" rtl="0" eaLnBrk="1" latinLnBrk="0" hangingPunct="1"/>
              <a:endParaRPr lang="ar-SA"/>
            </a:p>
          </p:txBody>
        </p:sp>
        <p:sp>
          <p:nvSpPr>
            <p:cNvPr id="15" name="مربع نص 14">
              <a:extLst>
                <a:ext uri="{FF2B5EF4-FFF2-40B4-BE49-F238E27FC236}">
                  <a16:creationId xmlns:a16="http://schemas.microsoft.com/office/drawing/2014/main" id="{AEF98503-3995-5E4A-AC6C-F7BAB09E6C07}"/>
                </a:ext>
              </a:extLst>
            </p:cNvPr>
            <p:cNvSpPr txBox="1"/>
            <p:nvPr/>
          </p:nvSpPr>
          <p:spPr>
            <a:xfrm>
              <a:off x="6969369" y="624839"/>
              <a:ext cx="3051591" cy="707886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4000" b="1" dirty="0"/>
                <a:t>تقويم ختامي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82899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2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مربع نص 5">
            <a:extLst>
              <a:ext uri="{FF2B5EF4-FFF2-40B4-BE49-F238E27FC236}">
                <a16:creationId xmlns:a16="http://schemas.microsoft.com/office/drawing/2014/main" id="{ED2C3F77-97DD-0F44-90CA-7D1F2A104E67}"/>
              </a:ext>
            </a:extLst>
          </p:cNvPr>
          <p:cNvSpPr txBox="1"/>
          <p:nvPr/>
        </p:nvSpPr>
        <p:spPr>
          <a:xfrm rot="16200000">
            <a:off x="-2344107" y="2994734"/>
            <a:ext cx="6413946" cy="817573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 rtl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ar-SA" sz="32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تقييم  </a:t>
            </a:r>
            <a:endParaRPr lang="en-US" sz="3200" b="1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13" name="مجموعة 12">
            <a:extLst>
              <a:ext uri="{FF2B5EF4-FFF2-40B4-BE49-F238E27FC236}">
                <a16:creationId xmlns:a16="http://schemas.microsoft.com/office/drawing/2014/main" id="{51ADDEA3-5DE3-A643-88BC-C5F528AB6D07}"/>
              </a:ext>
            </a:extLst>
          </p:cNvPr>
          <p:cNvGrpSpPr/>
          <p:nvPr/>
        </p:nvGrpSpPr>
        <p:grpSpPr>
          <a:xfrm>
            <a:off x="2704338" y="1808480"/>
            <a:ext cx="6746748" cy="4257948"/>
            <a:chOff x="2722626" y="1662176"/>
            <a:chExt cx="6746748" cy="4257948"/>
          </a:xfrm>
        </p:grpSpPr>
        <p:pic>
          <p:nvPicPr>
            <p:cNvPr id="14338" name="Picture 2" descr="حل أسئلة التقويم للفصل الثاني ( الانعاس والمرايا ) - العلم نور">
              <a:extLst>
                <a:ext uri="{FF2B5EF4-FFF2-40B4-BE49-F238E27FC236}">
                  <a16:creationId xmlns:a16="http://schemas.microsoft.com/office/drawing/2014/main" id="{EECA8898-7049-6A48-BDBC-B68E39393FE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22626" y="1662176"/>
              <a:ext cx="6746748" cy="42579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مربع نص 10">
              <a:extLst>
                <a:ext uri="{FF2B5EF4-FFF2-40B4-BE49-F238E27FC236}">
                  <a16:creationId xmlns:a16="http://schemas.microsoft.com/office/drawing/2014/main" id="{262BC40C-F058-E84E-B510-22CAFB700DA8}"/>
                </a:ext>
              </a:extLst>
            </p:cNvPr>
            <p:cNvSpPr txBox="1"/>
            <p:nvPr/>
          </p:nvSpPr>
          <p:spPr>
            <a:xfrm>
              <a:off x="4297680" y="2048256"/>
              <a:ext cx="1591056" cy="163677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1">
              <a:spAutoFit/>
            </a:bodyPr>
            <a:lstStyle/>
            <a:p>
              <a:endParaRPr lang="ar-SA" dirty="0"/>
            </a:p>
          </p:txBody>
        </p:sp>
      </p:grpSp>
      <p:pic>
        <p:nvPicPr>
          <p:cNvPr id="16" name="رسم 15" descr="شمعة">
            <a:extLst>
              <a:ext uri="{FF2B5EF4-FFF2-40B4-BE49-F238E27FC236}">
                <a16:creationId xmlns:a16="http://schemas.microsoft.com/office/drawing/2014/main" id="{B4AFFAE4-2B95-8A4F-87A2-081DC32EF43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r="2667" b="23950"/>
          <a:stretch/>
        </p:blipFill>
        <p:spPr>
          <a:xfrm>
            <a:off x="2484882" y="2939130"/>
            <a:ext cx="1188720" cy="928782"/>
          </a:xfrm>
          <a:prstGeom prst="rect">
            <a:avLst/>
          </a:prstGeom>
        </p:spPr>
      </p:pic>
      <p:sp>
        <p:nvSpPr>
          <p:cNvPr id="4" name="وسيلة الشرح: سهم إلى اليمين 3">
            <a:extLst>
              <a:ext uri="{FF2B5EF4-FFF2-40B4-BE49-F238E27FC236}">
                <a16:creationId xmlns:a16="http://schemas.microsoft.com/office/drawing/2014/main" id="{10D029CD-64DB-1D8B-C2B5-24EBEB391D4C}"/>
              </a:ext>
            </a:extLst>
          </p:cNvPr>
          <p:cNvSpPr/>
          <p:nvPr/>
        </p:nvSpPr>
        <p:spPr>
          <a:xfrm flipH="1">
            <a:off x="9253114" y="2297159"/>
            <a:ext cx="2448232" cy="2993923"/>
          </a:xfrm>
          <a:prstGeom prst="rightArrowCallou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SA" sz="2800" dirty="0"/>
              <a:t>بواسطة الرسم ماهي صفات وموقع الصورة في الحالة التالية </a:t>
            </a:r>
            <a:endParaRPr lang="en-GB" sz="2800" dirty="0"/>
          </a:p>
        </p:txBody>
      </p:sp>
      <p:pic>
        <p:nvPicPr>
          <p:cNvPr id="1026" name="Picture 2" descr="التقييم فى التعليم و انواعه الثلاثة الأساسية المستخدمة فى العملية التعليمية  | ريمارك">
            <a:extLst>
              <a:ext uri="{FF2B5EF4-FFF2-40B4-BE49-F238E27FC236}">
                <a16:creationId xmlns:a16="http://schemas.microsoft.com/office/drawing/2014/main" id="{4CEADBCF-E99A-2E62-EA7F-CB4A7BB9F3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279" y="560437"/>
            <a:ext cx="1165122" cy="129228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مربع نص 6">
            <a:extLst>
              <a:ext uri="{FF2B5EF4-FFF2-40B4-BE49-F238E27FC236}">
                <a16:creationId xmlns:a16="http://schemas.microsoft.com/office/drawing/2014/main" id="{059D6F0F-EDC9-F884-F39E-DABF9BE18BF8}"/>
              </a:ext>
            </a:extLst>
          </p:cNvPr>
          <p:cNvSpPr txBox="1"/>
          <p:nvPr/>
        </p:nvSpPr>
        <p:spPr>
          <a:xfrm rot="16200000">
            <a:off x="-2270367" y="2950490"/>
            <a:ext cx="6413946" cy="817573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 rtl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ar-SA" sz="32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تقييم  </a:t>
            </a:r>
            <a:endParaRPr lang="en-US" sz="3200" b="1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5" name="شكل بيضاوي 4">
            <a:extLst>
              <a:ext uri="{FF2B5EF4-FFF2-40B4-BE49-F238E27FC236}">
                <a16:creationId xmlns:a16="http://schemas.microsoft.com/office/drawing/2014/main" id="{DBE44D24-8365-8064-D710-D6579BB1F5CA}"/>
              </a:ext>
            </a:extLst>
          </p:cNvPr>
          <p:cNvSpPr/>
          <p:nvPr/>
        </p:nvSpPr>
        <p:spPr>
          <a:xfrm>
            <a:off x="666798" y="516193"/>
            <a:ext cx="1338343" cy="1445342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2" descr="التقييم فى التعليم و انواعه الثلاثة الأساسية المستخدمة فى العملية التعليمية  | ريمارك">
            <a:extLst>
              <a:ext uri="{FF2B5EF4-FFF2-40B4-BE49-F238E27FC236}">
                <a16:creationId xmlns:a16="http://schemas.microsoft.com/office/drawing/2014/main" id="{28545378-8E20-5802-D8E4-BAD41C17DC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775" y="575185"/>
            <a:ext cx="1165122" cy="129228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176169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مجموعة 7">
            <a:extLst>
              <a:ext uri="{FF2B5EF4-FFF2-40B4-BE49-F238E27FC236}">
                <a16:creationId xmlns:a16="http://schemas.microsoft.com/office/drawing/2014/main" id="{F02F052E-D646-2746-BD3E-C75BA07A9ECC}"/>
              </a:ext>
            </a:extLst>
          </p:cNvPr>
          <p:cNvGrpSpPr/>
          <p:nvPr/>
        </p:nvGrpSpPr>
        <p:grpSpPr>
          <a:xfrm>
            <a:off x="2704338" y="1808480"/>
            <a:ext cx="6746748" cy="4257948"/>
            <a:chOff x="2722626" y="1662176"/>
            <a:chExt cx="6746748" cy="4257948"/>
          </a:xfrm>
        </p:grpSpPr>
        <p:pic>
          <p:nvPicPr>
            <p:cNvPr id="9" name="Picture 2" descr="حل أسئلة التقويم للفصل الثاني ( الانعاس والمرايا ) - العلم نور">
              <a:extLst>
                <a:ext uri="{FF2B5EF4-FFF2-40B4-BE49-F238E27FC236}">
                  <a16:creationId xmlns:a16="http://schemas.microsoft.com/office/drawing/2014/main" id="{238CD5E4-E4BF-C048-8FAA-31E581B0378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22626" y="1662176"/>
              <a:ext cx="6746748" cy="42579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مربع نص 9">
              <a:extLst>
                <a:ext uri="{FF2B5EF4-FFF2-40B4-BE49-F238E27FC236}">
                  <a16:creationId xmlns:a16="http://schemas.microsoft.com/office/drawing/2014/main" id="{3751D1A4-5429-094A-BD33-6AEC2C240227}"/>
                </a:ext>
              </a:extLst>
            </p:cNvPr>
            <p:cNvSpPr txBox="1"/>
            <p:nvPr/>
          </p:nvSpPr>
          <p:spPr>
            <a:xfrm>
              <a:off x="4297680" y="2048256"/>
              <a:ext cx="1591056" cy="163677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1">
              <a:spAutoFit/>
            </a:bodyPr>
            <a:lstStyle/>
            <a:p>
              <a:endParaRPr lang="ar-SA" dirty="0"/>
            </a:p>
          </p:txBody>
        </p:sp>
      </p:grpSp>
      <p:pic>
        <p:nvPicPr>
          <p:cNvPr id="11" name="رسم 10" descr="شمعة">
            <a:extLst>
              <a:ext uri="{FF2B5EF4-FFF2-40B4-BE49-F238E27FC236}">
                <a16:creationId xmlns:a16="http://schemas.microsoft.com/office/drawing/2014/main" id="{00F0838C-CFBB-7F49-B43D-9EC3211CE9E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r="2667" b="23950"/>
          <a:stretch/>
        </p:blipFill>
        <p:spPr>
          <a:xfrm>
            <a:off x="4480560" y="2941191"/>
            <a:ext cx="1188720" cy="928782"/>
          </a:xfrm>
          <a:prstGeom prst="rect">
            <a:avLst/>
          </a:prstGeom>
        </p:spPr>
      </p:pic>
      <p:sp>
        <p:nvSpPr>
          <p:cNvPr id="3" name="مربع نص 2">
            <a:extLst>
              <a:ext uri="{FF2B5EF4-FFF2-40B4-BE49-F238E27FC236}">
                <a16:creationId xmlns:a16="http://schemas.microsoft.com/office/drawing/2014/main" id="{BDCD2D2C-6D25-0163-8F54-A04E862B8A49}"/>
              </a:ext>
            </a:extLst>
          </p:cNvPr>
          <p:cNvSpPr txBox="1"/>
          <p:nvPr/>
        </p:nvSpPr>
        <p:spPr>
          <a:xfrm rot="16200000">
            <a:off x="-2270367" y="2950490"/>
            <a:ext cx="6413946" cy="817573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 rtl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ar-SA" sz="32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تقييم  </a:t>
            </a:r>
            <a:endParaRPr lang="en-US" sz="3200" b="1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7" name="شكل بيضاوي 6">
            <a:extLst>
              <a:ext uri="{FF2B5EF4-FFF2-40B4-BE49-F238E27FC236}">
                <a16:creationId xmlns:a16="http://schemas.microsoft.com/office/drawing/2014/main" id="{F1406428-F24D-1242-B05F-62C9B0841E82}"/>
              </a:ext>
            </a:extLst>
          </p:cNvPr>
          <p:cNvSpPr/>
          <p:nvPr/>
        </p:nvSpPr>
        <p:spPr>
          <a:xfrm>
            <a:off x="666798" y="516193"/>
            <a:ext cx="1338343" cy="1445342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2" descr="التقييم فى التعليم و انواعه الثلاثة الأساسية المستخدمة فى العملية التعليمية  | ريمارك">
            <a:extLst>
              <a:ext uri="{FF2B5EF4-FFF2-40B4-BE49-F238E27FC236}">
                <a16:creationId xmlns:a16="http://schemas.microsoft.com/office/drawing/2014/main" id="{99CB7BD8-307E-F885-D84F-EEF1D790C3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279" y="560437"/>
            <a:ext cx="1165122" cy="129228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وسيلة الشرح: سهم إلى اليمين 14">
            <a:extLst>
              <a:ext uri="{FF2B5EF4-FFF2-40B4-BE49-F238E27FC236}">
                <a16:creationId xmlns:a16="http://schemas.microsoft.com/office/drawing/2014/main" id="{5BFA560E-CA5F-4560-5366-0EEA8EA9888D}"/>
              </a:ext>
            </a:extLst>
          </p:cNvPr>
          <p:cNvSpPr/>
          <p:nvPr/>
        </p:nvSpPr>
        <p:spPr>
          <a:xfrm flipH="1">
            <a:off x="9253114" y="2297159"/>
            <a:ext cx="2448232" cy="2993923"/>
          </a:xfrm>
          <a:prstGeom prst="rightArrowCallou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SA" sz="2800" dirty="0"/>
              <a:t>بواسطة الرسم ماهي صفات وموقع الصورة في الحالة التالية 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40798410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مربع نص 5">
            <a:extLst>
              <a:ext uri="{FF2B5EF4-FFF2-40B4-BE49-F238E27FC236}">
                <a16:creationId xmlns:a16="http://schemas.microsoft.com/office/drawing/2014/main" id="{ED2C3F77-97DD-0F44-90CA-7D1F2A104E67}"/>
              </a:ext>
            </a:extLst>
          </p:cNvPr>
          <p:cNvSpPr txBox="1"/>
          <p:nvPr/>
        </p:nvSpPr>
        <p:spPr>
          <a:xfrm>
            <a:off x="0" y="456887"/>
            <a:ext cx="12192000" cy="914713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 rtl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ar-SA" sz="32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تحديد موقع الصورة في المرايا المقعرة</a:t>
            </a:r>
            <a:endParaRPr lang="en-US" sz="3200" b="1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" name="مربع نص 1">
            <a:extLst>
              <a:ext uri="{FF2B5EF4-FFF2-40B4-BE49-F238E27FC236}">
                <a16:creationId xmlns:a16="http://schemas.microsoft.com/office/drawing/2014/main" id="{93CAC1DB-CA42-9C4E-A0B8-B84C5328227D}"/>
              </a:ext>
            </a:extLst>
          </p:cNvPr>
          <p:cNvSpPr txBox="1"/>
          <p:nvPr/>
        </p:nvSpPr>
        <p:spPr>
          <a:xfrm>
            <a:off x="6976529" y="2503363"/>
            <a:ext cx="4277258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1">
            <a:spAutoFit/>
          </a:bodyPr>
          <a:lstStyle/>
          <a:p>
            <a:pPr algn="ctr"/>
            <a:r>
              <a:rPr lang="ar-SA" sz="3200" b="1" dirty="0"/>
              <a:t>١- طريقة هندسية (رسم)</a:t>
            </a: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121F2E3F-0A21-4040-9AEF-0C9F5606A651}"/>
              </a:ext>
            </a:extLst>
          </p:cNvPr>
          <p:cNvSpPr txBox="1"/>
          <p:nvPr/>
        </p:nvSpPr>
        <p:spPr>
          <a:xfrm>
            <a:off x="6976529" y="4333277"/>
            <a:ext cx="4277258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1">
            <a:spAutoFit/>
          </a:bodyPr>
          <a:lstStyle/>
          <a:p>
            <a:pPr algn="ctr"/>
            <a:r>
              <a:rPr lang="ar-SA" sz="3200" b="1" dirty="0"/>
              <a:t>١- طريقة رياضية (حساب)</a:t>
            </a:r>
          </a:p>
        </p:txBody>
      </p:sp>
      <p:pic>
        <p:nvPicPr>
          <p:cNvPr id="3074" name="Picture 2" descr="ورقة عمل رياضيات للصف السابع الفصل الأول 2020 - مدرستي">
            <a:extLst>
              <a:ext uri="{FF2B5EF4-FFF2-40B4-BE49-F238E27FC236}">
                <a16:creationId xmlns:a16="http://schemas.microsoft.com/office/drawing/2014/main" id="{61922253-89D3-7A4E-A161-72D3065245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213" y="1910537"/>
            <a:ext cx="5334000" cy="3831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سهم: خماسي 3">
            <a:extLst>
              <a:ext uri="{FF2B5EF4-FFF2-40B4-BE49-F238E27FC236}">
                <a16:creationId xmlns:a16="http://schemas.microsoft.com/office/drawing/2014/main" id="{00EC00C7-071F-5CF2-2EE9-D4431D0B36F5}"/>
              </a:ext>
            </a:extLst>
          </p:cNvPr>
          <p:cNvSpPr/>
          <p:nvPr/>
        </p:nvSpPr>
        <p:spPr>
          <a:xfrm rot="5400000">
            <a:off x="10647335" y="651049"/>
            <a:ext cx="1286359" cy="941947"/>
          </a:xfrm>
          <a:prstGeom prst="homePlat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02379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C8035CEA-5CE9-40A9-9F91-CD698915FBBE}"/>
              </a:ext>
            </a:extLst>
          </p:cNvPr>
          <p:cNvSpPr/>
          <p:nvPr/>
        </p:nvSpPr>
        <p:spPr>
          <a:xfrm>
            <a:off x="6381749" y="300039"/>
            <a:ext cx="4972051" cy="6210300"/>
          </a:xfrm>
          <a:prstGeom prst="rect">
            <a:avLst/>
          </a:prstGeom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defTabSz="914377" rtl="0">
              <a:defRPr/>
            </a:pPr>
            <a:endParaRPr lang="en-US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B596EEBB-CD72-476E-ACA7-FD4E3BE77F00}"/>
              </a:ext>
            </a:extLst>
          </p:cNvPr>
          <p:cNvSpPr/>
          <p:nvPr/>
        </p:nvSpPr>
        <p:spPr>
          <a:xfrm>
            <a:off x="0" y="2495551"/>
            <a:ext cx="12192000" cy="2286000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4D3DA9DA-4045-4249-B193-573D8DFA52E3}"/>
              </a:ext>
            </a:extLst>
          </p:cNvPr>
          <p:cNvSpPr/>
          <p:nvPr/>
        </p:nvSpPr>
        <p:spPr>
          <a:xfrm>
            <a:off x="6381750" y="300040"/>
            <a:ext cx="4400551" cy="6143625"/>
          </a:xfrm>
          <a:prstGeom prst="rect">
            <a:avLst/>
          </a:prstGeom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45" name="TextBox 1">
            <a:extLst>
              <a:ext uri="{FF2B5EF4-FFF2-40B4-BE49-F238E27FC236}">
                <a16:creationId xmlns:a16="http://schemas.microsoft.com/office/drawing/2014/main" id="{249B1590-DB85-C243-9CDF-E1FC3866E6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63407" y="2495551"/>
            <a:ext cx="5837237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ar-SA" altLang="en-US" sz="3600" b="1" dirty="0">
                <a:latin typeface="Arial" panose="020B0604020202020204" pitchFamily="34" charset="0"/>
                <a:ea typeface="Source Sans Pro Black" panose="020B0503030403020204" pitchFamily="34" charset="0"/>
                <a:cs typeface="Arial" panose="020B0604020202020204" pitchFamily="34" charset="0"/>
              </a:rPr>
              <a:t>الطريقة الرياضية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ar-SA" altLang="en-US" sz="3600" b="1" dirty="0">
                <a:latin typeface="Arial" panose="020B0604020202020204" pitchFamily="34" charset="0"/>
                <a:ea typeface="Source Sans Pro Black" panose="020B0503030403020204" pitchFamily="34" charset="0"/>
                <a:cs typeface="Arial" panose="020B0604020202020204" pitchFamily="34" charset="0"/>
              </a:rPr>
              <a:t>لتحديد موقع الصورة </a:t>
            </a:r>
            <a:endParaRPr lang="en-US" altLang="en-US" sz="3600" b="1" dirty="0">
              <a:latin typeface="Arial" panose="020B0604020202020204" pitchFamily="34" charset="0"/>
              <a:ea typeface="Source Sans Pro Black" panose="020B0503030403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4450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مربع نص 5">
            <a:extLst>
              <a:ext uri="{FF2B5EF4-FFF2-40B4-BE49-F238E27FC236}">
                <a16:creationId xmlns:a16="http://schemas.microsoft.com/office/drawing/2014/main" id="{ED2C3F77-97DD-0F44-90CA-7D1F2A104E67}"/>
              </a:ext>
            </a:extLst>
          </p:cNvPr>
          <p:cNvSpPr txBox="1"/>
          <p:nvPr/>
        </p:nvSpPr>
        <p:spPr>
          <a:xfrm>
            <a:off x="0" y="478843"/>
            <a:ext cx="12192000" cy="941947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ar-SA" sz="44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المقدمة</a:t>
            </a:r>
            <a:endParaRPr lang="en-US" sz="4400" b="1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2050" name="Picture 2" descr="طريقة ضبط مرآة السيارة الجانبية بشكل صحيح - مجلة هي">
            <a:extLst>
              <a:ext uri="{FF2B5EF4-FFF2-40B4-BE49-F238E27FC236}">
                <a16:creationId xmlns:a16="http://schemas.microsoft.com/office/drawing/2014/main" id="{2509AF25-F9FD-1E48-B7B6-F49827C904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7384" y="3241758"/>
            <a:ext cx="3677229" cy="3111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ربع نص 1">
            <a:extLst>
              <a:ext uri="{FF2B5EF4-FFF2-40B4-BE49-F238E27FC236}">
                <a16:creationId xmlns:a16="http://schemas.microsoft.com/office/drawing/2014/main" id="{93CAC1DB-CA42-9C4E-A0B8-B84C5328227D}"/>
              </a:ext>
            </a:extLst>
          </p:cNvPr>
          <p:cNvSpPr txBox="1"/>
          <p:nvPr/>
        </p:nvSpPr>
        <p:spPr>
          <a:xfrm>
            <a:off x="1717963" y="1375888"/>
            <a:ext cx="8756073" cy="165160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>
              <a:lnSpc>
                <a:spcPct val="150000"/>
              </a:lnSpc>
            </a:pPr>
            <a:r>
              <a:rPr lang="ar-SA" sz="3600" b="1" dirty="0">
                <a:highlight>
                  <a:srgbClr val="C0C0C0"/>
                </a:highlight>
              </a:rPr>
              <a:t>أنواع المرايا:</a:t>
            </a:r>
          </a:p>
          <a:p>
            <a:pPr algn="ctr" rtl="1">
              <a:lnSpc>
                <a:spcPct val="150000"/>
              </a:lnSpc>
            </a:pPr>
            <a:r>
              <a:rPr lang="ar-SA" sz="3600" b="1" dirty="0">
                <a:solidFill>
                  <a:schemeClr val="accent1">
                    <a:lumMod val="75000"/>
                  </a:schemeClr>
                </a:solidFill>
              </a:rPr>
              <a:t>١/ مرآة مستوية.	     		       ٢/ مرآة كروية.</a:t>
            </a:r>
          </a:p>
        </p:txBody>
      </p:sp>
      <p:pic>
        <p:nvPicPr>
          <p:cNvPr id="5" name="Picture 2" descr="مرآة مبارك هذا البيت - كشيدة">
            <a:extLst>
              <a:ext uri="{FF2B5EF4-FFF2-40B4-BE49-F238E27FC236}">
                <a16:creationId xmlns:a16="http://schemas.microsoft.com/office/drawing/2014/main" id="{397DDCE1-4372-7040-ACA4-8AD01A77BF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83" b="8587"/>
          <a:stretch/>
        </p:blipFill>
        <p:spPr bwMode="auto">
          <a:xfrm>
            <a:off x="8506511" y="3284103"/>
            <a:ext cx="3254977" cy="3095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اذا كان طول سناء 1.6m وقفت امام مراة مقعرة فتكونت لها صورة طولها 2m فان  تكبير المراة - الأعراف">
            <a:extLst>
              <a:ext uri="{FF2B5EF4-FFF2-40B4-BE49-F238E27FC236}">
                <a16:creationId xmlns:a16="http://schemas.microsoft.com/office/drawing/2014/main" id="{9CDCD452-E5D8-3F45-2E9B-6719839692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932" y="3246175"/>
            <a:ext cx="3111719" cy="311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سهم: خماسي 3">
            <a:extLst>
              <a:ext uri="{FF2B5EF4-FFF2-40B4-BE49-F238E27FC236}">
                <a16:creationId xmlns:a16="http://schemas.microsoft.com/office/drawing/2014/main" id="{1DB58F62-B68B-8BD5-1F2F-7231013D8BA8}"/>
              </a:ext>
            </a:extLst>
          </p:cNvPr>
          <p:cNvSpPr/>
          <p:nvPr/>
        </p:nvSpPr>
        <p:spPr>
          <a:xfrm rot="5400000">
            <a:off x="10647335" y="651049"/>
            <a:ext cx="1286359" cy="941947"/>
          </a:xfrm>
          <a:prstGeom prst="homePlat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371847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665CEC96-463B-E743-B7DC-C99D536F54E8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42710" y="1449760"/>
            <a:ext cx="8906580" cy="1979240"/>
          </a:xfrm>
          <a:prstGeom prst="rect">
            <a:avLst/>
          </a:prstGeom>
          <a:ln w="19050">
            <a:solidFill>
              <a:schemeClr val="accent6">
                <a:lumMod val="75000"/>
              </a:schemeClr>
            </a:solidFill>
          </a:ln>
        </p:spPr>
      </p:pic>
      <p:sp>
        <p:nvSpPr>
          <p:cNvPr id="4" name="مربع نص 3">
            <a:extLst>
              <a:ext uri="{FF2B5EF4-FFF2-40B4-BE49-F238E27FC236}">
                <a16:creationId xmlns:a16="http://schemas.microsoft.com/office/drawing/2014/main" id="{A5B632B0-72C8-5047-972F-74FB04292240}"/>
              </a:ext>
            </a:extLst>
          </p:cNvPr>
          <p:cNvSpPr txBox="1"/>
          <p:nvPr/>
        </p:nvSpPr>
        <p:spPr>
          <a:xfrm>
            <a:off x="0" y="493235"/>
            <a:ext cx="12192000" cy="863084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 rtl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ar-SA" sz="3200" b="1" dirty="0">
                <a:solidFill>
                  <a:schemeClr val="bg1"/>
                </a:solidFill>
              </a:rPr>
              <a:t> الطريقة الرياضية لتحديد موقع الصورة في المرآة المقعرة</a:t>
            </a:r>
            <a:endParaRPr lang="en-US" sz="3200" b="1" dirty="0">
              <a:solidFill>
                <a:schemeClr val="bg1"/>
              </a:solidFill>
            </a:endParaRPr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5D5C5DFC-3366-EE47-8745-F3237E404A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43026" y="3500674"/>
            <a:ext cx="3704771" cy="308270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مستطيل مستدير الزوايا 8">
                <a:extLst>
                  <a:ext uri="{FF2B5EF4-FFF2-40B4-BE49-F238E27FC236}">
                    <a16:creationId xmlns:a16="http://schemas.microsoft.com/office/drawing/2014/main" id="{B5CA1D81-C044-5942-8CFD-434A6B6BA92D}"/>
                  </a:ext>
                </a:extLst>
              </p:cNvPr>
              <p:cNvSpPr/>
              <p:nvPr/>
            </p:nvSpPr>
            <p:spPr>
              <a:xfrm>
                <a:off x="1642710" y="4091268"/>
                <a:ext cx="4301545" cy="2086378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r>
                  <a:rPr lang="ar-SA" sz="2800" b="1" dirty="0">
                    <a:solidFill>
                      <a:srgbClr val="00B050"/>
                    </a:solidFill>
                  </a:rPr>
                  <a:t>قواعد الإشارات:</a:t>
                </a:r>
              </a:p>
              <a:p>
                <a:pPr algn="ctr"/>
                <a:endParaRPr lang="ar-SA" sz="2400" b="1" dirty="0">
                  <a:solidFill>
                    <a:srgbClr val="00B050"/>
                  </a:solidFill>
                </a:endParaRPr>
              </a:p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sz="2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𝒅</m:t>
                        </m:r>
                      </m:e>
                      <m:sub>
                        <m:r>
                          <a:rPr lang="en-US" sz="2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𝒊</m:t>
                        </m:r>
                      </m:sub>
                    </m:sSub>
                    <m:sSub>
                      <m:sSubPr>
                        <m:ctrlPr>
                          <a:rPr lang="en-US" sz="2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𝒅</m:t>
                        </m:r>
                      </m:e>
                      <m:sub>
                        <m:r>
                          <a:rPr lang="en-US" sz="2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𝒐</m:t>
                        </m:r>
                      </m:sub>
                    </m:sSub>
                  </m:oMath>
                </a14:m>
                <a:r>
                  <a:rPr lang="ar-SA" sz="2400" b="1" dirty="0">
                    <a:solidFill>
                      <a:srgbClr val="00B050"/>
                    </a:solidFill>
                  </a:rPr>
                  <a:t>+ </a:t>
                </a:r>
                <a:r>
                  <a:rPr lang="ar-SA" sz="2400" b="1" dirty="0">
                    <a:solidFill>
                      <a:schemeClr val="accent6">
                        <a:lumMod val="75000"/>
                      </a:schemeClr>
                    </a:solidFill>
                  </a:rPr>
                  <a:t>الصورة أو الجسم حقيقي</a:t>
                </a:r>
              </a:p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sz="2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𝒅</m:t>
                        </m:r>
                      </m:e>
                      <m:sub>
                        <m:r>
                          <a:rPr lang="en-US" sz="2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𝒊</m:t>
                        </m:r>
                      </m:sub>
                    </m:sSub>
                    <m:sSub>
                      <m:sSubPr>
                        <m:ctrlPr>
                          <a:rPr lang="en-US" sz="2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𝒅</m:t>
                        </m:r>
                      </m:e>
                      <m:sub>
                        <m:r>
                          <a:rPr lang="en-US" sz="2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𝒐</m:t>
                        </m:r>
                      </m:sub>
                    </m:sSub>
                  </m:oMath>
                </a14:m>
                <a:r>
                  <a:rPr lang="ar-SA" sz="2400" b="1" dirty="0">
                    <a:solidFill>
                      <a:srgbClr val="00B050"/>
                    </a:solidFill>
                  </a:rPr>
                  <a:t>- </a:t>
                </a:r>
                <a:r>
                  <a:rPr lang="ar-SA" sz="2400" b="1" dirty="0">
                    <a:solidFill>
                      <a:schemeClr val="accent6">
                        <a:lumMod val="75000"/>
                      </a:schemeClr>
                    </a:solidFill>
                  </a:rPr>
                  <a:t>الصورة أو الجسم خيالي</a:t>
                </a:r>
              </a:p>
            </p:txBody>
          </p:sp>
        </mc:Choice>
        <mc:Fallback xmlns="">
          <p:sp>
            <p:nvSpPr>
              <p:cNvPr id="9" name="مستطيل مستدير الزوايا 8">
                <a:extLst>
                  <a:ext uri="{FF2B5EF4-FFF2-40B4-BE49-F238E27FC236}">
                    <a16:creationId xmlns:a16="http://schemas.microsoft.com/office/drawing/2014/main" id="{B5CA1D81-C044-5942-8CFD-434A6B6BA92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42710" y="4091268"/>
                <a:ext cx="4301545" cy="2086378"/>
              </a:xfrm>
              <a:prstGeom prst="roundRect">
                <a:avLst/>
              </a:prstGeom>
              <a:blipFill>
                <a:blip r:embed="rId6"/>
                <a:stretch>
                  <a:fillRect/>
                </a:stretch>
              </a:blipFill>
              <a:ln w="19050">
                <a:solidFill>
                  <a:schemeClr val="accent6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ar-S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سهم: خماسي 5">
            <a:extLst>
              <a:ext uri="{FF2B5EF4-FFF2-40B4-BE49-F238E27FC236}">
                <a16:creationId xmlns:a16="http://schemas.microsoft.com/office/drawing/2014/main" id="{2AA4D0C0-A425-6EFA-C254-F971F1E2FAA0}"/>
              </a:ext>
            </a:extLst>
          </p:cNvPr>
          <p:cNvSpPr/>
          <p:nvPr/>
        </p:nvSpPr>
        <p:spPr>
          <a:xfrm rot="5400000">
            <a:off x="10587193" y="632675"/>
            <a:ext cx="1286359" cy="941947"/>
          </a:xfrm>
          <a:prstGeom prst="homePlat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622781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صورة 6">
            <a:extLst>
              <a:ext uri="{FF2B5EF4-FFF2-40B4-BE49-F238E27FC236}">
                <a16:creationId xmlns:a16="http://schemas.microsoft.com/office/drawing/2014/main" id="{5D5C5DFC-3366-EE47-8745-F3237E404A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22508" y="3570558"/>
            <a:ext cx="3704771" cy="3082701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478BE041-5D2B-CE4B-AC31-5EC348A34F69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17146" y="1456262"/>
            <a:ext cx="8510133" cy="1972738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مستطيل مستدير الزوايا 8">
                <a:extLst>
                  <a:ext uri="{FF2B5EF4-FFF2-40B4-BE49-F238E27FC236}">
                    <a16:creationId xmlns:a16="http://schemas.microsoft.com/office/drawing/2014/main" id="{5AD4CF48-DCB8-A149-8166-53211D3271CC}"/>
                  </a:ext>
                </a:extLst>
              </p:cNvPr>
              <p:cNvSpPr/>
              <p:nvPr/>
            </p:nvSpPr>
            <p:spPr>
              <a:xfrm>
                <a:off x="1970667" y="3792811"/>
                <a:ext cx="4301545" cy="2638194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SA" sz="2400" b="1" dirty="0">
                  <a:solidFill>
                    <a:srgbClr val="00B050"/>
                  </a:solidFill>
                </a:endParaRPr>
              </a:p>
              <a:p>
                <a:pPr algn="ctr"/>
                <a14:m>
                  <m:oMath xmlns:m="http://schemas.openxmlformats.org/officeDocument/2006/math">
                    <m:r>
                      <a:rPr lang="ar-SA" sz="2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ar-SA" sz="2400" b="1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ar-SA" sz="2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 </m:t>
                    </m:r>
                    <m:r>
                      <a:rPr lang="en-US" sz="2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𝒎</m:t>
                    </m:r>
                  </m:oMath>
                </a14:m>
                <a:r>
                  <a:rPr lang="ar-SA" sz="2400" b="1" dirty="0">
                    <a:solidFill>
                      <a:schemeClr val="accent1"/>
                    </a:solidFill>
                  </a:rPr>
                  <a:t> الصورة معتدلة</a:t>
                </a:r>
              </a:p>
              <a:p>
                <a:pPr algn="ctr"/>
                <a14:m>
                  <m:oMath xmlns:m="http://schemas.openxmlformats.org/officeDocument/2006/math">
                    <m:r>
                      <a:rPr lang="ar-SA" sz="2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ar-SA" sz="2400" b="1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ar-SA" sz="2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 </m:t>
                    </m:r>
                    <m:r>
                      <a:rPr lang="en-US" sz="2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𝒎</m:t>
                    </m:r>
                  </m:oMath>
                </a14:m>
                <a:r>
                  <a:rPr lang="ar-SA" sz="2400" b="1" dirty="0">
                    <a:solidFill>
                      <a:schemeClr val="accent1"/>
                    </a:solidFill>
                  </a:rPr>
                  <a:t> الصورة مقلوبة</a:t>
                </a:r>
              </a:p>
              <a:p>
                <a:pPr algn="ctr"/>
                <a:endParaRPr lang="ar-SA" sz="2400" b="1" dirty="0">
                  <a:solidFill>
                    <a:schemeClr val="accent1"/>
                  </a:solidFill>
                </a:endParaRPr>
              </a:p>
              <a:p>
                <a:pPr algn="ctr"/>
                <a14:m>
                  <m:oMath xmlns:m="http://schemas.openxmlformats.org/officeDocument/2006/math">
                    <m:r>
                      <a:rPr lang="ar-SA" sz="2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sz="2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𝟏</m:t>
                    </m:r>
                    <m:r>
                      <a:rPr lang="en-US" sz="2400" b="1" i="1" smtClean="0">
                        <a:solidFill>
                          <a:schemeClr val="accent6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&lt;</m:t>
                    </m:r>
                    <m:r>
                      <a:rPr lang="en-US" sz="2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𝒎</m:t>
                    </m:r>
                    <m:r>
                      <a:rPr lang="ar-SA" sz="2400" b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ar-SA" sz="2400" b="1" dirty="0">
                    <a:solidFill>
                      <a:schemeClr val="accent1"/>
                    </a:solidFill>
                  </a:rPr>
                  <a:t>الصورة مكبرة</a:t>
                </a:r>
              </a:p>
              <a:p>
                <a:pPr algn="ctr"/>
                <a14:m>
                  <m:oMath xmlns:m="http://schemas.openxmlformats.org/officeDocument/2006/math">
                    <m:r>
                      <a:rPr lang="ar-SA" sz="2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sz="2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𝟏</m:t>
                    </m:r>
                    <m:r>
                      <a:rPr lang="en-US" sz="2400" b="1" i="1" smtClean="0">
                        <a:solidFill>
                          <a:schemeClr val="accent6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&gt;</m:t>
                    </m:r>
                    <m:r>
                      <a:rPr lang="en-US" sz="2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𝒎</m:t>
                    </m:r>
                    <m:r>
                      <a:rPr lang="ar-SA" sz="2400" b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ar-SA" sz="2400" b="1" dirty="0">
                    <a:solidFill>
                      <a:schemeClr val="accent1"/>
                    </a:solidFill>
                  </a:rPr>
                  <a:t>الصورة مصغرة</a:t>
                </a:r>
              </a:p>
              <a:p>
                <a:pPr algn="ctr"/>
                <a14:m>
                  <m:oMath xmlns:m="http://schemas.openxmlformats.org/officeDocument/2006/math">
                    <m:r>
                      <a:rPr lang="ar-SA" sz="2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sz="2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𝟏</m:t>
                    </m:r>
                    <m:r>
                      <a:rPr lang="en-US" sz="2400" b="1" i="1" smtClean="0">
                        <a:solidFill>
                          <a:schemeClr val="accent6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sz="2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𝒎</m:t>
                    </m:r>
                    <m:r>
                      <a:rPr lang="ar-SA" sz="2400" b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ar-SA" sz="2400" b="1" dirty="0">
                    <a:solidFill>
                      <a:schemeClr val="accent1"/>
                    </a:solidFill>
                  </a:rPr>
                  <a:t>الصورة بنفس طول الجسم</a:t>
                </a:r>
              </a:p>
              <a:p>
                <a:pPr algn="ctr"/>
                <a:endParaRPr lang="ar-SA" sz="2400" b="1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9" name="مستطيل مستدير الزوايا 8">
                <a:extLst>
                  <a:ext uri="{FF2B5EF4-FFF2-40B4-BE49-F238E27FC236}">
                    <a16:creationId xmlns:a16="http://schemas.microsoft.com/office/drawing/2014/main" id="{5AD4CF48-DCB8-A149-8166-53211D3271C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70667" y="3792811"/>
                <a:ext cx="4301545" cy="2638194"/>
              </a:xfrm>
              <a:prstGeom prst="roundRect">
                <a:avLst/>
              </a:prstGeom>
              <a:blipFill>
                <a:blip r:embed="rId6"/>
                <a:stretch>
                  <a:fillRect t="-9091" b="-11483"/>
                </a:stretch>
              </a:blipFill>
              <a:ln w="19050"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ar-S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مربع نص 2">
            <a:extLst>
              <a:ext uri="{FF2B5EF4-FFF2-40B4-BE49-F238E27FC236}">
                <a16:creationId xmlns:a16="http://schemas.microsoft.com/office/drawing/2014/main" id="{5C6E3278-25BD-98F8-3AB5-21280FC08FB1}"/>
              </a:ext>
            </a:extLst>
          </p:cNvPr>
          <p:cNvSpPr txBox="1"/>
          <p:nvPr/>
        </p:nvSpPr>
        <p:spPr>
          <a:xfrm>
            <a:off x="0" y="493235"/>
            <a:ext cx="12192000" cy="863084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 rtl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ar-SA" sz="3200" b="1" dirty="0">
                <a:solidFill>
                  <a:schemeClr val="bg1"/>
                </a:solidFill>
              </a:rPr>
              <a:t> الطريقة الرياضية لتحديد موقع الصورة في المرآة المقعرة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10" name="سهم: خماسي 9">
            <a:extLst>
              <a:ext uri="{FF2B5EF4-FFF2-40B4-BE49-F238E27FC236}">
                <a16:creationId xmlns:a16="http://schemas.microsoft.com/office/drawing/2014/main" id="{3C7041F1-4552-8F6C-9D2F-F67CAE252647}"/>
              </a:ext>
            </a:extLst>
          </p:cNvPr>
          <p:cNvSpPr/>
          <p:nvPr/>
        </p:nvSpPr>
        <p:spPr>
          <a:xfrm rot="5400000">
            <a:off x="10587193" y="632675"/>
            <a:ext cx="1286359" cy="941947"/>
          </a:xfrm>
          <a:prstGeom prst="homePlat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572215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مربع نص 5">
            <a:extLst>
              <a:ext uri="{FF2B5EF4-FFF2-40B4-BE49-F238E27FC236}">
                <a16:creationId xmlns:a16="http://schemas.microsoft.com/office/drawing/2014/main" id="{F3A5EF36-6636-F640-99FF-BFC0B37B30C0}"/>
              </a:ext>
            </a:extLst>
          </p:cNvPr>
          <p:cNvSpPr txBox="1"/>
          <p:nvPr/>
        </p:nvSpPr>
        <p:spPr>
          <a:xfrm>
            <a:off x="2553203" y="2211337"/>
            <a:ext cx="7085593" cy="461665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txBody>
          <a:bodyPr wrap="none" rtlCol="1">
            <a:spAutoFit/>
          </a:bodyPr>
          <a:lstStyle/>
          <a:p>
            <a:r>
              <a:rPr lang="ar-SA" sz="2400" b="1" dirty="0"/>
              <a:t>اشتقاق البعد البؤري وبعد الجسم والصورة من معادلة المرايا الكروية: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مستطيل مستدير الزوايا 7">
                <a:extLst>
                  <a:ext uri="{FF2B5EF4-FFF2-40B4-BE49-F238E27FC236}">
                    <a16:creationId xmlns:a16="http://schemas.microsoft.com/office/drawing/2014/main" id="{03F75814-6EB0-DB46-BA3A-2753FED17287}"/>
                  </a:ext>
                </a:extLst>
              </p:cNvPr>
              <p:cNvSpPr/>
              <p:nvPr/>
            </p:nvSpPr>
            <p:spPr>
              <a:xfrm>
                <a:off x="4647126" y="3375440"/>
                <a:ext cx="2743201" cy="2086378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r>
                  <a:rPr lang="ar-SA" sz="2800" b="1" dirty="0">
                    <a:solidFill>
                      <a:srgbClr val="0070C0"/>
                    </a:solidFill>
                  </a:rPr>
                  <a:t>بُعد الجسم:</a:t>
                </a:r>
              </a:p>
              <a:p>
                <a:pPr algn="ctr"/>
                <a:endParaRPr lang="ar-SA" sz="2400" b="1" dirty="0">
                  <a:solidFill>
                    <a:srgbClr val="00B050"/>
                  </a:solidFill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8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𝒅</m:t>
                          </m:r>
                        </m:e>
                        <m:sub>
                          <m:r>
                            <a:rPr lang="en-US" sz="28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𝒐</m:t>
                          </m:r>
                        </m:sub>
                      </m:sSub>
                      <m:r>
                        <a:rPr lang="en-US" sz="28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𝒇</m:t>
                          </m:r>
                          <m:r>
                            <a:rPr lang="en-US" sz="2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en-US" sz="28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𝒅</m:t>
                              </m:r>
                            </m:e>
                            <m:sub>
                              <m:r>
                                <a:rPr lang="en-US" sz="28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𝒊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28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𝒅</m:t>
                              </m:r>
                            </m:e>
                            <m:sub>
                              <m:r>
                                <a:rPr lang="en-US" sz="28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𝒊</m:t>
                              </m:r>
                            </m:sub>
                          </m:sSub>
                          <m:r>
                            <a:rPr lang="en-US" sz="2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𝒇</m:t>
                          </m:r>
                        </m:den>
                      </m:f>
                    </m:oMath>
                  </m:oMathPara>
                </a14:m>
                <a:endParaRPr lang="ar-SA" sz="2400" b="1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8" name="مستطيل مستدير الزوايا 7">
                <a:extLst>
                  <a:ext uri="{FF2B5EF4-FFF2-40B4-BE49-F238E27FC236}">
                    <a16:creationId xmlns:a16="http://schemas.microsoft.com/office/drawing/2014/main" id="{03F75814-6EB0-DB46-BA3A-2753FED1728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47126" y="3375440"/>
                <a:ext cx="2743201" cy="2086378"/>
              </a:xfrm>
              <a:prstGeom prst="roundRect">
                <a:avLst/>
              </a:prstGeom>
              <a:blipFill>
                <a:blip r:embed="rId2"/>
                <a:stretch>
                  <a:fillRect/>
                </a:stretch>
              </a:blipFill>
              <a:ln w="19050"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ar-S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مستطيل مستدير الزوايا 6">
                <a:extLst>
                  <a:ext uri="{FF2B5EF4-FFF2-40B4-BE49-F238E27FC236}">
                    <a16:creationId xmlns:a16="http://schemas.microsoft.com/office/drawing/2014/main" id="{7AED4C44-4F9A-9644-8B26-7DD973CB3D35}"/>
                  </a:ext>
                </a:extLst>
              </p:cNvPr>
              <p:cNvSpPr/>
              <p:nvPr/>
            </p:nvSpPr>
            <p:spPr>
              <a:xfrm>
                <a:off x="7804596" y="3375440"/>
                <a:ext cx="2743201" cy="2086378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r>
                  <a:rPr lang="ar-SA" sz="2800" b="1" dirty="0">
                    <a:solidFill>
                      <a:srgbClr val="00B050"/>
                    </a:solidFill>
                  </a:rPr>
                  <a:t>البُعد البؤري:</a:t>
                </a:r>
              </a:p>
              <a:p>
                <a:pPr algn="ctr"/>
                <a:endParaRPr lang="ar-SA" sz="2400" b="1" dirty="0">
                  <a:solidFill>
                    <a:srgbClr val="00B050"/>
                  </a:solidFill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𝒇</m:t>
                      </m:r>
                      <m:r>
                        <a:rPr lang="en-US" sz="28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8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𝒅</m:t>
                              </m:r>
                            </m:e>
                            <m:sub>
                              <m:r>
                                <a:rPr lang="en-US" sz="28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𝒊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28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28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𝒅</m:t>
                              </m:r>
                            </m:e>
                            <m:sub>
                              <m:r>
                                <a:rPr lang="en-US" sz="28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𝒐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28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𝒅</m:t>
                              </m:r>
                            </m:e>
                            <m:sub>
                              <m:r>
                                <a:rPr lang="en-US" sz="28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𝒐</m:t>
                              </m:r>
                            </m:sub>
                          </m:sSub>
                          <m:r>
                            <a:rPr lang="en-US" sz="2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28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𝒅</m:t>
                              </m:r>
                            </m:e>
                            <m:sub>
                              <m:r>
                                <a:rPr lang="en-US" sz="28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𝒊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ar-SA" sz="2400" b="1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7" name="مستطيل مستدير الزوايا 6">
                <a:extLst>
                  <a:ext uri="{FF2B5EF4-FFF2-40B4-BE49-F238E27FC236}">
                    <a16:creationId xmlns:a16="http://schemas.microsoft.com/office/drawing/2014/main" id="{7AED4C44-4F9A-9644-8B26-7DD973CB3D3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04596" y="3375440"/>
                <a:ext cx="2743201" cy="2086378"/>
              </a:xfrm>
              <a:prstGeom prst="roundRect">
                <a:avLst/>
              </a:prstGeom>
              <a:blipFill>
                <a:blip r:embed="rId3"/>
                <a:stretch>
                  <a:fillRect/>
                </a:stretch>
              </a:blipFill>
              <a:ln w="19050"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ar-S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مستطيل مستدير الزوايا 8">
                <a:extLst>
                  <a:ext uri="{FF2B5EF4-FFF2-40B4-BE49-F238E27FC236}">
                    <a16:creationId xmlns:a16="http://schemas.microsoft.com/office/drawing/2014/main" id="{906CF666-2F91-E048-8B0E-DAA5A912D3E2}"/>
                  </a:ext>
                </a:extLst>
              </p:cNvPr>
              <p:cNvSpPr/>
              <p:nvPr/>
            </p:nvSpPr>
            <p:spPr>
              <a:xfrm>
                <a:off x="1489656" y="3353445"/>
                <a:ext cx="2743201" cy="2086378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r>
                  <a:rPr lang="ar-SA" sz="2800" b="1" dirty="0">
                    <a:solidFill>
                      <a:schemeClr val="accent6"/>
                    </a:solidFill>
                  </a:rPr>
                  <a:t>بُعد الصورة:</a:t>
                </a:r>
              </a:p>
              <a:p>
                <a:pPr algn="ctr"/>
                <a:endParaRPr lang="ar-SA" sz="2400" b="1" dirty="0">
                  <a:solidFill>
                    <a:srgbClr val="00B050"/>
                  </a:solidFill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8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𝒅</m:t>
                          </m:r>
                        </m:e>
                        <m:sub>
                          <m:r>
                            <a:rPr lang="en-US" sz="2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𝒊</m:t>
                          </m:r>
                        </m:sub>
                      </m:sSub>
                      <m:r>
                        <a:rPr lang="en-US" sz="28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𝒇</m:t>
                          </m:r>
                          <m:r>
                            <a:rPr lang="en-US" sz="2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en-US" sz="28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𝒅</m:t>
                              </m:r>
                            </m:e>
                            <m:sub>
                              <m:r>
                                <a:rPr lang="en-US" sz="28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𝒐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28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𝒅</m:t>
                              </m:r>
                            </m:e>
                            <m:sub>
                              <m:r>
                                <a:rPr lang="en-US" sz="28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𝒐</m:t>
                              </m:r>
                            </m:sub>
                          </m:sSub>
                          <m:r>
                            <a:rPr lang="en-US" sz="2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𝒇</m:t>
                          </m:r>
                        </m:den>
                      </m:f>
                    </m:oMath>
                  </m:oMathPara>
                </a14:m>
                <a:endParaRPr lang="ar-SA" sz="2400" b="1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9" name="مستطيل مستدير الزوايا 8">
                <a:extLst>
                  <a:ext uri="{FF2B5EF4-FFF2-40B4-BE49-F238E27FC236}">
                    <a16:creationId xmlns:a16="http://schemas.microsoft.com/office/drawing/2014/main" id="{906CF666-2F91-E048-8B0E-DAA5A912D3E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89656" y="3353445"/>
                <a:ext cx="2743201" cy="2086378"/>
              </a:xfrm>
              <a:prstGeom prst="roundRect">
                <a:avLst/>
              </a:prstGeom>
              <a:blipFill>
                <a:blip r:embed="rId4"/>
                <a:stretch>
                  <a:fillRect/>
                </a:stretch>
              </a:blipFill>
              <a:ln w="19050"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ar-S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مربع نص 2">
            <a:extLst>
              <a:ext uri="{FF2B5EF4-FFF2-40B4-BE49-F238E27FC236}">
                <a16:creationId xmlns:a16="http://schemas.microsoft.com/office/drawing/2014/main" id="{A5988322-5E46-FD37-FDD6-9D61CD116675}"/>
              </a:ext>
            </a:extLst>
          </p:cNvPr>
          <p:cNvSpPr txBox="1"/>
          <p:nvPr/>
        </p:nvSpPr>
        <p:spPr>
          <a:xfrm>
            <a:off x="0" y="493235"/>
            <a:ext cx="12192000" cy="863084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 rtl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ar-SA" sz="3200" b="1" dirty="0">
                <a:solidFill>
                  <a:schemeClr val="bg1"/>
                </a:solidFill>
              </a:rPr>
              <a:t> الطريقة الرياضية لتحديد موقع الصورة في المرآة المقعرة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11" name="سهم: خماسي 10">
            <a:extLst>
              <a:ext uri="{FF2B5EF4-FFF2-40B4-BE49-F238E27FC236}">
                <a16:creationId xmlns:a16="http://schemas.microsoft.com/office/drawing/2014/main" id="{46C8AE10-76DC-DC17-1370-659A38A21D7C}"/>
              </a:ext>
            </a:extLst>
          </p:cNvPr>
          <p:cNvSpPr/>
          <p:nvPr/>
        </p:nvSpPr>
        <p:spPr>
          <a:xfrm rot="5400000">
            <a:off x="10587193" y="632675"/>
            <a:ext cx="1286359" cy="941947"/>
          </a:xfrm>
          <a:prstGeom prst="homePlat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713845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>
            <a:extLst>
              <a:ext uri="{FF2B5EF4-FFF2-40B4-BE49-F238E27FC236}">
                <a16:creationId xmlns:a16="http://schemas.microsoft.com/office/drawing/2014/main" id="{A7291B55-8E59-BF46-A8CA-8A07F417266B}"/>
              </a:ext>
            </a:extLst>
          </p:cNvPr>
          <p:cNvSpPr txBox="1"/>
          <p:nvPr/>
        </p:nvSpPr>
        <p:spPr>
          <a:xfrm>
            <a:off x="6869349" y="5138713"/>
            <a:ext cx="1303506" cy="718629"/>
          </a:xfrm>
          <a:prstGeom prst="rect">
            <a:avLst/>
          </a:prstGeom>
          <a:solidFill>
            <a:schemeClr val="bg1"/>
          </a:solidFill>
        </p:spPr>
        <p:txBody>
          <a:bodyPr wrap="square" rtlCol="1">
            <a:spAutoFit/>
          </a:bodyPr>
          <a:lstStyle/>
          <a:p>
            <a:pPr marL="0" algn="r" defTabSz="457200" rtl="1" eaLnBrk="1" latinLnBrk="0" hangingPunct="1"/>
            <a:endParaRPr lang="ar-SA" dirty="0"/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7625A514-D89B-C04E-93F3-CF2FE52F4EB9}"/>
              </a:ext>
            </a:extLst>
          </p:cNvPr>
          <p:cNvSpPr txBox="1"/>
          <p:nvPr/>
        </p:nvSpPr>
        <p:spPr>
          <a:xfrm>
            <a:off x="7997491" y="1318715"/>
            <a:ext cx="2771631" cy="523220"/>
          </a:xfrm>
          <a:prstGeom prst="bevel">
            <a:avLst>
              <a:gd name="adj" fmla="val 0"/>
            </a:avLst>
          </a:prstGeom>
          <a:solidFill>
            <a:schemeClr val="accent1"/>
          </a:solidFill>
        </p:spPr>
        <p:txBody>
          <a:bodyPr wrap="square" rtlCol="1" anchor="ctr">
            <a:spAutoFit/>
          </a:bodyPr>
          <a:lstStyle>
            <a:defPPr>
              <a:defRPr lang="en-US"/>
            </a:defPPr>
            <a:lvl1pPr algn="ctr">
              <a:defRPr sz="3600" b="1">
                <a:solidFill>
                  <a:schemeClr val="bg1"/>
                </a:solidFill>
              </a:defRPr>
            </a:lvl1pPr>
          </a:lstStyle>
          <a:p>
            <a:pPr marL="0" algn="ctr" defTabSz="457200" rtl="1" eaLnBrk="1" latinLnBrk="0" hangingPunct="1"/>
            <a:r>
              <a:rPr lang="ar-SA" sz="2800" b="0" dirty="0"/>
              <a:t>مثال ٢ صفحة ٥٣</a:t>
            </a: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60645627-D97D-F347-916D-0E65D313D34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2175"/>
          <a:stretch/>
        </p:blipFill>
        <p:spPr>
          <a:xfrm>
            <a:off x="2037701" y="2195897"/>
            <a:ext cx="9063640" cy="718629"/>
          </a:xfrm>
          <a:prstGeom prst="rect">
            <a:avLst/>
          </a:prstGeom>
        </p:spPr>
      </p:pic>
      <p:sp>
        <p:nvSpPr>
          <p:cNvPr id="5" name="مستطيل 4">
            <a:extLst>
              <a:ext uri="{FF2B5EF4-FFF2-40B4-BE49-F238E27FC236}">
                <a16:creationId xmlns:a16="http://schemas.microsoft.com/office/drawing/2014/main" id="{42CF3CAF-4A7F-8DDE-3533-1D88964B3370}"/>
              </a:ext>
            </a:extLst>
          </p:cNvPr>
          <p:cNvSpPr/>
          <p:nvPr/>
        </p:nvSpPr>
        <p:spPr>
          <a:xfrm>
            <a:off x="0" y="227806"/>
            <a:ext cx="12192000" cy="71472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SA" sz="4000" dirty="0">
                <a:solidFill>
                  <a:schemeClr val="bg1"/>
                </a:solidFill>
              </a:rPr>
              <a:t>التعلم الذاتي </a:t>
            </a:r>
            <a:endParaRPr lang="en-GB" sz="4000" dirty="0">
              <a:solidFill>
                <a:schemeClr val="bg1"/>
              </a:solidFill>
            </a:endParaRPr>
          </a:p>
        </p:txBody>
      </p:sp>
      <p:pic>
        <p:nvPicPr>
          <p:cNvPr id="7" name="Picture 2" descr="التعليم الذاتي بوابة لرعاية المتفوقين تتطلب التقييم والمتابعة">
            <a:extLst>
              <a:ext uri="{FF2B5EF4-FFF2-40B4-BE49-F238E27FC236}">
                <a16:creationId xmlns:a16="http://schemas.microsoft.com/office/drawing/2014/main" id="{F5D5F38C-A491-C199-03D3-5BF752ACDF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146" y="-31823"/>
            <a:ext cx="1365485" cy="134956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917159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6">
            <a:extLst>
              <a:ext uri="{FF2B5EF4-FFF2-40B4-BE49-F238E27FC236}">
                <a16:creationId xmlns:a16="http://schemas.microsoft.com/office/drawing/2014/main" id="{B237E8DF-6D8E-D093-CC0C-C613A6C54958}"/>
              </a:ext>
            </a:extLst>
          </p:cNvPr>
          <p:cNvSpPr/>
          <p:nvPr/>
        </p:nvSpPr>
        <p:spPr>
          <a:xfrm flipV="1">
            <a:off x="1" y="2569840"/>
            <a:ext cx="7132320" cy="90149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pSp>
        <p:nvGrpSpPr>
          <p:cNvPr id="24" name="المجموعة 2">
            <a:extLst>
              <a:ext uri="{FF2B5EF4-FFF2-40B4-BE49-F238E27FC236}">
                <a16:creationId xmlns:a16="http://schemas.microsoft.com/office/drawing/2014/main" id="{BA9E8DBD-F727-FE1E-C61A-48AE29639C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 flipH="1">
            <a:off x="7025392" y="237196"/>
            <a:ext cx="5110162" cy="6383607"/>
            <a:chOff x="7186613" y="185859"/>
            <a:chExt cx="5110162" cy="6383607"/>
          </a:xfrm>
        </p:grpSpPr>
        <p:grpSp>
          <p:nvGrpSpPr>
            <p:cNvPr id="25" name="بدء المؤقت">
              <a:extLst>
                <a:ext uri="{FF2B5EF4-FFF2-40B4-BE49-F238E27FC236}">
                  <a16:creationId xmlns:a16="http://schemas.microsoft.com/office/drawing/2014/main" id="{327F7DBF-B12F-A887-8411-7A88F5EE889A}"/>
                </a:ext>
              </a:extLst>
            </p:cNvPr>
            <p:cNvGrpSpPr/>
            <p:nvPr/>
          </p:nvGrpSpPr>
          <p:grpSpPr>
            <a:xfrm>
              <a:off x="8043162" y="185859"/>
              <a:ext cx="2636838" cy="799962"/>
              <a:chOff x="7863868" y="185859"/>
              <a:chExt cx="2636838" cy="799962"/>
            </a:xfrm>
          </p:grpSpPr>
          <p:sp>
            <p:nvSpPr>
              <p:cNvPr id="112" name="مستطيل مستدير الزوايا 120">
                <a:extLst>
                  <a:ext uri="{FF2B5EF4-FFF2-40B4-BE49-F238E27FC236}">
                    <a16:creationId xmlns:a16="http://schemas.microsoft.com/office/drawing/2014/main" id="{C0EAD686-53A0-3EA3-CF6E-472DA875595B}"/>
                  </a:ext>
                </a:extLst>
              </p:cNvPr>
              <p:cNvSpPr/>
              <p:nvPr/>
            </p:nvSpPr>
            <p:spPr>
              <a:xfrm flipH="1">
                <a:off x="7863868" y="288262"/>
                <a:ext cx="2636838" cy="697559"/>
              </a:xfrm>
              <a:prstGeom prst="roundRect">
                <a:avLst/>
              </a:prstGeom>
              <a:solidFill>
                <a:schemeClr val="accent4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rtl="1"/>
                <a:endParaRPr lang="ar-SA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113" name="مستطيل مستدير الزوايا 121">
                <a:extLst>
                  <a:ext uri="{FF2B5EF4-FFF2-40B4-BE49-F238E27FC236}">
                    <a16:creationId xmlns:a16="http://schemas.microsoft.com/office/drawing/2014/main" id="{E1D2836A-6E89-6616-56A5-D1769DC71CC0}"/>
                  </a:ext>
                </a:extLst>
              </p:cNvPr>
              <p:cNvSpPr/>
              <p:nvPr/>
            </p:nvSpPr>
            <p:spPr>
              <a:xfrm flipH="1">
                <a:off x="7863868" y="185859"/>
                <a:ext cx="2636838" cy="697559"/>
              </a:xfrm>
              <a:prstGeom prst="round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rtl="1"/>
                <a:r>
                  <a:rPr lang="ar-SA" sz="2800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بدء المؤقت</a:t>
                </a:r>
              </a:p>
            </p:txBody>
          </p:sp>
        </p:grpSp>
        <p:grpSp>
          <p:nvGrpSpPr>
            <p:cNvPr id="26" name="انتهى الوقت">
              <a:extLst>
                <a:ext uri="{FF2B5EF4-FFF2-40B4-BE49-F238E27FC236}">
                  <a16:creationId xmlns:a16="http://schemas.microsoft.com/office/drawing/2014/main" id="{8FBEAF6A-FF09-F36A-E439-CD44432485D1}"/>
                </a:ext>
              </a:extLst>
            </p:cNvPr>
            <p:cNvGrpSpPr/>
            <p:nvPr/>
          </p:nvGrpSpPr>
          <p:grpSpPr>
            <a:xfrm>
              <a:off x="8043162" y="185859"/>
              <a:ext cx="2636838" cy="799962"/>
              <a:chOff x="10852338" y="185859"/>
              <a:chExt cx="2636838" cy="799962"/>
            </a:xfrm>
          </p:grpSpPr>
          <p:sp>
            <p:nvSpPr>
              <p:cNvPr id="110" name="مستطيل مستدير الزوايا 123">
                <a:extLst>
                  <a:ext uri="{FF2B5EF4-FFF2-40B4-BE49-F238E27FC236}">
                    <a16:creationId xmlns:a16="http://schemas.microsoft.com/office/drawing/2014/main" id="{F98F724B-6488-3B2A-89C6-41BA44B7EFEB}"/>
                  </a:ext>
                </a:extLst>
              </p:cNvPr>
              <p:cNvSpPr/>
              <p:nvPr/>
            </p:nvSpPr>
            <p:spPr>
              <a:xfrm flipH="1">
                <a:off x="10852338" y="288262"/>
                <a:ext cx="2636838" cy="697559"/>
              </a:xfrm>
              <a:prstGeom prst="roundRect">
                <a:avLst/>
              </a:prstGeom>
              <a:solidFill>
                <a:schemeClr val="accent4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rtl="1"/>
                <a:endParaRPr lang="ar-SA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111" name="مستطيل مستدير الزوايا 124">
                <a:extLst>
                  <a:ext uri="{FF2B5EF4-FFF2-40B4-BE49-F238E27FC236}">
                    <a16:creationId xmlns:a16="http://schemas.microsoft.com/office/drawing/2014/main" id="{5D410209-B92C-681A-02D2-33F3D7E83117}"/>
                  </a:ext>
                </a:extLst>
              </p:cNvPr>
              <p:cNvSpPr/>
              <p:nvPr/>
            </p:nvSpPr>
            <p:spPr>
              <a:xfrm flipH="1">
                <a:off x="10852338" y="185859"/>
                <a:ext cx="2636838" cy="697559"/>
              </a:xfrm>
              <a:prstGeom prst="round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rtl="1"/>
                <a:r>
                  <a:rPr lang="ar-SA" sz="2800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انتهى الوقت!</a:t>
                </a:r>
              </a:p>
            </p:txBody>
          </p:sp>
        </p:grpSp>
        <p:sp>
          <p:nvSpPr>
            <p:cNvPr id="27" name="تشكيل تلقائي 3">
              <a:extLst>
                <a:ext uri="{FF2B5EF4-FFF2-40B4-BE49-F238E27FC236}">
                  <a16:creationId xmlns:a16="http://schemas.microsoft.com/office/drawing/2014/main" id="{536B1B8B-9BC1-1C9E-E69F-B397B8E7AA8F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 flipH="1">
              <a:off x="7269163" y="1176728"/>
              <a:ext cx="4922838" cy="538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ar-SA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8" name="مستطيل 27">
              <a:extLst>
                <a:ext uri="{FF2B5EF4-FFF2-40B4-BE49-F238E27FC236}">
                  <a16:creationId xmlns:a16="http://schemas.microsoft.com/office/drawing/2014/main" id="{256FF957-8D59-0B10-ED01-DE01D1FB4B74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9399587" y="1741878"/>
              <a:ext cx="136525" cy="371475"/>
            </a:xfrm>
            <a:prstGeom prst="rect">
              <a:avLst/>
            </a:prstGeom>
            <a:solidFill>
              <a:srgbClr val="9E9D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ar-SA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9" name="مستطيل 28">
              <a:extLst>
                <a:ext uri="{FF2B5EF4-FFF2-40B4-BE49-F238E27FC236}">
                  <a16:creationId xmlns:a16="http://schemas.microsoft.com/office/drawing/2014/main" id="{A0E30A01-B6E0-B28B-3F37-298B76EAF30B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9399587" y="1741878"/>
              <a:ext cx="136525" cy="371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ar-SA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0" name="مستطيل 29">
              <a:extLst>
                <a:ext uri="{FF2B5EF4-FFF2-40B4-BE49-F238E27FC236}">
                  <a16:creationId xmlns:a16="http://schemas.microsoft.com/office/drawing/2014/main" id="{359586A0-E53B-1B38-860B-AD09BF66B963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9399587" y="1741878"/>
              <a:ext cx="136525" cy="146050"/>
            </a:xfrm>
            <a:prstGeom prst="rect">
              <a:avLst/>
            </a:prstGeom>
            <a:solidFill>
              <a:srgbClr val="8685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ar-SA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1" name="مستطيل 30">
              <a:extLst>
                <a:ext uri="{FF2B5EF4-FFF2-40B4-BE49-F238E27FC236}">
                  <a16:creationId xmlns:a16="http://schemas.microsoft.com/office/drawing/2014/main" id="{41DFC4D1-BDE8-1670-9D78-7FC3A05704CF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9399587" y="1741878"/>
              <a:ext cx="136525" cy="146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ar-SA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2" name="شكل حر 9">
              <a:extLst>
                <a:ext uri="{FF2B5EF4-FFF2-40B4-BE49-F238E27FC236}">
                  <a16:creationId xmlns:a16="http://schemas.microsoft.com/office/drawing/2014/main" id="{223C3CF8-464F-8958-B3A6-AD262CB3D05F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9232900" y="1633928"/>
              <a:ext cx="460375" cy="195263"/>
            </a:xfrm>
            <a:custGeom>
              <a:avLst/>
              <a:gdLst>
                <a:gd name="T0" fmla="*/ 188 w 188"/>
                <a:gd name="T1" fmla="*/ 64 h 80"/>
                <a:gd name="T2" fmla="*/ 172 w 188"/>
                <a:gd name="T3" fmla="*/ 80 h 80"/>
                <a:gd name="T4" fmla="*/ 16 w 188"/>
                <a:gd name="T5" fmla="*/ 80 h 80"/>
                <a:gd name="T6" fmla="*/ 0 w 188"/>
                <a:gd name="T7" fmla="*/ 64 h 80"/>
                <a:gd name="T8" fmla="*/ 0 w 188"/>
                <a:gd name="T9" fmla="*/ 16 h 80"/>
                <a:gd name="T10" fmla="*/ 16 w 188"/>
                <a:gd name="T11" fmla="*/ 0 h 80"/>
                <a:gd name="T12" fmla="*/ 172 w 188"/>
                <a:gd name="T13" fmla="*/ 0 h 80"/>
                <a:gd name="T14" fmla="*/ 188 w 188"/>
                <a:gd name="T15" fmla="*/ 16 h 80"/>
                <a:gd name="T16" fmla="*/ 188 w 188"/>
                <a:gd name="T17" fmla="*/ 64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8" h="80">
                  <a:moveTo>
                    <a:pt x="188" y="64"/>
                  </a:moveTo>
                  <a:cubicBezTo>
                    <a:pt x="188" y="73"/>
                    <a:pt x="181" y="80"/>
                    <a:pt x="172" y="80"/>
                  </a:cubicBezTo>
                  <a:cubicBezTo>
                    <a:pt x="16" y="80"/>
                    <a:pt x="16" y="80"/>
                    <a:pt x="16" y="80"/>
                  </a:cubicBezTo>
                  <a:cubicBezTo>
                    <a:pt x="7" y="80"/>
                    <a:pt x="0" y="73"/>
                    <a:pt x="0" y="64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7"/>
                    <a:pt x="7" y="0"/>
                    <a:pt x="16" y="0"/>
                  </a:cubicBezTo>
                  <a:cubicBezTo>
                    <a:pt x="172" y="0"/>
                    <a:pt x="172" y="0"/>
                    <a:pt x="172" y="0"/>
                  </a:cubicBezTo>
                  <a:cubicBezTo>
                    <a:pt x="181" y="0"/>
                    <a:pt x="188" y="7"/>
                    <a:pt x="188" y="16"/>
                  </a:cubicBezTo>
                  <a:lnTo>
                    <a:pt x="188" y="64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ar-SA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3" name="شكل حر 10">
              <a:extLst>
                <a:ext uri="{FF2B5EF4-FFF2-40B4-BE49-F238E27FC236}">
                  <a16:creationId xmlns:a16="http://schemas.microsoft.com/office/drawing/2014/main" id="{A82C76E1-F95B-5DAD-DE3E-8965F5E2E76B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7754938" y="1881578"/>
              <a:ext cx="911225" cy="1109663"/>
            </a:xfrm>
            <a:custGeom>
              <a:avLst/>
              <a:gdLst>
                <a:gd name="T0" fmla="*/ 5 w 372"/>
                <a:gd name="T1" fmla="*/ 378 h 454"/>
                <a:gd name="T2" fmla="*/ 8 w 372"/>
                <a:gd name="T3" fmla="*/ 397 h 454"/>
                <a:gd name="T4" fmla="*/ 80 w 372"/>
                <a:gd name="T5" fmla="*/ 450 h 454"/>
                <a:gd name="T6" fmla="*/ 99 w 372"/>
                <a:gd name="T7" fmla="*/ 447 h 454"/>
                <a:gd name="T8" fmla="*/ 368 w 372"/>
                <a:gd name="T9" fmla="*/ 76 h 454"/>
                <a:gd name="T10" fmla="*/ 364 w 372"/>
                <a:gd name="T11" fmla="*/ 57 h 454"/>
                <a:gd name="T12" fmla="*/ 292 w 372"/>
                <a:gd name="T13" fmla="*/ 5 h 454"/>
                <a:gd name="T14" fmla="*/ 273 w 372"/>
                <a:gd name="T15" fmla="*/ 8 h 454"/>
                <a:gd name="T16" fmla="*/ 5 w 372"/>
                <a:gd name="T17" fmla="*/ 378 h 4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72" h="454">
                  <a:moveTo>
                    <a:pt x="5" y="378"/>
                  </a:moveTo>
                  <a:cubicBezTo>
                    <a:pt x="0" y="384"/>
                    <a:pt x="2" y="393"/>
                    <a:pt x="8" y="397"/>
                  </a:cubicBezTo>
                  <a:cubicBezTo>
                    <a:pt x="80" y="450"/>
                    <a:pt x="80" y="450"/>
                    <a:pt x="80" y="450"/>
                  </a:cubicBezTo>
                  <a:cubicBezTo>
                    <a:pt x="86" y="454"/>
                    <a:pt x="95" y="453"/>
                    <a:pt x="99" y="447"/>
                  </a:cubicBezTo>
                  <a:cubicBezTo>
                    <a:pt x="368" y="76"/>
                    <a:pt x="368" y="76"/>
                    <a:pt x="368" y="76"/>
                  </a:cubicBezTo>
                  <a:cubicBezTo>
                    <a:pt x="372" y="70"/>
                    <a:pt x="371" y="62"/>
                    <a:pt x="364" y="57"/>
                  </a:cubicBezTo>
                  <a:cubicBezTo>
                    <a:pt x="292" y="5"/>
                    <a:pt x="292" y="5"/>
                    <a:pt x="292" y="5"/>
                  </a:cubicBezTo>
                  <a:cubicBezTo>
                    <a:pt x="286" y="0"/>
                    <a:pt x="277" y="2"/>
                    <a:pt x="273" y="8"/>
                  </a:cubicBezTo>
                  <a:cubicBezTo>
                    <a:pt x="5" y="378"/>
                    <a:pt x="5" y="378"/>
                    <a:pt x="5" y="378"/>
                  </a:cubicBezTo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ar-SA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4" name="شكل حر 11">
              <a:extLst>
                <a:ext uri="{FF2B5EF4-FFF2-40B4-BE49-F238E27FC236}">
                  <a16:creationId xmlns:a16="http://schemas.microsoft.com/office/drawing/2014/main" id="{43F18BC8-33EA-7A70-77B2-9FB9C0150742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0255249" y="1860941"/>
              <a:ext cx="909638" cy="1111250"/>
            </a:xfrm>
            <a:custGeom>
              <a:avLst/>
              <a:gdLst>
                <a:gd name="T0" fmla="*/ 368 w 372"/>
                <a:gd name="T1" fmla="*/ 378 h 454"/>
                <a:gd name="T2" fmla="*/ 365 w 372"/>
                <a:gd name="T3" fmla="*/ 397 h 454"/>
                <a:gd name="T4" fmla="*/ 292 w 372"/>
                <a:gd name="T5" fmla="*/ 449 h 454"/>
                <a:gd name="T6" fmla="*/ 273 w 372"/>
                <a:gd name="T7" fmla="*/ 446 h 454"/>
                <a:gd name="T8" fmla="*/ 5 w 372"/>
                <a:gd name="T9" fmla="*/ 76 h 454"/>
                <a:gd name="T10" fmla="*/ 8 w 372"/>
                <a:gd name="T11" fmla="*/ 57 h 454"/>
                <a:gd name="T12" fmla="*/ 80 w 372"/>
                <a:gd name="T13" fmla="*/ 4 h 454"/>
                <a:gd name="T14" fmla="*/ 100 w 372"/>
                <a:gd name="T15" fmla="*/ 7 h 454"/>
                <a:gd name="T16" fmla="*/ 368 w 372"/>
                <a:gd name="T17" fmla="*/ 378 h 4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72" h="454">
                  <a:moveTo>
                    <a:pt x="368" y="378"/>
                  </a:moveTo>
                  <a:cubicBezTo>
                    <a:pt x="372" y="384"/>
                    <a:pt x="371" y="392"/>
                    <a:pt x="365" y="397"/>
                  </a:cubicBezTo>
                  <a:cubicBezTo>
                    <a:pt x="292" y="449"/>
                    <a:pt x="292" y="449"/>
                    <a:pt x="292" y="449"/>
                  </a:cubicBezTo>
                  <a:cubicBezTo>
                    <a:pt x="286" y="454"/>
                    <a:pt x="277" y="452"/>
                    <a:pt x="273" y="446"/>
                  </a:cubicBezTo>
                  <a:cubicBezTo>
                    <a:pt x="5" y="76"/>
                    <a:pt x="5" y="76"/>
                    <a:pt x="5" y="76"/>
                  </a:cubicBezTo>
                  <a:cubicBezTo>
                    <a:pt x="0" y="70"/>
                    <a:pt x="2" y="61"/>
                    <a:pt x="8" y="57"/>
                  </a:cubicBezTo>
                  <a:cubicBezTo>
                    <a:pt x="80" y="4"/>
                    <a:pt x="80" y="4"/>
                    <a:pt x="80" y="4"/>
                  </a:cubicBezTo>
                  <a:cubicBezTo>
                    <a:pt x="86" y="0"/>
                    <a:pt x="95" y="1"/>
                    <a:pt x="100" y="7"/>
                  </a:cubicBezTo>
                  <a:cubicBezTo>
                    <a:pt x="368" y="378"/>
                    <a:pt x="368" y="378"/>
                    <a:pt x="368" y="378"/>
                  </a:cubicBezTo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ar-SA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5" name="شكل حر 12">
              <a:extLst>
                <a:ext uri="{FF2B5EF4-FFF2-40B4-BE49-F238E27FC236}">
                  <a16:creationId xmlns:a16="http://schemas.microsoft.com/office/drawing/2014/main" id="{33C1163C-D36C-2CEC-D027-FE8E20DC9309}"/>
                </a:ext>
              </a:extLst>
            </p:cNvPr>
            <p:cNvSpPr>
              <a:spLocks noEditPoints="1"/>
            </p:cNvSpPr>
            <p:nvPr/>
          </p:nvSpPr>
          <p:spPr bwMode="auto">
            <a:xfrm flipH="1">
              <a:off x="10682287" y="2167328"/>
              <a:ext cx="271463" cy="195263"/>
            </a:xfrm>
            <a:custGeom>
              <a:avLst/>
              <a:gdLst>
                <a:gd name="T0" fmla="*/ 0 w 171"/>
                <a:gd name="T1" fmla="*/ 97 h 123"/>
                <a:gd name="T2" fmla="*/ 0 w 171"/>
                <a:gd name="T3" fmla="*/ 97 h 123"/>
                <a:gd name="T4" fmla="*/ 18 w 171"/>
                <a:gd name="T5" fmla="*/ 123 h 123"/>
                <a:gd name="T6" fmla="*/ 18 w 171"/>
                <a:gd name="T7" fmla="*/ 123 h 123"/>
                <a:gd name="T8" fmla="*/ 0 w 171"/>
                <a:gd name="T9" fmla="*/ 97 h 123"/>
                <a:gd name="T10" fmla="*/ 152 w 171"/>
                <a:gd name="T11" fmla="*/ 0 h 123"/>
                <a:gd name="T12" fmla="*/ 152 w 171"/>
                <a:gd name="T13" fmla="*/ 0 h 123"/>
                <a:gd name="T14" fmla="*/ 171 w 171"/>
                <a:gd name="T15" fmla="*/ 26 h 123"/>
                <a:gd name="T16" fmla="*/ 171 w 171"/>
                <a:gd name="T17" fmla="*/ 26 h 123"/>
                <a:gd name="T18" fmla="*/ 152 w 171"/>
                <a:gd name="T19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1" h="123">
                  <a:moveTo>
                    <a:pt x="0" y="97"/>
                  </a:moveTo>
                  <a:lnTo>
                    <a:pt x="0" y="97"/>
                  </a:lnTo>
                  <a:lnTo>
                    <a:pt x="18" y="123"/>
                  </a:lnTo>
                  <a:lnTo>
                    <a:pt x="18" y="123"/>
                  </a:lnTo>
                  <a:lnTo>
                    <a:pt x="0" y="97"/>
                  </a:lnTo>
                  <a:close/>
                  <a:moveTo>
                    <a:pt x="152" y="0"/>
                  </a:moveTo>
                  <a:lnTo>
                    <a:pt x="152" y="0"/>
                  </a:lnTo>
                  <a:lnTo>
                    <a:pt x="171" y="26"/>
                  </a:lnTo>
                  <a:lnTo>
                    <a:pt x="171" y="26"/>
                  </a:lnTo>
                  <a:lnTo>
                    <a:pt x="152" y="0"/>
                  </a:lnTo>
                  <a:close/>
                </a:path>
              </a:pathLst>
            </a:custGeom>
            <a:solidFill>
              <a:srgbClr val="CECE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ar-SA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6" name="شكل حر 13">
              <a:extLst>
                <a:ext uri="{FF2B5EF4-FFF2-40B4-BE49-F238E27FC236}">
                  <a16:creationId xmlns:a16="http://schemas.microsoft.com/office/drawing/2014/main" id="{F6AE01B5-0767-FD99-4776-740C57E881EC}"/>
                </a:ext>
              </a:extLst>
            </p:cNvPr>
            <p:cNvSpPr>
              <a:spLocks noEditPoints="1"/>
            </p:cNvSpPr>
            <p:nvPr/>
          </p:nvSpPr>
          <p:spPr bwMode="auto">
            <a:xfrm flipH="1">
              <a:off x="10682287" y="2167328"/>
              <a:ext cx="271463" cy="195263"/>
            </a:xfrm>
            <a:custGeom>
              <a:avLst/>
              <a:gdLst>
                <a:gd name="T0" fmla="*/ 0 w 171"/>
                <a:gd name="T1" fmla="*/ 97 h 123"/>
                <a:gd name="T2" fmla="*/ 0 w 171"/>
                <a:gd name="T3" fmla="*/ 97 h 123"/>
                <a:gd name="T4" fmla="*/ 18 w 171"/>
                <a:gd name="T5" fmla="*/ 123 h 123"/>
                <a:gd name="T6" fmla="*/ 18 w 171"/>
                <a:gd name="T7" fmla="*/ 123 h 123"/>
                <a:gd name="T8" fmla="*/ 0 w 171"/>
                <a:gd name="T9" fmla="*/ 97 h 123"/>
                <a:gd name="T10" fmla="*/ 152 w 171"/>
                <a:gd name="T11" fmla="*/ 0 h 123"/>
                <a:gd name="T12" fmla="*/ 152 w 171"/>
                <a:gd name="T13" fmla="*/ 0 h 123"/>
                <a:gd name="T14" fmla="*/ 171 w 171"/>
                <a:gd name="T15" fmla="*/ 26 h 123"/>
                <a:gd name="T16" fmla="*/ 171 w 171"/>
                <a:gd name="T17" fmla="*/ 26 h 123"/>
                <a:gd name="T18" fmla="*/ 152 w 171"/>
                <a:gd name="T19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1" h="123">
                  <a:moveTo>
                    <a:pt x="0" y="97"/>
                  </a:moveTo>
                  <a:lnTo>
                    <a:pt x="0" y="97"/>
                  </a:lnTo>
                  <a:lnTo>
                    <a:pt x="18" y="123"/>
                  </a:lnTo>
                  <a:lnTo>
                    <a:pt x="18" y="123"/>
                  </a:lnTo>
                  <a:lnTo>
                    <a:pt x="0" y="97"/>
                  </a:lnTo>
                  <a:moveTo>
                    <a:pt x="152" y="0"/>
                  </a:moveTo>
                  <a:lnTo>
                    <a:pt x="152" y="0"/>
                  </a:lnTo>
                  <a:lnTo>
                    <a:pt x="171" y="26"/>
                  </a:lnTo>
                  <a:lnTo>
                    <a:pt x="171" y="26"/>
                  </a:lnTo>
                  <a:lnTo>
                    <a:pt x="152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ar-SA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7" name="شكل حر 14">
              <a:extLst>
                <a:ext uri="{FF2B5EF4-FFF2-40B4-BE49-F238E27FC236}">
                  <a16:creationId xmlns:a16="http://schemas.microsoft.com/office/drawing/2014/main" id="{8F8501F6-B289-2C62-3BA5-5A3BBB71CC8F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0682287" y="2167328"/>
              <a:ext cx="271463" cy="195263"/>
            </a:xfrm>
            <a:custGeom>
              <a:avLst/>
              <a:gdLst>
                <a:gd name="T0" fmla="*/ 99 w 111"/>
                <a:gd name="T1" fmla="*/ 0 h 80"/>
                <a:gd name="T2" fmla="*/ 0 w 111"/>
                <a:gd name="T3" fmla="*/ 63 h 80"/>
                <a:gd name="T4" fmla="*/ 12 w 111"/>
                <a:gd name="T5" fmla="*/ 80 h 80"/>
                <a:gd name="T6" fmla="*/ 33 w 111"/>
                <a:gd name="T7" fmla="*/ 66 h 80"/>
                <a:gd name="T8" fmla="*/ 47 w 111"/>
                <a:gd name="T9" fmla="*/ 59 h 80"/>
                <a:gd name="T10" fmla="*/ 85 w 111"/>
                <a:gd name="T11" fmla="*/ 36 h 80"/>
                <a:gd name="T12" fmla="*/ 107 w 111"/>
                <a:gd name="T13" fmla="*/ 19 h 80"/>
                <a:gd name="T14" fmla="*/ 111 w 111"/>
                <a:gd name="T15" fmla="*/ 17 h 80"/>
                <a:gd name="T16" fmla="*/ 99 w 111"/>
                <a:gd name="T17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1" h="80">
                  <a:moveTo>
                    <a:pt x="99" y="0"/>
                  </a:moveTo>
                  <a:cubicBezTo>
                    <a:pt x="0" y="63"/>
                    <a:pt x="0" y="63"/>
                    <a:pt x="0" y="63"/>
                  </a:cubicBezTo>
                  <a:cubicBezTo>
                    <a:pt x="12" y="80"/>
                    <a:pt x="12" y="80"/>
                    <a:pt x="12" y="80"/>
                  </a:cubicBezTo>
                  <a:cubicBezTo>
                    <a:pt x="19" y="75"/>
                    <a:pt x="26" y="70"/>
                    <a:pt x="33" y="66"/>
                  </a:cubicBezTo>
                  <a:cubicBezTo>
                    <a:pt x="38" y="64"/>
                    <a:pt x="42" y="61"/>
                    <a:pt x="47" y="59"/>
                  </a:cubicBezTo>
                  <a:cubicBezTo>
                    <a:pt x="58" y="50"/>
                    <a:pt x="71" y="42"/>
                    <a:pt x="85" y="36"/>
                  </a:cubicBezTo>
                  <a:cubicBezTo>
                    <a:pt x="92" y="30"/>
                    <a:pt x="99" y="25"/>
                    <a:pt x="107" y="19"/>
                  </a:cubicBezTo>
                  <a:cubicBezTo>
                    <a:pt x="108" y="19"/>
                    <a:pt x="110" y="18"/>
                    <a:pt x="111" y="17"/>
                  </a:cubicBezTo>
                  <a:cubicBezTo>
                    <a:pt x="99" y="0"/>
                    <a:pt x="99" y="0"/>
                    <a:pt x="99" y="0"/>
                  </a:cubicBezTo>
                </a:path>
              </a:pathLst>
            </a:custGeom>
            <a:solidFill>
              <a:srgbClr val="4B4A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ar-SA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8" name="شكل حر 15">
              <a:extLst>
                <a:ext uri="{FF2B5EF4-FFF2-40B4-BE49-F238E27FC236}">
                  <a16:creationId xmlns:a16="http://schemas.microsoft.com/office/drawing/2014/main" id="{BB3D07B2-BFF3-8084-3EA0-41178F4423D5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7962899" y="2343541"/>
              <a:ext cx="30163" cy="38100"/>
            </a:xfrm>
            <a:custGeom>
              <a:avLst/>
              <a:gdLst>
                <a:gd name="T0" fmla="*/ 11 w 12"/>
                <a:gd name="T1" fmla="*/ 0 h 16"/>
                <a:gd name="T2" fmla="*/ 0 w 12"/>
                <a:gd name="T3" fmla="*/ 15 h 16"/>
                <a:gd name="T4" fmla="*/ 1 w 12"/>
                <a:gd name="T5" fmla="*/ 16 h 16"/>
                <a:gd name="T6" fmla="*/ 12 w 12"/>
                <a:gd name="T7" fmla="*/ 0 h 16"/>
                <a:gd name="T8" fmla="*/ 11 w 12"/>
                <a:gd name="T9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6">
                  <a:moveTo>
                    <a:pt x="11" y="0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1" y="15"/>
                    <a:pt x="1" y="16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1" y="0"/>
                    <a:pt x="11" y="0"/>
                    <a:pt x="11" y="0"/>
                  </a:cubicBezTo>
                </a:path>
              </a:pathLst>
            </a:custGeom>
            <a:solidFill>
              <a:srgbClr val="CECE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ar-SA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9" name="شكل حر 16">
              <a:extLst>
                <a:ext uri="{FF2B5EF4-FFF2-40B4-BE49-F238E27FC236}">
                  <a16:creationId xmlns:a16="http://schemas.microsoft.com/office/drawing/2014/main" id="{26497996-1C09-51CF-3C88-C379BE079AC1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7966075" y="2189553"/>
              <a:ext cx="266700" cy="190500"/>
            </a:xfrm>
            <a:custGeom>
              <a:avLst/>
              <a:gdLst>
                <a:gd name="T0" fmla="*/ 11 w 109"/>
                <a:gd name="T1" fmla="*/ 0 h 78"/>
                <a:gd name="T2" fmla="*/ 0 w 109"/>
                <a:gd name="T3" fmla="*/ 16 h 78"/>
                <a:gd name="T4" fmla="*/ 4 w 109"/>
                <a:gd name="T5" fmla="*/ 18 h 78"/>
                <a:gd name="T6" fmla="*/ 26 w 109"/>
                <a:gd name="T7" fmla="*/ 35 h 78"/>
                <a:gd name="T8" fmla="*/ 64 w 109"/>
                <a:gd name="T9" fmla="*/ 58 h 78"/>
                <a:gd name="T10" fmla="*/ 78 w 109"/>
                <a:gd name="T11" fmla="*/ 65 h 78"/>
                <a:gd name="T12" fmla="*/ 98 w 109"/>
                <a:gd name="T13" fmla="*/ 78 h 78"/>
                <a:gd name="T14" fmla="*/ 109 w 109"/>
                <a:gd name="T15" fmla="*/ 63 h 78"/>
                <a:gd name="T16" fmla="*/ 11 w 109"/>
                <a:gd name="T17" fmla="*/ 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9" h="78">
                  <a:moveTo>
                    <a:pt x="11" y="0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1" y="17"/>
                    <a:pt x="3" y="18"/>
                    <a:pt x="4" y="18"/>
                  </a:cubicBezTo>
                  <a:cubicBezTo>
                    <a:pt x="11" y="24"/>
                    <a:pt x="19" y="29"/>
                    <a:pt x="26" y="35"/>
                  </a:cubicBezTo>
                  <a:cubicBezTo>
                    <a:pt x="40" y="41"/>
                    <a:pt x="52" y="49"/>
                    <a:pt x="64" y="58"/>
                  </a:cubicBezTo>
                  <a:cubicBezTo>
                    <a:pt x="68" y="61"/>
                    <a:pt x="73" y="63"/>
                    <a:pt x="78" y="65"/>
                  </a:cubicBezTo>
                  <a:cubicBezTo>
                    <a:pt x="85" y="69"/>
                    <a:pt x="92" y="73"/>
                    <a:pt x="98" y="78"/>
                  </a:cubicBezTo>
                  <a:cubicBezTo>
                    <a:pt x="109" y="63"/>
                    <a:pt x="109" y="63"/>
                    <a:pt x="109" y="63"/>
                  </a:cubicBezTo>
                  <a:cubicBezTo>
                    <a:pt x="11" y="0"/>
                    <a:pt x="11" y="0"/>
                    <a:pt x="11" y="0"/>
                  </a:cubicBezTo>
                </a:path>
              </a:pathLst>
            </a:custGeom>
            <a:solidFill>
              <a:srgbClr val="4B4A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ar-SA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0" name="شكل حر 17">
              <a:extLst>
                <a:ext uri="{FF2B5EF4-FFF2-40B4-BE49-F238E27FC236}">
                  <a16:creationId xmlns:a16="http://schemas.microsoft.com/office/drawing/2014/main" id="{D3A297F5-A63E-C56D-7EE0-61319D056976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0174287" y="1349766"/>
              <a:ext cx="1560513" cy="1320800"/>
            </a:xfrm>
            <a:custGeom>
              <a:avLst/>
              <a:gdLst>
                <a:gd name="T0" fmla="*/ 638 w 638"/>
                <a:gd name="T1" fmla="*/ 194 h 540"/>
                <a:gd name="T2" fmla="*/ 638 w 638"/>
                <a:gd name="T3" fmla="*/ 194 h 540"/>
                <a:gd name="T4" fmla="*/ 194 w 638"/>
                <a:gd name="T5" fmla="*/ 96 h 540"/>
                <a:gd name="T6" fmla="*/ 96 w 638"/>
                <a:gd name="T7" fmla="*/ 540 h 540"/>
                <a:gd name="T8" fmla="*/ 96 w 638"/>
                <a:gd name="T9" fmla="*/ 540 h 540"/>
                <a:gd name="T10" fmla="*/ 638 w 638"/>
                <a:gd name="T11" fmla="*/ 194 h 5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8" h="540">
                  <a:moveTo>
                    <a:pt x="638" y="194"/>
                  </a:moveTo>
                  <a:cubicBezTo>
                    <a:pt x="638" y="194"/>
                    <a:pt x="638" y="194"/>
                    <a:pt x="638" y="194"/>
                  </a:cubicBezTo>
                  <a:cubicBezTo>
                    <a:pt x="543" y="44"/>
                    <a:pt x="344" y="0"/>
                    <a:pt x="194" y="96"/>
                  </a:cubicBezTo>
                  <a:cubicBezTo>
                    <a:pt x="44" y="191"/>
                    <a:pt x="0" y="390"/>
                    <a:pt x="96" y="540"/>
                  </a:cubicBezTo>
                  <a:cubicBezTo>
                    <a:pt x="96" y="540"/>
                    <a:pt x="96" y="540"/>
                    <a:pt x="96" y="540"/>
                  </a:cubicBezTo>
                  <a:cubicBezTo>
                    <a:pt x="638" y="194"/>
                    <a:pt x="638" y="194"/>
                    <a:pt x="638" y="194"/>
                  </a:cubicBezTo>
                </a:path>
              </a:pathLst>
            </a:custGeom>
            <a:solidFill>
              <a:srgbClr val="EA55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ar-SA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1" name="شكل حر 18">
              <a:extLst>
                <a:ext uri="{FF2B5EF4-FFF2-40B4-BE49-F238E27FC236}">
                  <a16:creationId xmlns:a16="http://schemas.microsoft.com/office/drawing/2014/main" id="{BABC103E-CB81-4BD3-367F-CD5BC4C51C3A}"/>
                </a:ext>
              </a:extLst>
            </p:cNvPr>
            <p:cNvSpPr>
              <a:spLocks noEditPoints="1"/>
            </p:cNvSpPr>
            <p:nvPr/>
          </p:nvSpPr>
          <p:spPr bwMode="auto">
            <a:xfrm flipH="1">
              <a:off x="11315700" y="2553091"/>
              <a:ext cx="203200" cy="117475"/>
            </a:xfrm>
            <a:custGeom>
              <a:avLst/>
              <a:gdLst>
                <a:gd name="T0" fmla="*/ 0 w 83"/>
                <a:gd name="T1" fmla="*/ 36 h 48"/>
                <a:gd name="T2" fmla="*/ 8 w 83"/>
                <a:gd name="T3" fmla="*/ 48 h 48"/>
                <a:gd name="T4" fmla="*/ 0 w 83"/>
                <a:gd name="T5" fmla="*/ 36 h 48"/>
                <a:gd name="T6" fmla="*/ 83 w 83"/>
                <a:gd name="T7" fmla="*/ 0 h 48"/>
                <a:gd name="T8" fmla="*/ 8 w 83"/>
                <a:gd name="T9" fmla="*/ 48 h 48"/>
                <a:gd name="T10" fmla="*/ 83 w 83"/>
                <a:gd name="T11" fmla="*/ 0 h 48"/>
                <a:gd name="T12" fmla="*/ 83 w 83"/>
                <a:gd name="T13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3" h="48">
                  <a:moveTo>
                    <a:pt x="0" y="36"/>
                  </a:moveTo>
                  <a:cubicBezTo>
                    <a:pt x="3" y="40"/>
                    <a:pt x="5" y="44"/>
                    <a:pt x="8" y="48"/>
                  </a:cubicBezTo>
                  <a:cubicBezTo>
                    <a:pt x="5" y="44"/>
                    <a:pt x="3" y="40"/>
                    <a:pt x="0" y="36"/>
                  </a:cubicBezTo>
                  <a:moveTo>
                    <a:pt x="83" y="0"/>
                  </a:moveTo>
                  <a:cubicBezTo>
                    <a:pt x="8" y="48"/>
                    <a:pt x="8" y="48"/>
                    <a:pt x="8" y="48"/>
                  </a:cubicBezTo>
                  <a:cubicBezTo>
                    <a:pt x="83" y="0"/>
                    <a:pt x="83" y="0"/>
                    <a:pt x="83" y="0"/>
                  </a:cubicBezTo>
                  <a:cubicBezTo>
                    <a:pt x="83" y="0"/>
                    <a:pt x="83" y="0"/>
                    <a:pt x="83" y="0"/>
                  </a:cubicBezTo>
                </a:path>
              </a:pathLst>
            </a:custGeom>
            <a:solidFill>
              <a:srgbClr val="FAFC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ar-SA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2" name="شكل حر 19">
              <a:extLst>
                <a:ext uri="{FF2B5EF4-FFF2-40B4-BE49-F238E27FC236}">
                  <a16:creationId xmlns:a16="http://schemas.microsoft.com/office/drawing/2014/main" id="{988EF088-80E4-447F-F41C-DC53F1FF0E46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1220450" y="1589478"/>
              <a:ext cx="365125" cy="1081088"/>
            </a:xfrm>
            <a:custGeom>
              <a:avLst/>
              <a:gdLst>
                <a:gd name="T0" fmla="*/ 149 w 149"/>
                <a:gd name="T1" fmla="*/ 0 h 442"/>
                <a:gd name="T2" fmla="*/ 60 w 149"/>
                <a:gd name="T3" fmla="*/ 95 h 442"/>
                <a:gd name="T4" fmla="*/ 5 w 149"/>
                <a:gd name="T5" fmla="*/ 278 h 442"/>
                <a:gd name="T6" fmla="*/ 13 w 149"/>
                <a:gd name="T7" fmla="*/ 391 h 442"/>
                <a:gd name="T8" fmla="*/ 27 w 149"/>
                <a:gd name="T9" fmla="*/ 430 h 442"/>
                <a:gd name="T10" fmla="*/ 35 w 149"/>
                <a:gd name="T11" fmla="*/ 442 h 442"/>
                <a:gd name="T12" fmla="*/ 35 w 149"/>
                <a:gd name="T13" fmla="*/ 442 h 442"/>
                <a:gd name="T14" fmla="*/ 35 w 149"/>
                <a:gd name="T15" fmla="*/ 442 h 442"/>
                <a:gd name="T16" fmla="*/ 110 w 149"/>
                <a:gd name="T17" fmla="*/ 394 h 442"/>
                <a:gd name="T18" fmla="*/ 105 w 149"/>
                <a:gd name="T19" fmla="*/ 139 h 442"/>
                <a:gd name="T20" fmla="*/ 148 w 149"/>
                <a:gd name="T21" fmla="*/ 2 h 442"/>
                <a:gd name="T22" fmla="*/ 149 w 149"/>
                <a:gd name="T23" fmla="*/ 0 h 4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49" h="442">
                  <a:moveTo>
                    <a:pt x="149" y="0"/>
                  </a:moveTo>
                  <a:cubicBezTo>
                    <a:pt x="117" y="27"/>
                    <a:pt x="80" y="57"/>
                    <a:pt x="60" y="95"/>
                  </a:cubicBezTo>
                  <a:cubicBezTo>
                    <a:pt x="31" y="152"/>
                    <a:pt x="12" y="215"/>
                    <a:pt x="5" y="278"/>
                  </a:cubicBezTo>
                  <a:cubicBezTo>
                    <a:pt x="0" y="328"/>
                    <a:pt x="7" y="359"/>
                    <a:pt x="13" y="391"/>
                  </a:cubicBezTo>
                  <a:cubicBezTo>
                    <a:pt x="16" y="407"/>
                    <a:pt x="21" y="418"/>
                    <a:pt x="27" y="430"/>
                  </a:cubicBezTo>
                  <a:cubicBezTo>
                    <a:pt x="30" y="434"/>
                    <a:pt x="32" y="438"/>
                    <a:pt x="35" y="442"/>
                  </a:cubicBezTo>
                  <a:cubicBezTo>
                    <a:pt x="35" y="442"/>
                    <a:pt x="35" y="442"/>
                    <a:pt x="35" y="442"/>
                  </a:cubicBezTo>
                  <a:cubicBezTo>
                    <a:pt x="35" y="442"/>
                    <a:pt x="35" y="442"/>
                    <a:pt x="35" y="442"/>
                  </a:cubicBezTo>
                  <a:cubicBezTo>
                    <a:pt x="110" y="394"/>
                    <a:pt x="110" y="394"/>
                    <a:pt x="110" y="394"/>
                  </a:cubicBezTo>
                  <a:cubicBezTo>
                    <a:pt x="92" y="312"/>
                    <a:pt x="87" y="222"/>
                    <a:pt x="105" y="139"/>
                  </a:cubicBezTo>
                  <a:cubicBezTo>
                    <a:pt x="115" y="91"/>
                    <a:pt x="130" y="47"/>
                    <a:pt x="148" y="2"/>
                  </a:cubicBezTo>
                  <a:cubicBezTo>
                    <a:pt x="148" y="2"/>
                    <a:pt x="149" y="1"/>
                    <a:pt x="149" y="0"/>
                  </a:cubicBezTo>
                </a:path>
              </a:pathLst>
            </a:custGeom>
            <a:solidFill>
              <a:srgbClr val="F3918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ar-SA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3" name="شكل حر 20">
              <a:extLst>
                <a:ext uri="{FF2B5EF4-FFF2-40B4-BE49-F238E27FC236}">
                  <a16:creationId xmlns:a16="http://schemas.microsoft.com/office/drawing/2014/main" id="{8A8A9992-4EB2-D397-1A6E-DDACB2293FFF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0358437" y="5628078"/>
              <a:ext cx="765175" cy="941388"/>
            </a:xfrm>
            <a:custGeom>
              <a:avLst/>
              <a:gdLst>
                <a:gd name="T0" fmla="*/ 140 w 313"/>
                <a:gd name="T1" fmla="*/ 366 h 385"/>
                <a:gd name="T2" fmla="*/ 112 w 313"/>
                <a:gd name="T3" fmla="*/ 381 h 385"/>
                <a:gd name="T4" fmla="*/ 13 w 313"/>
                <a:gd name="T5" fmla="*/ 378 h 385"/>
                <a:gd name="T6" fmla="*/ 6 w 313"/>
                <a:gd name="T7" fmla="*/ 350 h 385"/>
                <a:gd name="T8" fmla="*/ 174 w 313"/>
                <a:gd name="T9" fmla="*/ 13 h 385"/>
                <a:gd name="T10" fmla="*/ 201 w 313"/>
                <a:gd name="T11" fmla="*/ 6 h 385"/>
                <a:gd name="T12" fmla="*/ 301 w 313"/>
                <a:gd name="T13" fmla="*/ 66 h 385"/>
                <a:gd name="T14" fmla="*/ 308 w 313"/>
                <a:gd name="T15" fmla="*/ 93 h 385"/>
                <a:gd name="T16" fmla="*/ 140 w 313"/>
                <a:gd name="T17" fmla="*/ 366 h 3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13" h="385">
                  <a:moveTo>
                    <a:pt x="140" y="366"/>
                  </a:moveTo>
                  <a:cubicBezTo>
                    <a:pt x="134" y="376"/>
                    <a:pt x="129" y="381"/>
                    <a:pt x="112" y="381"/>
                  </a:cubicBezTo>
                  <a:cubicBezTo>
                    <a:pt x="112" y="381"/>
                    <a:pt x="36" y="385"/>
                    <a:pt x="13" y="378"/>
                  </a:cubicBezTo>
                  <a:cubicBezTo>
                    <a:pt x="2" y="375"/>
                    <a:pt x="0" y="360"/>
                    <a:pt x="6" y="350"/>
                  </a:cubicBezTo>
                  <a:cubicBezTo>
                    <a:pt x="174" y="13"/>
                    <a:pt x="174" y="13"/>
                    <a:pt x="174" y="13"/>
                  </a:cubicBezTo>
                  <a:cubicBezTo>
                    <a:pt x="179" y="4"/>
                    <a:pt x="192" y="0"/>
                    <a:pt x="201" y="6"/>
                  </a:cubicBezTo>
                  <a:cubicBezTo>
                    <a:pt x="301" y="66"/>
                    <a:pt x="301" y="66"/>
                    <a:pt x="301" y="66"/>
                  </a:cubicBezTo>
                  <a:cubicBezTo>
                    <a:pt x="310" y="71"/>
                    <a:pt x="313" y="84"/>
                    <a:pt x="308" y="93"/>
                  </a:cubicBezTo>
                  <a:cubicBezTo>
                    <a:pt x="140" y="366"/>
                    <a:pt x="140" y="366"/>
                    <a:pt x="140" y="366"/>
                  </a:cubicBezTo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ar-SA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4" name="شكل حر 21">
              <a:extLst>
                <a:ext uri="{FF2B5EF4-FFF2-40B4-BE49-F238E27FC236}">
                  <a16:creationId xmlns:a16="http://schemas.microsoft.com/office/drawing/2014/main" id="{086081BF-B7BB-3839-7F47-072662110215}"/>
                </a:ext>
              </a:extLst>
            </p:cNvPr>
            <p:cNvSpPr>
              <a:spLocks noEditPoints="1"/>
            </p:cNvSpPr>
            <p:nvPr/>
          </p:nvSpPr>
          <p:spPr bwMode="auto">
            <a:xfrm flipH="1">
              <a:off x="10521949" y="5901128"/>
              <a:ext cx="331788" cy="238125"/>
            </a:xfrm>
            <a:custGeom>
              <a:avLst/>
              <a:gdLst>
                <a:gd name="T0" fmla="*/ 209 w 209"/>
                <a:gd name="T1" fmla="*/ 125 h 150"/>
                <a:gd name="T2" fmla="*/ 195 w 209"/>
                <a:gd name="T3" fmla="*/ 150 h 150"/>
                <a:gd name="T4" fmla="*/ 195 w 209"/>
                <a:gd name="T5" fmla="*/ 150 h 150"/>
                <a:gd name="T6" fmla="*/ 209 w 209"/>
                <a:gd name="T7" fmla="*/ 125 h 150"/>
                <a:gd name="T8" fmla="*/ 209 w 209"/>
                <a:gd name="T9" fmla="*/ 125 h 150"/>
                <a:gd name="T10" fmla="*/ 23 w 209"/>
                <a:gd name="T11" fmla="*/ 0 h 150"/>
                <a:gd name="T12" fmla="*/ 0 w 209"/>
                <a:gd name="T13" fmla="*/ 45 h 150"/>
                <a:gd name="T14" fmla="*/ 0 w 209"/>
                <a:gd name="T15" fmla="*/ 45 h 150"/>
                <a:gd name="T16" fmla="*/ 23 w 209"/>
                <a:gd name="T17" fmla="*/ 0 h 150"/>
                <a:gd name="T18" fmla="*/ 23 w 209"/>
                <a:gd name="T19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9" h="150">
                  <a:moveTo>
                    <a:pt x="209" y="125"/>
                  </a:moveTo>
                  <a:lnTo>
                    <a:pt x="195" y="150"/>
                  </a:lnTo>
                  <a:lnTo>
                    <a:pt x="195" y="150"/>
                  </a:lnTo>
                  <a:lnTo>
                    <a:pt x="209" y="125"/>
                  </a:lnTo>
                  <a:lnTo>
                    <a:pt x="209" y="125"/>
                  </a:lnTo>
                  <a:close/>
                  <a:moveTo>
                    <a:pt x="23" y="0"/>
                  </a:moveTo>
                  <a:lnTo>
                    <a:pt x="0" y="45"/>
                  </a:lnTo>
                  <a:lnTo>
                    <a:pt x="0" y="45"/>
                  </a:lnTo>
                  <a:lnTo>
                    <a:pt x="23" y="0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AEADA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ar-SA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5" name="شكل حر 22">
              <a:extLst>
                <a:ext uri="{FF2B5EF4-FFF2-40B4-BE49-F238E27FC236}">
                  <a16:creationId xmlns:a16="http://schemas.microsoft.com/office/drawing/2014/main" id="{71605809-7F59-8EF0-02DC-A4077B491D87}"/>
                </a:ext>
              </a:extLst>
            </p:cNvPr>
            <p:cNvSpPr>
              <a:spLocks noEditPoints="1"/>
            </p:cNvSpPr>
            <p:nvPr/>
          </p:nvSpPr>
          <p:spPr bwMode="auto">
            <a:xfrm flipH="1">
              <a:off x="10521949" y="5901128"/>
              <a:ext cx="331788" cy="238125"/>
            </a:xfrm>
            <a:custGeom>
              <a:avLst/>
              <a:gdLst>
                <a:gd name="T0" fmla="*/ 209 w 209"/>
                <a:gd name="T1" fmla="*/ 125 h 150"/>
                <a:gd name="T2" fmla="*/ 195 w 209"/>
                <a:gd name="T3" fmla="*/ 150 h 150"/>
                <a:gd name="T4" fmla="*/ 195 w 209"/>
                <a:gd name="T5" fmla="*/ 150 h 150"/>
                <a:gd name="T6" fmla="*/ 209 w 209"/>
                <a:gd name="T7" fmla="*/ 125 h 150"/>
                <a:gd name="T8" fmla="*/ 209 w 209"/>
                <a:gd name="T9" fmla="*/ 125 h 150"/>
                <a:gd name="T10" fmla="*/ 23 w 209"/>
                <a:gd name="T11" fmla="*/ 0 h 150"/>
                <a:gd name="T12" fmla="*/ 0 w 209"/>
                <a:gd name="T13" fmla="*/ 45 h 150"/>
                <a:gd name="T14" fmla="*/ 0 w 209"/>
                <a:gd name="T15" fmla="*/ 45 h 150"/>
                <a:gd name="T16" fmla="*/ 23 w 209"/>
                <a:gd name="T17" fmla="*/ 0 h 150"/>
                <a:gd name="T18" fmla="*/ 23 w 209"/>
                <a:gd name="T19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9" h="150">
                  <a:moveTo>
                    <a:pt x="209" y="125"/>
                  </a:moveTo>
                  <a:lnTo>
                    <a:pt x="195" y="150"/>
                  </a:lnTo>
                  <a:lnTo>
                    <a:pt x="195" y="150"/>
                  </a:lnTo>
                  <a:lnTo>
                    <a:pt x="209" y="125"/>
                  </a:lnTo>
                  <a:lnTo>
                    <a:pt x="209" y="125"/>
                  </a:lnTo>
                  <a:moveTo>
                    <a:pt x="23" y="0"/>
                  </a:moveTo>
                  <a:lnTo>
                    <a:pt x="0" y="45"/>
                  </a:lnTo>
                  <a:lnTo>
                    <a:pt x="0" y="45"/>
                  </a:lnTo>
                  <a:lnTo>
                    <a:pt x="23" y="0"/>
                  </a:lnTo>
                  <a:lnTo>
                    <a:pt x="23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ar-SA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6" name="شكل حر 23">
              <a:extLst>
                <a:ext uri="{FF2B5EF4-FFF2-40B4-BE49-F238E27FC236}">
                  <a16:creationId xmlns:a16="http://schemas.microsoft.com/office/drawing/2014/main" id="{1492EAF2-2ECE-DDD9-8C28-8713F6C88557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0521949" y="5901128"/>
              <a:ext cx="331788" cy="238125"/>
            </a:xfrm>
            <a:custGeom>
              <a:avLst/>
              <a:gdLst>
                <a:gd name="T0" fmla="*/ 15 w 136"/>
                <a:gd name="T1" fmla="*/ 0 h 97"/>
                <a:gd name="T2" fmla="*/ 0 w 136"/>
                <a:gd name="T3" fmla="*/ 29 h 97"/>
                <a:gd name="T4" fmla="*/ 59 w 136"/>
                <a:gd name="T5" fmla="*/ 64 h 97"/>
                <a:gd name="T6" fmla="*/ 127 w 136"/>
                <a:gd name="T7" fmla="*/ 97 h 97"/>
                <a:gd name="T8" fmla="*/ 136 w 136"/>
                <a:gd name="T9" fmla="*/ 81 h 97"/>
                <a:gd name="T10" fmla="*/ 15 w 136"/>
                <a:gd name="T11" fmla="*/ 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6" h="97">
                  <a:moveTo>
                    <a:pt x="15" y="0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20" y="40"/>
                    <a:pt x="40" y="52"/>
                    <a:pt x="59" y="64"/>
                  </a:cubicBezTo>
                  <a:cubicBezTo>
                    <a:pt x="82" y="74"/>
                    <a:pt x="105" y="85"/>
                    <a:pt x="127" y="97"/>
                  </a:cubicBezTo>
                  <a:cubicBezTo>
                    <a:pt x="136" y="81"/>
                    <a:pt x="136" y="81"/>
                    <a:pt x="136" y="81"/>
                  </a:cubicBezTo>
                  <a:cubicBezTo>
                    <a:pt x="94" y="57"/>
                    <a:pt x="53" y="30"/>
                    <a:pt x="15" y="0"/>
                  </a:cubicBezTo>
                </a:path>
              </a:pathLst>
            </a:custGeom>
            <a:solidFill>
              <a:srgbClr val="3F3E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ar-SA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7" name="شكل حر 24">
              <a:extLst>
                <a:ext uri="{FF2B5EF4-FFF2-40B4-BE49-F238E27FC236}">
                  <a16:creationId xmlns:a16="http://schemas.microsoft.com/office/drawing/2014/main" id="{70466F67-2D5F-7979-7D08-2EB04D5464DE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7793038" y="5628078"/>
              <a:ext cx="765175" cy="941388"/>
            </a:xfrm>
            <a:custGeom>
              <a:avLst/>
              <a:gdLst>
                <a:gd name="T0" fmla="*/ 173 w 313"/>
                <a:gd name="T1" fmla="*/ 366 h 385"/>
                <a:gd name="T2" fmla="*/ 201 w 313"/>
                <a:gd name="T3" fmla="*/ 381 h 385"/>
                <a:gd name="T4" fmla="*/ 300 w 313"/>
                <a:gd name="T5" fmla="*/ 378 h 385"/>
                <a:gd name="T6" fmla="*/ 307 w 313"/>
                <a:gd name="T7" fmla="*/ 350 h 385"/>
                <a:gd name="T8" fmla="*/ 139 w 313"/>
                <a:gd name="T9" fmla="*/ 13 h 385"/>
                <a:gd name="T10" fmla="*/ 112 w 313"/>
                <a:gd name="T11" fmla="*/ 6 h 385"/>
                <a:gd name="T12" fmla="*/ 12 w 313"/>
                <a:gd name="T13" fmla="*/ 66 h 385"/>
                <a:gd name="T14" fmla="*/ 5 w 313"/>
                <a:gd name="T15" fmla="*/ 93 h 385"/>
                <a:gd name="T16" fmla="*/ 173 w 313"/>
                <a:gd name="T17" fmla="*/ 366 h 3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13" h="385">
                  <a:moveTo>
                    <a:pt x="173" y="366"/>
                  </a:moveTo>
                  <a:cubicBezTo>
                    <a:pt x="179" y="376"/>
                    <a:pt x="184" y="381"/>
                    <a:pt x="201" y="381"/>
                  </a:cubicBezTo>
                  <a:cubicBezTo>
                    <a:pt x="201" y="381"/>
                    <a:pt x="277" y="385"/>
                    <a:pt x="300" y="378"/>
                  </a:cubicBezTo>
                  <a:cubicBezTo>
                    <a:pt x="311" y="375"/>
                    <a:pt x="313" y="360"/>
                    <a:pt x="307" y="350"/>
                  </a:cubicBezTo>
                  <a:cubicBezTo>
                    <a:pt x="139" y="13"/>
                    <a:pt x="139" y="13"/>
                    <a:pt x="139" y="13"/>
                  </a:cubicBezTo>
                  <a:cubicBezTo>
                    <a:pt x="134" y="4"/>
                    <a:pt x="121" y="0"/>
                    <a:pt x="112" y="6"/>
                  </a:cubicBezTo>
                  <a:cubicBezTo>
                    <a:pt x="12" y="66"/>
                    <a:pt x="12" y="66"/>
                    <a:pt x="12" y="66"/>
                  </a:cubicBezTo>
                  <a:cubicBezTo>
                    <a:pt x="3" y="71"/>
                    <a:pt x="0" y="84"/>
                    <a:pt x="5" y="93"/>
                  </a:cubicBezTo>
                  <a:cubicBezTo>
                    <a:pt x="173" y="366"/>
                    <a:pt x="173" y="366"/>
                    <a:pt x="173" y="366"/>
                  </a:cubicBezTo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ar-SA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8" name="شكل حر 25">
              <a:extLst>
                <a:ext uri="{FF2B5EF4-FFF2-40B4-BE49-F238E27FC236}">
                  <a16:creationId xmlns:a16="http://schemas.microsoft.com/office/drawing/2014/main" id="{8B1D1FEB-0395-50DA-89CC-960F0EACB695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8061324" y="5899541"/>
              <a:ext cx="36513" cy="73025"/>
            </a:xfrm>
            <a:custGeom>
              <a:avLst/>
              <a:gdLst>
                <a:gd name="T0" fmla="*/ 0 w 23"/>
                <a:gd name="T1" fmla="*/ 0 h 46"/>
                <a:gd name="T2" fmla="*/ 0 w 23"/>
                <a:gd name="T3" fmla="*/ 0 h 46"/>
                <a:gd name="T4" fmla="*/ 23 w 23"/>
                <a:gd name="T5" fmla="*/ 46 h 46"/>
                <a:gd name="T6" fmla="*/ 23 w 23"/>
                <a:gd name="T7" fmla="*/ 46 h 46"/>
                <a:gd name="T8" fmla="*/ 0 w 23"/>
                <a:gd name="T9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46">
                  <a:moveTo>
                    <a:pt x="0" y="0"/>
                  </a:moveTo>
                  <a:lnTo>
                    <a:pt x="0" y="0"/>
                  </a:lnTo>
                  <a:lnTo>
                    <a:pt x="23" y="46"/>
                  </a:lnTo>
                  <a:lnTo>
                    <a:pt x="23" y="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EADA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ar-SA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9" name="شكل حر 26">
              <a:extLst>
                <a:ext uri="{FF2B5EF4-FFF2-40B4-BE49-F238E27FC236}">
                  <a16:creationId xmlns:a16="http://schemas.microsoft.com/office/drawing/2014/main" id="{D89FD32D-710F-63A1-3C8C-3DF5A3D00394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8061324" y="5899541"/>
              <a:ext cx="36513" cy="73025"/>
            </a:xfrm>
            <a:custGeom>
              <a:avLst/>
              <a:gdLst>
                <a:gd name="T0" fmla="*/ 0 w 23"/>
                <a:gd name="T1" fmla="*/ 0 h 46"/>
                <a:gd name="T2" fmla="*/ 0 w 23"/>
                <a:gd name="T3" fmla="*/ 0 h 46"/>
                <a:gd name="T4" fmla="*/ 23 w 23"/>
                <a:gd name="T5" fmla="*/ 46 h 46"/>
                <a:gd name="T6" fmla="*/ 23 w 23"/>
                <a:gd name="T7" fmla="*/ 46 h 46"/>
                <a:gd name="T8" fmla="*/ 0 w 23"/>
                <a:gd name="T9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46">
                  <a:moveTo>
                    <a:pt x="0" y="0"/>
                  </a:moveTo>
                  <a:lnTo>
                    <a:pt x="0" y="0"/>
                  </a:lnTo>
                  <a:lnTo>
                    <a:pt x="23" y="46"/>
                  </a:lnTo>
                  <a:lnTo>
                    <a:pt x="23" y="46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ar-SA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0" name="شكل حر 27">
              <a:extLst>
                <a:ext uri="{FF2B5EF4-FFF2-40B4-BE49-F238E27FC236}">
                  <a16:creationId xmlns:a16="http://schemas.microsoft.com/office/drawing/2014/main" id="{B4379B42-B16C-2C4B-35BA-342D2C54FC7E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8061324" y="5899541"/>
              <a:ext cx="334963" cy="239713"/>
            </a:xfrm>
            <a:custGeom>
              <a:avLst/>
              <a:gdLst>
                <a:gd name="T0" fmla="*/ 122 w 137"/>
                <a:gd name="T1" fmla="*/ 0 h 98"/>
                <a:gd name="T2" fmla="*/ 0 w 137"/>
                <a:gd name="T3" fmla="*/ 81 h 98"/>
                <a:gd name="T4" fmla="*/ 10 w 137"/>
                <a:gd name="T5" fmla="*/ 98 h 98"/>
                <a:gd name="T6" fmla="*/ 78 w 137"/>
                <a:gd name="T7" fmla="*/ 65 h 98"/>
                <a:gd name="T8" fmla="*/ 137 w 137"/>
                <a:gd name="T9" fmla="*/ 30 h 98"/>
                <a:gd name="T10" fmla="*/ 122 w 137"/>
                <a:gd name="T11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7" h="98">
                  <a:moveTo>
                    <a:pt x="122" y="0"/>
                  </a:moveTo>
                  <a:cubicBezTo>
                    <a:pt x="83" y="30"/>
                    <a:pt x="43" y="58"/>
                    <a:pt x="0" y="81"/>
                  </a:cubicBezTo>
                  <a:cubicBezTo>
                    <a:pt x="10" y="98"/>
                    <a:pt x="10" y="98"/>
                    <a:pt x="10" y="98"/>
                  </a:cubicBezTo>
                  <a:cubicBezTo>
                    <a:pt x="32" y="86"/>
                    <a:pt x="55" y="75"/>
                    <a:pt x="78" y="65"/>
                  </a:cubicBezTo>
                  <a:cubicBezTo>
                    <a:pt x="97" y="53"/>
                    <a:pt x="117" y="41"/>
                    <a:pt x="137" y="30"/>
                  </a:cubicBezTo>
                  <a:cubicBezTo>
                    <a:pt x="122" y="0"/>
                    <a:pt x="122" y="0"/>
                    <a:pt x="122" y="0"/>
                  </a:cubicBezTo>
                </a:path>
              </a:pathLst>
            </a:custGeom>
            <a:solidFill>
              <a:srgbClr val="3F3E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ar-SA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grpSp>
          <p:nvGrpSpPr>
            <p:cNvPr id="51" name="المجموعة 3">
              <a:extLst>
                <a:ext uri="{FF2B5EF4-FFF2-40B4-BE49-F238E27FC236}">
                  <a16:creationId xmlns:a16="http://schemas.microsoft.com/office/drawing/2014/main" id="{B6823BE7-8EFA-0010-28EC-FB4C4C60DA5A}"/>
                </a:ext>
              </a:extLst>
            </p:cNvPr>
            <p:cNvGrpSpPr/>
            <p:nvPr/>
          </p:nvGrpSpPr>
          <p:grpSpPr>
            <a:xfrm rot="1786145">
              <a:off x="7544593" y="2264960"/>
              <a:ext cx="3830638" cy="3829050"/>
              <a:chOff x="6656746" y="-1075443"/>
              <a:chExt cx="3830638" cy="3829050"/>
            </a:xfrm>
          </p:grpSpPr>
          <p:sp>
            <p:nvSpPr>
              <p:cNvPr id="108" name="شكل بيضاوي 28">
                <a:extLst>
                  <a:ext uri="{FF2B5EF4-FFF2-40B4-BE49-F238E27FC236}">
                    <a16:creationId xmlns:a16="http://schemas.microsoft.com/office/drawing/2014/main" id="{C526BDAA-401C-EB4E-640F-EA90ABA00FB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8027710" flipH="1">
                <a:off x="6657540" y="-1076237"/>
                <a:ext cx="3829050" cy="3830638"/>
              </a:xfrm>
              <a:prstGeom prst="ellipse">
                <a:avLst/>
              </a:prstGeom>
              <a:solidFill>
                <a:srgbClr val="FDFCF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1" anchor="t" anchorCtr="0" compatLnSpc="1">
                <a:prstTxWarp prst="textNoShape">
                  <a:avLst/>
                </a:prstTxWarp>
              </a:bodyPr>
              <a:lstStyle/>
              <a:p>
                <a:pPr algn="r" rtl="1"/>
                <a:endParaRPr lang="ar-SA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109" name="عقرب الساعة">
                <a:extLst>
                  <a:ext uri="{FF2B5EF4-FFF2-40B4-BE49-F238E27FC236}">
                    <a16:creationId xmlns:a16="http://schemas.microsoft.com/office/drawing/2014/main" id="{79462200-1682-6AB6-62D2-4AB93E274AB7}"/>
                  </a:ext>
                </a:extLst>
              </p:cNvPr>
              <p:cNvSpPr>
                <a:spLocks/>
              </p:cNvSpPr>
              <p:nvPr/>
            </p:nvSpPr>
            <p:spPr bwMode="auto">
              <a:xfrm rot="18027710" flipH="1">
                <a:off x="8020640" y="-99616"/>
                <a:ext cx="601663" cy="950913"/>
              </a:xfrm>
              <a:custGeom>
                <a:avLst/>
                <a:gdLst>
                  <a:gd name="T0" fmla="*/ 0 w 379"/>
                  <a:gd name="T1" fmla="*/ 23 h 599"/>
                  <a:gd name="T2" fmla="*/ 39 w 379"/>
                  <a:gd name="T3" fmla="*/ 0 h 599"/>
                  <a:gd name="T4" fmla="*/ 379 w 379"/>
                  <a:gd name="T5" fmla="*/ 576 h 599"/>
                  <a:gd name="T6" fmla="*/ 341 w 379"/>
                  <a:gd name="T7" fmla="*/ 599 h 599"/>
                  <a:gd name="T8" fmla="*/ 0 w 379"/>
                  <a:gd name="T9" fmla="*/ 23 h 5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79" h="599">
                    <a:moveTo>
                      <a:pt x="0" y="23"/>
                    </a:moveTo>
                    <a:lnTo>
                      <a:pt x="39" y="0"/>
                    </a:lnTo>
                    <a:lnTo>
                      <a:pt x="379" y="576"/>
                    </a:lnTo>
                    <a:lnTo>
                      <a:pt x="341" y="599"/>
                    </a:lnTo>
                    <a:lnTo>
                      <a:pt x="0" y="23"/>
                    </a:lnTo>
                    <a:close/>
                  </a:path>
                </a:pathLst>
              </a:custGeom>
              <a:solidFill>
                <a:srgbClr val="5D5C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1" anchor="t" anchorCtr="0" compatLnSpc="1">
                <a:prstTxWarp prst="textNoShape">
                  <a:avLst/>
                </a:prstTxWarp>
              </a:bodyPr>
              <a:lstStyle/>
              <a:p>
                <a:pPr algn="r" rtl="1"/>
                <a:endParaRPr lang="ar-SA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sp>
          <p:nvSpPr>
            <p:cNvPr id="52" name="شكل حر 29">
              <a:extLst>
                <a:ext uri="{FF2B5EF4-FFF2-40B4-BE49-F238E27FC236}">
                  <a16:creationId xmlns:a16="http://schemas.microsoft.com/office/drawing/2014/main" id="{E840AA9D-D83C-A5B6-B2A2-E1C704410381}"/>
                </a:ext>
              </a:extLst>
            </p:cNvPr>
            <p:cNvSpPr>
              <a:spLocks noEditPoints="1"/>
            </p:cNvSpPr>
            <p:nvPr/>
          </p:nvSpPr>
          <p:spPr bwMode="auto">
            <a:xfrm flipH="1">
              <a:off x="7265987" y="1986353"/>
              <a:ext cx="4387850" cy="4384675"/>
            </a:xfrm>
            <a:custGeom>
              <a:avLst/>
              <a:gdLst>
                <a:gd name="T0" fmla="*/ 897 w 1794"/>
                <a:gd name="T1" fmla="*/ 1793 h 1793"/>
                <a:gd name="T2" fmla="*/ 263 w 1794"/>
                <a:gd name="T3" fmla="*/ 1531 h 1793"/>
                <a:gd name="T4" fmla="*/ 0 w 1794"/>
                <a:gd name="T5" fmla="*/ 897 h 1793"/>
                <a:gd name="T6" fmla="*/ 263 w 1794"/>
                <a:gd name="T7" fmla="*/ 262 h 1793"/>
                <a:gd name="T8" fmla="*/ 897 w 1794"/>
                <a:gd name="T9" fmla="*/ 0 h 1793"/>
                <a:gd name="T10" fmla="*/ 1531 w 1794"/>
                <a:gd name="T11" fmla="*/ 262 h 1793"/>
                <a:gd name="T12" fmla="*/ 1794 w 1794"/>
                <a:gd name="T13" fmla="*/ 897 h 1793"/>
                <a:gd name="T14" fmla="*/ 1531 w 1794"/>
                <a:gd name="T15" fmla="*/ 1531 h 1793"/>
                <a:gd name="T16" fmla="*/ 897 w 1794"/>
                <a:gd name="T17" fmla="*/ 1793 h 1793"/>
                <a:gd name="T18" fmla="*/ 897 w 1794"/>
                <a:gd name="T19" fmla="*/ 79 h 1793"/>
                <a:gd name="T20" fmla="*/ 79 w 1794"/>
                <a:gd name="T21" fmla="*/ 897 h 1793"/>
                <a:gd name="T22" fmla="*/ 897 w 1794"/>
                <a:gd name="T23" fmla="*/ 1714 h 1793"/>
                <a:gd name="T24" fmla="*/ 1715 w 1794"/>
                <a:gd name="T25" fmla="*/ 897 h 1793"/>
                <a:gd name="T26" fmla="*/ 897 w 1794"/>
                <a:gd name="T27" fmla="*/ 79 h 17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94" h="1793">
                  <a:moveTo>
                    <a:pt x="897" y="1793"/>
                  </a:moveTo>
                  <a:cubicBezTo>
                    <a:pt x="658" y="1793"/>
                    <a:pt x="432" y="1700"/>
                    <a:pt x="263" y="1531"/>
                  </a:cubicBezTo>
                  <a:cubicBezTo>
                    <a:pt x="94" y="1361"/>
                    <a:pt x="0" y="1136"/>
                    <a:pt x="0" y="897"/>
                  </a:cubicBezTo>
                  <a:cubicBezTo>
                    <a:pt x="0" y="657"/>
                    <a:pt x="94" y="432"/>
                    <a:pt x="263" y="262"/>
                  </a:cubicBezTo>
                  <a:cubicBezTo>
                    <a:pt x="432" y="93"/>
                    <a:pt x="658" y="0"/>
                    <a:pt x="897" y="0"/>
                  </a:cubicBezTo>
                  <a:cubicBezTo>
                    <a:pt x="1137" y="0"/>
                    <a:pt x="1362" y="93"/>
                    <a:pt x="1531" y="262"/>
                  </a:cubicBezTo>
                  <a:cubicBezTo>
                    <a:pt x="1701" y="432"/>
                    <a:pt x="1794" y="657"/>
                    <a:pt x="1794" y="897"/>
                  </a:cubicBezTo>
                  <a:cubicBezTo>
                    <a:pt x="1794" y="1136"/>
                    <a:pt x="1701" y="1361"/>
                    <a:pt x="1531" y="1531"/>
                  </a:cubicBezTo>
                  <a:cubicBezTo>
                    <a:pt x="1362" y="1700"/>
                    <a:pt x="1137" y="1793"/>
                    <a:pt x="897" y="1793"/>
                  </a:cubicBezTo>
                  <a:moveTo>
                    <a:pt x="897" y="79"/>
                  </a:moveTo>
                  <a:cubicBezTo>
                    <a:pt x="446" y="79"/>
                    <a:pt x="79" y="446"/>
                    <a:pt x="79" y="897"/>
                  </a:cubicBezTo>
                  <a:cubicBezTo>
                    <a:pt x="79" y="1348"/>
                    <a:pt x="446" y="1714"/>
                    <a:pt x="897" y="1714"/>
                  </a:cubicBezTo>
                  <a:cubicBezTo>
                    <a:pt x="1348" y="1714"/>
                    <a:pt x="1715" y="1348"/>
                    <a:pt x="1715" y="897"/>
                  </a:cubicBezTo>
                  <a:cubicBezTo>
                    <a:pt x="1715" y="446"/>
                    <a:pt x="1348" y="79"/>
                    <a:pt x="897" y="79"/>
                  </a:cubicBezTo>
                </a:path>
              </a:pathLst>
            </a:custGeom>
            <a:solidFill>
              <a:srgbClr val="EA55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ar-SA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3" name="شكل حر 30">
              <a:extLst>
                <a:ext uri="{FF2B5EF4-FFF2-40B4-BE49-F238E27FC236}">
                  <a16:creationId xmlns:a16="http://schemas.microsoft.com/office/drawing/2014/main" id="{72A44A99-FE0C-1D3C-62D3-8F75DFFAD265}"/>
                </a:ext>
              </a:extLst>
            </p:cNvPr>
            <p:cNvSpPr>
              <a:spLocks noEditPoints="1"/>
            </p:cNvSpPr>
            <p:nvPr/>
          </p:nvSpPr>
          <p:spPr bwMode="auto">
            <a:xfrm flipH="1">
              <a:off x="7437438" y="2157803"/>
              <a:ext cx="4043363" cy="4041775"/>
            </a:xfrm>
            <a:custGeom>
              <a:avLst/>
              <a:gdLst>
                <a:gd name="T0" fmla="*/ 826 w 1653"/>
                <a:gd name="T1" fmla="*/ 1653 h 1653"/>
                <a:gd name="T2" fmla="*/ 0 w 1653"/>
                <a:gd name="T3" fmla="*/ 827 h 1653"/>
                <a:gd name="T4" fmla="*/ 826 w 1653"/>
                <a:gd name="T5" fmla="*/ 0 h 1653"/>
                <a:gd name="T6" fmla="*/ 1653 w 1653"/>
                <a:gd name="T7" fmla="*/ 827 h 1653"/>
                <a:gd name="T8" fmla="*/ 826 w 1653"/>
                <a:gd name="T9" fmla="*/ 1653 h 1653"/>
                <a:gd name="T10" fmla="*/ 826 w 1653"/>
                <a:gd name="T11" fmla="*/ 49 h 1653"/>
                <a:gd name="T12" fmla="*/ 48 w 1653"/>
                <a:gd name="T13" fmla="*/ 827 h 1653"/>
                <a:gd name="T14" fmla="*/ 826 w 1653"/>
                <a:gd name="T15" fmla="*/ 1605 h 1653"/>
                <a:gd name="T16" fmla="*/ 1604 w 1653"/>
                <a:gd name="T17" fmla="*/ 827 h 1653"/>
                <a:gd name="T18" fmla="*/ 826 w 1653"/>
                <a:gd name="T19" fmla="*/ 49 h 16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53" h="1653">
                  <a:moveTo>
                    <a:pt x="826" y="1653"/>
                  </a:moveTo>
                  <a:cubicBezTo>
                    <a:pt x="371" y="1653"/>
                    <a:pt x="0" y="1282"/>
                    <a:pt x="0" y="827"/>
                  </a:cubicBezTo>
                  <a:cubicBezTo>
                    <a:pt x="0" y="371"/>
                    <a:pt x="371" y="0"/>
                    <a:pt x="826" y="0"/>
                  </a:cubicBezTo>
                  <a:cubicBezTo>
                    <a:pt x="1282" y="0"/>
                    <a:pt x="1653" y="371"/>
                    <a:pt x="1653" y="827"/>
                  </a:cubicBezTo>
                  <a:cubicBezTo>
                    <a:pt x="1653" y="1282"/>
                    <a:pt x="1282" y="1653"/>
                    <a:pt x="826" y="1653"/>
                  </a:cubicBezTo>
                  <a:moveTo>
                    <a:pt x="826" y="49"/>
                  </a:moveTo>
                  <a:cubicBezTo>
                    <a:pt x="397" y="49"/>
                    <a:pt x="48" y="398"/>
                    <a:pt x="48" y="827"/>
                  </a:cubicBezTo>
                  <a:cubicBezTo>
                    <a:pt x="48" y="1256"/>
                    <a:pt x="397" y="1605"/>
                    <a:pt x="826" y="1605"/>
                  </a:cubicBezTo>
                  <a:cubicBezTo>
                    <a:pt x="1255" y="1605"/>
                    <a:pt x="1604" y="1256"/>
                    <a:pt x="1604" y="827"/>
                  </a:cubicBezTo>
                  <a:cubicBezTo>
                    <a:pt x="1604" y="398"/>
                    <a:pt x="1255" y="49"/>
                    <a:pt x="826" y="49"/>
                  </a:cubicBezTo>
                </a:path>
              </a:pathLst>
            </a:custGeom>
            <a:solidFill>
              <a:srgbClr val="DFDE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ar-SA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4" name="شكل حر 31">
              <a:extLst>
                <a:ext uri="{FF2B5EF4-FFF2-40B4-BE49-F238E27FC236}">
                  <a16:creationId xmlns:a16="http://schemas.microsoft.com/office/drawing/2014/main" id="{CE6F2BE9-D44C-229B-540C-E2CE82F434F8}"/>
                </a:ext>
              </a:extLst>
            </p:cNvPr>
            <p:cNvSpPr>
              <a:spLocks noEditPoints="1"/>
            </p:cNvSpPr>
            <p:nvPr/>
          </p:nvSpPr>
          <p:spPr bwMode="auto">
            <a:xfrm flipH="1">
              <a:off x="7350124" y="2067316"/>
              <a:ext cx="4221163" cy="4222750"/>
            </a:xfrm>
            <a:custGeom>
              <a:avLst/>
              <a:gdLst>
                <a:gd name="T0" fmla="*/ 863 w 1726"/>
                <a:gd name="T1" fmla="*/ 1690 h 1727"/>
                <a:gd name="T2" fmla="*/ 37 w 1726"/>
                <a:gd name="T3" fmla="*/ 864 h 1727"/>
                <a:gd name="T4" fmla="*/ 863 w 1726"/>
                <a:gd name="T5" fmla="*/ 37 h 1727"/>
                <a:gd name="T6" fmla="*/ 1690 w 1726"/>
                <a:gd name="T7" fmla="*/ 864 h 1727"/>
                <a:gd name="T8" fmla="*/ 1690 w 1726"/>
                <a:gd name="T9" fmla="*/ 864 h 1727"/>
                <a:gd name="T10" fmla="*/ 1690 w 1726"/>
                <a:gd name="T11" fmla="*/ 864 h 1727"/>
                <a:gd name="T12" fmla="*/ 863 w 1726"/>
                <a:gd name="T13" fmla="*/ 1690 h 1727"/>
                <a:gd name="T14" fmla="*/ 863 w 1726"/>
                <a:gd name="T15" fmla="*/ 1690 h 1727"/>
                <a:gd name="T16" fmla="*/ 863 w 1726"/>
                <a:gd name="T17" fmla="*/ 0 h 1727"/>
                <a:gd name="T18" fmla="*/ 0 w 1726"/>
                <a:gd name="T19" fmla="*/ 864 h 1727"/>
                <a:gd name="T20" fmla="*/ 863 w 1726"/>
                <a:gd name="T21" fmla="*/ 1727 h 1727"/>
                <a:gd name="T22" fmla="*/ 1726 w 1726"/>
                <a:gd name="T23" fmla="*/ 864 h 1727"/>
                <a:gd name="T24" fmla="*/ 863 w 1726"/>
                <a:gd name="T25" fmla="*/ 0 h 17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726" h="1727">
                  <a:moveTo>
                    <a:pt x="863" y="1690"/>
                  </a:moveTo>
                  <a:cubicBezTo>
                    <a:pt x="408" y="1690"/>
                    <a:pt x="37" y="1319"/>
                    <a:pt x="37" y="864"/>
                  </a:cubicBezTo>
                  <a:cubicBezTo>
                    <a:pt x="37" y="408"/>
                    <a:pt x="408" y="37"/>
                    <a:pt x="863" y="37"/>
                  </a:cubicBezTo>
                  <a:cubicBezTo>
                    <a:pt x="1319" y="37"/>
                    <a:pt x="1690" y="408"/>
                    <a:pt x="1690" y="864"/>
                  </a:cubicBezTo>
                  <a:cubicBezTo>
                    <a:pt x="1690" y="864"/>
                    <a:pt x="1690" y="864"/>
                    <a:pt x="1690" y="864"/>
                  </a:cubicBezTo>
                  <a:cubicBezTo>
                    <a:pt x="1690" y="864"/>
                    <a:pt x="1690" y="864"/>
                    <a:pt x="1690" y="864"/>
                  </a:cubicBezTo>
                  <a:cubicBezTo>
                    <a:pt x="1690" y="1319"/>
                    <a:pt x="1319" y="1690"/>
                    <a:pt x="863" y="1690"/>
                  </a:cubicBezTo>
                  <a:cubicBezTo>
                    <a:pt x="863" y="1690"/>
                    <a:pt x="863" y="1690"/>
                    <a:pt x="863" y="1690"/>
                  </a:cubicBezTo>
                  <a:moveTo>
                    <a:pt x="863" y="0"/>
                  </a:moveTo>
                  <a:cubicBezTo>
                    <a:pt x="387" y="0"/>
                    <a:pt x="0" y="388"/>
                    <a:pt x="0" y="864"/>
                  </a:cubicBezTo>
                  <a:cubicBezTo>
                    <a:pt x="0" y="1340"/>
                    <a:pt x="387" y="1727"/>
                    <a:pt x="863" y="1727"/>
                  </a:cubicBezTo>
                  <a:cubicBezTo>
                    <a:pt x="1339" y="1727"/>
                    <a:pt x="1726" y="1340"/>
                    <a:pt x="1726" y="864"/>
                  </a:cubicBezTo>
                  <a:cubicBezTo>
                    <a:pt x="1726" y="388"/>
                    <a:pt x="1339" y="0"/>
                    <a:pt x="863" y="0"/>
                  </a:cubicBezTo>
                </a:path>
              </a:pathLst>
            </a:custGeom>
            <a:solidFill>
              <a:srgbClr val="CD4A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ar-SA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grpSp>
          <p:nvGrpSpPr>
            <p:cNvPr id="55" name="المجموعة 1">
              <a:extLst>
                <a:ext uri="{FF2B5EF4-FFF2-40B4-BE49-F238E27FC236}">
                  <a16:creationId xmlns:a16="http://schemas.microsoft.com/office/drawing/2014/main" id="{CF31D0A0-32E5-4DBD-75D0-79777FF21A59}"/>
                </a:ext>
              </a:extLst>
            </p:cNvPr>
            <p:cNvGrpSpPr/>
            <p:nvPr/>
          </p:nvGrpSpPr>
          <p:grpSpPr>
            <a:xfrm>
              <a:off x="9169399" y="2411803"/>
              <a:ext cx="566738" cy="566738"/>
              <a:chOff x="9169399" y="2411803"/>
              <a:chExt cx="566738" cy="566738"/>
            </a:xfrm>
          </p:grpSpPr>
          <p:sp>
            <p:nvSpPr>
              <p:cNvPr id="102" name="شكل بيضاوي 32">
                <a:extLst>
                  <a:ext uri="{FF2B5EF4-FFF2-40B4-BE49-F238E27FC236}">
                    <a16:creationId xmlns:a16="http://schemas.microsoft.com/office/drawing/2014/main" id="{FFA86BD3-4FE9-A6BE-A760-18E0826A1A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9169399" y="2411803"/>
                <a:ext cx="566738" cy="566738"/>
              </a:xfrm>
              <a:prstGeom prst="ellipse">
                <a:avLst/>
              </a:prstGeom>
              <a:solidFill>
                <a:srgbClr val="F2A01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1" anchor="t" anchorCtr="0" compatLnSpc="1">
                <a:prstTxWarp prst="textNoShape">
                  <a:avLst/>
                </a:prstTxWarp>
              </a:bodyPr>
              <a:lstStyle/>
              <a:p>
                <a:pPr algn="r" rtl="1"/>
                <a:endParaRPr lang="ar-SA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103" name="شكل بيضاوي 33">
                <a:extLst>
                  <a:ext uri="{FF2B5EF4-FFF2-40B4-BE49-F238E27FC236}">
                    <a16:creationId xmlns:a16="http://schemas.microsoft.com/office/drawing/2014/main" id="{87CD1A8D-2A50-12C8-A509-77659338A83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9224962" y="2465778"/>
                <a:ext cx="455613" cy="457200"/>
              </a:xfrm>
              <a:prstGeom prst="ellipse">
                <a:avLst/>
              </a:pr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1" anchor="t" anchorCtr="0" compatLnSpc="1">
                <a:prstTxWarp prst="textNoShape">
                  <a:avLst/>
                </a:prstTxWarp>
              </a:bodyPr>
              <a:lstStyle/>
              <a:p>
                <a:pPr algn="r" rtl="1"/>
                <a:endParaRPr lang="ar-SA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104" name="شكل حر 34">
                <a:extLst>
                  <a:ext uri="{FF2B5EF4-FFF2-40B4-BE49-F238E27FC236}">
                    <a16:creationId xmlns:a16="http://schemas.microsoft.com/office/drawing/2014/main" id="{F861FDF8-4C77-85F4-8091-F1D2F3EE9BE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flipH="1">
                <a:off x="9671050" y="2621353"/>
                <a:ext cx="9525" cy="111125"/>
              </a:xfrm>
              <a:custGeom>
                <a:avLst/>
                <a:gdLst>
                  <a:gd name="T0" fmla="*/ 0 w 4"/>
                  <a:gd name="T1" fmla="*/ 43 h 45"/>
                  <a:gd name="T2" fmla="*/ 0 w 4"/>
                  <a:gd name="T3" fmla="*/ 42 h 45"/>
                  <a:gd name="T4" fmla="*/ 0 w 4"/>
                  <a:gd name="T5" fmla="*/ 41 h 45"/>
                  <a:gd name="T6" fmla="*/ 0 w 4"/>
                  <a:gd name="T7" fmla="*/ 40 h 45"/>
                  <a:gd name="T8" fmla="*/ 0 w 4"/>
                  <a:gd name="T9" fmla="*/ 40 h 45"/>
                  <a:gd name="T10" fmla="*/ 0 w 4"/>
                  <a:gd name="T11" fmla="*/ 39 h 45"/>
                  <a:gd name="T12" fmla="*/ 0 w 4"/>
                  <a:gd name="T13" fmla="*/ 38 h 45"/>
                  <a:gd name="T14" fmla="*/ 0 w 4"/>
                  <a:gd name="T15" fmla="*/ 38 h 45"/>
                  <a:gd name="T16" fmla="*/ 0 w 4"/>
                  <a:gd name="T17" fmla="*/ 37 h 45"/>
                  <a:gd name="T18" fmla="*/ 0 w 4"/>
                  <a:gd name="T19" fmla="*/ 36 h 45"/>
                  <a:gd name="T20" fmla="*/ 0 w 4"/>
                  <a:gd name="T21" fmla="*/ 36 h 45"/>
                  <a:gd name="T22" fmla="*/ 0 w 4"/>
                  <a:gd name="T23" fmla="*/ 35 h 45"/>
                  <a:gd name="T24" fmla="*/ 0 w 4"/>
                  <a:gd name="T25" fmla="*/ 34 h 45"/>
                  <a:gd name="T26" fmla="*/ 0 w 4"/>
                  <a:gd name="T27" fmla="*/ 34 h 45"/>
                  <a:gd name="T28" fmla="*/ 0 w 4"/>
                  <a:gd name="T29" fmla="*/ 33 h 45"/>
                  <a:gd name="T30" fmla="*/ 0 w 4"/>
                  <a:gd name="T31" fmla="*/ 32 h 45"/>
                  <a:gd name="T32" fmla="*/ 0 w 4"/>
                  <a:gd name="T33" fmla="*/ 31 h 45"/>
                  <a:gd name="T34" fmla="*/ 0 w 4"/>
                  <a:gd name="T35" fmla="*/ 31 h 45"/>
                  <a:gd name="T36" fmla="*/ 0 w 4"/>
                  <a:gd name="T37" fmla="*/ 30 h 45"/>
                  <a:gd name="T38" fmla="*/ 0 w 4"/>
                  <a:gd name="T39" fmla="*/ 29 h 45"/>
                  <a:gd name="T40" fmla="*/ 0 w 4"/>
                  <a:gd name="T41" fmla="*/ 29 h 45"/>
                  <a:gd name="T42" fmla="*/ 0 w 4"/>
                  <a:gd name="T43" fmla="*/ 28 h 45"/>
                  <a:gd name="T44" fmla="*/ 0 w 4"/>
                  <a:gd name="T45" fmla="*/ 27 h 45"/>
                  <a:gd name="T46" fmla="*/ 0 w 4"/>
                  <a:gd name="T47" fmla="*/ 26 h 45"/>
                  <a:gd name="T48" fmla="*/ 0 w 4"/>
                  <a:gd name="T49" fmla="*/ 26 h 45"/>
                  <a:gd name="T50" fmla="*/ 0 w 4"/>
                  <a:gd name="T51" fmla="*/ 25 h 45"/>
                  <a:gd name="T52" fmla="*/ 0 w 4"/>
                  <a:gd name="T53" fmla="*/ 24 h 45"/>
                  <a:gd name="T54" fmla="*/ 0 w 4"/>
                  <a:gd name="T55" fmla="*/ 23 h 45"/>
                  <a:gd name="T56" fmla="*/ 0 w 4"/>
                  <a:gd name="T57" fmla="*/ 22 h 45"/>
                  <a:gd name="T58" fmla="*/ 0 w 4"/>
                  <a:gd name="T59" fmla="*/ 22 h 45"/>
                  <a:gd name="T60" fmla="*/ 0 w 4"/>
                  <a:gd name="T61" fmla="*/ 21 h 45"/>
                  <a:gd name="T62" fmla="*/ 0 w 4"/>
                  <a:gd name="T63" fmla="*/ 20 h 45"/>
                  <a:gd name="T64" fmla="*/ 0 w 4"/>
                  <a:gd name="T65" fmla="*/ 19 h 45"/>
                  <a:gd name="T66" fmla="*/ 0 w 4"/>
                  <a:gd name="T67" fmla="*/ 18 h 45"/>
                  <a:gd name="T68" fmla="*/ 0 w 4"/>
                  <a:gd name="T69" fmla="*/ 18 h 45"/>
                  <a:gd name="T70" fmla="*/ 0 w 4"/>
                  <a:gd name="T71" fmla="*/ 17 h 45"/>
                  <a:gd name="T72" fmla="*/ 1 w 4"/>
                  <a:gd name="T73" fmla="*/ 16 h 45"/>
                  <a:gd name="T74" fmla="*/ 1 w 4"/>
                  <a:gd name="T75" fmla="*/ 15 h 45"/>
                  <a:gd name="T76" fmla="*/ 1 w 4"/>
                  <a:gd name="T77" fmla="*/ 15 h 45"/>
                  <a:gd name="T78" fmla="*/ 1 w 4"/>
                  <a:gd name="T79" fmla="*/ 13 h 45"/>
                  <a:gd name="T80" fmla="*/ 1 w 4"/>
                  <a:gd name="T81" fmla="*/ 12 h 45"/>
                  <a:gd name="T82" fmla="*/ 1 w 4"/>
                  <a:gd name="T83" fmla="*/ 12 h 45"/>
                  <a:gd name="T84" fmla="*/ 1 w 4"/>
                  <a:gd name="T85" fmla="*/ 11 h 45"/>
                  <a:gd name="T86" fmla="*/ 2 w 4"/>
                  <a:gd name="T87" fmla="*/ 10 h 45"/>
                  <a:gd name="T88" fmla="*/ 2 w 4"/>
                  <a:gd name="T89" fmla="*/ 10 h 45"/>
                  <a:gd name="T90" fmla="*/ 2 w 4"/>
                  <a:gd name="T91" fmla="*/ 9 h 45"/>
                  <a:gd name="T92" fmla="*/ 2 w 4"/>
                  <a:gd name="T93" fmla="*/ 8 h 45"/>
                  <a:gd name="T94" fmla="*/ 2 w 4"/>
                  <a:gd name="T95" fmla="*/ 8 h 45"/>
                  <a:gd name="T96" fmla="*/ 2 w 4"/>
                  <a:gd name="T97" fmla="*/ 7 h 45"/>
                  <a:gd name="T98" fmla="*/ 3 w 4"/>
                  <a:gd name="T99" fmla="*/ 6 h 45"/>
                  <a:gd name="T100" fmla="*/ 3 w 4"/>
                  <a:gd name="T101" fmla="*/ 6 h 45"/>
                  <a:gd name="T102" fmla="*/ 3 w 4"/>
                  <a:gd name="T103" fmla="*/ 5 h 45"/>
                  <a:gd name="T104" fmla="*/ 3 w 4"/>
                  <a:gd name="T105" fmla="*/ 4 h 45"/>
                  <a:gd name="T106" fmla="*/ 3 w 4"/>
                  <a:gd name="T107" fmla="*/ 4 h 45"/>
                  <a:gd name="T108" fmla="*/ 3 w 4"/>
                  <a:gd name="T109" fmla="*/ 3 h 45"/>
                  <a:gd name="T110" fmla="*/ 4 w 4"/>
                  <a:gd name="T111" fmla="*/ 2 h 45"/>
                  <a:gd name="T112" fmla="*/ 4 w 4"/>
                  <a:gd name="T113" fmla="*/ 1 h 45"/>
                  <a:gd name="T114" fmla="*/ 4 w 4"/>
                  <a:gd name="T115" fmla="*/ 0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4" h="45">
                    <a:moveTo>
                      <a:pt x="1" y="45"/>
                    </a:moveTo>
                    <a:cubicBezTo>
                      <a:pt x="1" y="45"/>
                      <a:pt x="1" y="45"/>
                      <a:pt x="1" y="45"/>
                    </a:cubicBezTo>
                    <a:cubicBezTo>
                      <a:pt x="1" y="45"/>
                      <a:pt x="1" y="45"/>
                      <a:pt x="1" y="45"/>
                    </a:cubicBezTo>
                    <a:moveTo>
                      <a:pt x="0" y="43"/>
                    </a:moveTo>
                    <a:cubicBezTo>
                      <a:pt x="0" y="43"/>
                      <a:pt x="0" y="43"/>
                      <a:pt x="0" y="43"/>
                    </a:cubicBezTo>
                    <a:cubicBezTo>
                      <a:pt x="0" y="43"/>
                      <a:pt x="0" y="43"/>
                      <a:pt x="0" y="43"/>
                    </a:cubicBezTo>
                    <a:moveTo>
                      <a:pt x="0" y="43"/>
                    </a:moveTo>
                    <a:cubicBezTo>
                      <a:pt x="0" y="43"/>
                      <a:pt x="0" y="43"/>
                      <a:pt x="0" y="43"/>
                    </a:cubicBezTo>
                    <a:cubicBezTo>
                      <a:pt x="0" y="43"/>
                      <a:pt x="0" y="43"/>
                      <a:pt x="0" y="43"/>
                    </a:cubicBezTo>
                    <a:moveTo>
                      <a:pt x="0" y="42"/>
                    </a:moveTo>
                    <a:cubicBezTo>
                      <a:pt x="0" y="42"/>
                      <a:pt x="0" y="42"/>
                      <a:pt x="0" y="42"/>
                    </a:cubicBezTo>
                    <a:cubicBezTo>
                      <a:pt x="0" y="42"/>
                      <a:pt x="0" y="42"/>
                      <a:pt x="0" y="42"/>
                    </a:cubicBezTo>
                    <a:moveTo>
                      <a:pt x="0" y="42"/>
                    </a:moveTo>
                    <a:cubicBezTo>
                      <a:pt x="0" y="42"/>
                      <a:pt x="0" y="42"/>
                      <a:pt x="0" y="42"/>
                    </a:cubicBezTo>
                    <a:cubicBezTo>
                      <a:pt x="0" y="42"/>
                      <a:pt x="0" y="42"/>
                      <a:pt x="0" y="42"/>
                    </a:cubicBezTo>
                    <a:moveTo>
                      <a:pt x="0" y="42"/>
                    </a:moveTo>
                    <a:cubicBezTo>
                      <a:pt x="0" y="42"/>
                      <a:pt x="0" y="42"/>
                      <a:pt x="0" y="42"/>
                    </a:cubicBezTo>
                    <a:cubicBezTo>
                      <a:pt x="0" y="42"/>
                      <a:pt x="0" y="42"/>
                      <a:pt x="0" y="42"/>
                    </a:cubicBezTo>
                    <a:moveTo>
                      <a:pt x="0" y="41"/>
                    </a:moveTo>
                    <a:cubicBezTo>
                      <a:pt x="0" y="41"/>
                      <a:pt x="0" y="41"/>
                      <a:pt x="0" y="41"/>
                    </a:cubicBezTo>
                    <a:cubicBezTo>
                      <a:pt x="0" y="41"/>
                      <a:pt x="0" y="41"/>
                      <a:pt x="0" y="41"/>
                    </a:cubicBezTo>
                    <a:moveTo>
                      <a:pt x="0" y="41"/>
                    </a:moveTo>
                    <a:cubicBezTo>
                      <a:pt x="0" y="41"/>
                      <a:pt x="0" y="41"/>
                      <a:pt x="0" y="41"/>
                    </a:cubicBezTo>
                    <a:cubicBezTo>
                      <a:pt x="0" y="41"/>
                      <a:pt x="0" y="41"/>
                      <a:pt x="0" y="41"/>
                    </a:cubicBezTo>
                    <a:moveTo>
                      <a:pt x="0" y="40"/>
                    </a:moveTo>
                    <a:cubicBezTo>
                      <a:pt x="0" y="40"/>
                      <a:pt x="0" y="40"/>
                      <a:pt x="0" y="40"/>
                    </a:cubicBezTo>
                    <a:cubicBezTo>
                      <a:pt x="0" y="40"/>
                      <a:pt x="0" y="40"/>
                      <a:pt x="0" y="40"/>
                    </a:cubicBezTo>
                    <a:moveTo>
                      <a:pt x="0" y="40"/>
                    </a:moveTo>
                    <a:cubicBezTo>
                      <a:pt x="0" y="40"/>
                      <a:pt x="0" y="40"/>
                      <a:pt x="0" y="40"/>
                    </a:cubicBezTo>
                    <a:cubicBezTo>
                      <a:pt x="0" y="40"/>
                      <a:pt x="0" y="40"/>
                      <a:pt x="0" y="40"/>
                    </a:cubicBezTo>
                    <a:moveTo>
                      <a:pt x="0" y="40"/>
                    </a:moveTo>
                    <a:cubicBezTo>
                      <a:pt x="0" y="40"/>
                      <a:pt x="0" y="40"/>
                      <a:pt x="0" y="40"/>
                    </a:cubicBezTo>
                    <a:cubicBezTo>
                      <a:pt x="0" y="40"/>
                      <a:pt x="0" y="40"/>
                      <a:pt x="0" y="40"/>
                    </a:cubicBezTo>
                    <a:moveTo>
                      <a:pt x="0" y="40"/>
                    </a:moveTo>
                    <a:cubicBezTo>
                      <a:pt x="0" y="40"/>
                      <a:pt x="0" y="40"/>
                      <a:pt x="0" y="40"/>
                    </a:cubicBezTo>
                    <a:cubicBezTo>
                      <a:pt x="0" y="40"/>
                      <a:pt x="0" y="40"/>
                      <a:pt x="0" y="40"/>
                    </a:cubicBezTo>
                    <a:moveTo>
                      <a:pt x="0" y="39"/>
                    </a:moveTo>
                    <a:cubicBezTo>
                      <a:pt x="0" y="39"/>
                      <a:pt x="0" y="39"/>
                      <a:pt x="0" y="39"/>
                    </a:cubicBezTo>
                    <a:cubicBezTo>
                      <a:pt x="0" y="39"/>
                      <a:pt x="0" y="39"/>
                      <a:pt x="0" y="39"/>
                    </a:cubicBezTo>
                    <a:moveTo>
                      <a:pt x="0" y="39"/>
                    </a:moveTo>
                    <a:cubicBezTo>
                      <a:pt x="0" y="39"/>
                      <a:pt x="0" y="39"/>
                      <a:pt x="0" y="39"/>
                    </a:cubicBezTo>
                    <a:cubicBezTo>
                      <a:pt x="0" y="39"/>
                      <a:pt x="0" y="39"/>
                      <a:pt x="0" y="39"/>
                    </a:cubicBezTo>
                    <a:moveTo>
                      <a:pt x="0" y="39"/>
                    </a:moveTo>
                    <a:cubicBezTo>
                      <a:pt x="0" y="39"/>
                      <a:pt x="0" y="39"/>
                      <a:pt x="0" y="39"/>
                    </a:cubicBezTo>
                    <a:cubicBezTo>
                      <a:pt x="0" y="39"/>
                      <a:pt x="0" y="39"/>
                      <a:pt x="0" y="39"/>
                    </a:cubicBezTo>
                    <a:moveTo>
                      <a:pt x="0" y="38"/>
                    </a:moveTo>
                    <a:cubicBezTo>
                      <a:pt x="0" y="38"/>
                      <a:pt x="0" y="39"/>
                      <a:pt x="0" y="39"/>
                    </a:cubicBezTo>
                    <a:cubicBezTo>
                      <a:pt x="0" y="39"/>
                      <a:pt x="0" y="39"/>
                      <a:pt x="0" y="38"/>
                    </a:cubicBezTo>
                    <a:moveTo>
                      <a:pt x="0" y="38"/>
                    </a:moveTo>
                    <a:cubicBezTo>
                      <a:pt x="0" y="38"/>
                      <a:pt x="0" y="38"/>
                      <a:pt x="0" y="38"/>
                    </a:cubicBezTo>
                    <a:cubicBezTo>
                      <a:pt x="0" y="38"/>
                      <a:pt x="0" y="38"/>
                      <a:pt x="0" y="38"/>
                    </a:cubicBezTo>
                    <a:moveTo>
                      <a:pt x="0" y="38"/>
                    </a:moveTo>
                    <a:cubicBezTo>
                      <a:pt x="0" y="38"/>
                      <a:pt x="0" y="38"/>
                      <a:pt x="0" y="38"/>
                    </a:cubicBezTo>
                    <a:cubicBezTo>
                      <a:pt x="0" y="38"/>
                      <a:pt x="0" y="38"/>
                      <a:pt x="0" y="38"/>
                    </a:cubicBezTo>
                    <a:moveTo>
                      <a:pt x="0" y="37"/>
                    </a:moveTo>
                    <a:cubicBezTo>
                      <a:pt x="0" y="38"/>
                      <a:pt x="0" y="38"/>
                      <a:pt x="0" y="38"/>
                    </a:cubicBezTo>
                    <a:cubicBezTo>
                      <a:pt x="0" y="38"/>
                      <a:pt x="0" y="38"/>
                      <a:pt x="0" y="37"/>
                    </a:cubicBezTo>
                    <a:moveTo>
                      <a:pt x="0" y="37"/>
                    </a:moveTo>
                    <a:cubicBezTo>
                      <a:pt x="0" y="37"/>
                      <a:pt x="0" y="37"/>
                      <a:pt x="0" y="37"/>
                    </a:cubicBezTo>
                    <a:cubicBezTo>
                      <a:pt x="0" y="37"/>
                      <a:pt x="0" y="37"/>
                      <a:pt x="0" y="37"/>
                    </a:cubicBezTo>
                    <a:moveTo>
                      <a:pt x="0" y="37"/>
                    </a:moveTo>
                    <a:cubicBezTo>
                      <a:pt x="0" y="37"/>
                      <a:pt x="0" y="37"/>
                      <a:pt x="0" y="37"/>
                    </a:cubicBezTo>
                    <a:cubicBezTo>
                      <a:pt x="0" y="37"/>
                      <a:pt x="0" y="37"/>
                      <a:pt x="0" y="37"/>
                    </a:cubicBezTo>
                    <a:moveTo>
                      <a:pt x="0" y="37"/>
                    </a:moveTo>
                    <a:cubicBezTo>
                      <a:pt x="0" y="37"/>
                      <a:pt x="0" y="37"/>
                      <a:pt x="0" y="37"/>
                    </a:cubicBezTo>
                    <a:cubicBezTo>
                      <a:pt x="0" y="37"/>
                      <a:pt x="0" y="37"/>
                      <a:pt x="0" y="37"/>
                    </a:cubicBezTo>
                    <a:moveTo>
                      <a:pt x="0" y="36"/>
                    </a:moveTo>
                    <a:cubicBezTo>
                      <a:pt x="0" y="36"/>
                      <a:pt x="0" y="36"/>
                      <a:pt x="0" y="36"/>
                    </a:cubicBezTo>
                    <a:cubicBezTo>
                      <a:pt x="0" y="36"/>
                      <a:pt x="0" y="36"/>
                      <a:pt x="0" y="36"/>
                    </a:cubicBezTo>
                    <a:moveTo>
                      <a:pt x="0" y="36"/>
                    </a:moveTo>
                    <a:cubicBezTo>
                      <a:pt x="0" y="36"/>
                      <a:pt x="0" y="36"/>
                      <a:pt x="0" y="36"/>
                    </a:cubicBezTo>
                    <a:cubicBezTo>
                      <a:pt x="0" y="36"/>
                      <a:pt x="0" y="36"/>
                      <a:pt x="0" y="36"/>
                    </a:cubicBezTo>
                    <a:moveTo>
                      <a:pt x="0" y="36"/>
                    </a:moveTo>
                    <a:cubicBezTo>
                      <a:pt x="0" y="36"/>
                      <a:pt x="0" y="36"/>
                      <a:pt x="0" y="36"/>
                    </a:cubicBezTo>
                    <a:cubicBezTo>
                      <a:pt x="0" y="36"/>
                      <a:pt x="0" y="36"/>
                      <a:pt x="0" y="36"/>
                    </a:cubicBezTo>
                    <a:moveTo>
                      <a:pt x="0" y="35"/>
                    </a:moveTo>
                    <a:cubicBezTo>
                      <a:pt x="0" y="35"/>
                      <a:pt x="0" y="36"/>
                      <a:pt x="0" y="36"/>
                    </a:cubicBezTo>
                    <a:cubicBezTo>
                      <a:pt x="0" y="36"/>
                      <a:pt x="0" y="35"/>
                      <a:pt x="0" y="35"/>
                    </a:cubicBezTo>
                    <a:moveTo>
                      <a:pt x="0" y="35"/>
                    </a:moveTo>
                    <a:cubicBezTo>
                      <a:pt x="0" y="35"/>
                      <a:pt x="0" y="35"/>
                      <a:pt x="0" y="35"/>
                    </a:cubicBezTo>
                    <a:cubicBezTo>
                      <a:pt x="0" y="35"/>
                      <a:pt x="0" y="35"/>
                      <a:pt x="0" y="35"/>
                    </a:cubicBezTo>
                    <a:moveTo>
                      <a:pt x="0" y="35"/>
                    </a:moveTo>
                    <a:cubicBezTo>
                      <a:pt x="0" y="35"/>
                      <a:pt x="0" y="35"/>
                      <a:pt x="0" y="35"/>
                    </a:cubicBezTo>
                    <a:cubicBezTo>
                      <a:pt x="0" y="35"/>
                      <a:pt x="0" y="35"/>
                      <a:pt x="0" y="35"/>
                    </a:cubicBezTo>
                    <a:moveTo>
                      <a:pt x="0" y="35"/>
                    </a:moveTo>
                    <a:cubicBezTo>
                      <a:pt x="0" y="35"/>
                      <a:pt x="0" y="35"/>
                      <a:pt x="0" y="35"/>
                    </a:cubicBezTo>
                    <a:cubicBezTo>
                      <a:pt x="0" y="35"/>
                      <a:pt x="0" y="35"/>
                      <a:pt x="0" y="35"/>
                    </a:cubicBezTo>
                    <a:moveTo>
                      <a:pt x="0" y="34"/>
                    </a:moveTo>
                    <a:cubicBezTo>
                      <a:pt x="0" y="34"/>
                      <a:pt x="0" y="34"/>
                      <a:pt x="0" y="34"/>
                    </a:cubicBezTo>
                    <a:cubicBezTo>
                      <a:pt x="0" y="34"/>
                      <a:pt x="0" y="34"/>
                      <a:pt x="0" y="34"/>
                    </a:cubicBezTo>
                    <a:moveTo>
                      <a:pt x="0" y="34"/>
                    </a:moveTo>
                    <a:cubicBezTo>
                      <a:pt x="0" y="34"/>
                      <a:pt x="0" y="34"/>
                      <a:pt x="0" y="34"/>
                    </a:cubicBezTo>
                    <a:cubicBezTo>
                      <a:pt x="0" y="34"/>
                      <a:pt x="0" y="34"/>
                      <a:pt x="0" y="34"/>
                    </a:cubicBezTo>
                    <a:moveTo>
                      <a:pt x="0" y="34"/>
                    </a:moveTo>
                    <a:cubicBezTo>
                      <a:pt x="0" y="34"/>
                      <a:pt x="0" y="34"/>
                      <a:pt x="0" y="34"/>
                    </a:cubicBezTo>
                    <a:cubicBezTo>
                      <a:pt x="0" y="34"/>
                      <a:pt x="0" y="34"/>
                      <a:pt x="0" y="34"/>
                    </a:cubicBezTo>
                    <a:moveTo>
                      <a:pt x="0" y="33"/>
                    </a:moveTo>
                    <a:cubicBezTo>
                      <a:pt x="0" y="33"/>
                      <a:pt x="0" y="33"/>
                      <a:pt x="0" y="34"/>
                    </a:cubicBezTo>
                    <a:cubicBezTo>
                      <a:pt x="0" y="33"/>
                      <a:pt x="0" y="33"/>
                      <a:pt x="0" y="33"/>
                    </a:cubicBezTo>
                    <a:moveTo>
                      <a:pt x="0" y="33"/>
                    </a:moveTo>
                    <a:cubicBezTo>
                      <a:pt x="0" y="33"/>
                      <a:pt x="0" y="33"/>
                      <a:pt x="0" y="33"/>
                    </a:cubicBezTo>
                    <a:cubicBezTo>
                      <a:pt x="0" y="33"/>
                      <a:pt x="0" y="33"/>
                      <a:pt x="0" y="33"/>
                    </a:cubicBezTo>
                    <a:moveTo>
                      <a:pt x="0" y="33"/>
                    </a:moveTo>
                    <a:cubicBezTo>
                      <a:pt x="0" y="33"/>
                      <a:pt x="0" y="33"/>
                      <a:pt x="0" y="33"/>
                    </a:cubicBezTo>
                    <a:cubicBezTo>
                      <a:pt x="0" y="33"/>
                      <a:pt x="0" y="33"/>
                      <a:pt x="0" y="33"/>
                    </a:cubicBezTo>
                    <a:moveTo>
                      <a:pt x="0" y="32"/>
                    </a:moveTo>
                    <a:cubicBezTo>
                      <a:pt x="0" y="32"/>
                      <a:pt x="0" y="33"/>
                      <a:pt x="0" y="33"/>
                    </a:cubicBezTo>
                    <a:cubicBezTo>
                      <a:pt x="0" y="33"/>
                      <a:pt x="0" y="32"/>
                      <a:pt x="0" y="32"/>
                    </a:cubicBezTo>
                    <a:moveTo>
                      <a:pt x="0" y="32"/>
                    </a:move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0" y="32"/>
                      <a:pt x="0" y="32"/>
                    </a:cubicBezTo>
                    <a:moveTo>
                      <a:pt x="0" y="32"/>
                    </a:move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0" y="32"/>
                      <a:pt x="0" y="32"/>
                    </a:cubicBezTo>
                    <a:moveTo>
                      <a:pt x="0" y="32"/>
                    </a:move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0" y="32"/>
                      <a:pt x="0" y="32"/>
                    </a:cubicBezTo>
                    <a:moveTo>
                      <a:pt x="0" y="31"/>
                    </a:moveTo>
                    <a:cubicBezTo>
                      <a:pt x="0" y="31"/>
                      <a:pt x="0" y="31"/>
                      <a:pt x="0" y="31"/>
                    </a:cubicBezTo>
                    <a:cubicBezTo>
                      <a:pt x="0" y="31"/>
                      <a:pt x="0" y="31"/>
                      <a:pt x="0" y="31"/>
                    </a:cubicBezTo>
                    <a:moveTo>
                      <a:pt x="0" y="31"/>
                    </a:moveTo>
                    <a:cubicBezTo>
                      <a:pt x="0" y="31"/>
                      <a:pt x="0" y="31"/>
                      <a:pt x="0" y="31"/>
                    </a:cubicBezTo>
                    <a:cubicBezTo>
                      <a:pt x="0" y="31"/>
                      <a:pt x="0" y="31"/>
                      <a:pt x="0" y="31"/>
                    </a:cubicBezTo>
                    <a:moveTo>
                      <a:pt x="0" y="31"/>
                    </a:moveTo>
                    <a:cubicBezTo>
                      <a:pt x="0" y="31"/>
                      <a:pt x="0" y="31"/>
                      <a:pt x="0" y="31"/>
                    </a:cubicBezTo>
                    <a:cubicBezTo>
                      <a:pt x="0" y="31"/>
                      <a:pt x="0" y="31"/>
                      <a:pt x="0" y="31"/>
                    </a:cubicBezTo>
                    <a:moveTo>
                      <a:pt x="0" y="30"/>
                    </a:moveTo>
                    <a:cubicBezTo>
                      <a:pt x="0" y="30"/>
                      <a:pt x="0" y="30"/>
                      <a:pt x="0" y="31"/>
                    </a:cubicBezTo>
                    <a:cubicBezTo>
                      <a:pt x="0" y="30"/>
                      <a:pt x="0" y="30"/>
                      <a:pt x="0" y="30"/>
                    </a:cubicBezTo>
                    <a:moveTo>
                      <a:pt x="0" y="30"/>
                    </a:moveTo>
                    <a:cubicBezTo>
                      <a:pt x="0" y="30"/>
                      <a:pt x="0" y="30"/>
                      <a:pt x="0" y="30"/>
                    </a:cubicBezTo>
                    <a:cubicBezTo>
                      <a:pt x="0" y="30"/>
                      <a:pt x="0" y="30"/>
                      <a:pt x="0" y="30"/>
                    </a:cubicBezTo>
                    <a:moveTo>
                      <a:pt x="0" y="30"/>
                    </a:moveTo>
                    <a:cubicBezTo>
                      <a:pt x="0" y="30"/>
                      <a:pt x="0" y="30"/>
                      <a:pt x="0" y="30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0" y="30"/>
                      <a:pt x="0" y="30"/>
                      <a:pt x="0" y="30"/>
                    </a:cubicBezTo>
                    <a:moveTo>
                      <a:pt x="0" y="29"/>
                    </a:moveTo>
                    <a:cubicBezTo>
                      <a:pt x="0" y="29"/>
                      <a:pt x="0" y="30"/>
                      <a:pt x="0" y="30"/>
                    </a:cubicBezTo>
                    <a:cubicBezTo>
                      <a:pt x="0" y="30"/>
                      <a:pt x="0" y="29"/>
                      <a:pt x="0" y="29"/>
                    </a:cubicBezTo>
                    <a:moveTo>
                      <a:pt x="0" y="29"/>
                    </a:moveTo>
                    <a:cubicBezTo>
                      <a:pt x="0" y="29"/>
                      <a:pt x="0" y="29"/>
                      <a:pt x="0" y="29"/>
                    </a:cubicBezTo>
                    <a:cubicBezTo>
                      <a:pt x="0" y="29"/>
                      <a:pt x="0" y="29"/>
                      <a:pt x="0" y="29"/>
                    </a:cubicBezTo>
                    <a:moveTo>
                      <a:pt x="0" y="29"/>
                    </a:moveTo>
                    <a:cubicBezTo>
                      <a:pt x="0" y="29"/>
                      <a:pt x="0" y="29"/>
                      <a:pt x="0" y="29"/>
                    </a:cubicBezTo>
                    <a:cubicBezTo>
                      <a:pt x="0" y="29"/>
                      <a:pt x="0" y="29"/>
                      <a:pt x="0" y="29"/>
                    </a:cubicBezTo>
                    <a:moveTo>
                      <a:pt x="0" y="28"/>
                    </a:moveTo>
                    <a:cubicBezTo>
                      <a:pt x="0" y="29"/>
                      <a:pt x="0" y="29"/>
                      <a:pt x="0" y="29"/>
                    </a:cubicBezTo>
                    <a:cubicBezTo>
                      <a:pt x="0" y="29"/>
                      <a:pt x="0" y="29"/>
                      <a:pt x="0" y="28"/>
                    </a:cubicBezTo>
                    <a:moveTo>
                      <a:pt x="0" y="28"/>
                    </a:moveTo>
                    <a:cubicBezTo>
                      <a:pt x="0" y="28"/>
                      <a:pt x="0" y="28"/>
                      <a:pt x="0" y="28"/>
                    </a:cubicBezTo>
                    <a:cubicBezTo>
                      <a:pt x="0" y="28"/>
                      <a:pt x="0" y="28"/>
                      <a:pt x="0" y="28"/>
                    </a:cubicBezTo>
                    <a:moveTo>
                      <a:pt x="0" y="28"/>
                    </a:moveTo>
                    <a:cubicBezTo>
                      <a:pt x="0" y="28"/>
                      <a:pt x="0" y="28"/>
                      <a:pt x="0" y="28"/>
                    </a:cubicBezTo>
                    <a:cubicBezTo>
                      <a:pt x="0" y="28"/>
                      <a:pt x="0" y="28"/>
                      <a:pt x="0" y="28"/>
                    </a:cubicBezTo>
                    <a:moveTo>
                      <a:pt x="0" y="28"/>
                    </a:moveTo>
                    <a:cubicBezTo>
                      <a:pt x="0" y="28"/>
                      <a:pt x="0" y="28"/>
                      <a:pt x="0" y="28"/>
                    </a:cubicBezTo>
                    <a:cubicBezTo>
                      <a:pt x="0" y="28"/>
                      <a:pt x="0" y="28"/>
                      <a:pt x="0" y="28"/>
                    </a:cubicBezTo>
                    <a:moveTo>
                      <a:pt x="0" y="27"/>
                    </a:moveTo>
                    <a:cubicBezTo>
                      <a:pt x="0" y="27"/>
                      <a:pt x="0" y="27"/>
                      <a:pt x="0" y="28"/>
                    </a:cubicBezTo>
                    <a:cubicBezTo>
                      <a:pt x="0" y="27"/>
                      <a:pt x="0" y="27"/>
                      <a:pt x="0" y="27"/>
                    </a:cubicBezTo>
                    <a:moveTo>
                      <a:pt x="0" y="27"/>
                    </a:moveTo>
                    <a:cubicBezTo>
                      <a:pt x="0" y="27"/>
                      <a:pt x="0" y="27"/>
                      <a:pt x="0" y="27"/>
                    </a:cubicBezTo>
                    <a:cubicBezTo>
                      <a:pt x="0" y="27"/>
                      <a:pt x="0" y="27"/>
                      <a:pt x="0" y="27"/>
                    </a:cubicBezTo>
                    <a:moveTo>
                      <a:pt x="0" y="26"/>
                    </a:moveTo>
                    <a:cubicBezTo>
                      <a:pt x="0" y="27"/>
                      <a:pt x="0" y="27"/>
                      <a:pt x="0" y="27"/>
                    </a:cubicBezTo>
                    <a:cubicBezTo>
                      <a:pt x="0" y="27"/>
                      <a:pt x="0" y="27"/>
                      <a:pt x="0" y="26"/>
                    </a:cubicBezTo>
                    <a:moveTo>
                      <a:pt x="0" y="26"/>
                    </a:moveTo>
                    <a:cubicBezTo>
                      <a:pt x="0" y="26"/>
                      <a:pt x="0" y="26"/>
                      <a:pt x="0" y="26"/>
                    </a:cubicBezTo>
                    <a:cubicBezTo>
                      <a:pt x="0" y="26"/>
                      <a:pt x="0" y="26"/>
                      <a:pt x="0" y="26"/>
                    </a:cubicBezTo>
                    <a:moveTo>
                      <a:pt x="0" y="26"/>
                    </a:moveTo>
                    <a:cubicBezTo>
                      <a:pt x="0" y="26"/>
                      <a:pt x="0" y="26"/>
                      <a:pt x="0" y="26"/>
                    </a:cubicBezTo>
                    <a:cubicBezTo>
                      <a:pt x="0" y="26"/>
                      <a:pt x="0" y="26"/>
                      <a:pt x="0" y="26"/>
                    </a:cubicBezTo>
                    <a:moveTo>
                      <a:pt x="0" y="26"/>
                    </a:moveTo>
                    <a:cubicBezTo>
                      <a:pt x="0" y="26"/>
                      <a:pt x="0" y="26"/>
                      <a:pt x="0" y="26"/>
                    </a:cubicBezTo>
                    <a:cubicBezTo>
                      <a:pt x="0" y="26"/>
                      <a:pt x="0" y="26"/>
                      <a:pt x="0" y="26"/>
                    </a:cubicBezTo>
                    <a:moveTo>
                      <a:pt x="0" y="25"/>
                    </a:moveTo>
                    <a:cubicBezTo>
                      <a:pt x="0" y="25"/>
                      <a:pt x="0" y="25"/>
                      <a:pt x="0" y="25"/>
                    </a:cubicBezTo>
                    <a:cubicBezTo>
                      <a:pt x="0" y="25"/>
                      <a:pt x="0" y="25"/>
                      <a:pt x="0" y="25"/>
                    </a:cubicBezTo>
                    <a:moveTo>
                      <a:pt x="0" y="25"/>
                    </a:moveTo>
                    <a:cubicBezTo>
                      <a:pt x="0" y="25"/>
                      <a:pt x="0" y="25"/>
                      <a:pt x="0" y="25"/>
                    </a:cubicBezTo>
                    <a:cubicBezTo>
                      <a:pt x="0" y="25"/>
                      <a:pt x="0" y="25"/>
                      <a:pt x="0" y="25"/>
                    </a:cubicBezTo>
                    <a:moveTo>
                      <a:pt x="0" y="25"/>
                    </a:moveTo>
                    <a:cubicBezTo>
                      <a:pt x="0" y="25"/>
                      <a:pt x="0" y="25"/>
                      <a:pt x="0" y="25"/>
                    </a:cubicBezTo>
                    <a:cubicBezTo>
                      <a:pt x="0" y="25"/>
                      <a:pt x="0" y="25"/>
                      <a:pt x="0" y="25"/>
                    </a:cubicBezTo>
                    <a:moveTo>
                      <a:pt x="0" y="24"/>
                    </a:moveTo>
                    <a:cubicBezTo>
                      <a:pt x="0" y="24"/>
                      <a:pt x="0" y="24"/>
                      <a:pt x="0" y="25"/>
                    </a:cubicBezTo>
                    <a:cubicBezTo>
                      <a:pt x="0" y="24"/>
                      <a:pt x="0" y="24"/>
                      <a:pt x="0" y="24"/>
                    </a:cubicBezTo>
                    <a:moveTo>
                      <a:pt x="0" y="24"/>
                    </a:moveTo>
                    <a:cubicBezTo>
                      <a:pt x="0" y="24"/>
                      <a:pt x="0" y="24"/>
                      <a:pt x="0" y="24"/>
                    </a:cubicBezTo>
                    <a:cubicBezTo>
                      <a:pt x="0" y="24"/>
                      <a:pt x="0" y="24"/>
                      <a:pt x="0" y="24"/>
                    </a:cubicBezTo>
                    <a:moveTo>
                      <a:pt x="0" y="24"/>
                    </a:moveTo>
                    <a:cubicBezTo>
                      <a:pt x="0" y="24"/>
                      <a:pt x="0" y="24"/>
                      <a:pt x="0" y="24"/>
                    </a:cubicBezTo>
                    <a:cubicBezTo>
                      <a:pt x="0" y="24"/>
                      <a:pt x="0" y="24"/>
                      <a:pt x="0" y="24"/>
                    </a:cubicBezTo>
                    <a:moveTo>
                      <a:pt x="0" y="23"/>
                    </a:moveTo>
                    <a:cubicBezTo>
                      <a:pt x="0" y="23"/>
                      <a:pt x="0" y="23"/>
                      <a:pt x="0" y="24"/>
                    </a:cubicBezTo>
                    <a:cubicBezTo>
                      <a:pt x="0" y="23"/>
                      <a:pt x="0" y="23"/>
                      <a:pt x="0" y="23"/>
                    </a:cubicBezTo>
                    <a:moveTo>
                      <a:pt x="0" y="23"/>
                    </a:moveTo>
                    <a:cubicBezTo>
                      <a:pt x="0" y="23"/>
                      <a:pt x="0" y="23"/>
                      <a:pt x="0" y="23"/>
                    </a:cubicBezTo>
                    <a:cubicBezTo>
                      <a:pt x="0" y="23"/>
                      <a:pt x="0" y="23"/>
                      <a:pt x="0" y="23"/>
                    </a:cubicBezTo>
                    <a:moveTo>
                      <a:pt x="0" y="23"/>
                    </a:moveTo>
                    <a:cubicBezTo>
                      <a:pt x="0" y="23"/>
                      <a:pt x="0" y="23"/>
                      <a:pt x="0" y="23"/>
                    </a:cubicBezTo>
                    <a:cubicBezTo>
                      <a:pt x="0" y="23"/>
                      <a:pt x="0" y="23"/>
                      <a:pt x="0" y="23"/>
                    </a:cubicBezTo>
                    <a:moveTo>
                      <a:pt x="0" y="22"/>
                    </a:moveTo>
                    <a:cubicBezTo>
                      <a:pt x="0" y="22"/>
                      <a:pt x="0" y="22"/>
                      <a:pt x="0" y="22"/>
                    </a:cubicBezTo>
                    <a:cubicBezTo>
                      <a:pt x="0" y="22"/>
                      <a:pt x="0" y="22"/>
                      <a:pt x="0" y="22"/>
                    </a:cubicBezTo>
                    <a:moveTo>
                      <a:pt x="0" y="22"/>
                    </a:moveTo>
                    <a:cubicBezTo>
                      <a:pt x="0" y="22"/>
                      <a:pt x="0" y="22"/>
                      <a:pt x="0" y="22"/>
                    </a:cubicBezTo>
                    <a:cubicBezTo>
                      <a:pt x="0" y="22"/>
                      <a:pt x="0" y="22"/>
                      <a:pt x="0" y="22"/>
                    </a:cubicBezTo>
                    <a:moveTo>
                      <a:pt x="0" y="22"/>
                    </a:moveTo>
                    <a:cubicBezTo>
                      <a:pt x="0" y="22"/>
                      <a:pt x="0" y="22"/>
                      <a:pt x="0" y="22"/>
                    </a:cubicBezTo>
                    <a:cubicBezTo>
                      <a:pt x="0" y="22"/>
                      <a:pt x="0" y="22"/>
                      <a:pt x="0" y="22"/>
                    </a:cubicBezTo>
                    <a:moveTo>
                      <a:pt x="0" y="21"/>
                    </a:moveTo>
                    <a:cubicBezTo>
                      <a:pt x="0" y="21"/>
                      <a:pt x="0" y="22"/>
                      <a:pt x="0" y="22"/>
                    </a:cubicBezTo>
                    <a:cubicBezTo>
                      <a:pt x="0" y="22"/>
                      <a:pt x="0" y="21"/>
                      <a:pt x="0" y="21"/>
                    </a:cubicBezTo>
                    <a:moveTo>
                      <a:pt x="0" y="21"/>
                    </a:moveTo>
                    <a:cubicBezTo>
                      <a:pt x="0" y="21"/>
                      <a:pt x="0" y="21"/>
                      <a:pt x="0" y="21"/>
                    </a:cubicBezTo>
                    <a:cubicBezTo>
                      <a:pt x="0" y="21"/>
                      <a:pt x="0" y="21"/>
                      <a:pt x="0" y="21"/>
                    </a:cubicBezTo>
                    <a:moveTo>
                      <a:pt x="0" y="21"/>
                    </a:moveTo>
                    <a:cubicBezTo>
                      <a:pt x="0" y="21"/>
                      <a:pt x="0" y="21"/>
                      <a:pt x="0" y="21"/>
                    </a:cubicBezTo>
                    <a:cubicBezTo>
                      <a:pt x="0" y="21"/>
                      <a:pt x="0" y="21"/>
                      <a:pt x="0" y="21"/>
                    </a:cubicBezTo>
                    <a:moveTo>
                      <a:pt x="0" y="20"/>
                    </a:moveTo>
                    <a:cubicBezTo>
                      <a:pt x="0" y="21"/>
                      <a:pt x="0" y="21"/>
                      <a:pt x="0" y="21"/>
                    </a:cubicBezTo>
                    <a:cubicBezTo>
                      <a:pt x="0" y="21"/>
                      <a:pt x="0" y="21"/>
                      <a:pt x="0" y="20"/>
                    </a:cubicBezTo>
                    <a:moveTo>
                      <a:pt x="0" y="20"/>
                    </a:move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moveTo>
                      <a:pt x="0" y="19"/>
                    </a:moveTo>
                    <a:cubicBezTo>
                      <a:pt x="0" y="19"/>
                      <a:pt x="0" y="20"/>
                      <a:pt x="0" y="20"/>
                    </a:cubicBezTo>
                    <a:cubicBezTo>
                      <a:pt x="0" y="20"/>
                      <a:pt x="0" y="19"/>
                      <a:pt x="0" y="19"/>
                    </a:cubicBezTo>
                    <a:moveTo>
                      <a:pt x="0" y="19"/>
                    </a:moveTo>
                    <a:cubicBezTo>
                      <a:pt x="0" y="19"/>
                      <a:pt x="0" y="19"/>
                      <a:pt x="0" y="19"/>
                    </a:cubicBezTo>
                    <a:cubicBezTo>
                      <a:pt x="0" y="19"/>
                      <a:pt x="0" y="19"/>
                      <a:pt x="0" y="19"/>
                    </a:cubicBezTo>
                    <a:moveTo>
                      <a:pt x="0" y="19"/>
                    </a:moveTo>
                    <a:cubicBezTo>
                      <a:pt x="0" y="19"/>
                      <a:pt x="0" y="19"/>
                      <a:pt x="0" y="19"/>
                    </a:cubicBezTo>
                    <a:cubicBezTo>
                      <a:pt x="0" y="19"/>
                      <a:pt x="0" y="19"/>
                      <a:pt x="0" y="19"/>
                    </a:cubicBezTo>
                    <a:moveTo>
                      <a:pt x="0" y="18"/>
                    </a:moveTo>
                    <a:cubicBezTo>
                      <a:pt x="0" y="18"/>
                      <a:pt x="0" y="19"/>
                      <a:pt x="0" y="19"/>
                    </a:cubicBezTo>
                    <a:cubicBezTo>
                      <a:pt x="0" y="19"/>
                      <a:pt x="0" y="18"/>
                      <a:pt x="0" y="18"/>
                    </a:cubicBezTo>
                    <a:moveTo>
                      <a:pt x="0" y="18"/>
                    </a:move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moveTo>
                      <a:pt x="0" y="18"/>
                    </a:move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moveTo>
                      <a:pt x="0" y="18"/>
                    </a:move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moveTo>
                      <a:pt x="0" y="17"/>
                    </a:moveTo>
                    <a:cubicBezTo>
                      <a:pt x="0" y="17"/>
                      <a:pt x="0" y="17"/>
                      <a:pt x="0" y="18"/>
                    </a:cubicBezTo>
                    <a:cubicBezTo>
                      <a:pt x="0" y="17"/>
                      <a:pt x="0" y="17"/>
                      <a:pt x="0" y="17"/>
                    </a:cubicBezTo>
                    <a:moveTo>
                      <a:pt x="0" y="17"/>
                    </a:move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moveTo>
                      <a:pt x="1" y="16"/>
                    </a:moveTo>
                    <a:cubicBezTo>
                      <a:pt x="1" y="16"/>
                      <a:pt x="0" y="16"/>
                      <a:pt x="0" y="17"/>
                    </a:cubicBezTo>
                    <a:cubicBezTo>
                      <a:pt x="0" y="16"/>
                      <a:pt x="1" y="16"/>
                      <a:pt x="1" y="16"/>
                    </a:cubicBezTo>
                    <a:moveTo>
                      <a:pt x="1" y="16"/>
                    </a:move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moveTo>
                      <a:pt x="1" y="15"/>
                    </a:move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5"/>
                    </a:cubicBezTo>
                    <a:moveTo>
                      <a:pt x="1" y="15"/>
                    </a:moveTo>
                    <a:cubicBezTo>
                      <a:pt x="1" y="15"/>
                      <a:pt x="1" y="15"/>
                      <a:pt x="1" y="15"/>
                    </a:cubicBezTo>
                    <a:cubicBezTo>
                      <a:pt x="1" y="15"/>
                      <a:pt x="1" y="15"/>
                      <a:pt x="1" y="15"/>
                    </a:cubicBezTo>
                    <a:moveTo>
                      <a:pt x="1" y="15"/>
                    </a:moveTo>
                    <a:cubicBezTo>
                      <a:pt x="1" y="15"/>
                      <a:pt x="1" y="15"/>
                      <a:pt x="1" y="15"/>
                    </a:cubicBezTo>
                    <a:cubicBezTo>
                      <a:pt x="1" y="15"/>
                      <a:pt x="1" y="15"/>
                      <a:pt x="1" y="15"/>
                    </a:cubicBezTo>
                    <a:moveTo>
                      <a:pt x="1" y="15"/>
                    </a:moveTo>
                    <a:cubicBezTo>
                      <a:pt x="1" y="15"/>
                      <a:pt x="1" y="15"/>
                      <a:pt x="1" y="15"/>
                    </a:cubicBezTo>
                    <a:cubicBezTo>
                      <a:pt x="1" y="15"/>
                      <a:pt x="1" y="15"/>
                      <a:pt x="1" y="15"/>
                    </a:cubicBezTo>
                    <a:moveTo>
                      <a:pt x="1" y="14"/>
                    </a:moveTo>
                    <a:cubicBezTo>
                      <a:pt x="1" y="14"/>
                      <a:pt x="1" y="15"/>
                      <a:pt x="1" y="15"/>
                    </a:cubicBezTo>
                    <a:cubicBezTo>
                      <a:pt x="1" y="15"/>
                      <a:pt x="1" y="14"/>
                      <a:pt x="1" y="14"/>
                    </a:cubicBezTo>
                    <a:moveTo>
                      <a:pt x="1" y="14"/>
                    </a:moveTo>
                    <a:cubicBezTo>
                      <a:pt x="1" y="14"/>
                      <a:pt x="1" y="14"/>
                      <a:pt x="1" y="14"/>
                    </a:cubicBezTo>
                    <a:cubicBezTo>
                      <a:pt x="1" y="14"/>
                      <a:pt x="1" y="14"/>
                      <a:pt x="1" y="14"/>
                    </a:cubicBezTo>
                    <a:moveTo>
                      <a:pt x="1" y="13"/>
                    </a:moveTo>
                    <a:cubicBezTo>
                      <a:pt x="1" y="14"/>
                      <a:pt x="1" y="14"/>
                      <a:pt x="1" y="14"/>
                    </a:cubicBezTo>
                    <a:cubicBezTo>
                      <a:pt x="1" y="14"/>
                      <a:pt x="1" y="14"/>
                      <a:pt x="1" y="13"/>
                    </a:cubicBezTo>
                    <a:moveTo>
                      <a:pt x="1" y="13"/>
                    </a:moveTo>
                    <a:cubicBezTo>
                      <a:pt x="1" y="13"/>
                      <a:pt x="1" y="13"/>
                      <a:pt x="1" y="13"/>
                    </a:cubicBezTo>
                    <a:cubicBezTo>
                      <a:pt x="1" y="13"/>
                      <a:pt x="1" y="13"/>
                      <a:pt x="1" y="13"/>
                    </a:cubicBezTo>
                    <a:moveTo>
                      <a:pt x="1" y="12"/>
                    </a:moveTo>
                    <a:cubicBezTo>
                      <a:pt x="1" y="13"/>
                      <a:pt x="1" y="13"/>
                      <a:pt x="1" y="13"/>
                    </a:cubicBezTo>
                    <a:cubicBezTo>
                      <a:pt x="1" y="13"/>
                      <a:pt x="1" y="13"/>
                      <a:pt x="1" y="12"/>
                    </a:cubicBezTo>
                    <a:moveTo>
                      <a:pt x="1" y="12"/>
                    </a:moveTo>
                    <a:cubicBezTo>
                      <a:pt x="1" y="12"/>
                      <a:pt x="1" y="12"/>
                      <a:pt x="1" y="12"/>
                    </a:cubicBezTo>
                    <a:cubicBezTo>
                      <a:pt x="1" y="12"/>
                      <a:pt x="1" y="12"/>
                      <a:pt x="1" y="12"/>
                    </a:cubicBezTo>
                    <a:moveTo>
                      <a:pt x="1" y="12"/>
                    </a:moveTo>
                    <a:cubicBezTo>
                      <a:pt x="1" y="12"/>
                      <a:pt x="1" y="12"/>
                      <a:pt x="1" y="12"/>
                    </a:cubicBezTo>
                    <a:cubicBezTo>
                      <a:pt x="1" y="12"/>
                      <a:pt x="1" y="12"/>
                      <a:pt x="1" y="12"/>
                    </a:cubicBezTo>
                    <a:moveTo>
                      <a:pt x="1" y="11"/>
                    </a:moveTo>
                    <a:cubicBezTo>
                      <a:pt x="1" y="12"/>
                      <a:pt x="1" y="12"/>
                      <a:pt x="1" y="12"/>
                    </a:cubicBezTo>
                    <a:cubicBezTo>
                      <a:pt x="1" y="12"/>
                      <a:pt x="1" y="12"/>
                      <a:pt x="1" y="11"/>
                    </a:cubicBezTo>
                    <a:moveTo>
                      <a:pt x="1" y="11"/>
                    </a:moveTo>
                    <a:cubicBezTo>
                      <a:pt x="1" y="11"/>
                      <a:pt x="1" y="11"/>
                      <a:pt x="1" y="11"/>
                    </a:cubicBezTo>
                    <a:cubicBezTo>
                      <a:pt x="1" y="11"/>
                      <a:pt x="1" y="11"/>
                      <a:pt x="1" y="11"/>
                    </a:cubicBezTo>
                    <a:moveTo>
                      <a:pt x="1" y="11"/>
                    </a:moveTo>
                    <a:cubicBezTo>
                      <a:pt x="1" y="11"/>
                      <a:pt x="1" y="11"/>
                      <a:pt x="1" y="11"/>
                    </a:cubicBezTo>
                    <a:cubicBezTo>
                      <a:pt x="1" y="11"/>
                      <a:pt x="1" y="11"/>
                      <a:pt x="1" y="11"/>
                    </a:cubicBezTo>
                    <a:moveTo>
                      <a:pt x="2" y="11"/>
                    </a:moveTo>
                    <a:cubicBezTo>
                      <a:pt x="2" y="11"/>
                      <a:pt x="1" y="11"/>
                      <a:pt x="1" y="11"/>
                    </a:cubicBezTo>
                    <a:cubicBezTo>
                      <a:pt x="1" y="11"/>
                      <a:pt x="2" y="11"/>
                      <a:pt x="2" y="11"/>
                    </a:cubicBezTo>
                    <a:moveTo>
                      <a:pt x="2" y="10"/>
                    </a:moveTo>
                    <a:cubicBezTo>
                      <a:pt x="2" y="10"/>
                      <a:pt x="2" y="11"/>
                      <a:pt x="2" y="11"/>
                    </a:cubicBezTo>
                    <a:cubicBezTo>
                      <a:pt x="2" y="11"/>
                      <a:pt x="2" y="10"/>
                      <a:pt x="2" y="10"/>
                    </a:cubicBezTo>
                    <a:moveTo>
                      <a:pt x="2" y="10"/>
                    </a:move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moveTo>
                      <a:pt x="2" y="10"/>
                    </a:move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moveTo>
                      <a:pt x="2" y="9"/>
                    </a:move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2" y="10"/>
                      <a:pt x="2" y="9"/>
                    </a:cubicBezTo>
                    <a:moveTo>
                      <a:pt x="2" y="9"/>
                    </a:move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moveTo>
                      <a:pt x="2" y="9"/>
                    </a:move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moveTo>
                      <a:pt x="2" y="9"/>
                    </a:move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moveTo>
                      <a:pt x="2" y="8"/>
                    </a:moveTo>
                    <a:cubicBezTo>
                      <a:pt x="2" y="8"/>
                      <a:pt x="2" y="9"/>
                      <a:pt x="2" y="9"/>
                    </a:cubicBezTo>
                    <a:cubicBezTo>
                      <a:pt x="2" y="9"/>
                      <a:pt x="2" y="8"/>
                      <a:pt x="2" y="8"/>
                    </a:cubicBezTo>
                    <a:moveTo>
                      <a:pt x="2" y="8"/>
                    </a:move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moveTo>
                      <a:pt x="2" y="8"/>
                    </a:move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moveTo>
                      <a:pt x="2" y="8"/>
                    </a:move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moveTo>
                      <a:pt x="2" y="7"/>
                    </a:moveTo>
                    <a:cubicBezTo>
                      <a:pt x="2" y="7"/>
                      <a:pt x="2" y="7"/>
                      <a:pt x="2" y="7"/>
                    </a:cubicBezTo>
                    <a:cubicBezTo>
                      <a:pt x="2" y="7"/>
                      <a:pt x="2" y="7"/>
                      <a:pt x="2" y="7"/>
                    </a:cubicBezTo>
                    <a:moveTo>
                      <a:pt x="2" y="7"/>
                    </a:moveTo>
                    <a:cubicBezTo>
                      <a:pt x="2" y="7"/>
                      <a:pt x="2" y="7"/>
                      <a:pt x="2" y="7"/>
                    </a:cubicBezTo>
                    <a:cubicBezTo>
                      <a:pt x="2" y="7"/>
                      <a:pt x="2" y="7"/>
                      <a:pt x="2" y="7"/>
                    </a:cubicBezTo>
                    <a:moveTo>
                      <a:pt x="2" y="7"/>
                    </a:moveTo>
                    <a:cubicBezTo>
                      <a:pt x="2" y="7"/>
                      <a:pt x="2" y="7"/>
                      <a:pt x="2" y="7"/>
                    </a:cubicBezTo>
                    <a:cubicBezTo>
                      <a:pt x="2" y="7"/>
                      <a:pt x="2" y="7"/>
                      <a:pt x="2" y="7"/>
                    </a:cubicBezTo>
                    <a:moveTo>
                      <a:pt x="3" y="6"/>
                    </a:moveTo>
                    <a:cubicBezTo>
                      <a:pt x="3" y="6"/>
                      <a:pt x="2" y="7"/>
                      <a:pt x="2" y="7"/>
                    </a:cubicBezTo>
                    <a:cubicBezTo>
                      <a:pt x="2" y="7"/>
                      <a:pt x="3" y="6"/>
                      <a:pt x="3" y="6"/>
                    </a:cubicBezTo>
                    <a:moveTo>
                      <a:pt x="3" y="6"/>
                    </a:moveTo>
                    <a:cubicBezTo>
                      <a:pt x="3" y="6"/>
                      <a:pt x="3" y="6"/>
                      <a:pt x="3" y="6"/>
                    </a:cubicBezTo>
                    <a:cubicBezTo>
                      <a:pt x="3" y="6"/>
                      <a:pt x="3" y="6"/>
                      <a:pt x="3" y="6"/>
                    </a:cubicBezTo>
                    <a:moveTo>
                      <a:pt x="3" y="6"/>
                    </a:moveTo>
                    <a:cubicBezTo>
                      <a:pt x="3" y="6"/>
                      <a:pt x="3" y="6"/>
                      <a:pt x="3" y="6"/>
                    </a:cubicBezTo>
                    <a:cubicBezTo>
                      <a:pt x="3" y="6"/>
                      <a:pt x="3" y="6"/>
                      <a:pt x="3" y="6"/>
                    </a:cubicBezTo>
                    <a:moveTo>
                      <a:pt x="3" y="6"/>
                    </a:moveTo>
                    <a:cubicBezTo>
                      <a:pt x="3" y="6"/>
                      <a:pt x="3" y="6"/>
                      <a:pt x="3" y="6"/>
                    </a:cubicBezTo>
                    <a:cubicBezTo>
                      <a:pt x="3" y="6"/>
                      <a:pt x="3" y="6"/>
                      <a:pt x="3" y="6"/>
                    </a:cubicBezTo>
                    <a:moveTo>
                      <a:pt x="3" y="5"/>
                    </a:move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moveTo>
                      <a:pt x="3" y="5"/>
                    </a:move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moveTo>
                      <a:pt x="3" y="5"/>
                    </a:move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moveTo>
                      <a:pt x="3" y="4"/>
                    </a:move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3" y="5"/>
                      <a:pt x="3" y="4"/>
                    </a:cubicBezTo>
                    <a:moveTo>
                      <a:pt x="3" y="4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moveTo>
                      <a:pt x="3" y="4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moveTo>
                      <a:pt x="3" y="4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moveTo>
                      <a:pt x="3" y="3"/>
                    </a:moveTo>
                    <a:cubicBezTo>
                      <a:pt x="3" y="3"/>
                      <a:pt x="3" y="3"/>
                      <a:pt x="3" y="4"/>
                    </a:cubicBezTo>
                    <a:cubicBezTo>
                      <a:pt x="3" y="3"/>
                      <a:pt x="3" y="3"/>
                      <a:pt x="3" y="3"/>
                    </a:cubicBezTo>
                    <a:moveTo>
                      <a:pt x="3" y="3"/>
                    </a:move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moveTo>
                      <a:pt x="4" y="3"/>
                    </a:moveTo>
                    <a:cubicBezTo>
                      <a:pt x="4" y="3"/>
                      <a:pt x="4" y="3"/>
                      <a:pt x="3" y="3"/>
                    </a:cubicBezTo>
                    <a:cubicBezTo>
                      <a:pt x="4" y="3"/>
                      <a:pt x="4" y="3"/>
                      <a:pt x="4" y="3"/>
                    </a:cubicBezTo>
                    <a:moveTo>
                      <a:pt x="4" y="3"/>
                    </a:moveTo>
                    <a:cubicBezTo>
                      <a:pt x="4" y="3"/>
                      <a:pt x="4" y="3"/>
                      <a:pt x="4" y="3"/>
                    </a:cubicBezTo>
                    <a:cubicBezTo>
                      <a:pt x="4" y="3"/>
                      <a:pt x="4" y="3"/>
                      <a:pt x="4" y="3"/>
                    </a:cubicBezTo>
                    <a:moveTo>
                      <a:pt x="4" y="2"/>
                    </a:move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moveTo>
                      <a:pt x="4" y="2"/>
                    </a:move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moveTo>
                      <a:pt x="4" y="1"/>
                    </a:move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moveTo>
                      <a:pt x="4" y="1"/>
                    </a:move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moveTo>
                      <a:pt x="4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</a:path>
                </a:pathLst>
              </a:custGeom>
              <a:solidFill>
                <a:srgbClr val="E56A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1" anchor="t" anchorCtr="0" compatLnSpc="1">
                <a:prstTxWarp prst="textNoShape">
                  <a:avLst/>
                </a:prstTxWarp>
              </a:bodyPr>
              <a:lstStyle/>
              <a:p>
                <a:pPr algn="r" rtl="1"/>
                <a:endParaRPr lang="ar-SA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105" name="شكل حر 35">
                <a:extLst>
                  <a:ext uri="{FF2B5EF4-FFF2-40B4-BE49-F238E27FC236}">
                    <a16:creationId xmlns:a16="http://schemas.microsoft.com/office/drawing/2014/main" id="{3FB50512-5189-390C-ACCA-7B18138FFBC3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9490075" y="2494353"/>
                <a:ext cx="190500" cy="425450"/>
              </a:xfrm>
              <a:custGeom>
                <a:avLst/>
                <a:gdLst>
                  <a:gd name="T0" fmla="*/ 4 w 78"/>
                  <a:gd name="T1" fmla="*/ 53 h 174"/>
                  <a:gd name="T2" fmla="*/ 4 w 78"/>
                  <a:gd name="T3" fmla="*/ 54 h 174"/>
                  <a:gd name="T4" fmla="*/ 3 w 78"/>
                  <a:gd name="T5" fmla="*/ 55 h 174"/>
                  <a:gd name="T6" fmla="*/ 3 w 78"/>
                  <a:gd name="T7" fmla="*/ 56 h 174"/>
                  <a:gd name="T8" fmla="*/ 3 w 78"/>
                  <a:gd name="T9" fmla="*/ 56 h 174"/>
                  <a:gd name="T10" fmla="*/ 3 w 78"/>
                  <a:gd name="T11" fmla="*/ 57 h 174"/>
                  <a:gd name="T12" fmla="*/ 3 w 78"/>
                  <a:gd name="T13" fmla="*/ 58 h 174"/>
                  <a:gd name="T14" fmla="*/ 3 w 78"/>
                  <a:gd name="T15" fmla="*/ 58 h 174"/>
                  <a:gd name="T16" fmla="*/ 2 w 78"/>
                  <a:gd name="T17" fmla="*/ 59 h 174"/>
                  <a:gd name="T18" fmla="*/ 2 w 78"/>
                  <a:gd name="T19" fmla="*/ 60 h 174"/>
                  <a:gd name="T20" fmla="*/ 2 w 78"/>
                  <a:gd name="T21" fmla="*/ 61 h 174"/>
                  <a:gd name="T22" fmla="*/ 2 w 78"/>
                  <a:gd name="T23" fmla="*/ 61 h 174"/>
                  <a:gd name="T24" fmla="*/ 2 w 78"/>
                  <a:gd name="T25" fmla="*/ 62 h 174"/>
                  <a:gd name="T26" fmla="*/ 2 w 78"/>
                  <a:gd name="T27" fmla="*/ 63 h 174"/>
                  <a:gd name="T28" fmla="*/ 1 w 78"/>
                  <a:gd name="T29" fmla="*/ 63 h 174"/>
                  <a:gd name="T30" fmla="*/ 1 w 78"/>
                  <a:gd name="T31" fmla="*/ 64 h 174"/>
                  <a:gd name="T32" fmla="*/ 1 w 78"/>
                  <a:gd name="T33" fmla="*/ 65 h 174"/>
                  <a:gd name="T34" fmla="*/ 1 w 78"/>
                  <a:gd name="T35" fmla="*/ 66 h 174"/>
                  <a:gd name="T36" fmla="*/ 1 w 78"/>
                  <a:gd name="T37" fmla="*/ 67 h 174"/>
                  <a:gd name="T38" fmla="*/ 1 w 78"/>
                  <a:gd name="T39" fmla="*/ 68 h 174"/>
                  <a:gd name="T40" fmla="*/ 0 w 78"/>
                  <a:gd name="T41" fmla="*/ 69 h 174"/>
                  <a:gd name="T42" fmla="*/ 0 w 78"/>
                  <a:gd name="T43" fmla="*/ 70 h 174"/>
                  <a:gd name="T44" fmla="*/ 0 w 78"/>
                  <a:gd name="T45" fmla="*/ 71 h 174"/>
                  <a:gd name="T46" fmla="*/ 0 w 78"/>
                  <a:gd name="T47" fmla="*/ 71 h 174"/>
                  <a:gd name="T48" fmla="*/ 0 w 78"/>
                  <a:gd name="T49" fmla="*/ 73 h 174"/>
                  <a:gd name="T50" fmla="*/ 0 w 78"/>
                  <a:gd name="T51" fmla="*/ 73 h 174"/>
                  <a:gd name="T52" fmla="*/ 0 w 78"/>
                  <a:gd name="T53" fmla="*/ 74 h 174"/>
                  <a:gd name="T54" fmla="*/ 0 w 78"/>
                  <a:gd name="T55" fmla="*/ 75 h 174"/>
                  <a:gd name="T56" fmla="*/ 0 w 78"/>
                  <a:gd name="T57" fmla="*/ 76 h 174"/>
                  <a:gd name="T58" fmla="*/ 0 w 78"/>
                  <a:gd name="T59" fmla="*/ 77 h 174"/>
                  <a:gd name="T60" fmla="*/ 0 w 78"/>
                  <a:gd name="T61" fmla="*/ 77 h 174"/>
                  <a:gd name="T62" fmla="*/ 0 w 78"/>
                  <a:gd name="T63" fmla="*/ 78 h 174"/>
                  <a:gd name="T64" fmla="*/ 0 w 78"/>
                  <a:gd name="T65" fmla="*/ 79 h 174"/>
                  <a:gd name="T66" fmla="*/ 0 w 78"/>
                  <a:gd name="T67" fmla="*/ 80 h 174"/>
                  <a:gd name="T68" fmla="*/ 0 w 78"/>
                  <a:gd name="T69" fmla="*/ 81 h 174"/>
                  <a:gd name="T70" fmla="*/ 0 w 78"/>
                  <a:gd name="T71" fmla="*/ 81 h 174"/>
                  <a:gd name="T72" fmla="*/ 0 w 78"/>
                  <a:gd name="T73" fmla="*/ 82 h 174"/>
                  <a:gd name="T74" fmla="*/ 0 w 78"/>
                  <a:gd name="T75" fmla="*/ 83 h 174"/>
                  <a:gd name="T76" fmla="*/ 0 w 78"/>
                  <a:gd name="T77" fmla="*/ 84 h 174"/>
                  <a:gd name="T78" fmla="*/ 0 w 78"/>
                  <a:gd name="T79" fmla="*/ 84 h 174"/>
                  <a:gd name="T80" fmla="*/ 0 w 78"/>
                  <a:gd name="T81" fmla="*/ 85 h 174"/>
                  <a:gd name="T82" fmla="*/ 0 w 78"/>
                  <a:gd name="T83" fmla="*/ 86 h 174"/>
                  <a:gd name="T84" fmla="*/ 0 w 78"/>
                  <a:gd name="T85" fmla="*/ 87 h 174"/>
                  <a:gd name="T86" fmla="*/ 0 w 78"/>
                  <a:gd name="T87" fmla="*/ 87 h 174"/>
                  <a:gd name="T88" fmla="*/ 0 w 78"/>
                  <a:gd name="T89" fmla="*/ 88 h 174"/>
                  <a:gd name="T90" fmla="*/ 0 w 78"/>
                  <a:gd name="T91" fmla="*/ 89 h 174"/>
                  <a:gd name="T92" fmla="*/ 0 w 78"/>
                  <a:gd name="T93" fmla="*/ 90 h 174"/>
                  <a:gd name="T94" fmla="*/ 0 w 78"/>
                  <a:gd name="T95" fmla="*/ 90 h 174"/>
                  <a:gd name="T96" fmla="*/ 0 w 78"/>
                  <a:gd name="T97" fmla="*/ 91 h 174"/>
                  <a:gd name="T98" fmla="*/ 0 w 78"/>
                  <a:gd name="T99" fmla="*/ 92 h 174"/>
                  <a:gd name="T100" fmla="*/ 0 w 78"/>
                  <a:gd name="T101" fmla="*/ 92 h 174"/>
                  <a:gd name="T102" fmla="*/ 0 w 78"/>
                  <a:gd name="T103" fmla="*/ 94 h 174"/>
                  <a:gd name="T104" fmla="*/ 0 w 78"/>
                  <a:gd name="T105" fmla="*/ 94 h 174"/>
                  <a:gd name="T106" fmla="*/ 1 w 78"/>
                  <a:gd name="T107" fmla="*/ 97 h 174"/>
                  <a:gd name="T108" fmla="*/ 15 w 78"/>
                  <a:gd name="T109" fmla="*/ 78 h 1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78" h="174">
                    <a:moveTo>
                      <a:pt x="48" y="0"/>
                    </a:moveTo>
                    <a:cubicBezTo>
                      <a:pt x="28" y="11"/>
                      <a:pt x="12" y="30"/>
                      <a:pt x="4" y="52"/>
                    </a:cubicBezTo>
                    <a:cubicBezTo>
                      <a:pt x="4" y="52"/>
                      <a:pt x="4" y="52"/>
                      <a:pt x="4" y="52"/>
                    </a:cubicBezTo>
                    <a:cubicBezTo>
                      <a:pt x="4" y="52"/>
                      <a:pt x="4" y="52"/>
                      <a:pt x="4" y="53"/>
                    </a:cubicBezTo>
                    <a:cubicBezTo>
                      <a:pt x="4" y="53"/>
                      <a:pt x="4" y="53"/>
                      <a:pt x="4" y="53"/>
                    </a:cubicBezTo>
                    <a:cubicBezTo>
                      <a:pt x="4" y="53"/>
                      <a:pt x="4" y="53"/>
                      <a:pt x="4" y="53"/>
                    </a:cubicBezTo>
                    <a:cubicBezTo>
                      <a:pt x="4" y="53"/>
                      <a:pt x="4" y="53"/>
                      <a:pt x="4" y="53"/>
                    </a:cubicBezTo>
                    <a:cubicBezTo>
                      <a:pt x="4" y="53"/>
                      <a:pt x="4" y="54"/>
                      <a:pt x="4" y="54"/>
                    </a:cubicBezTo>
                    <a:cubicBezTo>
                      <a:pt x="4" y="54"/>
                      <a:pt x="4" y="54"/>
                      <a:pt x="4" y="54"/>
                    </a:cubicBezTo>
                    <a:cubicBezTo>
                      <a:pt x="4" y="54"/>
                      <a:pt x="4" y="54"/>
                      <a:pt x="4" y="54"/>
                    </a:cubicBezTo>
                    <a:cubicBezTo>
                      <a:pt x="4" y="54"/>
                      <a:pt x="4" y="54"/>
                      <a:pt x="4" y="54"/>
                    </a:cubicBezTo>
                    <a:cubicBezTo>
                      <a:pt x="4" y="54"/>
                      <a:pt x="4" y="54"/>
                      <a:pt x="4" y="55"/>
                    </a:cubicBezTo>
                    <a:cubicBezTo>
                      <a:pt x="4" y="55"/>
                      <a:pt x="4" y="55"/>
                      <a:pt x="4" y="55"/>
                    </a:cubicBezTo>
                    <a:cubicBezTo>
                      <a:pt x="4" y="55"/>
                      <a:pt x="4" y="55"/>
                      <a:pt x="4" y="55"/>
                    </a:cubicBezTo>
                    <a:cubicBezTo>
                      <a:pt x="4" y="55"/>
                      <a:pt x="4" y="55"/>
                      <a:pt x="3" y="55"/>
                    </a:cubicBezTo>
                    <a:cubicBezTo>
                      <a:pt x="3" y="55"/>
                      <a:pt x="3" y="55"/>
                      <a:pt x="3" y="55"/>
                    </a:cubicBezTo>
                    <a:cubicBezTo>
                      <a:pt x="3" y="55"/>
                      <a:pt x="3" y="55"/>
                      <a:pt x="3" y="55"/>
                    </a:cubicBezTo>
                    <a:cubicBezTo>
                      <a:pt x="3" y="55"/>
                      <a:pt x="3" y="55"/>
                      <a:pt x="3" y="55"/>
                    </a:cubicBezTo>
                    <a:cubicBezTo>
                      <a:pt x="3" y="55"/>
                      <a:pt x="3" y="55"/>
                      <a:pt x="3" y="56"/>
                    </a:cubicBezTo>
                    <a:cubicBezTo>
                      <a:pt x="3" y="56"/>
                      <a:pt x="3" y="56"/>
                      <a:pt x="3" y="56"/>
                    </a:cubicBezTo>
                    <a:cubicBezTo>
                      <a:pt x="3" y="56"/>
                      <a:pt x="3" y="56"/>
                      <a:pt x="3" y="56"/>
                    </a:cubicBezTo>
                    <a:cubicBezTo>
                      <a:pt x="3" y="56"/>
                      <a:pt x="3" y="56"/>
                      <a:pt x="3" y="56"/>
                    </a:cubicBezTo>
                    <a:cubicBezTo>
                      <a:pt x="3" y="56"/>
                      <a:pt x="3" y="56"/>
                      <a:pt x="3" y="56"/>
                    </a:cubicBezTo>
                    <a:cubicBezTo>
                      <a:pt x="3" y="56"/>
                      <a:pt x="3" y="56"/>
                      <a:pt x="3" y="56"/>
                    </a:cubicBezTo>
                    <a:cubicBezTo>
                      <a:pt x="3" y="56"/>
                      <a:pt x="3" y="56"/>
                      <a:pt x="3" y="56"/>
                    </a:cubicBezTo>
                    <a:cubicBezTo>
                      <a:pt x="3" y="56"/>
                      <a:pt x="3" y="56"/>
                      <a:pt x="3" y="56"/>
                    </a:cubicBezTo>
                    <a:cubicBezTo>
                      <a:pt x="3" y="57"/>
                      <a:pt x="3" y="57"/>
                      <a:pt x="3" y="57"/>
                    </a:cubicBezTo>
                    <a:cubicBezTo>
                      <a:pt x="3" y="57"/>
                      <a:pt x="3" y="57"/>
                      <a:pt x="3" y="57"/>
                    </a:cubicBezTo>
                    <a:cubicBezTo>
                      <a:pt x="3" y="57"/>
                      <a:pt x="3" y="57"/>
                      <a:pt x="3" y="57"/>
                    </a:cubicBezTo>
                    <a:cubicBezTo>
                      <a:pt x="3" y="57"/>
                      <a:pt x="3" y="57"/>
                      <a:pt x="3" y="57"/>
                    </a:cubicBezTo>
                    <a:cubicBezTo>
                      <a:pt x="3" y="57"/>
                      <a:pt x="3" y="57"/>
                      <a:pt x="3" y="57"/>
                    </a:cubicBezTo>
                    <a:cubicBezTo>
                      <a:pt x="3" y="57"/>
                      <a:pt x="3" y="57"/>
                      <a:pt x="3" y="57"/>
                    </a:cubicBezTo>
                    <a:cubicBezTo>
                      <a:pt x="3" y="57"/>
                      <a:pt x="3" y="57"/>
                      <a:pt x="3" y="57"/>
                    </a:cubicBezTo>
                    <a:cubicBezTo>
                      <a:pt x="3" y="58"/>
                      <a:pt x="3" y="58"/>
                      <a:pt x="3" y="58"/>
                    </a:cubicBezTo>
                    <a:cubicBezTo>
                      <a:pt x="3" y="58"/>
                      <a:pt x="3" y="58"/>
                      <a:pt x="3" y="58"/>
                    </a:cubicBezTo>
                    <a:cubicBezTo>
                      <a:pt x="3" y="58"/>
                      <a:pt x="3" y="58"/>
                      <a:pt x="3" y="58"/>
                    </a:cubicBezTo>
                    <a:cubicBezTo>
                      <a:pt x="3" y="58"/>
                      <a:pt x="3" y="58"/>
                      <a:pt x="3" y="58"/>
                    </a:cubicBezTo>
                    <a:cubicBezTo>
                      <a:pt x="3" y="58"/>
                      <a:pt x="3" y="58"/>
                      <a:pt x="3" y="58"/>
                    </a:cubicBezTo>
                    <a:cubicBezTo>
                      <a:pt x="3" y="58"/>
                      <a:pt x="3" y="58"/>
                      <a:pt x="3" y="58"/>
                    </a:cubicBezTo>
                    <a:cubicBezTo>
                      <a:pt x="3" y="58"/>
                      <a:pt x="3" y="58"/>
                      <a:pt x="3" y="58"/>
                    </a:cubicBezTo>
                    <a:cubicBezTo>
                      <a:pt x="3" y="58"/>
                      <a:pt x="2" y="59"/>
                      <a:pt x="2" y="59"/>
                    </a:cubicBezTo>
                    <a:cubicBezTo>
                      <a:pt x="2" y="59"/>
                      <a:pt x="2" y="59"/>
                      <a:pt x="2" y="59"/>
                    </a:cubicBezTo>
                    <a:cubicBezTo>
                      <a:pt x="2" y="59"/>
                      <a:pt x="2" y="59"/>
                      <a:pt x="2" y="59"/>
                    </a:cubicBezTo>
                    <a:cubicBezTo>
                      <a:pt x="2" y="59"/>
                      <a:pt x="2" y="59"/>
                      <a:pt x="2" y="59"/>
                    </a:cubicBezTo>
                    <a:cubicBezTo>
                      <a:pt x="2" y="59"/>
                      <a:pt x="2" y="59"/>
                      <a:pt x="2" y="59"/>
                    </a:cubicBezTo>
                    <a:cubicBezTo>
                      <a:pt x="2" y="59"/>
                      <a:pt x="2" y="59"/>
                      <a:pt x="2" y="59"/>
                    </a:cubicBezTo>
                    <a:cubicBezTo>
                      <a:pt x="2" y="59"/>
                      <a:pt x="2" y="59"/>
                      <a:pt x="2" y="59"/>
                    </a:cubicBezTo>
                    <a:cubicBezTo>
                      <a:pt x="2" y="59"/>
                      <a:pt x="2" y="59"/>
                      <a:pt x="2" y="60"/>
                    </a:cubicBezTo>
                    <a:cubicBezTo>
                      <a:pt x="2" y="60"/>
                      <a:pt x="2" y="60"/>
                      <a:pt x="2" y="60"/>
                    </a:cubicBezTo>
                    <a:cubicBezTo>
                      <a:pt x="2" y="60"/>
                      <a:pt x="2" y="60"/>
                      <a:pt x="2" y="60"/>
                    </a:cubicBezTo>
                    <a:cubicBezTo>
                      <a:pt x="2" y="60"/>
                      <a:pt x="2" y="60"/>
                      <a:pt x="2" y="60"/>
                    </a:cubicBezTo>
                    <a:cubicBezTo>
                      <a:pt x="2" y="60"/>
                      <a:pt x="2" y="60"/>
                      <a:pt x="2" y="60"/>
                    </a:cubicBezTo>
                    <a:cubicBezTo>
                      <a:pt x="2" y="60"/>
                      <a:pt x="2" y="60"/>
                      <a:pt x="2" y="60"/>
                    </a:cubicBezTo>
                    <a:cubicBezTo>
                      <a:pt x="2" y="60"/>
                      <a:pt x="2" y="60"/>
                      <a:pt x="2" y="60"/>
                    </a:cubicBezTo>
                    <a:cubicBezTo>
                      <a:pt x="2" y="60"/>
                      <a:pt x="2" y="61"/>
                      <a:pt x="2" y="61"/>
                    </a:cubicBezTo>
                    <a:cubicBezTo>
                      <a:pt x="2" y="61"/>
                      <a:pt x="2" y="61"/>
                      <a:pt x="2" y="61"/>
                    </a:cubicBezTo>
                    <a:cubicBezTo>
                      <a:pt x="2" y="61"/>
                      <a:pt x="2" y="61"/>
                      <a:pt x="2" y="61"/>
                    </a:cubicBezTo>
                    <a:cubicBezTo>
                      <a:pt x="2" y="61"/>
                      <a:pt x="2" y="61"/>
                      <a:pt x="2" y="61"/>
                    </a:cubicBezTo>
                    <a:cubicBezTo>
                      <a:pt x="2" y="61"/>
                      <a:pt x="2" y="61"/>
                      <a:pt x="2" y="61"/>
                    </a:cubicBezTo>
                    <a:cubicBezTo>
                      <a:pt x="2" y="61"/>
                      <a:pt x="2" y="61"/>
                      <a:pt x="2" y="61"/>
                    </a:cubicBezTo>
                    <a:cubicBezTo>
                      <a:pt x="2" y="61"/>
                      <a:pt x="2" y="61"/>
                      <a:pt x="2" y="61"/>
                    </a:cubicBezTo>
                    <a:cubicBezTo>
                      <a:pt x="2" y="61"/>
                      <a:pt x="2" y="61"/>
                      <a:pt x="2" y="61"/>
                    </a:cubicBezTo>
                    <a:cubicBezTo>
                      <a:pt x="2" y="62"/>
                      <a:pt x="2" y="62"/>
                      <a:pt x="2" y="62"/>
                    </a:cubicBezTo>
                    <a:cubicBezTo>
                      <a:pt x="2" y="62"/>
                      <a:pt x="2" y="62"/>
                      <a:pt x="2" y="62"/>
                    </a:cubicBezTo>
                    <a:cubicBezTo>
                      <a:pt x="2" y="62"/>
                      <a:pt x="2" y="62"/>
                      <a:pt x="2" y="62"/>
                    </a:cubicBezTo>
                    <a:cubicBezTo>
                      <a:pt x="2" y="62"/>
                      <a:pt x="2" y="62"/>
                      <a:pt x="2" y="62"/>
                    </a:cubicBezTo>
                    <a:cubicBezTo>
                      <a:pt x="2" y="62"/>
                      <a:pt x="2" y="62"/>
                      <a:pt x="2" y="62"/>
                    </a:cubicBezTo>
                    <a:cubicBezTo>
                      <a:pt x="2" y="62"/>
                      <a:pt x="2" y="62"/>
                      <a:pt x="2" y="62"/>
                    </a:cubicBezTo>
                    <a:cubicBezTo>
                      <a:pt x="2" y="62"/>
                      <a:pt x="2" y="63"/>
                      <a:pt x="2" y="63"/>
                    </a:cubicBezTo>
                    <a:cubicBezTo>
                      <a:pt x="2" y="63"/>
                      <a:pt x="2" y="63"/>
                      <a:pt x="2" y="63"/>
                    </a:cubicBezTo>
                    <a:cubicBezTo>
                      <a:pt x="2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cubicBezTo>
                      <a:pt x="1" y="65"/>
                      <a:pt x="1" y="65"/>
                      <a:pt x="1" y="65"/>
                    </a:cubicBezTo>
                    <a:cubicBezTo>
                      <a:pt x="1" y="65"/>
                      <a:pt x="1" y="65"/>
                      <a:pt x="1" y="65"/>
                    </a:cubicBezTo>
                    <a:cubicBezTo>
                      <a:pt x="1" y="65"/>
                      <a:pt x="1" y="65"/>
                      <a:pt x="1" y="65"/>
                    </a:cubicBezTo>
                    <a:cubicBezTo>
                      <a:pt x="1" y="65"/>
                      <a:pt x="1" y="65"/>
                      <a:pt x="1" y="65"/>
                    </a:cubicBez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cubicBezTo>
                      <a:pt x="1" y="68"/>
                      <a:pt x="1" y="68"/>
                      <a:pt x="1" y="68"/>
                    </a:cubicBezTo>
                    <a:cubicBezTo>
                      <a:pt x="1" y="68"/>
                      <a:pt x="1" y="68"/>
                      <a:pt x="1" y="68"/>
                    </a:cubicBezTo>
                    <a:cubicBezTo>
                      <a:pt x="1" y="68"/>
                      <a:pt x="1" y="68"/>
                      <a:pt x="1" y="68"/>
                    </a:cubicBezTo>
                    <a:cubicBezTo>
                      <a:pt x="1" y="68"/>
                      <a:pt x="1" y="68"/>
                      <a:pt x="1" y="68"/>
                    </a:cubicBezTo>
                    <a:cubicBezTo>
                      <a:pt x="1" y="68"/>
                      <a:pt x="0" y="68"/>
                      <a:pt x="0" y="69"/>
                    </a:cubicBezTo>
                    <a:cubicBezTo>
                      <a:pt x="0" y="69"/>
                      <a:pt x="0" y="69"/>
                      <a:pt x="0" y="69"/>
                    </a:cubicBezTo>
                    <a:cubicBezTo>
                      <a:pt x="0" y="69"/>
                      <a:pt x="0" y="69"/>
                      <a:pt x="0" y="69"/>
                    </a:cubicBezTo>
                    <a:cubicBezTo>
                      <a:pt x="0" y="69"/>
                      <a:pt x="0" y="69"/>
                      <a:pt x="0" y="69"/>
                    </a:cubicBezTo>
                    <a:cubicBezTo>
                      <a:pt x="0" y="69"/>
                      <a:pt x="0" y="69"/>
                      <a:pt x="0" y="70"/>
                    </a:cubicBezTo>
                    <a:cubicBezTo>
                      <a:pt x="0" y="70"/>
                      <a:pt x="0" y="70"/>
                      <a:pt x="0" y="70"/>
                    </a:cubicBezTo>
                    <a:cubicBezTo>
                      <a:pt x="0" y="70"/>
                      <a:pt x="0" y="70"/>
                      <a:pt x="0" y="70"/>
                    </a:cubicBezTo>
                    <a:cubicBezTo>
                      <a:pt x="0" y="70"/>
                      <a:pt x="0" y="70"/>
                      <a:pt x="0" y="70"/>
                    </a:cubicBezTo>
                    <a:cubicBezTo>
                      <a:pt x="0" y="70"/>
                      <a:pt x="0" y="70"/>
                      <a:pt x="0" y="70"/>
                    </a:cubicBezTo>
                    <a:cubicBezTo>
                      <a:pt x="0" y="70"/>
                      <a:pt x="0" y="70"/>
                      <a:pt x="0" y="70"/>
                    </a:cubicBezTo>
                    <a:cubicBezTo>
                      <a:pt x="0" y="70"/>
                      <a:pt x="0" y="70"/>
                      <a:pt x="0" y="70"/>
                    </a:cubicBezTo>
                    <a:cubicBezTo>
                      <a:pt x="0" y="70"/>
                      <a:pt x="0" y="70"/>
                      <a:pt x="0" y="70"/>
                    </a:cubicBezTo>
                    <a:cubicBezTo>
                      <a:pt x="0" y="70"/>
                      <a:pt x="0" y="71"/>
                      <a:pt x="0" y="71"/>
                    </a:cubicBezTo>
                    <a:cubicBezTo>
                      <a:pt x="0" y="71"/>
                      <a:pt x="0" y="71"/>
                      <a:pt x="0" y="71"/>
                    </a:cubicBezTo>
                    <a:cubicBezTo>
                      <a:pt x="0" y="71"/>
                      <a:pt x="0" y="71"/>
                      <a:pt x="0" y="71"/>
                    </a:cubicBezTo>
                    <a:cubicBezTo>
                      <a:pt x="0" y="71"/>
                      <a:pt x="0" y="71"/>
                      <a:pt x="0" y="71"/>
                    </a:cubicBezTo>
                    <a:cubicBezTo>
                      <a:pt x="0" y="71"/>
                      <a:pt x="0" y="71"/>
                      <a:pt x="0" y="71"/>
                    </a:cubicBezTo>
                    <a:cubicBezTo>
                      <a:pt x="0" y="71"/>
                      <a:pt x="0" y="71"/>
                      <a:pt x="0" y="71"/>
                    </a:cubicBezTo>
                    <a:cubicBezTo>
                      <a:pt x="0" y="71"/>
                      <a:pt x="0" y="72"/>
                      <a:pt x="0" y="72"/>
                    </a:cubicBezTo>
                    <a:cubicBezTo>
                      <a:pt x="0" y="72"/>
                      <a:pt x="0" y="72"/>
                      <a:pt x="0" y="72"/>
                    </a:cubicBezTo>
                    <a:cubicBezTo>
                      <a:pt x="0" y="72"/>
                      <a:pt x="0" y="72"/>
                      <a:pt x="0" y="72"/>
                    </a:cubicBezTo>
                    <a:cubicBezTo>
                      <a:pt x="0" y="72"/>
                      <a:pt x="0" y="72"/>
                      <a:pt x="0" y="72"/>
                    </a:cubicBezTo>
                    <a:cubicBezTo>
                      <a:pt x="0" y="73"/>
                      <a:pt x="0" y="73"/>
                      <a:pt x="0" y="73"/>
                    </a:cubicBezTo>
                    <a:cubicBezTo>
                      <a:pt x="0" y="73"/>
                      <a:pt x="0" y="73"/>
                      <a:pt x="0" y="73"/>
                    </a:cubicBezTo>
                    <a:cubicBezTo>
                      <a:pt x="0" y="73"/>
                      <a:pt x="0" y="73"/>
                      <a:pt x="0" y="73"/>
                    </a:cubicBezTo>
                    <a:cubicBezTo>
                      <a:pt x="0" y="73"/>
                      <a:pt x="0" y="73"/>
                      <a:pt x="0" y="73"/>
                    </a:cubicBezTo>
                    <a:cubicBezTo>
                      <a:pt x="0" y="73"/>
                      <a:pt x="0" y="73"/>
                      <a:pt x="0" y="73"/>
                    </a:cubicBezTo>
                    <a:cubicBezTo>
                      <a:pt x="0" y="73"/>
                      <a:pt x="0" y="73"/>
                      <a:pt x="0" y="73"/>
                    </a:cubicBezTo>
                    <a:cubicBezTo>
                      <a:pt x="0" y="73"/>
                      <a:pt x="0" y="74"/>
                      <a:pt x="0" y="74"/>
                    </a:cubicBezTo>
                    <a:cubicBezTo>
                      <a:pt x="0" y="74"/>
                      <a:pt x="0" y="74"/>
                      <a:pt x="0" y="74"/>
                    </a:cubicBezTo>
                    <a:cubicBezTo>
                      <a:pt x="0" y="74"/>
                      <a:pt x="0" y="74"/>
                      <a:pt x="0" y="74"/>
                    </a:cubicBezTo>
                    <a:cubicBezTo>
                      <a:pt x="0" y="74"/>
                      <a:pt x="0" y="74"/>
                      <a:pt x="0" y="74"/>
                    </a:cubicBezTo>
                    <a:cubicBezTo>
                      <a:pt x="0" y="74"/>
                      <a:pt x="0" y="74"/>
                      <a:pt x="0" y="74"/>
                    </a:cubicBezTo>
                    <a:cubicBezTo>
                      <a:pt x="0" y="74"/>
                      <a:pt x="0" y="74"/>
                      <a:pt x="0" y="74"/>
                    </a:cubicBezTo>
                    <a:cubicBezTo>
                      <a:pt x="0" y="74"/>
                      <a:pt x="0" y="74"/>
                      <a:pt x="0" y="74"/>
                    </a:cubicBezTo>
                    <a:cubicBezTo>
                      <a:pt x="0" y="74"/>
                      <a:pt x="0" y="75"/>
                      <a:pt x="0" y="75"/>
                    </a:cubicBezTo>
                    <a:cubicBezTo>
                      <a:pt x="0" y="75"/>
                      <a:pt x="0" y="75"/>
                      <a:pt x="0" y="75"/>
                    </a:cubicBezTo>
                    <a:cubicBezTo>
                      <a:pt x="0" y="75"/>
                      <a:pt x="0" y="75"/>
                      <a:pt x="0" y="75"/>
                    </a:cubicBezTo>
                    <a:cubicBezTo>
                      <a:pt x="0" y="75"/>
                      <a:pt x="0" y="75"/>
                      <a:pt x="0" y="75"/>
                    </a:cubicBezTo>
                    <a:cubicBezTo>
                      <a:pt x="0" y="75"/>
                      <a:pt x="0" y="75"/>
                      <a:pt x="0" y="75"/>
                    </a:cubicBezTo>
                    <a:cubicBezTo>
                      <a:pt x="0" y="75"/>
                      <a:pt x="0" y="75"/>
                      <a:pt x="0" y="76"/>
                    </a:cubicBezTo>
                    <a:cubicBezTo>
                      <a:pt x="0" y="76"/>
                      <a:pt x="0" y="76"/>
                      <a:pt x="0" y="76"/>
                    </a:cubicBezTo>
                    <a:cubicBezTo>
                      <a:pt x="0" y="76"/>
                      <a:pt x="0" y="76"/>
                      <a:pt x="0" y="76"/>
                    </a:cubicBezTo>
                    <a:cubicBezTo>
                      <a:pt x="0" y="76"/>
                      <a:pt x="0" y="76"/>
                      <a:pt x="0" y="76"/>
                    </a:cubicBezTo>
                    <a:cubicBezTo>
                      <a:pt x="0" y="76"/>
                      <a:pt x="0" y="76"/>
                      <a:pt x="0" y="76"/>
                    </a:cubicBezTo>
                    <a:cubicBezTo>
                      <a:pt x="0" y="76"/>
                      <a:pt x="0" y="76"/>
                      <a:pt x="0" y="76"/>
                    </a:cubicBezTo>
                    <a:cubicBezTo>
                      <a:pt x="0" y="76"/>
                      <a:pt x="0" y="76"/>
                      <a:pt x="0" y="77"/>
                    </a:cubicBezTo>
                    <a:cubicBezTo>
                      <a:pt x="0" y="77"/>
                      <a:pt x="0" y="77"/>
                      <a:pt x="0" y="77"/>
                    </a:cubicBezTo>
                    <a:cubicBezTo>
                      <a:pt x="0" y="77"/>
                      <a:pt x="0" y="77"/>
                      <a:pt x="0" y="77"/>
                    </a:cubicBezTo>
                    <a:cubicBezTo>
                      <a:pt x="0" y="77"/>
                      <a:pt x="0" y="77"/>
                      <a:pt x="0" y="77"/>
                    </a:cubicBezTo>
                    <a:cubicBezTo>
                      <a:pt x="0" y="77"/>
                      <a:pt x="0" y="77"/>
                      <a:pt x="0" y="77"/>
                    </a:cubicBezTo>
                    <a:cubicBezTo>
                      <a:pt x="0" y="77"/>
                      <a:pt x="0" y="77"/>
                      <a:pt x="0" y="77"/>
                    </a:cubicBezTo>
                    <a:cubicBezTo>
                      <a:pt x="0" y="77"/>
                      <a:pt x="0" y="77"/>
                      <a:pt x="0" y="77"/>
                    </a:cubicBezTo>
                    <a:cubicBezTo>
                      <a:pt x="0" y="77"/>
                      <a:pt x="0" y="77"/>
                      <a:pt x="0" y="78"/>
                    </a:cubicBezTo>
                    <a:cubicBezTo>
                      <a:pt x="0" y="78"/>
                      <a:pt x="0" y="78"/>
                      <a:pt x="0" y="78"/>
                    </a:cubicBezTo>
                    <a:cubicBezTo>
                      <a:pt x="0" y="78"/>
                      <a:pt x="0" y="78"/>
                      <a:pt x="0" y="78"/>
                    </a:cubicBezTo>
                    <a:cubicBezTo>
                      <a:pt x="0" y="78"/>
                      <a:pt x="0" y="78"/>
                      <a:pt x="0" y="78"/>
                    </a:cubicBezTo>
                    <a:cubicBezTo>
                      <a:pt x="0" y="78"/>
                      <a:pt x="0" y="78"/>
                      <a:pt x="0" y="78"/>
                    </a:cubicBezTo>
                    <a:cubicBezTo>
                      <a:pt x="0" y="78"/>
                      <a:pt x="0" y="78"/>
                      <a:pt x="0" y="78"/>
                    </a:cubicBezTo>
                    <a:cubicBezTo>
                      <a:pt x="0" y="78"/>
                      <a:pt x="0" y="78"/>
                      <a:pt x="0" y="78"/>
                    </a:cubicBezTo>
                    <a:cubicBezTo>
                      <a:pt x="0" y="79"/>
                      <a:pt x="0" y="79"/>
                      <a:pt x="0" y="79"/>
                    </a:cubicBezTo>
                    <a:cubicBezTo>
                      <a:pt x="0" y="79"/>
                      <a:pt x="0" y="79"/>
                      <a:pt x="0" y="79"/>
                    </a:cubicBezTo>
                    <a:cubicBezTo>
                      <a:pt x="0" y="79"/>
                      <a:pt x="0" y="79"/>
                      <a:pt x="0" y="79"/>
                    </a:cubicBezTo>
                    <a:cubicBezTo>
                      <a:pt x="0" y="79"/>
                      <a:pt x="0" y="79"/>
                      <a:pt x="0" y="79"/>
                    </a:cubicBezTo>
                    <a:cubicBezTo>
                      <a:pt x="0" y="79"/>
                      <a:pt x="0" y="79"/>
                      <a:pt x="0" y="80"/>
                    </a:cubicBezTo>
                    <a:cubicBezTo>
                      <a:pt x="0" y="80"/>
                      <a:pt x="0" y="80"/>
                      <a:pt x="0" y="80"/>
                    </a:cubicBezTo>
                    <a:cubicBezTo>
                      <a:pt x="0" y="80"/>
                      <a:pt x="0" y="80"/>
                      <a:pt x="0" y="80"/>
                    </a:cubicBezTo>
                    <a:cubicBezTo>
                      <a:pt x="0" y="80"/>
                      <a:pt x="0" y="80"/>
                      <a:pt x="0" y="80"/>
                    </a:cubicBezTo>
                    <a:cubicBezTo>
                      <a:pt x="0" y="80"/>
                      <a:pt x="0" y="80"/>
                      <a:pt x="0" y="80"/>
                    </a:cubicBezTo>
                    <a:cubicBezTo>
                      <a:pt x="0" y="80"/>
                      <a:pt x="0" y="80"/>
                      <a:pt x="0" y="80"/>
                    </a:cubicBezTo>
                    <a:cubicBezTo>
                      <a:pt x="0" y="80"/>
                      <a:pt x="0" y="80"/>
                      <a:pt x="0" y="80"/>
                    </a:cubicBezTo>
                    <a:cubicBezTo>
                      <a:pt x="0" y="80"/>
                      <a:pt x="0" y="80"/>
                      <a:pt x="0" y="80"/>
                    </a:cubicBezTo>
                    <a:cubicBezTo>
                      <a:pt x="0" y="81"/>
                      <a:pt x="0" y="81"/>
                      <a:pt x="0" y="81"/>
                    </a:cubicBezTo>
                    <a:cubicBezTo>
                      <a:pt x="0" y="81"/>
                      <a:pt x="0" y="81"/>
                      <a:pt x="0" y="81"/>
                    </a:cubicBezTo>
                    <a:cubicBezTo>
                      <a:pt x="0" y="81"/>
                      <a:pt x="0" y="81"/>
                      <a:pt x="0" y="81"/>
                    </a:cubicBezTo>
                    <a:cubicBezTo>
                      <a:pt x="0" y="81"/>
                      <a:pt x="0" y="81"/>
                      <a:pt x="0" y="81"/>
                    </a:cubicBezTo>
                    <a:cubicBezTo>
                      <a:pt x="0" y="81"/>
                      <a:pt x="0" y="81"/>
                      <a:pt x="0" y="81"/>
                    </a:cubicBezTo>
                    <a:cubicBezTo>
                      <a:pt x="0" y="81"/>
                      <a:pt x="0" y="81"/>
                      <a:pt x="0" y="81"/>
                    </a:cubicBezTo>
                    <a:cubicBezTo>
                      <a:pt x="0" y="81"/>
                      <a:pt x="0" y="82"/>
                      <a:pt x="0" y="82"/>
                    </a:cubicBezTo>
                    <a:cubicBezTo>
                      <a:pt x="0" y="82"/>
                      <a:pt x="0" y="82"/>
                      <a:pt x="0" y="82"/>
                    </a:cubicBezTo>
                    <a:cubicBezTo>
                      <a:pt x="0" y="82"/>
                      <a:pt x="0" y="82"/>
                      <a:pt x="0" y="82"/>
                    </a:cubicBezTo>
                    <a:cubicBezTo>
                      <a:pt x="0" y="82"/>
                      <a:pt x="0" y="82"/>
                      <a:pt x="0" y="82"/>
                    </a:cubicBezTo>
                    <a:cubicBezTo>
                      <a:pt x="0" y="82"/>
                      <a:pt x="0" y="82"/>
                      <a:pt x="0" y="82"/>
                    </a:cubicBezTo>
                    <a:cubicBezTo>
                      <a:pt x="0" y="82"/>
                      <a:pt x="0" y="82"/>
                      <a:pt x="0" y="82"/>
                    </a:cubicBezTo>
                    <a:cubicBezTo>
                      <a:pt x="0" y="82"/>
                      <a:pt x="0" y="82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5"/>
                      <a:pt x="0" y="85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85"/>
                      <a:pt x="0" y="85"/>
                      <a:pt x="0" y="86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0" y="86"/>
                      <a:pt x="0" y="86"/>
                      <a:pt x="0" y="87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0" y="87"/>
                      <a:pt x="0" y="88"/>
                      <a:pt x="0" y="88"/>
                    </a:cubicBezTo>
                    <a:cubicBezTo>
                      <a:pt x="0" y="88"/>
                      <a:pt x="0" y="88"/>
                      <a:pt x="0" y="88"/>
                    </a:cubicBezTo>
                    <a:cubicBezTo>
                      <a:pt x="0" y="88"/>
                      <a:pt x="0" y="88"/>
                      <a:pt x="0" y="88"/>
                    </a:cubicBezTo>
                    <a:cubicBezTo>
                      <a:pt x="0" y="88"/>
                      <a:pt x="0" y="88"/>
                      <a:pt x="0" y="88"/>
                    </a:cubicBezTo>
                    <a:cubicBezTo>
                      <a:pt x="0" y="88"/>
                      <a:pt x="0" y="88"/>
                      <a:pt x="0" y="88"/>
                    </a:cubicBezTo>
                    <a:cubicBezTo>
                      <a:pt x="0" y="88"/>
                      <a:pt x="0" y="88"/>
                      <a:pt x="0" y="88"/>
                    </a:cubicBezTo>
                    <a:cubicBezTo>
                      <a:pt x="0" y="88"/>
                      <a:pt x="0" y="88"/>
                      <a:pt x="0" y="88"/>
                    </a:cubicBezTo>
                    <a:cubicBezTo>
                      <a:pt x="0" y="89"/>
                      <a:pt x="0" y="89"/>
                      <a:pt x="0" y="89"/>
                    </a:cubicBezTo>
                    <a:cubicBezTo>
                      <a:pt x="0" y="89"/>
                      <a:pt x="0" y="89"/>
                      <a:pt x="0" y="89"/>
                    </a:cubicBezTo>
                    <a:cubicBezTo>
                      <a:pt x="0" y="89"/>
                      <a:pt x="0" y="89"/>
                      <a:pt x="0" y="89"/>
                    </a:cubicBezTo>
                    <a:cubicBezTo>
                      <a:pt x="0" y="89"/>
                      <a:pt x="0" y="89"/>
                      <a:pt x="0" y="89"/>
                    </a:cubicBezTo>
                    <a:cubicBezTo>
                      <a:pt x="0" y="89"/>
                      <a:pt x="0" y="89"/>
                      <a:pt x="0" y="89"/>
                    </a:cubicBezTo>
                    <a:cubicBezTo>
                      <a:pt x="0" y="89"/>
                      <a:pt x="0" y="89"/>
                      <a:pt x="0" y="89"/>
                    </a:cubicBezTo>
                    <a:cubicBezTo>
                      <a:pt x="0" y="89"/>
                      <a:pt x="0" y="89"/>
                      <a:pt x="0" y="89"/>
                    </a:cubicBezTo>
                    <a:cubicBezTo>
                      <a:pt x="0" y="90"/>
                      <a:pt x="0" y="90"/>
                      <a:pt x="0" y="90"/>
                    </a:cubicBezTo>
                    <a:cubicBezTo>
                      <a:pt x="0" y="90"/>
                      <a:pt x="0" y="90"/>
                      <a:pt x="0" y="90"/>
                    </a:cubicBezTo>
                    <a:cubicBezTo>
                      <a:pt x="0" y="90"/>
                      <a:pt x="0" y="90"/>
                      <a:pt x="0" y="90"/>
                    </a:cubicBezTo>
                    <a:cubicBezTo>
                      <a:pt x="0" y="90"/>
                      <a:pt x="0" y="90"/>
                      <a:pt x="0" y="90"/>
                    </a:cubicBezTo>
                    <a:cubicBezTo>
                      <a:pt x="0" y="90"/>
                      <a:pt x="0" y="90"/>
                      <a:pt x="0" y="90"/>
                    </a:cubicBezTo>
                    <a:cubicBezTo>
                      <a:pt x="0" y="90"/>
                      <a:pt x="0" y="90"/>
                      <a:pt x="0" y="90"/>
                    </a:cubicBezTo>
                    <a:cubicBezTo>
                      <a:pt x="0" y="91"/>
                      <a:pt x="0" y="91"/>
                      <a:pt x="0" y="91"/>
                    </a:cubicBezTo>
                    <a:cubicBezTo>
                      <a:pt x="0" y="91"/>
                      <a:pt x="0" y="91"/>
                      <a:pt x="0" y="91"/>
                    </a:cubicBezTo>
                    <a:cubicBezTo>
                      <a:pt x="0" y="91"/>
                      <a:pt x="0" y="91"/>
                      <a:pt x="0" y="91"/>
                    </a:cubicBezTo>
                    <a:cubicBezTo>
                      <a:pt x="0" y="91"/>
                      <a:pt x="0" y="91"/>
                      <a:pt x="0" y="91"/>
                    </a:cubicBezTo>
                    <a:cubicBezTo>
                      <a:pt x="0" y="91"/>
                      <a:pt x="0" y="91"/>
                      <a:pt x="0" y="91"/>
                    </a:cubicBezTo>
                    <a:cubicBezTo>
                      <a:pt x="0" y="91"/>
                      <a:pt x="0" y="91"/>
                      <a:pt x="0" y="91"/>
                    </a:cubicBezTo>
                    <a:cubicBezTo>
                      <a:pt x="0" y="91"/>
                      <a:pt x="0" y="91"/>
                      <a:pt x="0" y="91"/>
                    </a:cubicBezTo>
                    <a:cubicBezTo>
                      <a:pt x="0" y="91"/>
                      <a:pt x="0" y="92"/>
                      <a:pt x="0" y="92"/>
                    </a:cubicBezTo>
                    <a:cubicBezTo>
                      <a:pt x="0" y="92"/>
                      <a:pt x="0" y="92"/>
                      <a:pt x="0" y="92"/>
                    </a:cubicBezTo>
                    <a:cubicBezTo>
                      <a:pt x="0" y="92"/>
                      <a:pt x="0" y="92"/>
                      <a:pt x="0" y="92"/>
                    </a:cubicBezTo>
                    <a:cubicBezTo>
                      <a:pt x="0" y="92"/>
                      <a:pt x="0" y="92"/>
                      <a:pt x="0" y="92"/>
                    </a:cubicBezTo>
                    <a:cubicBezTo>
                      <a:pt x="0" y="92"/>
                      <a:pt x="0" y="92"/>
                      <a:pt x="0" y="92"/>
                    </a:cubicBezTo>
                    <a:cubicBezTo>
                      <a:pt x="0" y="92"/>
                      <a:pt x="0" y="92"/>
                      <a:pt x="0" y="92"/>
                    </a:cubicBezTo>
                    <a:cubicBezTo>
                      <a:pt x="0" y="92"/>
                      <a:pt x="0" y="92"/>
                      <a:pt x="0" y="92"/>
                    </a:cubicBezTo>
                    <a:cubicBezTo>
                      <a:pt x="0" y="92"/>
                      <a:pt x="0" y="92"/>
                      <a:pt x="0" y="92"/>
                    </a:cubicBezTo>
                    <a:cubicBezTo>
                      <a:pt x="0" y="93"/>
                      <a:pt x="0" y="93"/>
                      <a:pt x="0" y="93"/>
                    </a:cubicBezTo>
                    <a:cubicBezTo>
                      <a:pt x="0" y="93"/>
                      <a:pt x="0" y="93"/>
                      <a:pt x="0" y="93"/>
                    </a:cubicBezTo>
                    <a:cubicBezTo>
                      <a:pt x="0" y="93"/>
                      <a:pt x="0" y="93"/>
                      <a:pt x="0" y="93"/>
                    </a:cubicBezTo>
                    <a:cubicBezTo>
                      <a:pt x="0" y="93"/>
                      <a:pt x="0" y="93"/>
                      <a:pt x="0" y="93"/>
                    </a:cubicBezTo>
                    <a:cubicBezTo>
                      <a:pt x="0" y="94"/>
                      <a:pt x="0" y="94"/>
                      <a:pt x="0" y="94"/>
                    </a:cubicBezTo>
                    <a:cubicBezTo>
                      <a:pt x="0" y="94"/>
                      <a:pt x="0" y="94"/>
                      <a:pt x="0" y="94"/>
                    </a:cubicBezTo>
                    <a:cubicBezTo>
                      <a:pt x="0" y="94"/>
                      <a:pt x="0" y="94"/>
                      <a:pt x="0" y="94"/>
                    </a:cubicBezTo>
                    <a:cubicBezTo>
                      <a:pt x="0" y="94"/>
                      <a:pt x="0" y="94"/>
                      <a:pt x="0" y="94"/>
                    </a:cubicBezTo>
                    <a:cubicBezTo>
                      <a:pt x="0" y="94"/>
                      <a:pt x="0" y="94"/>
                      <a:pt x="0" y="94"/>
                    </a:cubicBezTo>
                    <a:cubicBezTo>
                      <a:pt x="0" y="94"/>
                      <a:pt x="0" y="94"/>
                      <a:pt x="0" y="94"/>
                    </a:cubicBezTo>
                    <a:cubicBezTo>
                      <a:pt x="0" y="94"/>
                      <a:pt x="0" y="94"/>
                      <a:pt x="0" y="95"/>
                    </a:cubicBezTo>
                    <a:cubicBezTo>
                      <a:pt x="0" y="95"/>
                      <a:pt x="0" y="95"/>
                      <a:pt x="0" y="95"/>
                    </a:cubicBezTo>
                    <a:cubicBezTo>
                      <a:pt x="0" y="95"/>
                      <a:pt x="0" y="95"/>
                      <a:pt x="0" y="95"/>
                    </a:cubicBezTo>
                    <a:cubicBezTo>
                      <a:pt x="0" y="95"/>
                      <a:pt x="0" y="95"/>
                      <a:pt x="0" y="95"/>
                    </a:cubicBezTo>
                    <a:cubicBezTo>
                      <a:pt x="0" y="96"/>
                      <a:pt x="1" y="96"/>
                      <a:pt x="1" y="97"/>
                    </a:cubicBezTo>
                    <a:cubicBezTo>
                      <a:pt x="1" y="97"/>
                      <a:pt x="1" y="97"/>
                      <a:pt x="1" y="97"/>
                    </a:cubicBezTo>
                    <a:cubicBezTo>
                      <a:pt x="7" y="136"/>
                      <a:pt x="38" y="168"/>
                      <a:pt x="78" y="174"/>
                    </a:cubicBezTo>
                    <a:cubicBezTo>
                      <a:pt x="66" y="169"/>
                      <a:pt x="55" y="162"/>
                      <a:pt x="46" y="152"/>
                    </a:cubicBezTo>
                    <a:cubicBezTo>
                      <a:pt x="33" y="139"/>
                      <a:pt x="24" y="124"/>
                      <a:pt x="19" y="106"/>
                    </a:cubicBezTo>
                    <a:cubicBezTo>
                      <a:pt x="18" y="97"/>
                      <a:pt x="16" y="87"/>
                      <a:pt x="15" y="78"/>
                    </a:cubicBezTo>
                    <a:cubicBezTo>
                      <a:pt x="15" y="77"/>
                      <a:pt x="15" y="77"/>
                      <a:pt x="15" y="77"/>
                    </a:cubicBezTo>
                    <a:cubicBezTo>
                      <a:pt x="15" y="58"/>
                      <a:pt x="20" y="40"/>
                      <a:pt x="30" y="23"/>
                    </a:cubicBezTo>
                    <a:cubicBezTo>
                      <a:pt x="35" y="16"/>
                      <a:pt x="41" y="9"/>
                      <a:pt x="46" y="2"/>
                    </a:cubicBezTo>
                    <a:cubicBezTo>
                      <a:pt x="47" y="1"/>
                      <a:pt x="48" y="1"/>
                      <a:pt x="48" y="0"/>
                    </a:cubicBezTo>
                  </a:path>
                </a:pathLst>
              </a:custGeom>
              <a:solidFill>
                <a:srgbClr val="FFB5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1" anchor="t" anchorCtr="0" compatLnSpc="1">
                <a:prstTxWarp prst="textNoShape">
                  <a:avLst/>
                </a:prstTxWarp>
              </a:bodyPr>
              <a:lstStyle/>
              <a:p>
                <a:pPr algn="r" rtl="1"/>
                <a:endParaRPr lang="ar-SA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106" name="مستطيل 36">
                <a:extLst>
                  <a:ext uri="{FF2B5EF4-FFF2-40B4-BE49-F238E27FC236}">
                    <a16:creationId xmlns:a16="http://schemas.microsoft.com/office/drawing/2014/main" id="{60F1709A-3D85-913D-D94A-407EF28CC5A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9318624" y="2592778"/>
                <a:ext cx="268288" cy="153988"/>
              </a:xfrm>
              <a:prstGeom prst="rect">
                <a:avLst/>
              </a:pr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1" anchor="t" anchorCtr="0" compatLnSpc="1">
                <a:prstTxWarp prst="textNoShape">
                  <a:avLst/>
                </a:prstTxWarp>
              </a:bodyPr>
              <a:lstStyle/>
              <a:p>
                <a:pPr algn="r" rtl="1"/>
                <a:endParaRPr lang="ar-SA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107" name="مستطيل 37">
                <a:extLst>
                  <a:ext uri="{FF2B5EF4-FFF2-40B4-BE49-F238E27FC236}">
                    <a16:creationId xmlns:a16="http://schemas.microsoft.com/office/drawing/2014/main" id="{C19A5656-2DD3-B73C-1159-8D40120F3F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9380365" y="2499116"/>
                <a:ext cx="171522" cy="3231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rtlCol="1" anchor="t" anchorCtr="0" compatLnSpc="1">
                <a:prstTxWarp prst="textNoShape">
                  <a:avLst/>
                </a:prstTxWarp>
                <a:spAutoFit/>
              </a:bodyPr>
              <a:lstStyle>
                <a:lvl1pPr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r" defTabSz="914400" rtl="1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ar-SA" sz="2100" b="1" dirty="0">
                    <a:solidFill>
                      <a:srgbClr val="FF9936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5</a:t>
                </a:r>
                <a:endParaRPr kumimoji="0" lang="ar-SA" altLang="en-US" sz="1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sp>
          <p:nvSpPr>
            <p:cNvPr id="56" name="شكل حر 40">
              <a:extLst>
                <a:ext uri="{FF2B5EF4-FFF2-40B4-BE49-F238E27FC236}">
                  <a16:creationId xmlns:a16="http://schemas.microsoft.com/office/drawing/2014/main" id="{3B140B5C-6903-4CDF-9910-BD0CB3F7B928}"/>
                </a:ext>
              </a:extLst>
            </p:cNvPr>
            <p:cNvSpPr>
              <a:spLocks noEditPoints="1"/>
            </p:cNvSpPr>
            <p:nvPr/>
          </p:nvSpPr>
          <p:spPr bwMode="auto">
            <a:xfrm flipH="1">
              <a:off x="8926512" y="2851541"/>
              <a:ext cx="20638" cy="122238"/>
            </a:xfrm>
            <a:custGeom>
              <a:avLst/>
              <a:gdLst>
                <a:gd name="T0" fmla="*/ 8 w 8"/>
                <a:gd name="T1" fmla="*/ 50 h 50"/>
                <a:gd name="T2" fmla="*/ 8 w 8"/>
                <a:gd name="T3" fmla="*/ 50 h 50"/>
                <a:gd name="T4" fmla="*/ 8 w 8"/>
                <a:gd name="T5" fmla="*/ 50 h 50"/>
                <a:gd name="T6" fmla="*/ 8 w 8"/>
                <a:gd name="T7" fmla="*/ 50 h 50"/>
                <a:gd name="T8" fmla="*/ 0 w 8"/>
                <a:gd name="T9" fmla="*/ 11 h 50"/>
                <a:gd name="T10" fmla="*/ 0 w 8"/>
                <a:gd name="T11" fmla="*/ 11 h 50"/>
                <a:gd name="T12" fmla="*/ 0 w 8"/>
                <a:gd name="T13" fmla="*/ 11 h 50"/>
                <a:gd name="T14" fmla="*/ 0 w 8"/>
                <a:gd name="T15" fmla="*/ 11 h 50"/>
                <a:gd name="T16" fmla="*/ 0 w 8"/>
                <a:gd name="T17" fmla="*/ 11 h 50"/>
                <a:gd name="T18" fmla="*/ 0 w 8"/>
                <a:gd name="T19" fmla="*/ 11 h 50"/>
                <a:gd name="T20" fmla="*/ 0 w 8"/>
                <a:gd name="T21" fmla="*/ 10 h 50"/>
                <a:gd name="T22" fmla="*/ 0 w 8"/>
                <a:gd name="T23" fmla="*/ 10 h 50"/>
                <a:gd name="T24" fmla="*/ 0 w 8"/>
                <a:gd name="T25" fmla="*/ 10 h 50"/>
                <a:gd name="T26" fmla="*/ 0 w 8"/>
                <a:gd name="T27" fmla="*/ 10 h 50"/>
                <a:gd name="T28" fmla="*/ 0 w 8"/>
                <a:gd name="T29" fmla="*/ 9 h 50"/>
                <a:gd name="T30" fmla="*/ 0 w 8"/>
                <a:gd name="T31" fmla="*/ 9 h 50"/>
                <a:gd name="T32" fmla="*/ 0 w 8"/>
                <a:gd name="T33" fmla="*/ 9 h 50"/>
                <a:gd name="T34" fmla="*/ 0 w 8"/>
                <a:gd name="T35" fmla="*/ 9 h 50"/>
                <a:gd name="T36" fmla="*/ 0 w 8"/>
                <a:gd name="T37" fmla="*/ 9 h 50"/>
                <a:gd name="T38" fmla="*/ 0 w 8"/>
                <a:gd name="T39" fmla="*/ 9 h 50"/>
                <a:gd name="T40" fmla="*/ 0 w 8"/>
                <a:gd name="T41" fmla="*/ 8 h 50"/>
                <a:gd name="T42" fmla="*/ 0 w 8"/>
                <a:gd name="T43" fmla="*/ 8 h 50"/>
                <a:gd name="T44" fmla="*/ 0 w 8"/>
                <a:gd name="T45" fmla="*/ 8 h 50"/>
                <a:gd name="T46" fmla="*/ 0 w 8"/>
                <a:gd name="T47" fmla="*/ 7 h 50"/>
                <a:gd name="T48" fmla="*/ 0 w 8"/>
                <a:gd name="T49" fmla="*/ 7 h 50"/>
                <a:gd name="T50" fmla="*/ 0 w 8"/>
                <a:gd name="T51" fmla="*/ 7 h 50"/>
                <a:gd name="T52" fmla="*/ 0 w 8"/>
                <a:gd name="T53" fmla="*/ 7 h 50"/>
                <a:gd name="T54" fmla="*/ 0 w 8"/>
                <a:gd name="T55" fmla="*/ 7 h 50"/>
                <a:gd name="T56" fmla="*/ 0 w 8"/>
                <a:gd name="T57" fmla="*/ 7 h 50"/>
                <a:gd name="T58" fmla="*/ 0 w 8"/>
                <a:gd name="T59" fmla="*/ 6 h 50"/>
                <a:gd name="T60" fmla="*/ 0 w 8"/>
                <a:gd name="T61" fmla="*/ 6 h 50"/>
                <a:gd name="T62" fmla="*/ 0 w 8"/>
                <a:gd name="T63" fmla="*/ 6 h 50"/>
                <a:gd name="T64" fmla="*/ 0 w 8"/>
                <a:gd name="T65" fmla="*/ 6 h 50"/>
                <a:gd name="T66" fmla="*/ 0 w 8"/>
                <a:gd name="T67" fmla="*/ 6 h 50"/>
                <a:gd name="T68" fmla="*/ 0 w 8"/>
                <a:gd name="T69" fmla="*/ 6 h 50"/>
                <a:gd name="T70" fmla="*/ 0 w 8"/>
                <a:gd name="T71" fmla="*/ 5 h 50"/>
                <a:gd name="T72" fmla="*/ 0 w 8"/>
                <a:gd name="T73" fmla="*/ 5 h 50"/>
                <a:gd name="T74" fmla="*/ 0 w 8"/>
                <a:gd name="T75" fmla="*/ 5 h 50"/>
                <a:gd name="T76" fmla="*/ 0 w 8"/>
                <a:gd name="T77" fmla="*/ 5 h 50"/>
                <a:gd name="T78" fmla="*/ 0 w 8"/>
                <a:gd name="T79" fmla="*/ 5 h 50"/>
                <a:gd name="T80" fmla="*/ 0 w 8"/>
                <a:gd name="T81" fmla="*/ 4 h 50"/>
                <a:gd name="T82" fmla="*/ 0 w 8"/>
                <a:gd name="T83" fmla="*/ 4 h 50"/>
                <a:gd name="T84" fmla="*/ 0 w 8"/>
                <a:gd name="T85" fmla="*/ 4 h 50"/>
                <a:gd name="T86" fmla="*/ 0 w 8"/>
                <a:gd name="T87" fmla="*/ 4 h 50"/>
                <a:gd name="T88" fmla="*/ 0 w 8"/>
                <a:gd name="T89" fmla="*/ 3 h 50"/>
                <a:gd name="T90" fmla="*/ 0 w 8"/>
                <a:gd name="T91" fmla="*/ 3 h 50"/>
                <a:gd name="T92" fmla="*/ 0 w 8"/>
                <a:gd name="T93" fmla="*/ 3 h 50"/>
                <a:gd name="T94" fmla="*/ 0 w 8"/>
                <a:gd name="T95" fmla="*/ 3 h 50"/>
                <a:gd name="T96" fmla="*/ 0 w 8"/>
                <a:gd name="T97" fmla="*/ 3 h 50"/>
                <a:gd name="T98" fmla="*/ 0 w 8"/>
                <a:gd name="T99" fmla="*/ 3 h 50"/>
                <a:gd name="T100" fmla="*/ 0 w 8"/>
                <a:gd name="T101" fmla="*/ 2 h 50"/>
                <a:gd name="T102" fmla="*/ 0 w 8"/>
                <a:gd name="T103" fmla="*/ 2 h 50"/>
                <a:gd name="T104" fmla="*/ 0 w 8"/>
                <a:gd name="T105" fmla="*/ 2 h 50"/>
                <a:gd name="T106" fmla="*/ 0 w 8"/>
                <a:gd name="T107" fmla="*/ 2 h 50"/>
                <a:gd name="T108" fmla="*/ 0 w 8"/>
                <a:gd name="T109" fmla="*/ 2 h 50"/>
                <a:gd name="T110" fmla="*/ 0 w 8"/>
                <a:gd name="T111" fmla="*/ 1 h 50"/>
                <a:gd name="T112" fmla="*/ 0 w 8"/>
                <a:gd name="T113" fmla="*/ 0 h 50"/>
                <a:gd name="T114" fmla="*/ 0 w 8"/>
                <a:gd name="T115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8" h="50">
                  <a:moveTo>
                    <a:pt x="8" y="50"/>
                  </a:moveTo>
                  <a:cubicBezTo>
                    <a:pt x="8" y="50"/>
                    <a:pt x="8" y="50"/>
                    <a:pt x="8" y="50"/>
                  </a:cubicBezTo>
                  <a:cubicBezTo>
                    <a:pt x="8" y="50"/>
                    <a:pt x="8" y="50"/>
                    <a:pt x="8" y="50"/>
                  </a:cubicBezTo>
                  <a:moveTo>
                    <a:pt x="8" y="50"/>
                  </a:moveTo>
                  <a:cubicBezTo>
                    <a:pt x="8" y="50"/>
                    <a:pt x="8" y="50"/>
                    <a:pt x="8" y="50"/>
                  </a:cubicBezTo>
                  <a:cubicBezTo>
                    <a:pt x="8" y="50"/>
                    <a:pt x="8" y="50"/>
                    <a:pt x="8" y="50"/>
                  </a:cubicBezTo>
                  <a:moveTo>
                    <a:pt x="8" y="49"/>
                  </a:moveTo>
                  <a:cubicBezTo>
                    <a:pt x="8" y="50"/>
                    <a:pt x="8" y="50"/>
                    <a:pt x="8" y="50"/>
                  </a:cubicBezTo>
                  <a:cubicBezTo>
                    <a:pt x="8" y="50"/>
                    <a:pt x="8" y="50"/>
                    <a:pt x="8" y="49"/>
                  </a:cubicBezTo>
                  <a:moveTo>
                    <a:pt x="0" y="11"/>
                  </a:moveTo>
                  <a:cubicBezTo>
                    <a:pt x="0" y="25"/>
                    <a:pt x="2" y="38"/>
                    <a:pt x="8" y="49"/>
                  </a:cubicBezTo>
                  <a:cubicBezTo>
                    <a:pt x="2" y="38"/>
                    <a:pt x="0" y="25"/>
                    <a:pt x="0" y="11"/>
                  </a:cubicBezTo>
                  <a:moveTo>
                    <a:pt x="0" y="11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0" y="11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0" y="10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0"/>
                  </a:cubicBezTo>
                  <a:moveTo>
                    <a:pt x="0" y="1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0" y="1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9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7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7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5"/>
                  </a:moveTo>
                  <a:cubicBezTo>
                    <a:pt x="0" y="5"/>
                    <a:pt x="0" y="6"/>
                    <a:pt x="0" y="6"/>
                  </a:cubicBezTo>
                  <a:cubicBezTo>
                    <a:pt x="0" y="6"/>
                    <a:pt x="0" y="5"/>
                    <a:pt x="0" y="5"/>
                  </a:cubicBezTo>
                  <a:moveTo>
                    <a:pt x="0" y="5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moveTo>
                    <a:pt x="0" y="5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moveTo>
                    <a:pt x="0" y="5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moveTo>
                    <a:pt x="0" y="4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moveTo>
                    <a:pt x="0" y="4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moveTo>
                    <a:pt x="0" y="4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moveTo>
                    <a:pt x="0" y="3"/>
                  </a:moveTo>
                  <a:cubicBezTo>
                    <a:pt x="0" y="3"/>
                    <a:pt x="0" y="3"/>
                    <a:pt x="0" y="4"/>
                  </a:cubicBezTo>
                  <a:cubicBezTo>
                    <a:pt x="0" y="3"/>
                    <a:pt x="0" y="3"/>
                    <a:pt x="0" y="3"/>
                  </a:cubicBezTo>
                  <a:moveTo>
                    <a:pt x="0" y="3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moveTo>
                    <a:pt x="0" y="3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moveTo>
                    <a:pt x="0" y="2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2"/>
                  </a:cubicBezTo>
                  <a:moveTo>
                    <a:pt x="0" y="2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moveTo>
                    <a:pt x="0" y="2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moveTo>
                    <a:pt x="0" y="2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ar-SA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7" name="شكل حر 46">
              <a:extLst>
                <a:ext uri="{FF2B5EF4-FFF2-40B4-BE49-F238E27FC236}">
                  <a16:creationId xmlns:a16="http://schemas.microsoft.com/office/drawing/2014/main" id="{271A8B1B-DDED-895F-D5C3-90869334DD0A}"/>
                </a:ext>
              </a:extLst>
            </p:cNvPr>
            <p:cNvSpPr>
              <a:spLocks noEditPoints="1"/>
            </p:cNvSpPr>
            <p:nvPr/>
          </p:nvSpPr>
          <p:spPr bwMode="auto">
            <a:xfrm flipH="1">
              <a:off x="8359774" y="3272228"/>
              <a:ext cx="46038" cy="188913"/>
            </a:xfrm>
            <a:custGeom>
              <a:avLst/>
              <a:gdLst>
                <a:gd name="T0" fmla="*/ 3 w 19"/>
                <a:gd name="T1" fmla="*/ 76 h 77"/>
                <a:gd name="T2" fmla="*/ 3 w 19"/>
                <a:gd name="T3" fmla="*/ 76 h 77"/>
                <a:gd name="T4" fmla="*/ 3 w 19"/>
                <a:gd name="T5" fmla="*/ 76 h 77"/>
                <a:gd name="T6" fmla="*/ 3 w 19"/>
                <a:gd name="T7" fmla="*/ 75 h 77"/>
                <a:gd name="T8" fmla="*/ 3 w 19"/>
                <a:gd name="T9" fmla="*/ 75 h 77"/>
                <a:gd name="T10" fmla="*/ 3 w 19"/>
                <a:gd name="T11" fmla="*/ 75 h 77"/>
                <a:gd name="T12" fmla="*/ 3 w 19"/>
                <a:gd name="T13" fmla="*/ 74 h 77"/>
                <a:gd name="T14" fmla="*/ 3 w 19"/>
                <a:gd name="T15" fmla="*/ 74 h 77"/>
                <a:gd name="T16" fmla="*/ 3 w 19"/>
                <a:gd name="T17" fmla="*/ 74 h 77"/>
                <a:gd name="T18" fmla="*/ 2 w 19"/>
                <a:gd name="T19" fmla="*/ 73 h 77"/>
                <a:gd name="T20" fmla="*/ 2 w 19"/>
                <a:gd name="T21" fmla="*/ 73 h 77"/>
                <a:gd name="T22" fmla="*/ 2 w 19"/>
                <a:gd name="T23" fmla="*/ 72 h 77"/>
                <a:gd name="T24" fmla="*/ 2 w 19"/>
                <a:gd name="T25" fmla="*/ 72 h 77"/>
                <a:gd name="T26" fmla="*/ 2 w 19"/>
                <a:gd name="T27" fmla="*/ 71 h 77"/>
                <a:gd name="T28" fmla="*/ 2 w 19"/>
                <a:gd name="T29" fmla="*/ 71 h 77"/>
                <a:gd name="T30" fmla="*/ 2 w 19"/>
                <a:gd name="T31" fmla="*/ 71 h 77"/>
                <a:gd name="T32" fmla="*/ 2 w 19"/>
                <a:gd name="T33" fmla="*/ 70 h 77"/>
                <a:gd name="T34" fmla="*/ 2 w 19"/>
                <a:gd name="T35" fmla="*/ 70 h 77"/>
                <a:gd name="T36" fmla="*/ 2 w 19"/>
                <a:gd name="T37" fmla="*/ 69 h 77"/>
                <a:gd name="T38" fmla="*/ 2 w 19"/>
                <a:gd name="T39" fmla="*/ 69 h 77"/>
                <a:gd name="T40" fmla="*/ 2 w 19"/>
                <a:gd name="T41" fmla="*/ 69 h 77"/>
                <a:gd name="T42" fmla="*/ 2 w 19"/>
                <a:gd name="T43" fmla="*/ 68 h 77"/>
                <a:gd name="T44" fmla="*/ 2 w 19"/>
                <a:gd name="T45" fmla="*/ 68 h 77"/>
                <a:gd name="T46" fmla="*/ 2 w 19"/>
                <a:gd name="T47" fmla="*/ 68 h 77"/>
                <a:gd name="T48" fmla="*/ 1 w 19"/>
                <a:gd name="T49" fmla="*/ 67 h 77"/>
                <a:gd name="T50" fmla="*/ 1 w 19"/>
                <a:gd name="T51" fmla="*/ 67 h 77"/>
                <a:gd name="T52" fmla="*/ 1 w 19"/>
                <a:gd name="T53" fmla="*/ 67 h 77"/>
                <a:gd name="T54" fmla="*/ 1 w 19"/>
                <a:gd name="T55" fmla="*/ 66 h 77"/>
                <a:gd name="T56" fmla="*/ 1 w 19"/>
                <a:gd name="T57" fmla="*/ 66 h 77"/>
                <a:gd name="T58" fmla="*/ 1 w 19"/>
                <a:gd name="T59" fmla="*/ 65 h 77"/>
                <a:gd name="T60" fmla="*/ 1 w 19"/>
                <a:gd name="T61" fmla="*/ 65 h 77"/>
                <a:gd name="T62" fmla="*/ 1 w 19"/>
                <a:gd name="T63" fmla="*/ 65 h 77"/>
                <a:gd name="T64" fmla="*/ 1 w 19"/>
                <a:gd name="T65" fmla="*/ 64 h 77"/>
                <a:gd name="T66" fmla="*/ 1 w 19"/>
                <a:gd name="T67" fmla="*/ 64 h 77"/>
                <a:gd name="T68" fmla="*/ 1 w 19"/>
                <a:gd name="T69" fmla="*/ 64 h 77"/>
                <a:gd name="T70" fmla="*/ 1 w 19"/>
                <a:gd name="T71" fmla="*/ 63 h 77"/>
                <a:gd name="T72" fmla="*/ 1 w 19"/>
                <a:gd name="T73" fmla="*/ 63 h 77"/>
                <a:gd name="T74" fmla="*/ 1 w 19"/>
                <a:gd name="T75" fmla="*/ 62 h 77"/>
                <a:gd name="T76" fmla="*/ 1 w 19"/>
                <a:gd name="T77" fmla="*/ 62 h 77"/>
                <a:gd name="T78" fmla="*/ 1 w 19"/>
                <a:gd name="T79" fmla="*/ 61 h 77"/>
                <a:gd name="T80" fmla="*/ 1 w 19"/>
                <a:gd name="T81" fmla="*/ 61 h 77"/>
                <a:gd name="T82" fmla="*/ 1 w 19"/>
                <a:gd name="T83" fmla="*/ 61 h 77"/>
                <a:gd name="T84" fmla="*/ 1 w 19"/>
                <a:gd name="T85" fmla="*/ 60 h 77"/>
                <a:gd name="T86" fmla="*/ 1 w 19"/>
                <a:gd name="T87" fmla="*/ 60 h 77"/>
                <a:gd name="T88" fmla="*/ 1 w 19"/>
                <a:gd name="T89" fmla="*/ 60 h 77"/>
                <a:gd name="T90" fmla="*/ 18 w 19"/>
                <a:gd name="T91" fmla="*/ 0 h 77"/>
                <a:gd name="T92" fmla="*/ 18 w 19"/>
                <a:gd name="T93" fmla="*/ 0 h 77"/>
                <a:gd name="T94" fmla="*/ 19 w 19"/>
                <a:gd name="T95" fmla="*/ 0 h 77"/>
                <a:gd name="T96" fmla="*/ 19 w 19"/>
                <a:gd name="T97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9" h="77">
                  <a:moveTo>
                    <a:pt x="3" y="77"/>
                  </a:moveTo>
                  <a:cubicBezTo>
                    <a:pt x="3" y="77"/>
                    <a:pt x="3" y="77"/>
                    <a:pt x="3" y="77"/>
                  </a:cubicBezTo>
                  <a:cubicBezTo>
                    <a:pt x="3" y="77"/>
                    <a:pt x="3" y="77"/>
                    <a:pt x="3" y="77"/>
                  </a:cubicBezTo>
                  <a:moveTo>
                    <a:pt x="3" y="76"/>
                  </a:moveTo>
                  <a:cubicBezTo>
                    <a:pt x="3" y="76"/>
                    <a:pt x="3" y="76"/>
                    <a:pt x="3" y="76"/>
                  </a:cubicBezTo>
                  <a:cubicBezTo>
                    <a:pt x="3" y="76"/>
                    <a:pt x="3" y="76"/>
                    <a:pt x="3" y="76"/>
                  </a:cubicBezTo>
                  <a:moveTo>
                    <a:pt x="3" y="76"/>
                  </a:moveTo>
                  <a:cubicBezTo>
                    <a:pt x="3" y="76"/>
                    <a:pt x="3" y="76"/>
                    <a:pt x="3" y="76"/>
                  </a:cubicBezTo>
                  <a:cubicBezTo>
                    <a:pt x="3" y="76"/>
                    <a:pt x="3" y="76"/>
                    <a:pt x="3" y="76"/>
                  </a:cubicBezTo>
                  <a:moveTo>
                    <a:pt x="3" y="76"/>
                  </a:moveTo>
                  <a:cubicBezTo>
                    <a:pt x="3" y="76"/>
                    <a:pt x="3" y="76"/>
                    <a:pt x="3" y="76"/>
                  </a:cubicBezTo>
                  <a:cubicBezTo>
                    <a:pt x="3" y="76"/>
                    <a:pt x="3" y="76"/>
                    <a:pt x="3" y="76"/>
                  </a:cubicBezTo>
                  <a:moveTo>
                    <a:pt x="3" y="76"/>
                  </a:moveTo>
                  <a:cubicBezTo>
                    <a:pt x="3" y="76"/>
                    <a:pt x="3" y="76"/>
                    <a:pt x="3" y="76"/>
                  </a:cubicBezTo>
                  <a:cubicBezTo>
                    <a:pt x="3" y="76"/>
                    <a:pt x="3" y="76"/>
                    <a:pt x="3" y="76"/>
                  </a:cubicBezTo>
                  <a:moveTo>
                    <a:pt x="3" y="75"/>
                  </a:moveTo>
                  <a:cubicBezTo>
                    <a:pt x="3" y="75"/>
                    <a:pt x="3" y="75"/>
                    <a:pt x="3" y="75"/>
                  </a:cubicBezTo>
                  <a:cubicBezTo>
                    <a:pt x="3" y="75"/>
                    <a:pt x="3" y="75"/>
                    <a:pt x="3" y="75"/>
                  </a:cubicBezTo>
                  <a:moveTo>
                    <a:pt x="3" y="75"/>
                  </a:moveTo>
                  <a:cubicBezTo>
                    <a:pt x="3" y="75"/>
                    <a:pt x="3" y="75"/>
                    <a:pt x="3" y="75"/>
                  </a:cubicBezTo>
                  <a:cubicBezTo>
                    <a:pt x="3" y="75"/>
                    <a:pt x="3" y="75"/>
                    <a:pt x="3" y="75"/>
                  </a:cubicBezTo>
                  <a:moveTo>
                    <a:pt x="3" y="75"/>
                  </a:moveTo>
                  <a:cubicBezTo>
                    <a:pt x="3" y="75"/>
                    <a:pt x="3" y="75"/>
                    <a:pt x="3" y="75"/>
                  </a:cubicBezTo>
                  <a:cubicBezTo>
                    <a:pt x="3" y="75"/>
                    <a:pt x="3" y="75"/>
                    <a:pt x="3" y="75"/>
                  </a:cubicBezTo>
                  <a:moveTo>
                    <a:pt x="3" y="74"/>
                  </a:moveTo>
                  <a:cubicBezTo>
                    <a:pt x="3" y="74"/>
                    <a:pt x="3" y="75"/>
                    <a:pt x="3" y="75"/>
                  </a:cubicBezTo>
                  <a:cubicBezTo>
                    <a:pt x="3" y="75"/>
                    <a:pt x="3" y="74"/>
                    <a:pt x="3" y="74"/>
                  </a:cubicBezTo>
                  <a:moveTo>
                    <a:pt x="3" y="74"/>
                  </a:moveTo>
                  <a:cubicBezTo>
                    <a:pt x="3" y="74"/>
                    <a:pt x="3" y="74"/>
                    <a:pt x="3" y="74"/>
                  </a:cubicBezTo>
                  <a:cubicBezTo>
                    <a:pt x="3" y="74"/>
                    <a:pt x="3" y="74"/>
                    <a:pt x="3" y="74"/>
                  </a:cubicBezTo>
                  <a:moveTo>
                    <a:pt x="3" y="74"/>
                  </a:moveTo>
                  <a:cubicBezTo>
                    <a:pt x="3" y="74"/>
                    <a:pt x="3" y="74"/>
                    <a:pt x="3" y="74"/>
                  </a:cubicBezTo>
                  <a:cubicBezTo>
                    <a:pt x="3" y="74"/>
                    <a:pt x="3" y="74"/>
                    <a:pt x="3" y="74"/>
                  </a:cubicBezTo>
                  <a:moveTo>
                    <a:pt x="3" y="74"/>
                  </a:moveTo>
                  <a:cubicBezTo>
                    <a:pt x="3" y="74"/>
                    <a:pt x="3" y="74"/>
                    <a:pt x="3" y="74"/>
                  </a:cubicBezTo>
                  <a:cubicBezTo>
                    <a:pt x="3" y="74"/>
                    <a:pt x="3" y="74"/>
                    <a:pt x="3" y="74"/>
                  </a:cubicBezTo>
                  <a:moveTo>
                    <a:pt x="2" y="73"/>
                  </a:moveTo>
                  <a:cubicBezTo>
                    <a:pt x="2" y="73"/>
                    <a:pt x="2" y="73"/>
                    <a:pt x="2" y="73"/>
                  </a:cubicBezTo>
                  <a:cubicBezTo>
                    <a:pt x="2" y="73"/>
                    <a:pt x="2" y="73"/>
                    <a:pt x="2" y="73"/>
                  </a:cubicBezTo>
                  <a:moveTo>
                    <a:pt x="2" y="73"/>
                  </a:moveTo>
                  <a:cubicBezTo>
                    <a:pt x="2" y="73"/>
                    <a:pt x="2" y="73"/>
                    <a:pt x="2" y="73"/>
                  </a:cubicBezTo>
                  <a:cubicBezTo>
                    <a:pt x="2" y="73"/>
                    <a:pt x="2" y="73"/>
                    <a:pt x="2" y="73"/>
                  </a:cubicBezTo>
                  <a:moveTo>
                    <a:pt x="2" y="72"/>
                  </a:moveTo>
                  <a:cubicBezTo>
                    <a:pt x="2" y="72"/>
                    <a:pt x="2" y="72"/>
                    <a:pt x="2" y="73"/>
                  </a:cubicBezTo>
                  <a:cubicBezTo>
                    <a:pt x="2" y="72"/>
                    <a:pt x="2" y="72"/>
                    <a:pt x="2" y="72"/>
                  </a:cubicBezTo>
                  <a:moveTo>
                    <a:pt x="2" y="72"/>
                  </a:moveTo>
                  <a:cubicBezTo>
                    <a:pt x="2" y="72"/>
                    <a:pt x="2" y="72"/>
                    <a:pt x="2" y="72"/>
                  </a:cubicBezTo>
                  <a:cubicBezTo>
                    <a:pt x="2" y="72"/>
                    <a:pt x="2" y="72"/>
                    <a:pt x="2" y="72"/>
                  </a:cubicBezTo>
                  <a:moveTo>
                    <a:pt x="2" y="72"/>
                  </a:moveTo>
                  <a:cubicBezTo>
                    <a:pt x="2" y="72"/>
                    <a:pt x="2" y="72"/>
                    <a:pt x="2" y="72"/>
                  </a:cubicBezTo>
                  <a:cubicBezTo>
                    <a:pt x="2" y="72"/>
                    <a:pt x="2" y="72"/>
                    <a:pt x="2" y="72"/>
                  </a:cubicBezTo>
                  <a:moveTo>
                    <a:pt x="2" y="72"/>
                  </a:moveTo>
                  <a:cubicBezTo>
                    <a:pt x="2" y="72"/>
                    <a:pt x="2" y="72"/>
                    <a:pt x="2" y="72"/>
                  </a:cubicBezTo>
                  <a:cubicBezTo>
                    <a:pt x="2" y="72"/>
                    <a:pt x="2" y="72"/>
                    <a:pt x="2" y="72"/>
                  </a:cubicBezTo>
                  <a:moveTo>
                    <a:pt x="2" y="71"/>
                  </a:moveTo>
                  <a:cubicBezTo>
                    <a:pt x="2" y="71"/>
                    <a:pt x="2" y="71"/>
                    <a:pt x="2" y="71"/>
                  </a:cubicBezTo>
                  <a:cubicBezTo>
                    <a:pt x="2" y="71"/>
                    <a:pt x="2" y="71"/>
                    <a:pt x="2" y="71"/>
                  </a:cubicBezTo>
                  <a:moveTo>
                    <a:pt x="2" y="71"/>
                  </a:moveTo>
                  <a:cubicBezTo>
                    <a:pt x="2" y="71"/>
                    <a:pt x="2" y="71"/>
                    <a:pt x="2" y="71"/>
                  </a:cubicBezTo>
                  <a:cubicBezTo>
                    <a:pt x="2" y="71"/>
                    <a:pt x="2" y="71"/>
                    <a:pt x="2" y="71"/>
                  </a:cubicBezTo>
                  <a:moveTo>
                    <a:pt x="2" y="71"/>
                  </a:moveTo>
                  <a:cubicBezTo>
                    <a:pt x="2" y="71"/>
                    <a:pt x="2" y="71"/>
                    <a:pt x="2" y="71"/>
                  </a:cubicBezTo>
                  <a:cubicBezTo>
                    <a:pt x="2" y="71"/>
                    <a:pt x="2" y="71"/>
                    <a:pt x="2" y="71"/>
                  </a:cubicBezTo>
                  <a:moveTo>
                    <a:pt x="2" y="71"/>
                  </a:moveTo>
                  <a:cubicBezTo>
                    <a:pt x="2" y="71"/>
                    <a:pt x="2" y="71"/>
                    <a:pt x="2" y="71"/>
                  </a:cubicBezTo>
                  <a:cubicBezTo>
                    <a:pt x="2" y="71"/>
                    <a:pt x="2" y="71"/>
                    <a:pt x="2" y="71"/>
                  </a:cubicBezTo>
                  <a:moveTo>
                    <a:pt x="2" y="70"/>
                  </a:moveTo>
                  <a:cubicBezTo>
                    <a:pt x="2" y="70"/>
                    <a:pt x="2" y="70"/>
                    <a:pt x="2" y="70"/>
                  </a:cubicBezTo>
                  <a:cubicBezTo>
                    <a:pt x="2" y="70"/>
                    <a:pt x="2" y="70"/>
                    <a:pt x="2" y="70"/>
                  </a:cubicBezTo>
                  <a:moveTo>
                    <a:pt x="2" y="70"/>
                  </a:moveTo>
                  <a:cubicBezTo>
                    <a:pt x="2" y="70"/>
                    <a:pt x="2" y="70"/>
                    <a:pt x="2" y="70"/>
                  </a:cubicBezTo>
                  <a:cubicBezTo>
                    <a:pt x="2" y="70"/>
                    <a:pt x="2" y="70"/>
                    <a:pt x="2" y="70"/>
                  </a:cubicBezTo>
                  <a:moveTo>
                    <a:pt x="2" y="70"/>
                  </a:moveTo>
                  <a:cubicBezTo>
                    <a:pt x="2" y="70"/>
                    <a:pt x="2" y="70"/>
                    <a:pt x="2" y="70"/>
                  </a:cubicBezTo>
                  <a:cubicBezTo>
                    <a:pt x="2" y="70"/>
                    <a:pt x="2" y="70"/>
                    <a:pt x="2" y="70"/>
                  </a:cubicBezTo>
                  <a:moveTo>
                    <a:pt x="2" y="69"/>
                  </a:moveTo>
                  <a:cubicBezTo>
                    <a:pt x="2" y="69"/>
                    <a:pt x="2" y="70"/>
                    <a:pt x="2" y="70"/>
                  </a:cubicBezTo>
                  <a:cubicBezTo>
                    <a:pt x="2" y="70"/>
                    <a:pt x="2" y="69"/>
                    <a:pt x="2" y="69"/>
                  </a:cubicBezTo>
                  <a:moveTo>
                    <a:pt x="2" y="69"/>
                  </a:moveTo>
                  <a:cubicBezTo>
                    <a:pt x="2" y="69"/>
                    <a:pt x="2" y="69"/>
                    <a:pt x="2" y="69"/>
                  </a:cubicBezTo>
                  <a:cubicBezTo>
                    <a:pt x="2" y="69"/>
                    <a:pt x="2" y="69"/>
                    <a:pt x="2" y="69"/>
                  </a:cubicBezTo>
                  <a:moveTo>
                    <a:pt x="2" y="69"/>
                  </a:moveTo>
                  <a:cubicBezTo>
                    <a:pt x="2" y="69"/>
                    <a:pt x="2" y="69"/>
                    <a:pt x="2" y="69"/>
                  </a:cubicBezTo>
                  <a:cubicBezTo>
                    <a:pt x="2" y="69"/>
                    <a:pt x="2" y="69"/>
                    <a:pt x="2" y="69"/>
                  </a:cubicBezTo>
                  <a:moveTo>
                    <a:pt x="2" y="68"/>
                  </a:moveTo>
                  <a:cubicBezTo>
                    <a:pt x="2" y="69"/>
                    <a:pt x="2" y="69"/>
                    <a:pt x="2" y="69"/>
                  </a:cubicBezTo>
                  <a:cubicBezTo>
                    <a:pt x="2" y="69"/>
                    <a:pt x="2" y="69"/>
                    <a:pt x="2" y="68"/>
                  </a:cubicBezTo>
                  <a:moveTo>
                    <a:pt x="2" y="68"/>
                  </a:moveTo>
                  <a:cubicBezTo>
                    <a:pt x="2" y="68"/>
                    <a:pt x="2" y="68"/>
                    <a:pt x="2" y="68"/>
                  </a:cubicBezTo>
                  <a:cubicBezTo>
                    <a:pt x="2" y="68"/>
                    <a:pt x="2" y="68"/>
                    <a:pt x="2" y="68"/>
                  </a:cubicBezTo>
                  <a:moveTo>
                    <a:pt x="2" y="68"/>
                  </a:moveTo>
                  <a:cubicBezTo>
                    <a:pt x="2" y="68"/>
                    <a:pt x="2" y="68"/>
                    <a:pt x="2" y="68"/>
                  </a:cubicBezTo>
                  <a:cubicBezTo>
                    <a:pt x="2" y="68"/>
                    <a:pt x="2" y="68"/>
                    <a:pt x="2" y="68"/>
                  </a:cubicBezTo>
                  <a:moveTo>
                    <a:pt x="2" y="68"/>
                  </a:moveTo>
                  <a:cubicBezTo>
                    <a:pt x="2" y="68"/>
                    <a:pt x="2" y="68"/>
                    <a:pt x="2" y="68"/>
                  </a:cubicBezTo>
                  <a:cubicBezTo>
                    <a:pt x="2" y="68"/>
                    <a:pt x="2" y="68"/>
                    <a:pt x="2" y="68"/>
                  </a:cubicBezTo>
                  <a:moveTo>
                    <a:pt x="1" y="67"/>
                  </a:moveTo>
                  <a:cubicBezTo>
                    <a:pt x="1" y="67"/>
                    <a:pt x="1" y="67"/>
                    <a:pt x="1" y="68"/>
                  </a:cubicBezTo>
                  <a:cubicBezTo>
                    <a:pt x="1" y="67"/>
                    <a:pt x="1" y="67"/>
                    <a:pt x="1" y="67"/>
                  </a:cubicBezTo>
                  <a:moveTo>
                    <a:pt x="1" y="67"/>
                  </a:move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moveTo>
                    <a:pt x="1" y="67"/>
                  </a:move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moveTo>
                    <a:pt x="1" y="67"/>
                  </a:move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moveTo>
                    <a:pt x="1" y="66"/>
                  </a:move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moveTo>
                    <a:pt x="1" y="66"/>
                  </a:move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moveTo>
                    <a:pt x="1" y="66"/>
                  </a:move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moveTo>
                    <a:pt x="1" y="65"/>
                  </a:moveTo>
                  <a:cubicBezTo>
                    <a:pt x="1" y="65"/>
                    <a:pt x="1" y="66"/>
                    <a:pt x="1" y="66"/>
                  </a:cubicBezTo>
                  <a:cubicBezTo>
                    <a:pt x="1" y="66"/>
                    <a:pt x="1" y="65"/>
                    <a:pt x="1" y="65"/>
                  </a:cubicBezTo>
                  <a:moveTo>
                    <a:pt x="1" y="65"/>
                  </a:move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moveTo>
                    <a:pt x="1" y="65"/>
                  </a:move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moveTo>
                    <a:pt x="1" y="64"/>
                  </a:move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4"/>
                  </a:cubicBezTo>
                  <a:moveTo>
                    <a:pt x="1" y="64"/>
                  </a:move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moveTo>
                    <a:pt x="1" y="64"/>
                  </a:move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moveTo>
                    <a:pt x="1" y="64"/>
                  </a:move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moveTo>
                    <a:pt x="1" y="63"/>
                  </a:moveTo>
                  <a:cubicBezTo>
                    <a:pt x="1" y="63"/>
                    <a:pt x="1" y="63"/>
                    <a:pt x="1" y="64"/>
                  </a:cubicBezTo>
                  <a:cubicBezTo>
                    <a:pt x="1" y="63"/>
                    <a:pt x="1" y="63"/>
                    <a:pt x="1" y="63"/>
                  </a:cubicBezTo>
                  <a:moveTo>
                    <a:pt x="1" y="63"/>
                  </a:move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moveTo>
                    <a:pt x="1" y="63"/>
                  </a:move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moveTo>
                    <a:pt x="1" y="63"/>
                  </a:move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moveTo>
                    <a:pt x="1" y="62"/>
                  </a:moveTo>
                  <a:cubicBezTo>
                    <a:pt x="1" y="62"/>
                    <a:pt x="1" y="62"/>
                    <a:pt x="1" y="62"/>
                  </a:cubicBezTo>
                  <a:cubicBezTo>
                    <a:pt x="1" y="62"/>
                    <a:pt x="1" y="62"/>
                    <a:pt x="1" y="62"/>
                  </a:cubicBezTo>
                  <a:moveTo>
                    <a:pt x="1" y="62"/>
                  </a:moveTo>
                  <a:cubicBezTo>
                    <a:pt x="1" y="62"/>
                    <a:pt x="1" y="62"/>
                    <a:pt x="1" y="62"/>
                  </a:cubicBezTo>
                  <a:cubicBezTo>
                    <a:pt x="1" y="62"/>
                    <a:pt x="1" y="62"/>
                    <a:pt x="1" y="62"/>
                  </a:cubicBezTo>
                  <a:moveTo>
                    <a:pt x="1" y="62"/>
                  </a:moveTo>
                  <a:cubicBezTo>
                    <a:pt x="1" y="62"/>
                    <a:pt x="1" y="62"/>
                    <a:pt x="1" y="62"/>
                  </a:cubicBezTo>
                  <a:cubicBezTo>
                    <a:pt x="1" y="62"/>
                    <a:pt x="1" y="62"/>
                    <a:pt x="1" y="62"/>
                  </a:cubicBezTo>
                  <a:moveTo>
                    <a:pt x="1" y="61"/>
                  </a:moveTo>
                  <a:cubicBezTo>
                    <a:pt x="1" y="61"/>
                    <a:pt x="1" y="62"/>
                    <a:pt x="1" y="62"/>
                  </a:cubicBezTo>
                  <a:cubicBezTo>
                    <a:pt x="1" y="62"/>
                    <a:pt x="1" y="61"/>
                    <a:pt x="1" y="61"/>
                  </a:cubicBezTo>
                  <a:moveTo>
                    <a:pt x="1" y="61"/>
                  </a:moveTo>
                  <a:cubicBezTo>
                    <a:pt x="1" y="61"/>
                    <a:pt x="1" y="61"/>
                    <a:pt x="1" y="61"/>
                  </a:cubicBezTo>
                  <a:cubicBezTo>
                    <a:pt x="1" y="61"/>
                    <a:pt x="1" y="61"/>
                    <a:pt x="1" y="61"/>
                  </a:cubicBezTo>
                  <a:moveTo>
                    <a:pt x="1" y="61"/>
                  </a:moveTo>
                  <a:cubicBezTo>
                    <a:pt x="1" y="61"/>
                    <a:pt x="1" y="61"/>
                    <a:pt x="1" y="61"/>
                  </a:cubicBezTo>
                  <a:cubicBezTo>
                    <a:pt x="1" y="61"/>
                    <a:pt x="1" y="61"/>
                    <a:pt x="1" y="61"/>
                  </a:cubicBezTo>
                  <a:moveTo>
                    <a:pt x="1" y="60"/>
                  </a:moveTo>
                  <a:cubicBezTo>
                    <a:pt x="1" y="61"/>
                    <a:pt x="1" y="61"/>
                    <a:pt x="1" y="61"/>
                  </a:cubicBezTo>
                  <a:cubicBezTo>
                    <a:pt x="1" y="61"/>
                    <a:pt x="1" y="61"/>
                    <a:pt x="1" y="60"/>
                  </a:cubicBezTo>
                  <a:moveTo>
                    <a:pt x="1" y="60"/>
                  </a:moveTo>
                  <a:cubicBezTo>
                    <a:pt x="1" y="60"/>
                    <a:pt x="1" y="60"/>
                    <a:pt x="1" y="60"/>
                  </a:cubicBezTo>
                  <a:cubicBezTo>
                    <a:pt x="1" y="60"/>
                    <a:pt x="1" y="60"/>
                    <a:pt x="1" y="60"/>
                  </a:cubicBezTo>
                  <a:moveTo>
                    <a:pt x="1" y="60"/>
                  </a:moveTo>
                  <a:cubicBezTo>
                    <a:pt x="1" y="60"/>
                    <a:pt x="1" y="60"/>
                    <a:pt x="1" y="60"/>
                  </a:cubicBezTo>
                  <a:cubicBezTo>
                    <a:pt x="1" y="60"/>
                    <a:pt x="1" y="60"/>
                    <a:pt x="1" y="60"/>
                  </a:cubicBezTo>
                  <a:moveTo>
                    <a:pt x="1" y="60"/>
                  </a:moveTo>
                  <a:cubicBezTo>
                    <a:pt x="1" y="60"/>
                    <a:pt x="1" y="60"/>
                    <a:pt x="1" y="60"/>
                  </a:cubicBezTo>
                  <a:cubicBezTo>
                    <a:pt x="1" y="60"/>
                    <a:pt x="1" y="60"/>
                    <a:pt x="1" y="60"/>
                  </a:cubicBezTo>
                  <a:moveTo>
                    <a:pt x="18" y="1"/>
                  </a:moveTo>
                  <a:cubicBezTo>
                    <a:pt x="6" y="17"/>
                    <a:pt x="0" y="38"/>
                    <a:pt x="1" y="60"/>
                  </a:cubicBezTo>
                  <a:cubicBezTo>
                    <a:pt x="0" y="38"/>
                    <a:pt x="6" y="17"/>
                    <a:pt x="18" y="1"/>
                  </a:cubicBezTo>
                  <a:moveTo>
                    <a:pt x="18" y="0"/>
                  </a:moveTo>
                  <a:cubicBezTo>
                    <a:pt x="18" y="0"/>
                    <a:pt x="18" y="0"/>
                    <a:pt x="18" y="1"/>
                  </a:cubicBezTo>
                  <a:cubicBezTo>
                    <a:pt x="18" y="0"/>
                    <a:pt x="18" y="0"/>
                    <a:pt x="18" y="0"/>
                  </a:cubicBezTo>
                  <a:moveTo>
                    <a:pt x="19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18" y="0"/>
                    <a:pt x="18" y="0"/>
                    <a:pt x="19" y="0"/>
                  </a:cubicBezTo>
                  <a:moveTo>
                    <a:pt x="19" y="0"/>
                  </a:moveTo>
                  <a:cubicBezTo>
                    <a:pt x="19" y="0"/>
                    <a:pt x="19" y="0"/>
                    <a:pt x="19" y="0"/>
                  </a:cubicBezTo>
                  <a:cubicBezTo>
                    <a:pt x="19" y="0"/>
                    <a:pt x="19" y="0"/>
                    <a:pt x="19" y="0"/>
                  </a:cubicBezTo>
                  <a:moveTo>
                    <a:pt x="19" y="0"/>
                  </a:moveTo>
                  <a:cubicBezTo>
                    <a:pt x="19" y="0"/>
                    <a:pt x="19" y="0"/>
                    <a:pt x="19" y="0"/>
                  </a:cubicBezTo>
                  <a:cubicBezTo>
                    <a:pt x="19" y="0"/>
                    <a:pt x="19" y="0"/>
                    <a:pt x="19" y="0"/>
                  </a:cubicBezTo>
                  <a:moveTo>
                    <a:pt x="19" y="0"/>
                  </a:moveTo>
                  <a:cubicBezTo>
                    <a:pt x="19" y="0"/>
                    <a:pt x="19" y="0"/>
                    <a:pt x="19" y="0"/>
                  </a:cubicBezTo>
                  <a:cubicBezTo>
                    <a:pt x="19" y="0"/>
                    <a:pt x="19" y="0"/>
                    <a:pt x="19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ar-SA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grpSp>
          <p:nvGrpSpPr>
            <p:cNvPr id="58" name="المجموعة 4">
              <a:extLst>
                <a:ext uri="{FF2B5EF4-FFF2-40B4-BE49-F238E27FC236}">
                  <a16:creationId xmlns:a16="http://schemas.microsoft.com/office/drawing/2014/main" id="{8763BCA3-8977-D00B-C04C-350CC1D7FABF}"/>
                </a:ext>
              </a:extLst>
            </p:cNvPr>
            <p:cNvGrpSpPr/>
            <p:nvPr/>
          </p:nvGrpSpPr>
          <p:grpSpPr>
            <a:xfrm>
              <a:off x="7654737" y="3437374"/>
              <a:ext cx="585788" cy="700042"/>
              <a:chOff x="7654737" y="3437374"/>
              <a:chExt cx="585788" cy="700042"/>
            </a:xfrm>
          </p:grpSpPr>
          <p:sp>
            <p:nvSpPr>
              <p:cNvPr id="96" name="شكل حر 44">
                <a:extLst>
                  <a:ext uri="{FF2B5EF4-FFF2-40B4-BE49-F238E27FC236}">
                    <a16:creationId xmlns:a16="http://schemas.microsoft.com/office/drawing/2014/main" id="{51AC2DBF-DF1B-F6D0-A972-538E50986D0B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7654737" y="3437374"/>
                <a:ext cx="585788" cy="587375"/>
              </a:xfrm>
              <a:custGeom>
                <a:avLst/>
                <a:gdLst>
                  <a:gd name="T0" fmla="*/ 127 w 240"/>
                  <a:gd name="T1" fmla="*/ 236 h 240"/>
                  <a:gd name="T2" fmla="*/ 236 w 240"/>
                  <a:gd name="T3" fmla="*/ 113 h 240"/>
                  <a:gd name="T4" fmla="*/ 113 w 240"/>
                  <a:gd name="T5" fmla="*/ 4 h 240"/>
                  <a:gd name="T6" fmla="*/ 4 w 240"/>
                  <a:gd name="T7" fmla="*/ 127 h 240"/>
                  <a:gd name="T8" fmla="*/ 127 w 240"/>
                  <a:gd name="T9" fmla="*/ 236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0" h="240">
                    <a:moveTo>
                      <a:pt x="127" y="236"/>
                    </a:moveTo>
                    <a:cubicBezTo>
                      <a:pt x="191" y="232"/>
                      <a:pt x="240" y="177"/>
                      <a:pt x="236" y="113"/>
                    </a:cubicBezTo>
                    <a:cubicBezTo>
                      <a:pt x="232" y="49"/>
                      <a:pt x="177" y="0"/>
                      <a:pt x="113" y="4"/>
                    </a:cubicBezTo>
                    <a:cubicBezTo>
                      <a:pt x="49" y="8"/>
                      <a:pt x="0" y="63"/>
                      <a:pt x="4" y="127"/>
                    </a:cubicBezTo>
                    <a:cubicBezTo>
                      <a:pt x="8" y="191"/>
                      <a:pt x="63" y="240"/>
                      <a:pt x="127" y="236"/>
                    </a:cubicBezTo>
                  </a:path>
                </a:pathLst>
              </a:custGeom>
              <a:solidFill>
                <a:srgbClr val="F2A01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1" anchor="t" anchorCtr="0" compatLnSpc="1">
                <a:prstTxWarp prst="textNoShape">
                  <a:avLst/>
                </a:prstTxWarp>
              </a:bodyPr>
              <a:lstStyle/>
              <a:p>
                <a:pPr algn="r" rtl="1"/>
                <a:endParaRPr lang="ar-SA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97" name="شكل حر 45">
                <a:extLst>
                  <a:ext uri="{FF2B5EF4-FFF2-40B4-BE49-F238E27FC236}">
                    <a16:creationId xmlns:a16="http://schemas.microsoft.com/office/drawing/2014/main" id="{760BA2A7-9969-3DB0-646B-469F6098D972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7710300" y="3492937"/>
                <a:ext cx="471488" cy="473075"/>
              </a:xfrm>
              <a:custGeom>
                <a:avLst/>
                <a:gdLst>
                  <a:gd name="T0" fmla="*/ 102 w 193"/>
                  <a:gd name="T1" fmla="*/ 190 h 193"/>
                  <a:gd name="T2" fmla="*/ 189 w 193"/>
                  <a:gd name="T3" fmla="*/ 91 h 193"/>
                  <a:gd name="T4" fmla="*/ 90 w 193"/>
                  <a:gd name="T5" fmla="*/ 4 h 193"/>
                  <a:gd name="T6" fmla="*/ 3 w 193"/>
                  <a:gd name="T7" fmla="*/ 103 h 193"/>
                  <a:gd name="T8" fmla="*/ 102 w 193"/>
                  <a:gd name="T9" fmla="*/ 190 h 1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3" h="193">
                    <a:moveTo>
                      <a:pt x="102" y="190"/>
                    </a:moveTo>
                    <a:cubicBezTo>
                      <a:pt x="153" y="187"/>
                      <a:pt x="193" y="143"/>
                      <a:pt x="189" y="91"/>
                    </a:cubicBezTo>
                    <a:cubicBezTo>
                      <a:pt x="186" y="40"/>
                      <a:pt x="142" y="0"/>
                      <a:pt x="90" y="4"/>
                    </a:cubicBezTo>
                    <a:cubicBezTo>
                      <a:pt x="39" y="7"/>
                      <a:pt x="0" y="51"/>
                      <a:pt x="3" y="103"/>
                    </a:cubicBezTo>
                    <a:cubicBezTo>
                      <a:pt x="6" y="154"/>
                      <a:pt x="50" y="193"/>
                      <a:pt x="102" y="190"/>
                    </a:cubicBezTo>
                  </a:path>
                </a:pathLst>
              </a:cu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1" anchor="t" anchorCtr="0" compatLnSpc="1">
                <a:prstTxWarp prst="textNoShape">
                  <a:avLst/>
                </a:prstTxWarp>
              </a:bodyPr>
              <a:lstStyle/>
              <a:p>
                <a:pPr algn="r" rtl="1"/>
                <a:endParaRPr lang="ar-SA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98" name="شكل حر 47">
                <a:extLst>
                  <a:ext uri="{FF2B5EF4-FFF2-40B4-BE49-F238E27FC236}">
                    <a16:creationId xmlns:a16="http://schemas.microsoft.com/office/drawing/2014/main" id="{3DE5DF1A-58DA-3F25-E5A8-BFF9089E2427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7969062" y="3537387"/>
                <a:ext cx="207963" cy="420688"/>
              </a:xfrm>
              <a:custGeom>
                <a:avLst/>
                <a:gdLst>
                  <a:gd name="T0" fmla="*/ 19 w 85"/>
                  <a:gd name="T1" fmla="*/ 24 h 172"/>
                  <a:gd name="T2" fmla="*/ 19 w 85"/>
                  <a:gd name="T3" fmla="*/ 24 h 172"/>
                  <a:gd name="T4" fmla="*/ 18 w 85"/>
                  <a:gd name="T5" fmla="*/ 24 h 172"/>
                  <a:gd name="T6" fmla="*/ 18 w 85"/>
                  <a:gd name="T7" fmla="*/ 25 h 172"/>
                  <a:gd name="T8" fmla="*/ 1 w 85"/>
                  <a:gd name="T9" fmla="*/ 84 h 172"/>
                  <a:gd name="T10" fmla="*/ 1 w 85"/>
                  <a:gd name="T11" fmla="*/ 84 h 172"/>
                  <a:gd name="T12" fmla="*/ 1 w 85"/>
                  <a:gd name="T13" fmla="*/ 85 h 172"/>
                  <a:gd name="T14" fmla="*/ 1 w 85"/>
                  <a:gd name="T15" fmla="*/ 85 h 172"/>
                  <a:gd name="T16" fmla="*/ 1 w 85"/>
                  <a:gd name="T17" fmla="*/ 85 h 172"/>
                  <a:gd name="T18" fmla="*/ 1 w 85"/>
                  <a:gd name="T19" fmla="*/ 86 h 172"/>
                  <a:gd name="T20" fmla="*/ 1 w 85"/>
                  <a:gd name="T21" fmla="*/ 86 h 172"/>
                  <a:gd name="T22" fmla="*/ 1 w 85"/>
                  <a:gd name="T23" fmla="*/ 87 h 172"/>
                  <a:gd name="T24" fmla="*/ 1 w 85"/>
                  <a:gd name="T25" fmla="*/ 87 h 172"/>
                  <a:gd name="T26" fmla="*/ 1 w 85"/>
                  <a:gd name="T27" fmla="*/ 88 h 172"/>
                  <a:gd name="T28" fmla="*/ 1 w 85"/>
                  <a:gd name="T29" fmla="*/ 88 h 172"/>
                  <a:gd name="T30" fmla="*/ 1 w 85"/>
                  <a:gd name="T31" fmla="*/ 88 h 172"/>
                  <a:gd name="T32" fmla="*/ 1 w 85"/>
                  <a:gd name="T33" fmla="*/ 89 h 172"/>
                  <a:gd name="T34" fmla="*/ 1 w 85"/>
                  <a:gd name="T35" fmla="*/ 89 h 172"/>
                  <a:gd name="T36" fmla="*/ 1 w 85"/>
                  <a:gd name="T37" fmla="*/ 90 h 172"/>
                  <a:gd name="T38" fmla="*/ 1 w 85"/>
                  <a:gd name="T39" fmla="*/ 90 h 172"/>
                  <a:gd name="T40" fmla="*/ 1 w 85"/>
                  <a:gd name="T41" fmla="*/ 91 h 172"/>
                  <a:gd name="T42" fmla="*/ 1 w 85"/>
                  <a:gd name="T43" fmla="*/ 91 h 172"/>
                  <a:gd name="T44" fmla="*/ 1 w 85"/>
                  <a:gd name="T45" fmla="*/ 91 h 172"/>
                  <a:gd name="T46" fmla="*/ 2 w 85"/>
                  <a:gd name="T47" fmla="*/ 92 h 172"/>
                  <a:gd name="T48" fmla="*/ 2 w 85"/>
                  <a:gd name="T49" fmla="*/ 92 h 172"/>
                  <a:gd name="T50" fmla="*/ 2 w 85"/>
                  <a:gd name="T51" fmla="*/ 93 h 172"/>
                  <a:gd name="T52" fmla="*/ 2 w 85"/>
                  <a:gd name="T53" fmla="*/ 93 h 172"/>
                  <a:gd name="T54" fmla="*/ 2 w 85"/>
                  <a:gd name="T55" fmla="*/ 94 h 172"/>
                  <a:gd name="T56" fmla="*/ 2 w 85"/>
                  <a:gd name="T57" fmla="*/ 94 h 172"/>
                  <a:gd name="T58" fmla="*/ 2 w 85"/>
                  <a:gd name="T59" fmla="*/ 94 h 172"/>
                  <a:gd name="T60" fmla="*/ 2 w 85"/>
                  <a:gd name="T61" fmla="*/ 95 h 172"/>
                  <a:gd name="T62" fmla="*/ 2 w 85"/>
                  <a:gd name="T63" fmla="*/ 95 h 172"/>
                  <a:gd name="T64" fmla="*/ 2 w 85"/>
                  <a:gd name="T65" fmla="*/ 96 h 172"/>
                  <a:gd name="T66" fmla="*/ 2 w 85"/>
                  <a:gd name="T67" fmla="*/ 96 h 172"/>
                  <a:gd name="T68" fmla="*/ 2 w 85"/>
                  <a:gd name="T69" fmla="*/ 96 h 172"/>
                  <a:gd name="T70" fmla="*/ 2 w 85"/>
                  <a:gd name="T71" fmla="*/ 97 h 172"/>
                  <a:gd name="T72" fmla="*/ 3 w 85"/>
                  <a:gd name="T73" fmla="*/ 98 h 172"/>
                  <a:gd name="T74" fmla="*/ 3 w 85"/>
                  <a:gd name="T75" fmla="*/ 98 h 172"/>
                  <a:gd name="T76" fmla="*/ 3 w 85"/>
                  <a:gd name="T77" fmla="*/ 98 h 172"/>
                  <a:gd name="T78" fmla="*/ 3 w 85"/>
                  <a:gd name="T79" fmla="*/ 99 h 172"/>
                  <a:gd name="T80" fmla="*/ 3 w 85"/>
                  <a:gd name="T81" fmla="*/ 99 h 172"/>
                  <a:gd name="T82" fmla="*/ 3 w 85"/>
                  <a:gd name="T83" fmla="*/ 100 h 172"/>
                  <a:gd name="T84" fmla="*/ 3 w 85"/>
                  <a:gd name="T85" fmla="*/ 100 h 172"/>
                  <a:gd name="T86" fmla="*/ 3 w 85"/>
                  <a:gd name="T87" fmla="*/ 100 h 172"/>
                  <a:gd name="T88" fmla="*/ 85 w 85"/>
                  <a:gd name="T89" fmla="*/ 172 h 172"/>
                  <a:gd name="T90" fmla="*/ 16 w 85"/>
                  <a:gd name="T91" fmla="*/ 80 h 172"/>
                  <a:gd name="T92" fmla="*/ 42 w 85"/>
                  <a:gd name="T93" fmla="*/ 2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85" h="172">
                    <a:moveTo>
                      <a:pt x="45" y="0"/>
                    </a:moveTo>
                    <a:cubicBezTo>
                      <a:pt x="35" y="6"/>
                      <a:pt x="26" y="1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8" y="24"/>
                      <a:pt x="18" y="24"/>
                      <a:pt x="18" y="24"/>
                    </a:cubicBezTo>
                    <a:cubicBezTo>
                      <a:pt x="18" y="24"/>
                      <a:pt x="18" y="24"/>
                      <a:pt x="18" y="24"/>
                    </a:cubicBezTo>
                    <a:cubicBezTo>
                      <a:pt x="18" y="24"/>
                      <a:pt x="18" y="24"/>
                      <a:pt x="18" y="25"/>
                    </a:cubicBezTo>
                    <a:cubicBezTo>
                      <a:pt x="18" y="25"/>
                      <a:pt x="18" y="25"/>
                      <a:pt x="18" y="25"/>
                    </a:cubicBezTo>
                    <a:cubicBezTo>
                      <a:pt x="6" y="41"/>
                      <a:pt x="0" y="62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2"/>
                    </a:cubicBezTo>
                    <a:cubicBezTo>
                      <a:pt x="1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1"/>
                    </a:cubicBezTo>
                    <a:cubicBezTo>
                      <a:pt x="3" y="101"/>
                      <a:pt x="3" y="101"/>
                      <a:pt x="3" y="101"/>
                    </a:cubicBezTo>
                    <a:cubicBezTo>
                      <a:pt x="12" y="139"/>
                      <a:pt x="45" y="168"/>
                      <a:pt x="85" y="172"/>
                    </a:cubicBezTo>
                    <a:cubicBezTo>
                      <a:pt x="73" y="168"/>
                      <a:pt x="61" y="161"/>
                      <a:pt x="52" y="152"/>
                    </a:cubicBezTo>
                    <a:cubicBezTo>
                      <a:pt x="38" y="140"/>
                      <a:pt x="28" y="125"/>
                      <a:pt x="22" y="107"/>
                    </a:cubicBezTo>
                    <a:cubicBezTo>
                      <a:pt x="20" y="98"/>
                      <a:pt x="18" y="89"/>
                      <a:pt x="16" y="80"/>
                    </a:cubicBezTo>
                    <a:cubicBezTo>
                      <a:pt x="16" y="79"/>
                      <a:pt x="16" y="79"/>
                      <a:pt x="16" y="79"/>
                    </a:cubicBezTo>
                    <a:cubicBezTo>
                      <a:pt x="15" y="60"/>
                      <a:pt x="19" y="42"/>
                      <a:pt x="27" y="24"/>
                    </a:cubicBezTo>
                    <a:cubicBezTo>
                      <a:pt x="32" y="17"/>
                      <a:pt x="37" y="10"/>
                      <a:pt x="42" y="2"/>
                    </a:cubicBezTo>
                    <a:cubicBezTo>
                      <a:pt x="43" y="1"/>
                      <a:pt x="44" y="1"/>
                      <a:pt x="45" y="0"/>
                    </a:cubicBezTo>
                  </a:path>
                </a:pathLst>
              </a:custGeom>
              <a:solidFill>
                <a:srgbClr val="FFB5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1" anchor="t" anchorCtr="0" compatLnSpc="1">
                <a:prstTxWarp prst="textNoShape">
                  <a:avLst/>
                </a:prstTxWarp>
              </a:bodyPr>
              <a:lstStyle/>
              <a:p>
                <a:pPr algn="r" rtl="1"/>
                <a:endParaRPr lang="ar-SA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99" name="مستطيل 48">
                <a:extLst>
                  <a:ext uri="{FF2B5EF4-FFF2-40B4-BE49-F238E27FC236}">
                    <a16:creationId xmlns:a16="http://schemas.microsoft.com/office/drawing/2014/main" id="{3328D7A6-41A3-F165-FCC2-8D4F56387A0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7878575" y="3623112"/>
                <a:ext cx="142875" cy="161925"/>
              </a:xfrm>
              <a:prstGeom prst="rect">
                <a:avLst/>
              </a:pr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1" anchor="t" anchorCtr="0" compatLnSpc="1">
                <a:prstTxWarp prst="textNoShape">
                  <a:avLst/>
                </a:prstTxWarp>
              </a:bodyPr>
              <a:lstStyle/>
              <a:p>
                <a:pPr algn="r" rtl="1"/>
                <a:endParaRPr lang="ar-SA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100" name="مستطيل 49">
                <a:extLst>
                  <a:ext uri="{FF2B5EF4-FFF2-40B4-BE49-F238E27FC236}">
                    <a16:creationId xmlns:a16="http://schemas.microsoft.com/office/drawing/2014/main" id="{0D315E83-E3D5-9DC9-0A9E-0F2BD62EC7E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7849910" y="3564007"/>
                <a:ext cx="165110" cy="3231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rtlCol="1" anchor="t" anchorCtr="0" compatLnSpc="1">
                <a:prstTxWarp prst="textNoShape">
                  <a:avLst/>
                </a:prstTxWarp>
                <a:spAutoFit/>
              </a:bodyPr>
              <a:lstStyle>
                <a:lvl1pPr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r" defTabSz="914400" rtl="1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ar-SA" sz="2100" b="1" i="0" u="none" strike="noStrike" cap="none" normalizeH="0" dirty="0">
                    <a:ln>
                      <a:noFill/>
                    </a:ln>
                    <a:solidFill>
                      <a:srgbClr val="FF9936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1</a:t>
                </a:r>
                <a:endParaRPr kumimoji="0" lang="ar-SA" altLang="en-US" sz="1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101" name="شكل حر 52">
                <a:extLst>
                  <a:ext uri="{FF2B5EF4-FFF2-40B4-BE49-F238E27FC236}">
                    <a16:creationId xmlns:a16="http://schemas.microsoft.com/office/drawing/2014/main" id="{3DF931C8-CE0E-9D0F-5573-1FF6FEAC13C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flipH="1">
                <a:off x="8137525" y="3978666"/>
                <a:ext cx="60325" cy="158750"/>
              </a:xfrm>
              <a:custGeom>
                <a:avLst/>
                <a:gdLst>
                  <a:gd name="T0" fmla="*/ 0 w 25"/>
                  <a:gd name="T1" fmla="*/ 65 h 65"/>
                  <a:gd name="T2" fmla="*/ 0 w 25"/>
                  <a:gd name="T3" fmla="*/ 65 h 65"/>
                  <a:gd name="T4" fmla="*/ 0 w 25"/>
                  <a:gd name="T5" fmla="*/ 65 h 65"/>
                  <a:gd name="T6" fmla="*/ 0 w 25"/>
                  <a:gd name="T7" fmla="*/ 65 h 65"/>
                  <a:gd name="T8" fmla="*/ 0 w 25"/>
                  <a:gd name="T9" fmla="*/ 65 h 65"/>
                  <a:gd name="T10" fmla="*/ 0 w 25"/>
                  <a:gd name="T11" fmla="*/ 65 h 65"/>
                  <a:gd name="T12" fmla="*/ 0 w 25"/>
                  <a:gd name="T13" fmla="*/ 64 h 65"/>
                  <a:gd name="T14" fmla="*/ 0 w 25"/>
                  <a:gd name="T15" fmla="*/ 64 h 65"/>
                  <a:gd name="T16" fmla="*/ 0 w 25"/>
                  <a:gd name="T17" fmla="*/ 64 h 65"/>
                  <a:gd name="T18" fmla="*/ 0 w 25"/>
                  <a:gd name="T19" fmla="*/ 64 h 65"/>
                  <a:gd name="T20" fmla="*/ 0 w 25"/>
                  <a:gd name="T21" fmla="*/ 64 h 65"/>
                  <a:gd name="T22" fmla="*/ 0 w 25"/>
                  <a:gd name="T23" fmla="*/ 64 h 65"/>
                  <a:gd name="T24" fmla="*/ 0 w 25"/>
                  <a:gd name="T25" fmla="*/ 64 h 65"/>
                  <a:gd name="T26" fmla="*/ 0 w 25"/>
                  <a:gd name="T27" fmla="*/ 64 h 65"/>
                  <a:gd name="T28" fmla="*/ 0 w 25"/>
                  <a:gd name="T29" fmla="*/ 64 h 65"/>
                  <a:gd name="T30" fmla="*/ 0 w 25"/>
                  <a:gd name="T31" fmla="*/ 63 h 65"/>
                  <a:gd name="T32" fmla="*/ 0 w 25"/>
                  <a:gd name="T33" fmla="*/ 64 h 65"/>
                  <a:gd name="T34" fmla="*/ 0 w 25"/>
                  <a:gd name="T35" fmla="*/ 64 h 65"/>
                  <a:gd name="T36" fmla="*/ 0 w 25"/>
                  <a:gd name="T37" fmla="*/ 63 h 65"/>
                  <a:gd name="T38" fmla="*/ 25 w 25"/>
                  <a:gd name="T39" fmla="*/ 0 h 65"/>
                  <a:gd name="T40" fmla="*/ 0 w 25"/>
                  <a:gd name="T41" fmla="*/ 63 h 65"/>
                  <a:gd name="T42" fmla="*/ 25 w 25"/>
                  <a:gd name="T43" fmla="*/ 0 h 65"/>
                  <a:gd name="T44" fmla="*/ 25 w 25"/>
                  <a:gd name="T45" fmla="*/ 0 h 65"/>
                  <a:gd name="T46" fmla="*/ 25 w 25"/>
                  <a:gd name="T47" fmla="*/ 0 h 65"/>
                  <a:gd name="T48" fmla="*/ 25 w 25"/>
                  <a:gd name="T49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5" h="65">
                    <a:moveTo>
                      <a:pt x="0" y="65"/>
                    </a:moveTo>
                    <a:cubicBezTo>
                      <a:pt x="0" y="65"/>
                      <a:pt x="0" y="65"/>
                      <a:pt x="0" y="65"/>
                    </a:cubicBezTo>
                    <a:cubicBezTo>
                      <a:pt x="0" y="65"/>
                      <a:pt x="0" y="65"/>
                      <a:pt x="0" y="65"/>
                    </a:cubicBezTo>
                    <a:moveTo>
                      <a:pt x="0" y="65"/>
                    </a:moveTo>
                    <a:cubicBezTo>
                      <a:pt x="0" y="65"/>
                      <a:pt x="0" y="65"/>
                      <a:pt x="0" y="65"/>
                    </a:cubicBezTo>
                    <a:cubicBezTo>
                      <a:pt x="0" y="65"/>
                      <a:pt x="0" y="65"/>
                      <a:pt x="0" y="65"/>
                    </a:cubicBezTo>
                    <a:moveTo>
                      <a:pt x="0" y="64"/>
                    </a:moveTo>
                    <a:cubicBezTo>
                      <a:pt x="0" y="64"/>
                      <a:pt x="0" y="64"/>
                      <a:pt x="0" y="64"/>
                    </a:cubicBezTo>
                    <a:cubicBezTo>
                      <a:pt x="0" y="64"/>
                      <a:pt x="0" y="64"/>
                      <a:pt x="0" y="64"/>
                    </a:cubicBezTo>
                    <a:moveTo>
                      <a:pt x="0" y="64"/>
                    </a:moveTo>
                    <a:cubicBezTo>
                      <a:pt x="0" y="64"/>
                      <a:pt x="0" y="64"/>
                      <a:pt x="0" y="64"/>
                    </a:cubicBezTo>
                    <a:cubicBezTo>
                      <a:pt x="0" y="64"/>
                      <a:pt x="0" y="64"/>
                      <a:pt x="0" y="64"/>
                    </a:cubicBezTo>
                    <a:moveTo>
                      <a:pt x="0" y="64"/>
                    </a:moveTo>
                    <a:cubicBezTo>
                      <a:pt x="0" y="64"/>
                      <a:pt x="0" y="64"/>
                      <a:pt x="0" y="64"/>
                    </a:cubicBezTo>
                    <a:cubicBezTo>
                      <a:pt x="0" y="64"/>
                      <a:pt x="0" y="64"/>
                      <a:pt x="0" y="64"/>
                    </a:cubicBezTo>
                    <a:moveTo>
                      <a:pt x="0" y="63"/>
                    </a:moveTo>
                    <a:cubicBezTo>
                      <a:pt x="0" y="63"/>
                      <a:pt x="0" y="64"/>
                      <a:pt x="0" y="64"/>
                    </a:cubicBezTo>
                    <a:cubicBezTo>
                      <a:pt x="0" y="64"/>
                      <a:pt x="0" y="64"/>
                      <a:pt x="0" y="64"/>
                    </a:cubicBezTo>
                    <a:cubicBezTo>
                      <a:pt x="0" y="64"/>
                      <a:pt x="0" y="63"/>
                      <a:pt x="0" y="63"/>
                    </a:cubicBezTo>
                    <a:moveTo>
                      <a:pt x="25" y="0"/>
                    </a:moveTo>
                    <a:cubicBezTo>
                      <a:pt x="10" y="17"/>
                      <a:pt x="0" y="39"/>
                      <a:pt x="0" y="63"/>
                    </a:cubicBezTo>
                    <a:cubicBezTo>
                      <a:pt x="0" y="39"/>
                      <a:pt x="10" y="17"/>
                      <a:pt x="25" y="0"/>
                    </a:cubicBezTo>
                    <a:moveTo>
                      <a:pt x="25" y="0"/>
                    </a:moveTo>
                    <a:cubicBezTo>
                      <a:pt x="25" y="0"/>
                      <a:pt x="25" y="0"/>
                      <a:pt x="25" y="0"/>
                    </a:cubicBezTo>
                    <a:cubicBezTo>
                      <a:pt x="25" y="0"/>
                      <a:pt x="25" y="0"/>
                      <a:pt x="25" y="0"/>
                    </a:cubicBezTo>
                  </a:path>
                </a:pathLst>
              </a:custGeom>
              <a:solidFill>
                <a:srgbClr val="E56A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1" anchor="t" anchorCtr="0" compatLnSpc="1">
                <a:prstTxWarp prst="textNoShape">
                  <a:avLst/>
                </a:prstTxWarp>
              </a:bodyPr>
              <a:lstStyle/>
              <a:p>
                <a:pPr algn="r" rtl="1"/>
                <a:endParaRPr lang="ar-SA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sp>
          <p:nvSpPr>
            <p:cNvPr id="59" name="شكل حر 58">
              <a:extLst>
                <a:ext uri="{FF2B5EF4-FFF2-40B4-BE49-F238E27FC236}">
                  <a16:creationId xmlns:a16="http://schemas.microsoft.com/office/drawing/2014/main" id="{C4C3520D-F677-62FA-0B47-5B6FA771EC32}"/>
                </a:ext>
              </a:extLst>
            </p:cNvPr>
            <p:cNvSpPr>
              <a:spLocks noEditPoints="1"/>
            </p:cNvSpPr>
            <p:nvPr/>
          </p:nvSpPr>
          <p:spPr bwMode="auto">
            <a:xfrm flipH="1">
              <a:off x="8337550" y="4732728"/>
              <a:ext cx="44450" cy="222250"/>
            </a:xfrm>
            <a:custGeom>
              <a:avLst/>
              <a:gdLst>
                <a:gd name="T0" fmla="*/ 7 w 18"/>
                <a:gd name="T1" fmla="*/ 91 h 91"/>
                <a:gd name="T2" fmla="*/ 7 w 18"/>
                <a:gd name="T3" fmla="*/ 91 h 91"/>
                <a:gd name="T4" fmla="*/ 7 w 18"/>
                <a:gd name="T5" fmla="*/ 91 h 91"/>
                <a:gd name="T6" fmla="*/ 7 w 18"/>
                <a:gd name="T7" fmla="*/ 91 h 91"/>
                <a:gd name="T8" fmla="*/ 7 w 18"/>
                <a:gd name="T9" fmla="*/ 91 h 91"/>
                <a:gd name="T10" fmla="*/ 7 w 18"/>
                <a:gd name="T11" fmla="*/ 91 h 91"/>
                <a:gd name="T12" fmla="*/ 7 w 18"/>
                <a:gd name="T13" fmla="*/ 91 h 91"/>
                <a:gd name="T14" fmla="*/ 7 w 18"/>
                <a:gd name="T15" fmla="*/ 91 h 91"/>
                <a:gd name="T16" fmla="*/ 7 w 18"/>
                <a:gd name="T17" fmla="*/ 91 h 91"/>
                <a:gd name="T18" fmla="*/ 7 w 18"/>
                <a:gd name="T19" fmla="*/ 91 h 91"/>
                <a:gd name="T20" fmla="*/ 7 w 18"/>
                <a:gd name="T21" fmla="*/ 91 h 91"/>
                <a:gd name="T22" fmla="*/ 7 w 18"/>
                <a:gd name="T23" fmla="*/ 91 h 91"/>
                <a:gd name="T24" fmla="*/ 6 w 18"/>
                <a:gd name="T25" fmla="*/ 90 h 91"/>
                <a:gd name="T26" fmla="*/ 7 w 18"/>
                <a:gd name="T27" fmla="*/ 91 h 91"/>
                <a:gd name="T28" fmla="*/ 6 w 18"/>
                <a:gd name="T29" fmla="*/ 90 h 91"/>
                <a:gd name="T30" fmla="*/ 0 w 18"/>
                <a:gd name="T31" fmla="*/ 57 h 91"/>
                <a:gd name="T32" fmla="*/ 6 w 18"/>
                <a:gd name="T33" fmla="*/ 90 h 91"/>
                <a:gd name="T34" fmla="*/ 0 w 18"/>
                <a:gd name="T35" fmla="*/ 57 h 91"/>
                <a:gd name="T36" fmla="*/ 0 w 18"/>
                <a:gd name="T37" fmla="*/ 57 h 91"/>
                <a:gd name="T38" fmla="*/ 0 w 18"/>
                <a:gd name="T39" fmla="*/ 57 h 91"/>
                <a:gd name="T40" fmla="*/ 0 w 18"/>
                <a:gd name="T41" fmla="*/ 57 h 91"/>
                <a:gd name="T42" fmla="*/ 0 w 18"/>
                <a:gd name="T43" fmla="*/ 57 h 91"/>
                <a:gd name="T44" fmla="*/ 0 w 18"/>
                <a:gd name="T45" fmla="*/ 57 h 91"/>
                <a:gd name="T46" fmla="*/ 0 w 18"/>
                <a:gd name="T47" fmla="*/ 57 h 91"/>
                <a:gd name="T48" fmla="*/ 0 w 18"/>
                <a:gd name="T49" fmla="*/ 56 h 91"/>
                <a:gd name="T50" fmla="*/ 0 w 18"/>
                <a:gd name="T51" fmla="*/ 57 h 91"/>
                <a:gd name="T52" fmla="*/ 0 w 18"/>
                <a:gd name="T53" fmla="*/ 56 h 91"/>
                <a:gd name="T54" fmla="*/ 0 w 18"/>
                <a:gd name="T55" fmla="*/ 56 h 91"/>
                <a:gd name="T56" fmla="*/ 0 w 18"/>
                <a:gd name="T57" fmla="*/ 56 h 91"/>
                <a:gd name="T58" fmla="*/ 0 w 18"/>
                <a:gd name="T59" fmla="*/ 56 h 91"/>
                <a:gd name="T60" fmla="*/ 0 w 18"/>
                <a:gd name="T61" fmla="*/ 56 h 91"/>
                <a:gd name="T62" fmla="*/ 0 w 18"/>
                <a:gd name="T63" fmla="*/ 56 h 91"/>
                <a:gd name="T64" fmla="*/ 0 w 18"/>
                <a:gd name="T65" fmla="*/ 56 h 91"/>
                <a:gd name="T66" fmla="*/ 0 w 18"/>
                <a:gd name="T67" fmla="*/ 56 h 91"/>
                <a:gd name="T68" fmla="*/ 0 w 18"/>
                <a:gd name="T69" fmla="*/ 56 h 91"/>
                <a:gd name="T70" fmla="*/ 0 w 18"/>
                <a:gd name="T71" fmla="*/ 56 h 91"/>
                <a:gd name="T72" fmla="*/ 0 w 18"/>
                <a:gd name="T73" fmla="*/ 55 h 91"/>
                <a:gd name="T74" fmla="*/ 0 w 18"/>
                <a:gd name="T75" fmla="*/ 56 h 91"/>
                <a:gd name="T76" fmla="*/ 0 w 18"/>
                <a:gd name="T77" fmla="*/ 56 h 91"/>
                <a:gd name="T78" fmla="*/ 0 w 18"/>
                <a:gd name="T79" fmla="*/ 55 h 91"/>
                <a:gd name="T80" fmla="*/ 18 w 18"/>
                <a:gd name="T81" fmla="*/ 0 h 91"/>
                <a:gd name="T82" fmla="*/ 0 w 18"/>
                <a:gd name="T83" fmla="*/ 55 h 91"/>
                <a:gd name="T84" fmla="*/ 18 w 18"/>
                <a:gd name="T85" fmla="*/ 0 h 91"/>
                <a:gd name="T86" fmla="*/ 18 w 18"/>
                <a:gd name="T87" fmla="*/ 0 h 91"/>
                <a:gd name="T88" fmla="*/ 18 w 18"/>
                <a:gd name="T89" fmla="*/ 0 h 91"/>
                <a:gd name="T90" fmla="*/ 18 w 18"/>
                <a:gd name="T91" fmla="*/ 0 h 91"/>
                <a:gd name="T92" fmla="*/ 18 w 18"/>
                <a:gd name="T93" fmla="*/ 0 h 91"/>
                <a:gd name="T94" fmla="*/ 18 w 18"/>
                <a:gd name="T95" fmla="*/ 0 h 91"/>
                <a:gd name="T96" fmla="*/ 18 w 18"/>
                <a:gd name="T97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8" h="91">
                  <a:moveTo>
                    <a:pt x="7" y="91"/>
                  </a:moveTo>
                  <a:cubicBezTo>
                    <a:pt x="7" y="91"/>
                    <a:pt x="7" y="91"/>
                    <a:pt x="7" y="91"/>
                  </a:cubicBezTo>
                  <a:cubicBezTo>
                    <a:pt x="7" y="91"/>
                    <a:pt x="7" y="91"/>
                    <a:pt x="7" y="91"/>
                  </a:cubicBezTo>
                  <a:moveTo>
                    <a:pt x="7" y="91"/>
                  </a:moveTo>
                  <a:cubicBezTo>
                    <a:pt x="7" y="91"/>
                    <a:pt x="7" y="91"/>
                    <a:pt x="7" y="91"/>
                  </a:cubicBezTo>
                  <a:cubicBezTo>
                    <a:pt x="7" y="91"/>
                    <a:pt x="7" y="91"/>
                    <a:pt x="7" y="91"/>
                  </a:cubicBezTo>
                  <a:moveTo>
                    <a:pt x="7" y="91"/>
                  </a:moveTo>
                  <a:cubicBezTo>
                    <a:pt x="7" y="91"/>
                    <a:pt x="7" y="91"/>
                    <a:pt x="7" y="91"/>
                  </a:cubicBezTo>
                  <a:cubicBezTo>
                    <a:pt x="7" y="91"/>
                    <a:pt x="7" y="91"/>
                    <a:pt x="7" y="91"/>
                  </a:cubicBezTo>
                  <a:moveTo>
                    <a:pt x="7" y="91"/>
                  </a:moveTo>
                  <a:cubicBezTo>
                    <a:pt x="7" y="91"/>
                    <a:pt x="7" y="91"/>
                    <a:pt x="7" y="91"/>
                  </a:cubicBezTo>
                  <a:cubicBezTo>
                    <a:pt x="7" y="91"/>
                    <a:pt x="7" y="91"/>
                    <a:pt x="7" y="91"/>
                  </a:cubicBezTo>
                  <a:moveTo>
                    <a:pt x="6" y="90"/>
                  </a:moveTo>
                  <a:cubicBezTo>
                    <a:pt x="6" y="90"/>
                    <a:pt x="6" y="90"/>
                    <a:pt x="7" y="91"/>
                  </a:cubicBezTo>
                  <a:cubicBezTo>
                    <a:pt x="6" y="90"/>
                    <a:pt x="6" y="90"/>
                    <a:pt x="6" y="90"/>
                  </a:cubicBezTo>
                  <a:moveTo>
                    <a:pt x="0" y="57"/>
                  </a:moveTo>
                  <a:cubicBezTo>
                    <a:pt x="0" y="69"/>
                    <a:pt x="2" y="80"/>
                    <a:pt x="6" y="90"/>
                  </a:cubicBezTo>
                  <a:cubicBezTo>
                    <a:pt x="2" y="80"/>
                    <a:pt x="0" y="69"/>
                    <a:pt x="0" y="57"/>
                  </a:cubicBezTo>
                  <a:moveTo>
                    <a:pt x="0" y="57"/>
                  </a:moveTo>
                  <a:cubicBezTo>
                    <a:pt x="0" y="57"/>
                    <a:pt x="0" y="57"/>
                    <a:pt x="0" y="57"/>
                  </a:cubicBezTo>
                  <a:cubicBezTo>
                    <a:pt x="0" y="57"/>
                    <a:pt x="0" y="57"/>
                    <a:pt x="0" y="57"/>
                  </a:cubicBezTo>
                  <a:moveTo>
                    <a:pt x="0" y="57"/>
                  </a:moveTo>
                  <a:cubicBezTo>
                    <a:pt x="0" y="57"/>
                    <a:pt x="0" y="57"/>
                    <a:pt x="0" y="57"/>
                  </a:cubicBezTo>
                  <a:cubicBezTo>
                    <a:pt x="0" y="57"/>
                    <a:pt x="0" y="57"/>
                    <a:pt x="0" y="57"/>
                  </a:cubicBezTo>
                  <a:moveTo>
                    <a:pt x="0" y="56"/>
                  </a:moveTo>
                  <a:cubicBezTo>
                    <a:pt x="0" y="57"/>
                    <a:pt x="0" y="57"/>
                    <a:pt x="0" y="57"/>
                  </a:cubicBezTo>
                  <a:cubicBezTo>
                    <a:pt x="0" y="57"/>
                    <a:pt x="0" y="57"/>
                    <a:pt x="0" y="56"/>
                  </a:cubicBezTo>
                  <a:moveTo>
                    <a:pt x="0" y="56"/>
                  </a:moveTo>
                  <a:cubicBezTo>
                    <a:pt x="0" y="56"/>
                    <a:pt x="0" y="56"/>
                    <a:pt x="0" y="56"/>
                  </a:cubicBezTo>
                  <a:cubicBezTo>
                    <a:pt x="0" y="56"/>
                    <a:pt x="0" y="56"/>
                    <a:pt x="0" y="56"/>
                  </a:cubicBezTo>
                  <a:moveTo>
                    <a:pt x="0" y="56"/>
                  </a:moveTo>
                  <a:cubicBezTo>
                    <a:pt x="0" y="56"/>
                    <a:pt x="0" y="56"/>
                    <a:pt x="0" y="56"/>
                  </a:cubicBezTo>
                  <a:cubicBezTo>
                    <a:pt x="0" y="56"/>
                    <a:pt x="0" y="56"/>
                    <a:pt x="0" y="56"/>
                  </a:cubicBezTo>
                  <a:moveTo>
                    <a:pt x="0" y="56"/>
                  </a:moveTo>
                  <a:cubicBezTo>
                    <a:pt x="0" y="56"/>
                    <a:pt x="0" y="56"/>
                    <a:pt x="0" y="56"/>
                  </a:cubicBezTo>
                  <a:cubicBezTo>
                    <a:pt x="0" y="56"/>
                    <a:pt x="0" y="56"/>
                    <a:pt x="0" y="56"/>
                  </a:cubicBezTo>
                  <a:moveTo>
                    <a:pt x="0" y="55"/>
                  </a:moveTo>
                  <a:cubicBezTo>
                    <a:pt x="0" y="55"/>
                    <a:pt x="0" y="55"/>
                    <a:pt x="0" y="56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55"/>
                    <a:pt x="0" y="55"/>
                    <a:pt x="0" y="55"/>
                  </a:cubicBezTo>
                  <a:moveTo>
                    <a:pt x="18" y="0"/>
                  </a:moveTo>
                  <a:cubicBezTo>
                    <a:pt x="7" y="15"/>
                    <a:pt x="0" y="35"/>
                    <a:pt x="0" y="55"/>
                  </a:cubicBezTo>
                  <a:cubicBezTo>
                    <a:pt x="0" y="35"/>
                    <a:pt x="7" y="15"/>
                    <a:pt x="18" y="0"/>
                  </a:cubicBezTo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18" y="0"/>
                    <a:pt x="18" y="0"/>
                    <a:pt x="18" y="0"/>
                  </a:cubicBezTo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18" y="0"/>
                    <a:pt x="18" y="0"/>
                    <a:pt x="18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ar-SA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grpSp>
          <p:nvGrpSpPr>
            <p:cNvPr id="60" name="المجموعة 5">
              <a:extLst>
                <a:ext uri="{FF2B5EF4-FFF2-40B4-BE49-F238E27FC236}">
                  <a16:creationId xmlns:a16="http://schemas.microsoft.com/office/drawing/2014/main" id="{46C43738-B073-22E7-23C7-6FE7EA1BFD19}"/>
                </a:ext>
              </a:extLst>
            </p:cNvPr>
            <p:cNvGrpSpPr/>
            <p:nvPr/>
          </p:nvGrpSpPr>
          <p:grpSpPr>
            <a:xfrm>
              <a:off x="8281351" y="5157861"/>
              <a:ext cx="629286" cy="577850"/>
              <a:chOff x="8281351" y="5157861"/>
              <a:chExt cx="629286" cy="577850"/>
            </a:xfrm>
          </p:grpSpPr>
          <p:sp>
            <p:nvSpPr>
              <p:cNvPr id="90" name="شكل حر 62">
                <a:extLst>
                  <a:ext uri="{FF2B5EF4-FFF2-40B4-BE49-F238E27FC236}">
                    <a16:creationId xmlns:a16="http://schemas.microsoft.com/office/drawing/2014/main" id="{154115D4-A781-33A9-2258-143226C3FFFD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8281351" y="5157861"/>
                <a:ext cx="577850" cy="577850"/>
              </a:xfrm>
              <a:custGeom>
                <a:avLst/>
                <a:gdLst>
                  <a:gd name="T0" fmla="*/ 122 w 236"/>
                  <a:gd name="T1" fmla="*/ 234 h 236"/>
                  <a:gd name="T2" fmla="*/ 234 w 236"/>
                  <a:gd name="T3" fmla="*/ 114 h 236"/>
                  <a:gd name="T4" fmla="*/ 114 w 236"/>
                  <a:gd name="T5" fmla="*/ 2 h 236"/>
                  <a:gd name="T6" fmla="*/ 2 w 236"/>
                  <a:gd name="T7" fmla="*/ 122 h 236"/>
                  <a:gd name="T8" fmla="*/ 122 w 236"/>
                  <a:gd name="T9" fmla="*/ 234 h 2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6" h="236">
                    <a:moveTo>
                      <a:pt x="122" y="234"/>
                    </a:moveTo>
                    <a:cubicBezTo>
                      <a:pt x="186" y="231"/>
                      <a:pt x="236" y="178"/>
                      <a:pt x="234" y="114"/>
                    </a:cubicBezTo>
                    <a:cubicBezTo>
                      <a:pt x="232" y="50"/>
                      <a:pt x="178" y="0"/>
                      <a:pt x="114" y="2"/>
                    </a:cubicBezTo>
                    <a:cubicBezTo>
                      <a:pt x="50" y="4"/>
                      <a:pt x="0" y="58"/>
                      <a:pt x="2" y="122"/>
                    </a:cubicBezTo>
                    <a:cubicBezTo>
                      <a:pt x="4" y="186"/>
                      <a:pt x="58" y="236"/>
                      <a:pt x="122" y="234"/>
                    </a:cubicBezTo>
                  </a:path>
                </a:pathLst>
              </a:custGeom>
              <a:solidFill>
                <a:srgbClr val="F2A01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1" anchor="t" anchorCtr="0" compatLnSpc="1">
                <a:prstTxWarp prst="textNoShape">
                  <a:avLst/>
                </a:prstTxWarp>
              </a:bodyPr>
              <a:lstStyle/>
              <a:p>
                <a:pPr algn="r" rtl="1"/>
                <a:endParaRPr lang="ar-SA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91" name="شكل حر 63">
                <a:extLst>
                  <a:ext uri="{FF2B5EF4-FFF2-40B4-BE49-F238E27FC236}">
                    <a16:creationId xmlns:a16="http://schemas.microsoft.com/office/drawing/2014/main" id="{85DEA1FE-2DE8-C5A2-CE51-899876D41253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8336913" y="5215011"/>
                <a:ext cx="465138" cy="463550"/>
              </a:xfrm>
              <a:custGeom>
                <a:avLst/>
                <a:gdLst>
                  <a:gd name="T0" fmla="*/ 98 w 190"/>
                  <a:gd name="T1" fmla="*/ 188 h 190"/>
                  <a:gd name="T2" fmla="*/ 188 w 190"/>
                  <a:gd name="T3" fmla="*/ 91 h 190"/>
                  <a:gd name="T4" fmla="*/ 92 w 190"/>
                  <a:gd name="T5" fmla="*/ 1 h 190"/>
                  <a:gd name="T6" fmla="*/ 1 w 190"/>
                  <a:gd name="T7" fmla="*/ 98 h 190"/>
                  <a:gd name="T8" fmla="*/ 98 w 190"/>
                  <a:gd name="T9" fmla="*/ 188 h 1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0" h="190">
                    <a:moveTo>
                      <a:pt x="98" y="188"/>
                    </a:moveTo>
                    <a:cubicBezTo>
                      <a:pt x="150" y="186"/>
                      <a:pt x="190" y="143"/>
                      <a:pt x="188" y="91"/>
                    </a:cubicBezTo>
                    <a:cubicBezTo>
                      <a:pt x="186" y="40"/>
                      <a:pt x="143" y="0"/>
                      <a:pt x="92" y="1"/>
                    </a:cubicBezTo>
                    <a:cubicBezTo>
                      <a:pt x="40" y="3"/>
                      <a:pt x="0" y="47"/>
                      <a:pt x="1" y="98"/>
                    </a:cubicBezTo>
                    <a:cubicBezTo>
                      <a:pt x="3" y="149"/>
                      <a:pt x="47" y="190"/>
                      <a:pt x="98" y="188"/>
                    </a:cubicBezTo>
                  </a:path>
                </a:pathLst>
              </a:cu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1" anchor="t" anchorCtr="0" compatLnSpc="1">
                <a:prstTxWarp prst="textNoShape">
                  <a:avLst/>
                </a:prstTxWarp>
              </a:bodyPr>
              <a:lstStyle/>
              <a:p>
                <a:pPr algn="r" rtl="1"/>
                <a:endParaRPr lang="ar-SA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92" name="شكل حر 64">
                <a:extLst>
                  <a:ext uri="{FF2B5EF4-FFF2-40B4-BE49-F238E27FC236}">
                    <a16:creationId xmlns:a16="http://schemas.microsoft.com/office/drawing/2014/main" id="{3975AFAC-C596-15E5-845C-FD771743A21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flipH="1">
                <a:off x="8893174" y="5326453"/>
                <a:ext cx="17463" cy="168275"/>
              </a:xfrm>
              <a:custGeom>
                <a:avLst/>
                <a:gdLst>
                  <a:gd name="T0" fmla="*/ 7 w 7"/>
                  <a:gd name="T1" fmla="*/ 69 h 69"/>
                  <a:gd name="T2" fmla="*/ 7 w 7"/>
                  <a:gd name="T3" fmla="*/ 69 h 69"/>
                  <a:gd name="T4" fmla="*/ 7 w 7"/>
                  <a:gd name="T5" fmla="*/ 69 h 69"/>
                  <a:gd name="T6" fmla="*/ 7 w 7"/>
                  <a:gd name="T7" fmla="*/ 68 h 69"/>
                  <a:gd name="T8" fmla="*/ 6 w 7"/>
                  <a:gd name="T9" fmla="*/ 67 h 69"/>
                  <a:gd name="T10" fmla="*/ 6 w 7"/>
                  <a:gd name="T11" fmla="*/ 66 h 69"/>
                  <a:gd name="T12" fmla="*/ 6 w 7"/>
                  <a:gd name="T13" fmla="*/ 66 h 69"/>
                  <a:gd name="T14" fmla="*/ 6 w 7"/>
                  <a:gd name="T15" fmla="*/ 66 h 69"/>
                  <a:gd name="T16" fmla="*/ 6 w 7"/>
                  <a:gd name="T17" fmla="*/ 66 h 69"/>
                  <a:gd name="T18" fmla="*/ 5 w 7"/>
                  <a:gd name="T19" fmla="*/ 65 h 69"/>
                  <a:gd name="T20" fmla="*/ 5 w 7"/>
                  <a:gd name="T21" fmla="*/ 65 h 69"/>
                  <a:gd name="T22" fmla="*/ 5 w 7"/>
                  <a:gd name="T23" fmla="*/ 65 h 69"/>
                  <a:gd name="T24" fmla="*/ 5 w 7"/>
                  <a:gd name="T25" fmla="*/ 64 h 69"/>
                  <a:gd name="T26" fmla="*/ 5 w 7"/>
                  <a:gd name="T27" fmla="*/ 64 h 69"/>
                  <a:gd name="T28" fmla="*/ 5 w 7"/>
                  <a:gd name="T29" fmla="*/ 63 h 69"/>
                  <a:gd name="T30" fmla="*/ 5 w 7"/>
                  <a:gd name="T31" fmla="*/ 63 h 69"/>
                  <a:gd name="T32" fmla="*/ 5 w 7"/>
                  <a:gd name="T33" fmla="*/ 63 h 69"/>
                  <a:gd name="T34" fmla="*/ 5 w 7"/>
                  <a:gd name="T35" fmla="*/ 62 h 69"/>
                  <a:gd name="T36" fmla="*/ 4 w 7"/>
                  <a:gd name="T37" fmla="*/ 62 h 69"/>
                  <a:gd name="T38" fmla="*/ 4 w 7"/>
                  <a:gd name="T39" fmla="*/ 62 h 69"/>
                  <a:gd name="T40" fmla="*/ 4 w 7"/>
                  <a:gd name="T41" fmla="*/ 61 h 69"/>
                  <a:gd name="T42" fmla="*/ 4 w 7"/>
                  <a:gd name="T43" fmla="*/ 60 h 69"/>
                  <a:gd name="T44" fmla="*/ 4 w 7"/>
                  <a:gd name="T45" fmla="*/ 60 h 69"/>
                  <a:gd name="T46" fmla="*/ 4 w 7"/>
                  <a:gd name="T47" fmla="*/ 60 h 69"/>
                  <a:gd name="T48" fmla="*/ 4 w 7"/>
                  <a:gd name="T49" fmla="*/ 60 h 69"/>
                  <a:gd name="T50" fmla="*/ 4 w 7"/>
                  <a:gd name="T51" fmla="*/ 59 h 69"/>
                  <a:gd name="T52" fmla="*/ 4 w 7"/>
                  <a:gd name="T53" fmla="*/ 59 h 69"/>
                  <a:gd name="T54" fmla="*/ 3 w 7"/>
                  <a:gd name="T55" fmla="*/ 59 h 69"/>
                  <a:gd name="T56" fmla="*/ 3 w 7"/>
                  <a:gd name="T57" fmla="*/ 57 h 69"/>
                  <a:gd name="T58" fmla="*/ 3 w 7"/>
                  <a:gd name="T59" fmla="*/ 57 h 69"/>
                  <a:gd name="T60" fmla="*/ 3 w 7"/>
                  <a:gd name="T61" fmla="*/ 56 h 69"/>
                  <a:gd name="T62" fmla="*/ 3 w 7"/>
                  <a:gd name="T63" fmla="*/ 56 h 69"/>
                  <a:gd name="T64" fmla="*/ 3 w 7"/>
                  <a:gd name="T65" fmla="*/ 56 h 69"/>
                  <a:gd name="T66" fmla="*/ 0 w 7"/>
                  <a:gd name="T67" fmla="*/ 40 h 69"/>
                  <a:gd name="T68" fmla="*/ 0 w 7"/>
                  <a:gd name="T69" fmla="*/ 40 h 69"/>
                  <a:gd name="T70" fmla="*/ 0 w 7"/>
                  <a:gd name="T71" fmla="*/ 40 h 69"/>
                  <a:gd name="T72" fmla="*/ 0 w 7"/>
                  <a:gd name="T73" fmla="*/ 40 h 69"/>
                  <a:gd name="T74" fmla="*/ 0 w 7"/>
                  <a:gd name="T75" fmla="*/ 39 h 69"/>
                  <a:gd name="T76" fmla="*/ 0 w 7"/>
                  <a:gd name="T77" fmla="*/ 39 h 69"/>
                  <a:gd name="T78" fmla="*/ 0 w 7"/>
                  <a:gd name="T79" fmla="*/ 39 h 69"/>
                  <a:gd name="T80" fmla="*/ 0 w 7"/>
                  <a:gd name="T81" fmla="*/ 38 h 69"/>
                  <a:gd name="T82" fmla="*/ 0 w 7"/>
                  <a:gd name="T83" fmla="*/ 38 h 69"/>
                  <a:gd name="T84" fmla="*/ 0 w 7"/>
                  <a:gd name="T85" fmla="*/ 38 h 69"/>
                  <a:gd name="T86" fmla="*/ 7 w 7"/>
                  <a:gd name="T87" fmla="*/ 0 h 69"/>
                  <a:gd name="T88" fmla="*/ 7 w 7"/>
                  <a:gd name="T89" fmla="*/ 0 h 69"/>
                  <a:gd name="T90" fmla="*/ 7 w 7"/>
                  <a:gd name="T91" fmla="*/ 0 h 69"/>
                  <a:gd name="T92" fmla="*/ 7 w 7"/>
                  <a:gd name="T93" fmla="*/ 0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7" h="69">
                    <a:moveTo>
                      <a:pt x="7" y="69"/>
                    </a:moveTo>
                    <a:cubicBezTo>
                      <a:pt x="7" y="69"/>
                      <a:pt x="7" y="69"/>
                      <a:pt x="7" y="69"/>
                    </a:cubicBezTo>
                    <a:cubicBezTo>
                      <a:pt x="7" y="69"/>
                      <a:pt x="7" y="69"/>
                      <a:pt x="7" y="69"/>
                    </a:cubicBezTo>
                    <a:moveTo>
                      <a:pt x="7" y="69"/>
                    </a:moveTo>
                    <a:cubicBezTo>
                      <a:pt x="7" y="69"/>
                      <a:pt x="7" y="69"/>
                      <a:pt x="7" y="69"/>
                    </a:cubicBezTo>
                    <a:cubicBezTo>
                      <a:pt x="7" y="69"/>
                      <a:pt x="7" y="69"/>
                      <a:pt x="7" y="69"/>
                    </a:cubicBezTo>
                    <a:moveTo>
                      <a:pt x="7" y="69"/>
                    </a:moveTo>
                    <a:cubicBezTo>
                      <a:pt x="7" y="69"/>
                      <a:pt x="7" y="69"/>
                      <a:pt x="7" y="69"/>
                    </a:cubicBezTo>
                    <a:cubicBezTo>
                      <a:pt x="7" y="69"/>
                      <a:pt x="7" y="69"/>
                      <a:pt x="7" y="69"/>
                    </a:cubicBezTo>
                    <a:moveTo>
                      <a:pt x="7" y="68"/>
                    </a:moveTo>
                    <a:cubicBezTo>
                      <a:pt x="7" y="68"/>
                      <a:pt x="7" y="68"/>
                      <a:pt x="7" y="68"/>
                    </a:cubicBezTo>
                    <a:cubicBezTo>
                      <a:pt x="7" y="68"/>
                      <a:pt x="7" y="68"/>
                      <a:pt x="7" y="68"/>
                    </a:cubicBezTo>
                    <a:moveTo>
                      <a:pt x="6" y="67"/>
                    </a:moveTo>
                    <a:cubicBezTo>
                      <a:pt x="6" y="67"/>
                      <a:pt x="6" y="67"/>
                      <a:pt x="6" y="67"/>
                    </a:cubicBezTo>
                    <a:cubicBezTo>
                      <a:pt x="6" y="67"/>
                      <a:pt x="6" y="67"/>
                      <a:pt x="6" y="67"/>
                    </a:cubicBezTo>
                    <a:moveTo>
                      <a:pt x="6" y="66"/>
                    </a:moveTo>
                    <a:cubicBezTo>
                      <a:pt x="6" y="66"/>
                      <a:pt x="6" y="66"/>
                      <a:pt x="6" y="66"/>
                    </a:cubicBezTo>
                    <a:cubicBezTo>
                      <a:pt x="6" y="66"/>
                      <a:pt x="6" y="66"/>
                      <a:pt x="6" y="66"/>
                    </a:cubicBezTo>
                    <a:moveTo>
                      <a:pt x="6" y="66"/>
                    </a:moveTo>
                    <a:cubicBezTo>
                      <a:pt x="6" y="66"/>
                      <a:pt x="6" y="66"/>
                      <a:pt x="6" y="66"/>
                    </a:cubicBezTo>
                    <a:cubicBezTo>
                      <a:pt x="6" y="66"/>
                      <a:pt x="6" y="66"/>
                      <a:pt x="6" y="66"/>
                    </a:cubicBezTo>
                    <a:moveTo>
                      <a:pt x="6" y="66"/>
                    </a:moveTo>
                    <a:cubicBezTo>
                      <a:pt x="6" y="66"/>
                      <a:pt x="6" y="66"/>
                      <a:pt x="6" y="66"/>
                    </a:cubicBezTo>
                    <a:cubicBezTo>
                      <a:pt x="6" y="66"/>
                      <a:pt x="6" y="66"/>
                      <a:pt x="6" y="66"/>
                    </a:cubicBezTo>
                    <a:moveTo>
                      <a:pt x="6" y="66"/>
                    </a:moveTo>
                    <a:cubicBezTo>
                      <a:pt x="6" y="66"/>
                      <a:pt x="6" y="66"/>
                      <a:pt x="6" y="66"/>
                    </a:cubicBezTo>
                    <a:cubicBezTo>
                      <a:pt x="6" y="66"/>
                      <a:pt x="6" y="66"/>
                      <a:pt x="6" y="66"/>
                    </a:cubicBezTo>
                    <a:moveTo>
                      <a:pt x="5" y="65"/>
                    </a:moveTo>
                    <a:cubicBezTo>
                      <a:pt x="5" y="65"/>
                      <a:pt x="6" y="65"/>
                      <a:pt x="6" y="66"/>
                    </a:cubicBezTo>
                    <a:cubicBezTo>
                      <a:pt x="6" y="65"/>
                      <a:pt x="5" y="65"/>
                      <a:pt x="5" y="65"/>
                    </a:cubicBezTo>
                    <a:moveTo>
                      <a:pt x="5" y="65"/>
                    </a:moveTo>
                    <a:cubicBezTo>
                      <a:pt x="5" y="65"/>
                      <a:pt x="5" y="65"/>
                      <a:pt x="5" y="65"/>
                    </a:cubicBezTo>
                    <a:cubicBezTo>
                      <a:pt x="5" y="65"/>
                      <a:pt x="5" y="65"/>
                      <a:pt x="5" y="65"/>
                    </a:cubicBezTo>
                    <a:moveTo>
                      <a:pt x="5" y="65"/>
                    </a:moveTo>
                    <a:cubicBezTo>
                      <a:pt x="5" y="65"/>
                      <a:pt x="5" y="65"/>
                      <a:pt x="5" y="65"/>
                    </a:cubicBezTo>
                    <a:cubicBezTo>
                      <a:pt x="5" y="65"/>
                      <a:pt x="5" y="65"/>
                      <a:pt x="5" y="65"/>
                    </a:cubicBezTo>
                    <a:moveTo>
                      <a:pt x="5" y="64"/>
                    </a:moveTo>
                    <a:cubicBezTo>
                      <a:pt x="5" y="64"/>
                      <a:pt x="5" y="64"/>
                      <a:pt x="5" y="64"/>
                    </a:cubicBezTo>
                    <a:cubicBezTo>
                      <a:pt x="5" y="64"/>
                      <a:pt x="5" y="64"/>
                      <a:pt x="5" y="64"/>
                    </a:cubicBezTo>
                    <a:moveTo>
                      <a:pt x="5" y="64"/>
                    </a:moveTo>
                    <a:cubicBezTo>
                      <a:pt x="5" y="64"/>
                      <a:pt x="5" y="64"/>
                      <a:pt x="5" y="64"/>
                    </a:cubicBezTo>
                    <a:cubicBezTo>
                      <a:pt x="5" y="64"/>
                      <a:pt x="5" y="64"/>
                      <a:pt x="5" y="64"/>
                    </a:cubicBezTo>
                    <a:moveTo>
                      <a:pt x="5" y="63"/>
                    </a:moveTo>
                    <a:cubicBezTo>
                      <a:pt x="5" y="63"/>
                      <a:pt x="5" y="63"/>
                      <a:pt x="5" y="63"/>
                    </a:cubicBezTo>
                    <a:cubicBezTo>
                      <a:pt x="5" y="63"/>
                      <a:pt x="5" y="63"/>
                      <a:pt x="5" y="63"/>
                    </a:cubicBezTo>
                    <a:moveTo>
                      <a:pt x="5" y="63"/>
                    </a:moveTo>
                    <a:cubicBezTo>
                      <a:pt x="5" y="63"/>
                      <a:pt x="5" y="63"/>
                      <a:pt x="5" y="63"/>
                    </a:cubicBezTo>
                    <a:cubicBezTo>
                      <a:pt x="5" y="63"/>
                      <a:pt x="5" y="63"/>
                      <a:pt x="5" y="63"/>
                    </a:cubicBezTo>
                    <a:moveTo>
                      <a:pt x="5" y="63"/>
                    </a:moveTo>
                    <a:cubicBezTo>
                      <a:pt x="5" y="63"/>
                      <a:pt x="5" y="63"/>
                      <a:pt x="5" y="63"/>
                    </a:cubicBezTo>
                    <a:cubicBezTo>
                      <a:pt x="5" y="63"/>
                      <a:pt x="5" y="63"/>
                      <a:pt x="5" y="63"/>
                    </a:cubicBezTo>
                    <a:moveTo>
                      <a:pt x="5" y="62"/>
                    </a:moveTo>
                    <a:cubicBezTo>
                      <a:pt x="5" y="63"/>
                      <a:pt x="5" y="63"/>
                      <a:pt x="5" y="63"/>
                    </a:cubicBezTo>
                    <a:cubicBezTo>
                      <a:pt x="5" y="63"/>
                      <a:pt x="5" y="63"/>
                      <a:pt x="5" y="62"/>
                    </a:cubicBezTo>
                    <a:moveTo>
                      <a:pt x="4" y="62"/>
                    </a:moveTo>
                    <a:cubicBezTo>
                      <a:pt x="4" y="62"/>
                      <a:pt x="4" y="62"/>
                      <a:pt x="4" y="62"/>
                    </a:cubicBezTo>
                    <a:cubicBezTo>
                      <a:pt x="4" y="62"/>
                      <a:pt x="4" y="62"/>
                      <a:pt x="4" y="62"/>
                    </a:cubicBezTo>
                    <a:moveTo>
                      <a:pt x="4" y="62"/>
                    </a:moveTo>
                    <a:cubicBezTo>
                      <a:pt x="4" y="62"/>
                      <a:pt x="4" y="62"/>
                      <a:pt x="4" y="62"/>
                    </a:cubicBezTo>
                    <a:cubicBezTo>
                      <a:pt x="4" y="62"/>
                      <a:pt x="4" y="62"/>
                      <a:pt x="4" y="62"/>
                    </a:cubicBezTo>
                    <a:moveTo>
                      <a:pt x="4" y="61"/>
                    </a:moveTo>
                    <a:cubicBezTo>
                      <a:pt x="4" y="61"/>
                      <a:pt x="4" y="61"/>
                      <a:pt x="4" y="61"/>
                    </a:cubicBezTo>
                    <a:cubicBezTo>
                      <a:pt x="4" y="61"/>
                      <a:pt x="4" y="61"/>
                      <a:pt x="4" y="61"/>
                    </a:cubicBezTo>
                    <a:moveTo>
                      <a:pt x="4" y="60"/>
                    </a:moveTo>
                    <a:cubicBezTo>
                      <a:pt x="4" y="60"/>
                      <a:pt x="4" y="60"/>
                      <a:pt x="4" y="60"/>
                    </a:cubicBezTo>
                    <a:cubicBezTo>
                      <a:pt x="4" y="60"/>
                      <a:pt x="4" y="60"/>
                      <a:pt x="4" y="60"/>
                    </a:cubicBezTo>
                    <a:moveTo>
                      <a:pt x="4" y="60"/>
                    </a:moveTo>
                    <a:cubicBezTo>
                      <a:pt x="4" y="60"/>
                      <a:pt x="4" y="60"/>
                      <a:pt x="4" y="60"/>
                    </a:cubicBezTo>
                    <a:cubicBezTo>
                      <a:pt x="4" y="60"/>
                      <a:pt x="4" y="60"/>
                      <a:pt x="4" y="60"/>
                    </a:cubicBezTo>
                    <a:moveTo>
                      <a:pt x="4" y="60"/>
                    </a:moveTo>
                    <a:cubicBezTo>
                      <a:pt x="4" y="60"/>
                      <a:pt x="4" y="60"/>
                      <a:pt x="4" y="60"/>
                    </a:cubicBezTo>
                    <a:cubicBezTo>
                      <a:pt x="4" y="60"/>
                      <a:pt x="4" y="60"/>
                      <a:pt x="4" y="60"/>
                    </a:cubicBezTo>
                    <a:moveTo>
                      <a:pt x="4" y="60"/>
                    </a:moveTo>
                    <a:cubicBezTo>
                      <a:pt x="4" y="60"/>
                      <a:pt x="4" y="60"/>
                      <a:pt x="4" y="60"/>
                    </a:cubicBezTo>
                    <a:cubicBezTo>
                      <a:pt x="4" y="60"/>
                      <a:pt x="4" y="60"/>
                      <a:pt x="4" y="60"/>
                    </a:cubicBezTo>
                    <a:moveTo>
                      <a:pt x="4" y="59"/>
                    </a:moveTo>
                    <a:cubicBezTo>
                      <a:pt x="4" y="59"/>
                      <a:pt x="4" y="59"/>
                      <a:pt x="4" y="59"/>
                    </a:cubicBezTo>
                    <a:cubicBezTo>
                      <a:pt x="4" y="59"/>
                      <a:pt x="4" y="59"/>
                      <a:pt x="4" y="59"/>
                    </a:cubicBezTo>
                    <a:moveTo>
                      <a:pt x="4" y="59"/>
                    </a:moveTo>
                    <a:cubicBezTo>
                      <a:pt x="4" y="59"/>
                      <a:pt x="4" y="59"/>
                      <a:pt x="4" y="59"/>
                    </a:cubicBezTo>
                    <a:cubicBezTo>
                      <a:pt x="4" y="59"/>
                      <a:pt x="4" y="59"/>
                      <a:pt x="4" y="59"/>
                    </a:cubicBezTo>
                    <a:moveTo>
                      <a:pt x="3" y="59"/>
                    </a:moveTo>
                    <a:cubicBezTo>
                      <a:pt x="3" y="59"/>
                      <a:pt x="3" y="59"/>
                      <a:pt x="3" y="59"/>
                    </a:cubicBezTo>
                    <a:cubicBezTo>
                      <a:pt x="3" y="59"/>
                      <a:pt x="3" y="59"/>
                      <a:pt x="3" y="59"/>
                    </a:cubicBezTo>
                    <a:moveTo>
                      <a:pt x="3" y="57"/>
                    </a:moveTo>
                    <a:cubicBezTo>
                      <a:pt x="3" y="57"/>
                      <a:pt x="3" y="57"/>
                      <a:pt x="3" y="57"/>
                    </a:cubicBezTo>
                    <a:cubicBezTo>
                      <a:pt x="3" y="57"/>
                      <a:pt x="3" y="57"/>
                      <a:pt x="3" y="57"/>
                    </a:cubicBezTo>
                    <a:moveTo>
                      <a:pt x="3" y="57"/>
                    </a:moveTo>
                    <a:cubicBezTo>
                      <a:pt x="3" y="57"/>
                      <a:pt x="3" y="57"/>
                      <a:pt x="3" y="57"/>
                    </a:cubicBezTo>
                    <a:cubicBezTo>
                      <a:pt x="3" y="57"/>
                      <a:pt x="3" y="57"/>
                      <a:pt x="3" y="57"/>
                    </a:cubicBezTo>
                    <a:moveTo>
                      <a:pt x="3" y="56"/>
                    </a:moveTo>
                    <a:cubicBezTo>
                      <a:pt x="3" y="56"/>
                      <a:pt x="3" y="57"/>
                      <a:pt x="3" y="57"/>
                    </a:cubicBezTo>
                    <a:cubicBezTo>
                      <a:pt x="3" y="57"/>
                      <a:pt x="3" y="56"/>
                      <a:pt x="3" y="56"/>
                    </a:cubicBezTo>
                    <a:moveTo>
                      <a:pt x="3" y="56"/>
                    </a:moveTo>
                    <a:cubicBezTo>
                      <a:pt x="3" y="56"/>
                      <a:pt x="3" y="56"/>
                      <a:pt x="3" y="56"/>
                    </a:cubicBezTo>
                    <a:cubicBezTo>
                      <a:pt x="3" y="56"/>
                      <a:pt x="3" y="56"/>
                      <a:pt x="3" y="56"/>
                    </a:cubicBezTo>
                    <a:moveTo>
                      <a:pt x="3" y="56"/>
                    </a:moveTo>
                    <a:cubicBezTo>
                      <a:pt x="3" y="56"/>
                      <a:pt x="3" y="56"/>
                      <a:pt x="3" y="56"/>
                    </a:cubicBezTo>
                    <a:cubicBezTo>
                      <a:pt x="3" y="56"/>
                      <a:pt x="3" y="56"/>
                      <a:pt x="3" y="56"/>
                    </a:cubicBezTo>
                    <a:moveTo>
                      <a:pt x="0" y="40"/>
                    </a:moveTo>
                    <a:cubicBezTo>
                      <a:pt x="0" y="40"/>
                      <a:pt x="0" y="40"/>
                      <a:pt x="0" y="40"/>
                    </a:cubicBezTo>
                    <a:cubicBezTo>
                      <a:pt x="0" y="40"/>
                      <a:pt x="0" y="40"/>
                      <a:pt x="0" y="40"/>
                    </a:cubicBezTo>
                    <a:moveTo>
                      <a:pt x="0" y="40"/>
                    </a:moveTo>
                    <a:cubicBezTo>
                      <a:pt x="0" y="40"/>
                      <a:pt x="0" y="40"/>
                      <a:pt x="0" y="40"/>
                    </a:cubicBezTo>
                    <a:cubicBezTo>
                      <a:pt x="0" y="40"/>
                      <a:pt x="0" y="40"/>
                      <a:pt x="0" y="40"/>
                    </a:cubicBezTo>
                    <a:moveTo>
                      <a:pt x="0" y="40"/>
                    </a:moveTo>
                    <a:cubicBezTo>
                      <a:pt x="0" y="40"/>
                      <a:pt x="0" y="40"/>
                      <a:pt x="0" y="40"/>
                    </a:cubicBezTo>
                    <a:cubicBezTo>
                      <a:pt x="0" y="40"/>
                      <a:pt x="0" y="40"/>
                      <a:pt x="0" y="40"/>
                    </a:cubicBezTo>
                    <a:moveTo>
                      <a:pt x="0" y="40"/>
                    </a:moveTo>
                    <a:cubicBezTo>
                      <a:pt x="0" y="40"/>
                      <a:pt x="0" y="40"/>
                      <a:pt x="0" y="40"/>
                    </a:cubicBezTo>
                    <a:cubicBezTo>
                      <a:pt x="0" y="40"/>
                      <a:pt x="0" y="40"/>
                      <a:pt x="0" y="40"/>
                    </a:cubicBezTo>
                    <a:moveTo>
                      <a:pt x="0" y="39"/>
                    </a:moveTo>
                    <a:cubicBezTo>
                      <a:pt x="0" y="39"/>
                      <a:pt x="0" y="39"/>
                      <a:pt x="0" y="39"/>
                    </a:cubicBezTo>
                    <a:cubicBezTo>
                      <a:pt x="0" y="39"/>
                      <a:pt x="0" y="39"/>
                      <a:pt x="0" y="39"/>
                    </a:cubicBezTo>
                    <a:moveTo>
                      <a:pt x="0" y="39"/>
                    </a:moveTo>
                    <a:cubicBezTo>
                      <a:pt x="0" y="39"/>
                      <a:pt x="0" y="39"/>
                      <a:pt x="0" y="39"/>
                    </a:cubicBezTo>
                    <a:cubicBezTo>
                      <a:pt x="0" y="39"/>
                      <a:pt x="0" y="39"/>
                      <a:pt x="0" y="39"/>
                    </a:cubicBezTo>
                    <a:moveTo>
                      <a:pt x="0" y="39"/>
                    </a:moveTo>
                    <a:cubicBezTo>
                      <a:pt x="0" y="39"/>
                      <a:pt x="0" y="39"/>
                      <a:pt x="0" y="39"/>
                    </a:cubicBezTo>
                    <a:cubicBezTo>
                      <a:pt x="0" y="39"/>
                      <a:pt x="0" y="39"/>
                      <a:pt x="0" y="39"/>
                    </a:cubicBezTo>
                    <a:moveTo>
                      <a:pt x="0" y="38"/>
                    </a:moveTo>
                    <a:cubicBezTo>
                      <a:pt x="0" y="38"/>
                      <a:pt x="0" y="39"/>
                      <a:pt x="0" y="39"/>
                    </a:cubicBezTo>
                    <a:cubicBezTo>
                      <a:pt x="0" y="39"/>
                      <a:pt x="0" y="38"/>
                      <a:pt x="0" y="38"/>
                    </a:cubicBezTo>
                    <a:moveTo>
                      <a:pt x="0" y="38"/>
                    </a:moveTo>
                    <a:cubicBezTo>
                      <a:pt x="0" y="38"/>
                      <a:pt x="0" y="38"/>
                      <a:pt x="0" y="38"/>
                    </a:cubicBezTo>
                    <a:cubicBezTo>
                      <a:pt x="0" y="38"/>
                      <a:pt x="0" y="38"/>
                      <a:pt x="0" y="38"/>
                    </a:cubicBezTo>
                    <a:moveTo>
                      <a:pt x="0" y="38"/>
                    </a:moveTo>
                    <a:cubicBezTo>
                      <a:pt x="0" y="38"/>
                      <a:pt x="0" y="38"/>
                      <a:pt x="0" y="38"/>
                    </a:cubicBezTo>
                    <a:cubicBezTo>
                      <a:pt x="0" y="38"/>
                      <a:pt x="0" y="38"/>
                      <a:pt x="0" y="38"/>
                    </a:cubicBezTo>
                    <a:moveTo>
                      <a:pt x="7" y="0"/>
                    </a:moveTo>
                    <a:cubicBezTo>
                      <a:pt x="2" y="12"/>
                      <a:pt x="0" y="24"/>
                      <a:pt x="0" y="38"/>
                    </a:cubicBezTo>
                    <a:cubicBezTo>
                      <a:pt x="0" y="24"/>
                      <a:pt x="2" y="12"/>
                      <a:pt x="7" y="0"/>
                    </a:cubicBezTo>
                    <a:moveTo>
                      <a:pt x="7" y="0"/>
                    </a:moveTo>
                    <a:cubicBezTo>
                      <a:pt x="7" y="0"/>
                      <a:pt x="7" y="0"/>
                      <a:pt x="7" y="0"/>
                    </a:cubicBezTo>
                    <a:cubicBezTo>
                      <a:pt x="7" y="0"/>
                      <a:pt x="7" y="0"/>
                      <a:pt x="7" y="0"/>
                    </a:cubicBezTo>
                    <a:moveTo>
                      <a:pt x="7" y="0"/>
                    </a:moveTo>
                    <a:cubicBezTo>
                      <a:pt x="7" y="0"/>
                      <a:pt x="7" y="0"/>
                      <a:pt x="7" y="0"/>
                    </a:cubicBezTo>
                    <a:cubicBezTo>
                      <a:pt x="7" y="0"/>
                      <a:pt x="7" y="0"/>
                      <a:pt x="7" y="0"/>
                    </a:cubicBezTo>
                    <a:moveTo>
                      <a:pt x="7" y="0"/>
                    </a:moveTo>
                    <a:cubicBezTo>
                      <a:pt x="7" y="0"/>
                      <a:pt x="7" y="0"/>
                      <a:pt x="7" y="0"/>
                    </a:cubicBezTo>
                    <a:cubicBezTo>
                      <a:pt x="7" y="0"/>
                      <a:pt x="7" y="0"/>
                      <a:pt x="7" y="0"/>
                    </a:cubicBezTo>
                  </a:path>
                </a:pathLst>
              </a:custGeom>
              <a:solidFill>
                <a:srgbClr val="E56A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1" anchor="t" anchorCtr="0" compatLnSpc="1">
                <a:prstTxWarp prst="textNoShape">
                  <a:avLst/>
                </a:prstTxWarp>
              </a:bodyPr>
              <a:lstStyle/>
              <a:p>
                <a:pPr algn="r" rtl="1"/>
                <a:endParaRPr lang="ar-SA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93" name="شكل حر 65">
                <a:extLst>
                  <a:ext uri="{FF2B5EF4-FFF2-40B4-BE49-F238E27FC236}">
                    <a16:creationId xmlns:a16="http://schemas.microsoft.com/office/drawing/2014/main" id="{A9899561-4A48-0631-35F8-9FE121C159A1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8598850" y="5248349"/>
                <a:ext cx="201613" cy="425450"/>
              </a:xfrm>
              <a:custGeom>
                <a:avLst/>
                <a:gdLst>
                  <a:gd name="T0" fmla="*/ 7 w 82"/>
                  <a:gd name="T1" fmla="*/ 46 h 174"/>
                  <a:gd name="T2" fmla="*/ 7 w 82"/>
                  <a:gd name="T3" fmla="*/ 46 h 174"/>
                  <a:gd name="T4" fmla="*/ 7 w 82"/>
                  <a:gd name="T5" fmla="*/ 46 h 174"/>
                  <a:gd name="T6" fmla="*/ 7 w 82"/>
                  <a:gd name="T7" fmla="*/ 46 h 174"/>
                  <a:gd name="T8" fmla="*/ 0 w 82"/>
                  <a:gd name="T9" fmla="*/ 84 h 174"/>
                  <a:gd name="T10" fmla="*/ 0 w 82"/>
                  <a:gd name="T11" fmla="*/ 84 h 174"/>
                  <a:gd name="T12" fmla="*/ 0 w 82"/>
                  <a:gd name="T13" fmla="*/ 84 h 174"/>
                  <a:gd name="T14" fmla="*/ 0 w 82"/>
                  <a:gd name="T15" fmla="*/ 85 h 174"/>
                  <a:gd name="T16" fmla="*/ 0 w 82"/>
                  <a:gd name="T17" fmla="*/ 85 h 174"/>
                  <a:gd name="T18" fmla="*/ 0 w 82"/>
                  <a:gd name="T19" fmla="*/ 85 h 174"/>
                  <a:gd name="T20" fmla="*/ 0 w 82"/>
                  <a:gd name="T21" fmla="*/ 85 h 174"/>
                  <a:gd name="T22" fmla="*/ 0 w 82"/>
                  <a:gd name="T23" fmla="*/ 86 h 174"/>
                  <a:gd name="T24" fmla="*/ 0 w 82"/>
                  <a:gd name="T25" fmla="*/ 86 h 174"/>
                  <a:gd name="T26" fmla="*/ 0 w 82"/>
                  <a:gd name="T27" fmla="*/ 86 h 174"/>
                  <a:gd name="T28" fmla="*/ 0 w 82"/>
                  <a:gd name="T29" fmla="*/ 86 h 174"/>
                  <a:gd name="T30" fmla="*/ 3 w 82"/>
                  <a:gd name="T31" fmla="*/ 102 h 174"/>
                  <a:gd name="T32" fmla="*/ 3 w 82"/>
                  <a:gd name="T33" fmla="*/ 102 h 174"/>
                  <a:gd name="T34" fmla="*/ 3 w 82"/>
                  <a:gd name="T35" fmla="*/ 103 h 174"/>
                  <a:gd name="T36" fmla="*/ 3 w 82"/>
                  <a:gd name="T37" fmla="*/ 103 h 174"/>
                  <a:gd name="T38" fmla="*/ 3 w 82"/>
                  <a:gd name="T39" fmla="*/ 103 h 174"/>
                  <a:gd name="T40" fmla="*/ 3 w 82"/>
                  <a:gd name="T41" fmla="*/ 105 h 174"/>
                  <a:gd name="T42" fmla="*/ 4 w 82"/>
                  <a:gd name="T43" fmla="*/ 105 h 174"/>
                  <a:gd name="T44" fmla="*/ 4 w 82"/>
                  <a:gd name="T45" fmla="*/ 105 h 174"/>
                  <a:gd name="T46" fmla="*/ 4 w 82"/>
                  <a:gd name="T47" fmla="*/ 106 h 174"/>
                  <a:gd name="T48" fmla="*/ 4 w 82"/>
                  <a:gd name="T49" fmla="*/ 106 h 174"/>
                  <a:gd name="T50" fmla="*/ 4 w 82"/>
                  <a:gd name="T51" fmla="*/ 106 h 174"/>
                  <a:gd name="T52" fmla="*/ 4 w 82"/>
                  <a:gd name="T53" fmla="*/ 106 h 174"/>
                  <a:gd name="T54" fmla="*/ 4 w 82"/>
                  <a:gd name="T55" fmla="*/ 107 h 174"/>
                  <a:gd name="T56" fmla="*/ 4 w 82"/>
                  <a:gd name="T57" fmla="*/ 108 h 174"/>
                  <a:gd name="T58" fmla="*/ 4 w 82"/>
                  <a:gd name="T59" fmla="*/ 108 h 174"/>
                  <a:gd name="T60" fmla="*/ 5 w 82"/>
                  <a:gd name="T61" fmla="*/ 109 h 174"/>
                  <a:gd name="T62" fmla="*/ 5 w 82"/>
                  <a:gd name="T63" fmla="*/ 109 h 174"/>
                  <a:gd name="T64" fmla="*/ 5 w 82"/>
                  <a:gd name="T65" fmla="*/ 109 h 174"/>
                  <a:gd name="T66" fmla="*/ 5 w 82"/>
                  <a:gd name="T67" fmla="*/ 109 h 174"/>
                  <a:gd name="T68" fmla="*/ 5 w 82"/>
                  <a:gd name="T69" fmla="*/ 110 h 174"/>
                  <a:gd name="T70" fmla="*/ 5 w 82"/>
                  <a:gd name="T71" fmla="*/ 110 h 174"/>
                  <a:gd name="T72" fmla="*/ 5 w 82"/>
                  <a:gd name="T73" fmla="*/ 111 h 174"/>
                  <a:gd name="T74" fmla="*/ 5 w 82"/>
                  <a:gd name="T75" fmla="*/ 111 h 174"/>
                  <a:gd name="T76" fmla="*/ 6 w 82"/>
                  <a:gd name="T77" fmla="*/ 112 h 174"/>
                  <a:gd name="T78" fmla="*/ 6 w 82"/>
                  <a:gd name="T79" fmla="*/ 112 h 174"/>
                  <a:gd name="T80" fmla="*/ 6 w 82"/>
                  <a:gd name="T81" fmla="*/ 112 h 174"/>
                  <a:gd name="T82" fmla="*/ 6 w 82"/>
                  <a:gd name="T83" fmla="*/ 112 h 174"/>
                  <a:gd name="T84" fmla="*/ 6 w 82"/>
                  <a:gd name="T85" fmla="*/ 112 h 174"/>
                  <a:gd name="T86" fmla="*/ 6 w 82"/>
                  <a:gd name="T87" fmla="*/ 113 h 174"/>
                  <a:gd name="T88" fmla="*/ 7 w 82"/>
                  <a:gd name="T89" fmla="*/ 114 h 174"/>
                  <a:gd name="T90" fmla="*/ 7 w 82"/>
                  <a:gd name="T91" fmla="*/ 115 h 174"/>
                  <a:gd name="T92" fmla="*/ 7 w 82"/>
                  <a:gd name="T93" fmla="*/ 115 h 174"/>
                  <a:gd name="T94" fmla="*/ 7 w 82"/>
                  <a:gd name="T95" fmla="*/ 115 h 174"/>
                  <a:gd name="T96" fmla="*/ 49 w 82"/>
                  <a:gd name="T97" fmla="*/ 153 h 174"/>
                  <a:gd name="T98" fmla="*/ 16 w 82"/>
                  <a:gd name="T99" fmla="*/ 79 h 174"/>
                  <a:gd name="T100" fmla="*/ 28 w 82"/>
                  <a:gd name="T101" fmla="*/ 25 h 174"/>
                  <a:gd name="T102" fmla="*/ 46 w 82"/>
                  <a:gd name="T103" fmla="*/ 0 h 1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82" h="174">
                    <a:moveTo>
                      <a:pt x="46" y="0"/>
                    </a:moveTo>
                    <a:cubicBezTo>
                      <a:pt x="29" y="11"/>
                      <a:pt x="15" y="27"/>
                      <a:pt x="7" y="46"/>
                    </a:cubicBezTo>
                    <a:cubicBezTo>
                      <a:pt x="7" y="46"/>
                      <a:pt x="7" y="46"/>
                      <a:pt x="7" y="46"/>
                    </a:cubicBezTo>
                    <a:cubicBezTo>
                      <a:pt x="7" y="46"/>
                      <a:pt x="7" y="46"/>
                      <a:pt x="7" y="46"/>
                    </a:cubicBezTo>
                    <a:cubicBezTo>
                      <a:pt x="7" y="46"/>
                      <a:pt x="7" y="46"/>
                      <a:pt x="7" y="46"/>
                    </a:cubicBezTo>
                    <a:cubicBezTo>
                      <a:pt x="7" y="46"/>
                      <a:pt x="7" y="46"/>
                      <a:pt x="7" y="46"/>
                    </a:cubicBezTo>
                    <a:cubicBezTo>
                      <a:pt x="7" y="46"/>
                      <a:pt x="7" y="46"/>
                      <a:pt x="7" y="46"/>
                    </a:cubicBezTo>
                    <a:cubicBezTo>
                      <a:pt x="7" y="46"/>
                      <a:pt x="7" y="46"/>
                      <a:pt x="7" y="46"/>
                    </a:cubicBezTo>
                    <a:cubicBezTo>
                      <a:pt x="2" y="58"/>
                      <a:pt x="0" y="70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5"/>
                      <a:pt x="0" y="85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85"/>
                      <a:pt x="0" y="86"/>
                      <a:pt x="0" y="86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1" y="92"/>
                      <a:pt x="2" y="97"/>
                      <a:pt x="3" y="102"/>
                    </a:cubicBezTo>
                    <a:cubicBezTo>
                      <a:pt x="3" y="102"/>
                      <a:pt x="3" y="102"/>
                      <a:pt x="3" y="102"/>
                    </a:cubicBezTo>
                    <a:cubicBezTo>
                      <a:pt x="3" y="102"/>
                      <a:pt x="3" y="102"/>
                      <a:pt x="3" y="102"/>
                    </a:cubicBezTo>
                    <a:cubicBezTo>
                      <a:pt x="3" y="102"/>
                      <a:pt x="3" y="102"/>
                      <a:pt x="3" y="102"/>
                    </a:cubicBezTo>
                    <a:cubicBezTo>
                      <a:pt x="3" y="102"/>
                      <a:pt x="3" y="102"/>
                      <a:pt x="3" y="102"/>
                    </a:cubicBezTo>
                    <a:cubicBezTo>
                      <a:pt x="3" y="102"/>
                      <a:pt x="3" y="103"/>
                      <a:pt x="3" y="103"/>
                    </a:cubicBezTo>
                    <a:cubicBezTo>
                      <a:pt x="3" y="103"/>
                      <a:pt x="3" y="103"/>
                      <a:pt x="3" y="103"/>
                    </a:cubicBezTo>
                    <a:cubicBezTo>
                      <a:pt x="3" y="103"/>
                      <a:pt x="3" y="103"/>
                      <a:pt x="3" y="103"/>
                    </a:cubicBezTo>
                    <a:cubicBezTo>
                      <a:pt x="3" y="103"/>
                      <a:pt x="3" y="103"/>
                      <a:pt x="3" y="103"/>
                    </a:cubicBezTo>
                    <a:cubicBezTo>
                      <a:pt x="3" y="103"/>
                      <a:pt x="3" y="103"/>
                      <a:pt x="3" y="103"/>
                    </a:cubicBezTo>
                    <a:cubicBezTo>
                      <a:pt x="3" y="104"/>
                      <a:pt x="3" y="104"/>
                      <a:pt x="3" y="105"/>
                    </a:cubicBezTo>
                    <a:cubicBezTo>
                      <a:pt x="3" y="105"/>
                      <a:pt x="3" y="105"/>
                      <a:pt x="3" y="105"/>
                    </a:cubicBezTo>
                    <a:cubicBezTo>
                      <a:pt x="3" y="105"/>
                      <a:pt x="3" y="105"/>
                      <a:pt x="4" y="105"/>
                    </a:cubicBezTo>
                    <a:cubicBezTo>
                      <a:pt x="4" y="105"/>
                      <a:pt x="4" y="105"/>
                      <a:pt x="4" y="105"/>
                    </a:cubicBezTo>
                    <a:cubicBezTo>
                      <a:pt x="4" y="105"/>
                      <a:pt x="4" y="105"/>
                      <a:pt x="4" y="105"/>
                    </a:cubicBezTo>
                    <a:cubicBezTo>
                      <a:pt x="4" y="105"/>
                      <a:pt x="4" y="105"/>
                      <a:pt x="4" y="105"/>
                    </a:cubicBezTo>
                    <a:cubicBezTo>
                      <a:pt x="4" y="105"/>
                      <a:pt x="4" y="105"/>
                      <a:pt x="4" y="106"/>
                    </a:cubicBezTo>
                    <a:cubicBezTo>
                      <a:pt x="4" y="106"/>
                      <a:pt x="4" y="106"/>
                      <a:pt x="4" y="106"/>
                    </a:cubicBezTo>
                    <a:cubicBezTo>
                      <a:pt x="4" y="106"/>
                      <a:pt x="4" y="106"/>
                      <a:pt x="4" y="106"/>
                    </a:cubicBezTo>
                    <a:cubicBezTo>
                      <a:pt x="4" y="106"/>
                      <a:pt x="4" y="106"/>
                      <a:pt x="4" y="106"/>
                    </a:cubicBezTo>
                    <a:cubicBezTo>
                      <a:pt x="4" y="106"/>
                      <a:pt x="4" y="106"/>
                      <a:pt x="4" y="106"/>
                    </a:cubicBezTo>
                    <a:cubicBezTo>
                      <a:pt x="4" y="106"/>
                      <a:pt x="4" y="106"/>
                      <a:pt x="4" y="106"/>
                    </a:cubicBezTo>
                    <a:cubicBezTo>
                      <a:pt x="4" y="106"/>
                      <a:pt x="4" y="106"/>
                      <a:pt x="4" y="106"/>
                    </a:cubicBezTo>
                    <a:cubicBezTo>
                      <a:pt x="4" y="106"/>
                      <a:pt x="4" y="106"/>
                      <a:pt x="4" y="106"/>
                    </a:cubicBezTo>
                    <a:cubicBezTo>
                      <a:pt x="4" y="106"/>
                      <a:pt x="4" y="106"/>
                      <a:pt x="4" y="107"/>
                    </a:cubicBezTo>
                    <a:cubicBezTo>
                      <a:pt x="4" y="107"/>
                      <a:pt x="4" y="107"/>
                      <a:pt x="4" y="107"/>
                    </a:cubicBezTo>
                    <a:cubicBezTo>
                      <a:pt x="4" y="107"/>
                      <a:pt x="4" y="108"/>
                      <a:pt x="4" y="108"/>
                    </a:cubicBezTo>
                    <a:cubicBezTo>
                      <a:pt x="4" y="108"/>
                      <a:pt x="4" y="108"/>
                      <a:pt x="4" y="108"/>
                    </a:cubicBezTo>
                    <a:cubicBezTo>
                      <a:pt x="4" y="108"/>
                      <a:pt x="4" y="108"/>
                      <a:pt x="4" y="108"/>
                    </a:cubicBezTo>
                    <a:cubicBezTo>
                      <a:pt x="4" y="108"/>
                      <a:pt x="4" y="108"/>
                      <a:pt x="4" y="108"/>
                    </a:cubicBezTo>
                    <a:cubicBezTo>
                      <a:pt x="4" y="108"/>
                      <a:pt x="4" y="108"/>
                      <a:pt x="5" y="108"/>
                    </a:cubicBezTo>
                    <a:cubicBezTo>
                      <a:pt x="5" y="109"/>
                      <a:pt x="5" y="109"/>
                      <a:pt x="5" y="109"/>
                    </a:cubicBezTo>
                    <a:cubicBezTo>
                      <a:pt x="5" y="109"/>
                      <a:pt x="5" y="109"/>
                      <a:pt x="5" y="109"/>
                    </a:cubicBezTo>
                    <a:cubicBezTo>
                      <a:pt x="5" y="109"/>
                      <a:pt x="5" y="109"/>
                      <a:pt x="5" y="109"/>
                    </a:cubicBezTo>
                    <a:cubicBezTo>
                      <a:pt x="5" y="109"/>
                      <a:pt x="5" y="109"/>
                      <a:pt x="5" y="109"/>
                    </a:cubicBezTo>
                    <a:cubicBezTo>
                      <a:pt x="5" y="109"/>
                      <a:pt x="5" y="109"/>
                      <a:pt x="5" y="109"/>
                    </a:cubicBezTo>
                    <a:cubicBezTo>
                      <a:pt x="5" y="109"/>
                      <a:pt x="5" y="109"/>
                      <a:pt x="5" y="109"/>
                    </a:cubicBezTo>
                    <a:cubicBezTo>
                      <a:pt x="5" y="109"/>
                      <a:pt x="5" y="109"/>
                      <a:pt x="5" y="109"/>
                    </a:cubicBezTo>
                    <a:cubicBezTo>
                      <a:pt x="5" y="109"/>
                      <a:pt x="5" y="109"/>
                      <a:pt x="5" y="110"/>
                    </a:cubicBezTo>
                    <a:cubicBezTo>
                      <a:pt x="5" y="110"/>
                      <a:pt x="5" y="110"/>
                      <a:pt x="5" y="110"/>
                    </a:cubicBezTo>
                    <a:cubicBezTo>
                      <a:pt x="5" y="110"/>
                      <a:pt x="5" y="110"/>
                      <a:pt x="5" y="110"/>
                    </a:cubicBezTo>
                    <a:cubicBezTo>
                      <a:pt x="5" y="110"/>
                      <a:pt x="5" y="110"/>
                      <a:pt x="5" y="110"/>
                    </a:cubicBezTo>
                    <a:cubicBezTo>
                      <a:pt x="5" y="110"/>
                      <a:pt x="5" y="111"/>
                      <a:pt x="5" y="111"/>
                    </a:cubicBezTo>
                    <a:cubicBezTo>
                      <a:pt x="5" y="111"/>
                      <a:pt x="5" y="111"/>
                      <a:pt x="5" y="111"/>
                    </a:cubicBezTo>
                    <a:cubicBezTo>
                      <a:pt x="5" y="111"/>
                      <a:pt x="5" y="111"/>
                      <a:pt x="5" y="111"/>
                    </a:cubicBezTo>
                    <a:cubicBezTo>
                      <a:pt x="5" y="111"/>
                      <a:pt x="5" y="111"/>
                      <a:pt x="5" y="111"/>
                    </a:cubicBezTo>
                    <a:cubicBezTo>
                      <a:pt x="5" y="111"/>
                      <a:pt x="5" y="111"/>
                      <a:pt x="5" y="111"/>
                    </a:cubicBezTo>
                    <a:cubicBezTo>
                      <a:pt x="5" y="111"/>
                      <a:pt x="6" y="111"/>
                      <a:pt x="6" y="112"/>
                    </a:cubicBezTo>
                    <a:cubicBezTo>
                      <a:pt x="6" y="112"/>
                      <a:pt x="6" y="112"/>
                      <a:pt x="6" y="112"/>
                    </a:cubicBezTo>
                    <a:cubicBezTo>
                      <a:pt x="6" y="112"/>
                      <a:pt x="6" y="112"/>
                      <a:pt x="6" y="112"/>
                    </a:cubicBezTo>
                    <a:cubicBezTo>
                      <a:pt x="6" y="112"/>
                      <a:pt x="6" y="112"/>
                      <a:pt x="6" y="112"/>
                    </a:cubicBezTo>
                    <a:cubicBezTo>
                      <a:pt x="6" y="112"/>
                      <a:pt x="6" y="112"/>
                      <a:pt x="6" y="112"/>
                    </a:cubicBezTo>
                    <a:cubicBezTo>
                      <a:pt x="6" y="112"/>
                      <a:pt x="6" y="112"/>
                      <a:pt x="6" y="112"/>
                    </a:cubicBezTo>
                    <a:cubicBezTo>
                      <a:pt x="6" y="112"/>
                      <a:pt x="6" y="112"/>
                      <a:pt x="6" y="112"/>
                    </a:cubicBezTo>
                    <a:cubicBezTo>
                      <a:pt x="6" y="112"/>
                      <a:pt x="6" y="112"/>
                      <a:pt x="6" y="112"/>
                    </a:cubicBezTo>
                    <a:cubicBezTo>
                      <a:pt x="6" y="112"/>
                      <a:pt x="6" y="112"/>
                      <a:pt x="6" y="112"/>
                    </a:cubicBezTo>
                    <a:cubicBezTo>
                      <a:pt x="6" y="113"/>
                      <a:pt x="6" y="113"/>
                      <a:pt x="6" y="113"/>
                    </a:cubicBezTo>
                    <a:cubicBezTo>
                      <a:pt x="6" y="113"/>
                      <a:pt x="6" y="113"/>
                      <a:pt x="6" y="113"/>
                    </a:cubicBezTo>
                    <a:cubicBezTo>
                      <a:pt x="6" y="113"/>
                      <a:pt x="6" y="114"/>
                      <a:pt x="7" y="114"/>
                    </a:cubicBezTo>
                    <a:cubicBezTo>
                      <a:pt x="7" y="114"/>
                      <a:pt x="7" y="114"/>
                      <a:pt x="7" y="114"/>
                    </a:cubicBezTo>
                    <a:cubicBezTo>
                      <a:pt x="7" y="114"/>
                      <a:pt x="7" y="115"/>
                      <a:pt x="7" y="115"/>
                    </a:cubicBezTo>
                    <a:cubicBezTo>
                      <a:pt x="7" y="115"/>
                      <a:pt x="7" y="115"/>
                      <a:pt x="7" y="115"/>
                    </a:cubicBezTo>
                    <a:cubicBezTo>
                      <a:pt x="7" y="115"/>
                      <a:pt x="7" y="115"/>
                      <a:pt x="7" y="115"/>
                    </a:cubicBezTo>
                    <a:cubicBezTo>
                      <a:pt x="7" y="115"/>
                      <a:pt x="7" y="115"/>
                      <a:pt x="7" y="115"/>
                    </a:cubicBezTo>
                    <a:cubicBezTo>
                      <a:pt x="7" y="115"/>
                      <a:pt x="7" y="115"/>
                      <a:pt x="7" y="115"/>
                    </a:cubicBezTo>
                    <a:cubicBezTo>
                      <a:pt x="7" y="115"/>
                      <a:pt x="7" y="115"/>
                      <a:pt x="7" y="115"/>
                    </a:cubicBezTo>
                    <a:cubicBezTo>
                      <a:pt x="19" y="146"/>
                      <a:pt x="48" y="169"/>
                      <a:pt x="82" y="174"/>
                    </a:cubicBezTo>
                    <a:cubicBezTo>
                      <a:pt x="70" y="169"/>
                      <a:pt x="59" y="162"/>
                      <a:pt x="49" y="153"/>
                    </a:cubicBezTo>
                    <a:cubicBezTo>
                      <a:pt x="36" y="140"/>
                      <a:pt x="26" y="125"/>
                      <a:pt x="21" y="107"/>
                    </a:cubicBezTo>
                    <a:cubicBezTo>
                      <a:pt x="19" y="98"/>
                      <a:pt x="17" y="89"/>
                      <a:pt x="16" y="79"/>
                    </a:cubicBezTo>
                    <a:cubicBezTo>
                      <a:pt x="16" y="78"/>
                      <a:pt x="16" y="78"/>
                      <a:pt x="16" y="78"/>
                    </a:cubicBezTo>
                    <a:cubicBezTo>
                      <a:pt x="15" y="59"/>
                      <a:pt x="19" y="41"/>
                      <a:pt x="28" y="25"/>
                    </a:cubicBezTo>
                    <a:cubicBezTo>
                      <a:pt x="34" y="17"/>
                      <a:pt x="39" y="10"/>
                      <a:pt x="44" y="3"/>
                    </a:cubicBezTo>
                    <a:cubicBezTo>
                      <a:pt x="45" y="2"/>
                      <a:pt x="46" y="1"/>
                      <a:pt x="46" y="0"/>
                    </a:cubicBezTo>
                  </a:path>
                </a:pathLst>
              </a:custGeom>
              <a:solidFill>
                <a:srgbClr val="FFB5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1" anchor="t" anchorCtr="0" compatLnSpc="1">
                <a:prstTxWarp prst="textNoShape">
                  <a:avLst/>
                </a:prstTxWarp>
              </a:bodyPr>
              <a:lstStyle/>
              <a:p>
                <a:pPr algn="r" rtl="1"/>
                <a:endParaRPr lang="ar-SA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94" name="مستطيل 66">
                <a:extLst>
                  <a:ext uri="{FF2B5EF4-FFF2-40B4-BE49-F238E27FC236}">
                    <a16:creationId xmlns:a16="http://schemas.microsoft.com/office/drawing/2014/main" id="{A87F54DC-628E-8354-FEFA-1D2C2B84054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8502013" y="5343599"/>
                <a:ext cx="138113" cy="196850"/>
              </a:xfrm>
              <a:prstGeom prst="rect">
                <a:avLst/>
              </a:pr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1" anchor="t" anchorCtr="0" compatLnSpc="1">
                <a:prstTxWarp prst="textNoShape">
                  <a:avLst/>
                </a:prstTxWarp>
              </a:bodyPr>
              <a:lstStyle/>
              <a:p>
                <a:pPr algn="r" rtl="1"/>
                <a:endParaRPr lang="ar-SA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95" name="مستطيل 67">
                <a:extLst>
                  <a:ext uri="{FF2B5EF4-FFF2-40B4-BE49-F238E27FC236}">
                    <a16:creationId xmlns:a16="http://schemas.microsoft.com/office/drawing/2014/main" id="{795C8D83-CC09-DF4F-5F9D-D77D7442ABD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8480205" y="5285959"/>
                <a:ext cx="165110" cy="3231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rtlCol="1" anchor="t" anchorCtr="0" compatLnSpc="1">
                <a:prstTxWarp prst="textNoShape">
                  <a:avLst/>
                </a:prstTxWarp>
                <a:spAutoFit/>
              </a:bodyPr>
              <a:lstStyle>
                <a:lvl1pPr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r" defTabSz="914400" rtl="1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ar-SA" sz="2100" b="1" dirty="0">
                    <a:solidFill>
                      <a:srgbClr val="FF9936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2</a:t>
                </a:r>
                <a:endParaRPr kumimoji="0" lang="ar-SA" altLang="en-US" sz="1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sp>
          <p:nvSpPr>
            <p:cNvPr id="61" name="شكل حر 70">
              <a:extLst>
                <a:ext uri="{FF2B5EF4-FFF2-40B4-BE49-F238E27FC236}">
                  <a16:creationId xmlns:a16="http://schemas.microsoft.com/office/drawing/2014/main" id="{6D685F8B-1DE9-30E3-3A68-6694E8D0902A}"/>
                </a:ext>
              </a:extLst>
            </p:cNvPr>
            <p:cNvSpPr>
              <a:spLocks noEditPoints="1"/>
            </p:cNvSpPr>
            <p:nvPr/>
          </p:nvSpPr>
          <p:spPr bwMode="auto">
            <a:xfrm flipH="1">
              <a:off x="10426699" y="2859478"/>
              <a:ext cx="1588" cy="55563"/>
            </a:xfrm>
            <a:custGeom>
              <a:avLst/>
              <a:gdLst>
                <a:gd name="T0" fmla="*/ 1 w 1"/>
                <a:gd name="T1" fmla="*/ 23 h 23"/>
                <a:gd name="T2" fmla="*/ 1 w 1"/>
                <a:gd name="T3" fmla="*/ 22 h 23"/>
                <a:gd name="T4" fmla="*/ 1 w 1"/>
                <a:gd name="T5" fmla="*/ 22 h 23"/>
                <a:gd name="T6" fmla="*/ 1 w 1"/>
                <a:gd name="T7" fmla="*/ 21 h 23"/>
                <a:gd name="T8" fmla="*/ 1 w 1"/>
                <a:gd name="T9" fmla="*/ 20 h 23"/>
                <a:gd name="T10" fmla="*/ 1 w 1"/>
                <a:gd name="T11" fmla="*/ 20 h 23"/>
                <a:gd name="T12" fmla="*/ 0 w 1"/>
                <a:gd name="T13" fmla="*/ 20 h 23"/>
                <a:gd name="T14" fmla="*/ 0 w 1"/>
                <a:gd name="T15" fmla="*/ 19 h 23"/>
                <a:gd name="T16" fmla="*/ 0 w 1"/>
                <a:gd name="T17" fmla="*/ 19 h 23"/>
                <a:gd name="T18" fmla="*/ 0 w 1"/>
                <a:gd name="T19" fmla="*/ 18 h 23"/>
                <a:gd name="T20" fmla="*/ 0 w 1"/>
                <a:gd name="T21" fmla="*/ 18 h 23"/>
                <a:gd name="T22" fmla="*/ 0 w 1"/>
                <a:gd name="T23" fmla="*/ 18 h 23"/>
                <a:gd name="T24" fmla="*/ 0 w 1"/>
                <a:gd name="T25" fmla="*/ 17 h 23"/>
                <a:gd name="T26" fmla="*/ 0 w 1"/>
                <a:gd name="T27" fmla="*/ 17 h 23"/>
                <a:gd name="T28" fmla="*/ 0 w 1"/>
                <a:gd name="T29" fmla="*/ 17 h 23"/>
                <a:gd name="T30" fmla="*/ 0 w 1"/>
                <a:gd name="T31" fmla="*/ 16 h 23"/>
                <a:gd name="T32" fmla="*/ 0 w 1"/>
                <a:gd name="T33" fmla="*/ 16 h 23"/>
                <a:gd name="T34" fmla="*/ 0 w 1"/>
                <a:gd name="T35" fmla="*/ 15 h 23"/>
                <a:gd name="T36" fmla="*/ 0 w 1"/>
                <a:gd name="T37" fmla="*/ 15 h 23"/>
                <a:gd name="T38" fmla="*/ 0 w 1"/>
                <a:gd name="T39" fmla="*/ 15 h 23"/>
                <a:gd name="T40" fmla="*/ 0 w 1"/>
                <a:gd name="T41" fmla="*/ 14 h 23"/>
                <a:gd name="T42" fmla="*/ 0 w 1"/>
                <a:gd name="T43" fmla="*/ 14 h 23"/>
                <a:gd name="T44" fmla="*/ 0 w 1"/>
                <a:gd name="T45" fmla="*/ 13 h 23"/>
                <a:gd name="T46" fmla="*/ 0 w 1"/>
                <a:gd name="T47" fmla="*/ 13 h 23"/>
                <a:gd name="T48" fmla="*/ 0 w 1"/>
                <a:gd name="T49" fmla="*/ 12 h 23"/>
                <a:gd name="T50" fmla="*/ 0 w 1"/>
                <a:gd name="T51" fmla="*/ 12 h 23"/>
                <a:gd name="T52" fmla="*/ 0 w 1"/>
                <a:gd name="T53" fmla="*/ 12 h 23"/>
                <a:gd name="T54" fmla="*/ 0 w 1"/>
                <a:gd name="T55" fmla="*/ 11 h 23"/>
                <a:gd name="T56" fmla="*/ 0 w 1"/>
                <a:gd name="T57" fmla="*/ 11 h 23"/>
                <a:gd name="T58" fmla="*/ 0 w 1"/>
                <a:gd name="T59" fmla="*/ 11 h 23"/>
                <a:gd name="T60" fmla="*/ 0 w 1"/>
                <a:gd name="T61" fmla="*/ 10 h 23"/>
                <a:gd name="T62" fmla="*/ 0 w 1"/>
                <a:gd name="T63" fmla="*/ 10 h 23"/>
                <a:gd name="T64" fmla="*/ 0 w 1"/>
                <a:gd name="T65" fmla="*/ 9 h 23"/>
                <a:gd name="T66" fmla="*/ 0 w 1"/>
                <a:gd name="T67" fmla="*/ 9 h 23"/>
                <a:gd name="T68" fmla="*/ 0 w 1"/>
                <a:gd name="T69" fmla="*/ 9 h 23"/>
                <a:gd name="T70" fmla="*/ 0 w 1"/>
                <a:gd name="T71" fmla="*/ 8 h 23"/>
                <a:gd name="T72" fmla="*/ 0 w 1"/>
                <a:gd name="T73" fmla="*/ 8 h 23"/>
                <a:gd name="T74" fmla="*/ 0 w 1"/>
                <a:gd name="T75" fmla="*/ 8 h 23"/>
                <a:gd name="T76" fmla="*/ 0 w 1"/>
                <a:gd name="T77" fmla="*/ 7 h 23"/>
                <a:gd name="T78" fmla="*/ 0 w 1"/>
                <a:gd name="T79" fmla="*/ 6 h 23"/>
                <a:gd name="T80" fmla="*/ 0 w 1"/>
                <a:gd name="T81" fmla="*/ 6 h 23"/>
                <a:gd name="T82" fmla="*/ 0 w 1"/>
                <a:gd name="T83" fmla="*/ 6 h 23"/>
                <a:gd name="T84" fmla="*/ 0 w 1"/>
                <a:gd name="T85" fmla="*/ 5 h 23"/>
                <a:gd name="T86" fmla="*/ 0 w 1"/>
                <a:gd name="T87" fmla="*/ 5 h 23"/>
                <a:gd name="T88" fmla="*/ 0 w 1"/>
                <a:gd name="T89" fmla="*/ 5 h 23"/>
                <a:gd name="T90" fmla="*/ 0 w 1"/>
                <a:gd name="T91" fmla="*/ 4 h 23"/>
                <a:gd name="T92" fmla="*/ 0 w 1"/>
                <a:gd name="T93" fmla="*/ 4 h 23"/>
                <a:gd name="T94" fmla="*/ 0 w 1"/>
                <a:gd name="T95" fmla="*/ 3 h 23"/>
                <a:gd name="T96" fmla="*/ 0 w 1"/>
                <a:gd name="T97" fmla="*/ 3 h 23"/>
                <a:gd name="T98" fmla="*/ 0 w 1"/>
                <a:gd name="T99" fmla="*/ 3 h 23"/>
                <a:gd name="T100" fmla="*/ 0 w 1"/>
                <a:gd name="T101" fmla="*/ 2 h 23"/>
                <a:gd name="T102" fmla="*/ 0 w 1"/>
                <a:gd name="T103" fmla="*/ 1 h 23"/>
                <a:gd name="T104" fmla="*/ 0 w 1"/>
                <a:gd name="T105" fmla="*/ 1 h 23"/>
                <a:gd name="T106" fmla="*/ 0 w 1"/>
                <a:gd name="T107" fmla="*/ 1 h 23"/>
                <a:gd name="T108" fmla="*/ 0 w 1"/>
                <a:gd name="T109" fmla="*/ 0 h 23"/>
                <a:gd name="T110" fmla="*/ 0 w 1"/>
                <a:gd name="T111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" h="23">
                  <a:moveTo>
                    <a:pt x="1" y="23"/>
                  </a:moveTo>
                  <a:cubicBezTo>
                    <a:pt x="1" y="23"/>
                    <a:pt x="1" y="23"/>
                    <a:pt x="1" y="23"/>
                  </a:cubicBezTo>
                  <a:cubicBezTo>
                    <a:pt x="1" y="23"/>
                    <a:pt x="1" y="23"/>
                    <a:pt x="1" y="23"/>
                  </a:cubicBezTo>
                  <a:moveTo>
                    <a:pt x="1" y="23"/>
                  </a:moveTo>
                  <a:cubicBezTo>
                    <a:pt x="1" y="23"/>
                    <a:pt x="1" y="23"/>
                    <a:pt x="1" y="23"/>
                  </a:cubicBezTo>
                  <a:cubicBezTo>
                    <a:pt x="1" y="23"/>
                    <a:pt x="1" y="23"/>
                    <a:pt x="1" y="23"/>
                  </a:cubicBezTo>
                  <a:moveTo>
                    <a:pt x="1" y="22"/>
                  </a:moveTo>
                  <a:cubicBezTo>
                    <a:pt x="1" y="22"/>
                    <a:pt x="1" y="22"/>
                    <a:pt x="1" y="22"/>
                  </a:cubicBezTo>
                  <a:cubicBezTo>
                    <a:pt x="1" y="22"/>
                    <a:pt x="1" y="22"/>
                    <a:pt x="1" y="22"/>
                  </a:cubicBezTo>
                  <a:moveTo>
                    <a:pt x="1" y="22"/>
                  </a:moveTo>
                  <a:cubicBezTo>
                    <a:pt x="1" y="22"/>
                    <a:pt x="1" y="22"/>
                    <a:pt x="1" y="22"/>
                  </a:cubicBezTo>
                  <a:cubicBezTo>
                    <a:pt x="1" y="22"/>
                    <a:pt x="1" y="22"/>
                    <a:pt x="1" y="22"/>
                  </a:cubicBezTo>
                  <a:moveTo>
                    <a:pt x="1" y="21"/>
                  </a:moveTo>
                  <a:cubicBezTo>
                    <a:pt x="1" y="21"/>
                    <a:pt x="1" y="21"/>
                    <a:pt x="1" y="21"/>
                  </a:cubicBezTo>
                  <a:cubicBezTo>
                    <a:pt x="1" y="21"/>
                    <a:pt x="1" y="21"/>
                    <a:pt x="1" y="21"/>
                  </a:cubicBezTo>
                  <a:moveTo>
                    <a:pt x="1" y="21"/>
                  </a:moveTo>
                  <a:cubicBezTo>
                    <a:pt x="1" y="21"/>
                    <a:pt x="1" y="21"/>
                    <a:pt x="1" y="21"/>
                  </a:cubicBezTo>
                  <a:cubicBezTo>
                    <a:pt x="1" y="21"/>
                    <a:pt x="1" y="21"/>
                    <a:pt x="1" y="21"/>
                  </a:cubicBezTo>
                  <a:moveTo>
                    <a:pt x="1" y="20"/>
                  </a:moveTo>
                  <a:cubicBezTo>
                    <a:pt x="1" y="20"/>
                    <a:pt x="1" y="20"/>
                    <a:pt x="1" y="20"/>
                  </a:cubicBezTo>
                  <a:cubicBezTo>
                    <a:pt x="1" y="20"/>
                    <a:pt x="1" y="20"/>
                    <a:pt x="1" y="20"/>
                  </a:cubicBezTo>
                  <a:moveTo>
                    <a:pt x="1" y="20"/>
                  </a:moveTo>
                  <a:cubicBezTo>
                    <a:pt x="1" y="20"/>
                    <a:pt x="1" y="20"/>
                    <a:pt x="1" y="20"/>
                  </a:cubicBezTo>
                  <a:cubicBezTo>
                    <a:pt x="1" y="20"/>
                    <a:pt x="1" y="20"/>
                    <a:pt x="1" y="20"/>
                  </a:cubicBezTo>
                  <a:moveTo>
                    <a:pt x="1" y="20"/>
                  </a:moveTo>
                  <a:cubicBezTo>
                    <a:pt x="1" y="20"/>
                    <a:pt x="1" y="20"/>
                    <a:pt x="1" y="20"/>
                  </a:cubicBezTo>
                  <a:cubicBezTo>
                    <a:pt x="1" y="20"/>
                    <a:pt x="1" y="20"/>
                    <a:pt x="1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8"/>
                    <a:pt x="0" y="18"/>
                  </a:cubicBezTo>
                  <a:cubicBezTo>
                    <a:pt x="0" y="18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0" y="15"/>
                  </a:moveTo>
                  <a:cubicBezTo>
                    <a:pt x="0" y="15"/>
                    <a:pt x="0" y="15"/>
                    <a:pt x="0" y="16"/>
                  </a:cubicBezTo>
                  <a:cubicBezTo>
                    <a:pt x="0" y="15"/>
                    <a:pt x="0" y="15"/>
                    <a:pt x="0" y="15"/>
                  </a:cubicBezTo>
                  <a:moveTo>
                    <a:pt x="0" y="15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moveTo>
                    <a:pt x="0" y="15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moveTo>
                    <a:pt x="0" y="14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4"/>
                  </a:cubicBezTo>
                  <a:moveTo>
                    <a:pt x="0" y="14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moveTo>
                    <a:pt x="0" y="14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moveTo>
                    <a:pt x="0" y="14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moveTo>
                    <a:pt x="0" y="13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moveTo>
                    <a:pt x="0" y="13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moveTo>
                    <a:pt x="0" y="13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moveTo>
                    <a:pt x="0" y="12"/>
                  </a:moveTo>
                  <a:cubicBezTo>
                    <a:pt x="0" y="12"/>
                    <a:pt x="0" y="13"/>
                    <a:pt x="0" y="13"/>
                  </a:cubicBezTo>
                  <a:cubicBezTo>
                    <a:pt x="0" y="13"/>
                    <a:pt x="0" y="12"/>
                    <a:pt x="0" y="12"/>
                  </a:cubicBezTo>
                  <a:moveTo>
                    <a:pt x="0" y="12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moveTo>
                    <a:pt x="0" y="12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moveTo>
                    <a:pt x="0" y="11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2"/>
                    <a:pt x="0" y="11"/>
                  </a:cubicBezTo>
                  <a:moveTo>
                    <a:pt x="0" y="11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0" y="11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0" y="11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0" y="10"/>
                  </a:moveTo>
                  <a:cubicBezTo>
                    <a:pt x="0" y="10"/>
                    <a:pt x="0" y="10"/>
                    <a:pt x="0" y="11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0" y="1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0" y="1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0" y="9"/>
                  </a:moveTo>
                  <a:cubicBezTo>
                    <a:pt x="0" y="9"/>
                    <a:pt x="0" y="10"/>
                    <a:pt x="0" y="10"/>
                  </a:cubicBezTo>
                  <a:cubicBezTo>
                    <a:pt x="0" y="10"/>
                    <a:pt x="0" y="9"/>
                    <a:pt x="0" y="9"/>
                  </a:cubicBezTo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8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7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5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moveTo>
                    <a:pt x="0" y="5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moveTo>
                    <a:pt x="0" y="5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moveTo>
                    <a:pt x="0" y="4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moveTo>
                    <a:pt x="0" y="4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moveTo>
                    <a:pt x="0" y="4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moveTo>
                    <a:pt x="0" y="3"/>
                  </a:moveTo>
                  <a:cubicBezTo>
                    <a:pt x="0" y="3"/>
                    <a:pt x="0" y="4"/>
                    <a:pt x="0" y="4"/>
                  </a:cubicBezTo>
                  <a:cubicBezTo>
                    <a:pt x="0" y="4"/>
                    <a:pt x="0" y="3"/>
                    <a:pt x="0" y="3"/>
                  </a:cubicBezTo>
                  <a:moveTo>
                    <a:pt x="0" y="3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moveTo>
                    <a:pt x="0" y="3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moveTo>
                    <a:pt x="0" y="3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moveTo>
                    <a:pt x="0" y="2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moveTo>
                    <a:pt x="0" y="2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ar-SA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2" name="شكل حر 78">
              <a:extLst>
                <a:ext uri="{FF2B5EF4-FFF2-40B4-BE49-F238E27FC236}">
                  <a16:creationId xmlns:a16="http://schemas.microsoft.com/office/drawing/2014/main" id="{49ADCC1A-3350-7D79-AF47-DF70D2E6F4D4}"/>
                </a:ext>
              </a:extLst>
            </p:cNvPr>
            <p:cNvSpPr>
              <a:spLocks noEditPoints="1"/>
            </p:cNvSpPr>
            <p:nvPr/>
          </p:nvSpPr>
          <p:spPr bwMode="auto">
            <a:xfrm flipH="1">
              <a:off x="11134725" y="4132653"/>
              <a:ext cx="44450" cy="134938"/>
            </a:xfrm>
            <a:custGeom>
              <a:avLst/>
              <a:gdLst>
                <a:gd name="T0" fmla="*/ 18 w 18"/>
                <a:gd name="T1" fmla="*/ 55 h 55"/>
                <a:gd name="T2" fmla="*/ 18 w 18"/>
                <a:gd name="T3" fmla="*/ 55 h 55"/>
                <a:gd name="T4" fmla="*/ 18 w 18"/>
                <a:gd name="T5" fmla="*/ 55 h 55"/>
                <a:gd name="T6" fmla="*/ 18 w 18"/>
                <a:gd name="T7" fmla="*/ 55 h 55"/>
                <a:gd name="T8" fmla="*/ 18 w 18"/>
                <a:gd name="T9" fmla="*/ 55 h 55"/>
                <a:gd name="T10" fmla="*/ 18 w 18"/>
                <a:gd name="T11" fmla="*/ 55 h 55"/>
                <a:gd name="T12" fmla="*/ 17 w 18"/>
                <a:gd name="T13" fmla="*/ 55 h 55"/>
                <a:gd name="T14" fmla="*/ 18 w 18"/>
                <a:gd name="T15" fmla="*/ 55 h 55"/>
                <a:gd name="T16" fmla="*/ 17 w 18"/>
                <a:gd name="T17" fmla="*/ 55 h 55"/>
                <a:gd name="T18" fmla="*/ 0 w 18"/>
                <a:gd name="T19" fmla="*/ 1 h 55"/>
                <a:gd name="T20" fmla="*/ 17 w 18"/>
                <a:gd name="T21" fmla="*/ 55 h 55"/>
                <a:gd name="T22" fmla="*/ 0 w 18"/>
                <a:gd name="T23" fmla="*/ 1 h 55"/>
                <a:gd name="T24" fmla="*/ 0 w 18"/>
                <a:gd name="T25" fmla="*/ 1 h 55"/>
                <a:gd name="T26" fmla="*/ 0 w 18"/>
                <a:gd name="T27" fmla="*/ 1 h 55"/>
                <a:gd name="T28" fmla="*/ 0 w 18"/>
                <a:gd name="T29" fmla="*/ 1 h 55"/>
                <a:gd name="T30" fmla="*/ 0 w 18"/>
                <a:gd name="T31" fmla="*/ 1 h 55"/>
                <a:gd name="T32" fmla="*/ 0 w 18"/>
                <a:gd name="T33" fmla="*/ 1 h 55"/>
                <a:gd name="T34" fmla="*/ 0 w 18"/>
                <a:gd name="T35" fmla="*/ 1 h 55"/>
                <a:gd name="T36" fmla="*/ 0 w 18"/>
                <a:gd name="T37" fmla="*/ 0 h 55"/>
                <a:gd name="T38" fmla="*/ 0 w 18"/>
                <a:gd name="T39" fmla="*/ 1 h 55"/>
                <a:gd name="T40" fmla="*/ 0 w 18"/>
                <a:gd name="T41" fmla="*/ 1 h 55"/>
                <a:gd name="T42" fmla="*/ 0 w 18"/>
                <a:gd name="T43" fmla="*/ 0 h 55"/>
                <a:gd name="T44" fmla="*/ 0 w 18"/>
                <a:gd name="T45" fmla="*/ 0 h 55"/>
                <a:gd name="T46" fmla="*/ 0 w 18"/>
                <a:gd name="T47" fmla="*/ 0 h 55"/>
                <a:gd name="T48" fmla="*/ 0 w 18"/>
                <a:gd name="T49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8" h="55">
                  <a:moveTo>
                    <a:pt x="18" y="55"/>
                  </a:moveTo>
                  <a:cubicBezTo>
                    <a:pt x="18" y="55"/>
                    <a:pt x="18" y="55"/>
                    <a:pt x="18" y="55"/>
                  </a:cubicBezTo>
                  <a:cubicBezTo>
                    <a:pt x="18" y="55"/>
                    <a:pt x="18" y="55"/>
                    <a:pt x="18" y="55"/>
                  </a:cubicBezTo>
                  <a:moveTo>
                    <a:pt x="18" y="55"/>
                  </a:moveTo>
                  <a:cubicBezTo>
                    <a:pt x="18" y="55"/>
                    <a:pt x="18" y="55"/>
                    <a:pt x="18" y="55"/>
                  </a:cubicBezTo>
                  <a:cubicBezTo>
                    <a:pt x="18" y="55"/>
                    <a:pt x="18" y="55"/>
                    <a:pt x="18" y="55"/>
                  </a:cubicBezTo>
                  <a:moveTo>
                    <a:pt x="17" y="55"/>
                  </a:moveTo>
                  <a:cubicBezTo>
                    <a:pt x="17" y="55"/>
                    <a:pt x="18" y="55"/>
                    <a:pt x="18" y="55"/>
                  </a:cubicBezTo>
                  <a:cubicBezTo>
                    <a:pt x="18" y="55"/>
                    <a:pt x="17" y="55"/>
                    <a:pt x="17" y="55"/>
                  </a:cubicBezTo>
                  <a:moveTo>
                    <a:pt x="0" y="1"/>
                  </a:moveTo>
                  <a:cubicBezTo>
                    <a:pt x="0" y="21"/>
                    <a:pt x="7" y="40"/>
                    <a:pt x="17" y="55"/>
                  </a:cubicBezTo>
                  <a:cubicBezTo>
                    <a:pt x="7" y="40"/>
                    <a:pt x="0" y="21"/>
                    <a:pt x="0" y="1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ar-SA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3" name="شكل حر 82">
              <a:extLst>
                <a:ext uri="{FF2B5EF4-FFF2-40B4-BE49-F238E27FC236}">
                  <a16:creationId xmlns:a16="http://schemas.microsoft.com/office/drawing/2014/main" id="{6D808377-CDE3-3B30-5225-A7D11695BC05}"/>
                </a:ext>
              </a:extLst>
            </p:cNvPr>
            <p:cNvSpPr>
              <a:spLocks noEditPoints="1"/>
            </p:cNvSpPr>
            <p:nvPr/>
          </p:nvSpPr>
          <p:spPr bwMode="auto">
            <a:xfrm flipH="1">
              <a:off x="10956924" y="4827978"/>
              <a:ext cx="17463" cy="123825"/>
            </a:xfrm>
            <a:custGeom>
              <a:avLst/>
              <a:gdLst>
                <a:gd name="T0" fmla="*/ 7 w 7"/>
                <a:gd name="T1" fmla="*/ 51 h 51"/>
                <a:gd name="T2" fmla="*/ 7 w 7"/>
                <a:gd name="T3" fmla="*/ 50 h 51"/>
                <a:gd name="T4" fmla="*/ 7 w 7"/>
                <a:gd name="T5" fmla="*/ 50 h 51"/>
                <a:gd name="T6" fmla="*/ 7 w 7"/>
                <a:gd name="T7" fmla="*/ 50 h 51"/>
                <a:gd name="T8" fmla="*/ 7 w 7"/>
                <a:gd name="T9" fmla="*/ 49 h 51"/>
                <a:gd name="T10" fmla="*/ 0 w 7"/>
                <a:gd name="T11" fmla="*/ 16 h 51"/>
                <a:gd name="T12" fmla="*/ 0 w 7"/>
                <a:gd name="T13" fmla="*/ 16 h 51"/>
                <a:gd name="T14" fmla="*/ 0 w 7"/>
                <a:gd name="T15" fmla="*/ 16 h 51"/>
                <a:gd name="T16" fmla="*/ 0 w 7"/>
                <a:gd name="T17" fmla="*/ 16 h 51"/>
                <a:gd name="T18" fmla="*/ 0 w 7"/>
                <a:gd name="T19" fmla="*/ 15 h 51"/>
                <a:gd name="T20" fmla="*/ 0 w 7"/>
                <a:gd name="T21" fmla="*/ 15 h 51"/>
                <a:gd name="T22" fmla="*/ 0 w 7"/>
                <a:gd name="T23" fmla="*/ 15 h 51"/>
                <a:gd name="T24" fmla="*/ 0 w 7"/>
                <a:gd name="T25" fmla="*/ 14 h 51"/>
                <a:gd name="T26" fmla="*/ 0 w 7"/>
                <a:gd name="T27" fmla="*/ 14 h 51"/>
                <a:gd name="T28" fmla="*/ 0 w 7"/>
                <a:gd name="T29" fmla="*/ 14 h 51"/>
                <a:gd name="T30" fmla="*/ 0 w 7"/>
                <a:gd name="T31" fmla="*/ 14 h 51"/>
                <a:gd name="T32" fmla="*/ 0 w 7"/>
                <a:gd name="T33" fmla="*/ 13 h 51"/>
                <a:gd name="T34" fmla="*/ 0 w 7"/>
                <a:gd name="T35" fmla="*/ 13 h 51"/>
                <a:gd name="T36" fmla="*/ 0 w 7"/>
                <a:gd name="T37" fmla="*/ 13 h 51"/>
                <a:gd name="T38" fmla="*/ 0 w 7"/>
                <a:gd name="T39" fmla="*/ 12 h 51"/>
                <a:gd name="T40" fmla="*/ 0 w 7"/>
                <a:gd name="T41" fmla="*/ 12 h 51"/>
                <a:gd name="T42" fmla="*/ 0 w 7"/>
                <a:gd name="T43" fmla="*/ 12 h 51"/>
                <a:gd name="T44" fmla="*/ 0 w 7"/>
                <a:gd name="T45" fmla="*/ 12 h 51"/>
                <a:gd name="T46" fmla="*/ 0 w 7"/>
                <a:gd name="T47" fmla="*/ 11 h 51"/>
                <a:gd name="T48" fmla="*/ 0 w 7"/>
                <a:gd name="T49" fmla="*/ 11 h 51"/>
                <a:gd name="T50" fmla="*/ 0 w 7"/>
                <a:gd name="T51" fmla="*/ 11 h 51"/>
                <a:gd name="T52" fmla="*/ 0 w 7"/>
                <a:gd name="T53" fmla="*/ 10 h 51"/>
                <a:gd name="T54" fmla="*/ 0 w 7"/>
                <a:gd name="T55" fmla="*/ 10 h 51"/>
                <a:gd name="T56" fmla="*/ 0 w 7"/>
                <a:gd name="T57" fmla="*/ 10 h 51"/>
                <a:gd name="T58" fmla="*/ 0 w 7"/>
                <a:gd name="T59" fmla="*/ 9 h 51"/>
                <a:gd name="T60" fmla="*/ 0 w 7"/>
                <a:gd name="T61" fmla="*/ 9 h 51"/>
                <a:gd name="T62" fmla="*/ 0 w 7"/>
                <a:gd name="T63" fmla="*/ 9 h 51"/>
                <a:gd name="T64" fmla="*/ 0 w 7"/>
                <a:gd name="T65" fmla="*/ 9 h 51"/>
                <a:gd name="T66" fmla="*/ 0 w 7"/>
                <a:gd name="T67" fmla="*/ 8 h 51"/>
                <a:gd name="T68" fmla="*/ 0 w 7"/>
                <a:gd name="T69" fmla="*/ 8 h 51"/>
                <a:gd name="T70" fmla="*/ 0 w 7"/>
                <a:gd name="T71" fmla="*/ 8 h 51"/>
                <a:gd name="T72" fmla="*/ 0 w 7"/>
                <a:gd name="T73" fmla="*/ 7 h 51"/>
                <a:gd name="T74" fmla="*/ 0 w 7"/>
                <a:gd name="T75" fmla="*/ 7 h 51"/>
                <a:gd name="T76" fmla="*/ 0 w 7"/>
                <a:gd name="T77" fmla="*/ 7 h 51"/>
                <a:gd name="T78" fmla="*/ 0 w 7"/>
                <a:gd name="T79" fmla="*/ 6 h 51"/>
                <a:gd name="T80" fmla="*/ 0 w 7"/>
                <a:gd name="T81" fmla="*/ 6 h 51"/>
                <a:gd name="T82" fmla="*/ 0 w 7"/>
                <a:gd name="T83" fmla="*/ 6 h 51"/>
                <a:gd name="T84" fmla="*/ 0 w 7"/>
                <a:gd name="T85" fmla="*/ 6 h 51"/>
                <a:gd name="T86" fmla="*/ 0 w 7"/>
                <a:gd name="T87" fmla="*/ 5 h 51"/>
                <a:gd name="T88" fmla="*/ 1 w 7"/>
                <a:gd name="T89" fmla="*/ 5 h 51"/>
                <a:gd name="T90" fmla="*/ 1 w 7"/>
                <a:gd name="T91" fmla="*/ 5 h 51"/>
                <a:gd name="T92" fmla="*/ 1 w 7"/>
                <a:gd name="T93" fmla="*/ 4 h 51"/>
                <a:gd name="T94" fmla="*/ 1 w 7"/>
                <a:gd name="T95" fmla="*/ 4 h 51"/>
                <a:gd name="T96" fmla="*/ 1 w 7"/>
                <a:gd name="T97" fmla="*/ 3 h 51"/>
                <a:gd name="T98" fmla="*/ 1 w 7"/>
                <a:gd name="T99" fmla="*/ 3 h 51"/>
                <a:gd name="T100" fmla="*/ 1 w 7"/>
                <a:gd name="T101" fmla="*/ 3 h 51"/>
                <a:gd name="T102" fmla="*/ 1 w 7"/>
                <a:gd name="T103" fmla="*/ 3 h 51"/>
                <a:gd name="T104" fmla="*/ 1 w 7"/>
                <a:gd name="T105" fmla="*/ 2 h 51"/>
                <a:gd name="T106" fmla="*/ 1 w 7"/>
                <a:gd name="T107" fmla="*/ 1 h 51"/>
                <a:gd name="T108" fmla="*/ 1 w 7"/>
                <a:gd name="T109" fmla="*/ 1 h 51"/>
                <a:gd name="T110" fmla="*/ 1 w 7"/>
                <a:gd name="T111" fmla="*/ 1 h 51"/>
                <a:gd name="T112" fmla="*/ 1 w 7"/>
                <a:gd name="T113" fmla="*/ 0 h 51"/>
                <a:gd name="T114" fmla="*/ 1 w 7"/>
                <a:gd name="T115" fmla="*/ 0 h 51"/>
                <a:gd name="T116" fmla="*/ 1 w 7"/>
                <a:gd name="T117" fmla="*/ 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7" h="51">
                  <a:moveTo>
                    <a:pt x="7" y="51"/>
                  </a:moveTo>
                  <a:cubicBezTo>
                    <a:pt x="7" y="51"/>
                    <a:pt x="7" y="51"/>
                    <a:pt x="7" y="51"/>
                  </a:cubicBezTo>
                  <a:cubicBezTo>
                    <a:pt x="7" y="51"/>
                    <a:pt x="7" y="51"/>
                    <a:pt x="7" y="51"/>
                  </a:cubicBezTo>
                  <a:moveTo>
                    <a:pt x="7" y="50"/>
                  </a:moveTo>
                  <a:cubicBezTo>
                    <a:pt x="7" y="50"/>
                    <a:pt x="7" y="50"/>
                    <a:pt x="7" y="50"/>
                  </a:cubicBezTo>
                  <a:cubicBezTo>
                    <a:pt x="7" y="50"/>
                    <a:pt x="7" y="50"/>
                    <a:pt x="7" y="50"/>
                  </a:cubicBezTo>
                  <a:moveTo>
                    <a:pt x="7" y="50"/>
                  </a:moveTo>
                  <a:cubicBezTo>
                    <a:pt x="7" y="50"/>
                    <a:pt x="7" y="50"/>
                    <a:pt x="7" y="50"/>
                  </a:cubicBezTo>
                  <a:cubicBezTo>
                    <a:pt x="7" y="50"/>
                    <a:pt x="7" y="50"/>
                    <a:pt x="7" y="50"/>
                  </a:cubicBezTo>
                  <a:moveTo>
                    <a:pt x="7" y="50"/>
                  </a:moveTo>
                  <a:cubicBezTo>
                    <a:pt x="7" y="50"/>
                    <a:pt x="7" y="50"/>
                    <a:pt x="7" y="50"/>
                  </a:cubicBezTo>
                  <a:cubicBezTo>
                    <a:pt x="7" y="50"/>
                    <a:pt x="7" y="50"/>
                    <a:pt x="7" y="50"/>
                  </a:cubicBezTo>
                  <a:moveTo>
                    <a:pt x="7" y="49"/>
                  </a:moveTo>
                  <a:cubicBezTo>
                    <a:pt x="7" y="49"/>
                    <a:pt x="7" y="50"/>
                    <a:pt x="7" y="50"/>
                  </a:cubicBezTo>
                  <a:cubicBezTo>
                    <a:pt x="7" y="50"/>
                    <a:pt x="7" y="49"/>
                    <a:pt x="7" y="49"/>
                  </a:cubicBezTo>
                  <a:moveTo>
                    <a:pt x="0" y="16"/>
                  </a:moveTo>
                  <a:cubicBezTo>
                    <a:pt x="0" y="28"/>
                    <a:pt x="2" y="39"/>
                    <a:pt x="6" y="49"/>
                  </a:cubicBezTo>
                  <a:cubicBezTo>
                    <a:pt x="2" y="39"/>
                    <a:pt x="0" y="28"/>
                    <a:pt x="0" y="16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0" y="15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moveTo>
                    <a:pt x="0" y="15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moveTo>
                    <a:pt x="0" y="15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moveTo>
                    <a:pt x="0" y="14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moveTo>
                    <a:pt x="0" y="14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moveTo>
                    <a:pt x="0" y="14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moveTo>
                    <a:pt x="0" y="13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3"/>
                  </a:cubicBezTo>
                  <a:moveTo>
                    <a:pt x="0" y="13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moveTo>
                    <a:pt x="0" y="13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moveTo>
                    <a:pt x="0" y="13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moveTo>
                    <a:pt x="0" y="12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moveTo>
                    <a:pt x="0" y="12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moveTo>
                    <a:pt x="0" y="12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moveTo>
                    <a:pt x="0" y="11"/>
                  </a:moveTo>
                  <a:cubicBezTo>
                    <a:pt x="0" y="11"/>
                    <a:pt x="0" y="11"/>
                    <a:pt x="0" y="12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0" y="11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0" y="11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0" y="10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0"/>
                  </a:cubicBezTo>
                  <a:moveTo>
                    <a:pt x="0" y="1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0" y="1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0" y="1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9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5"/>
                  </a:moveTo>
                  <a:cubicBezTo>
                    <a:pt x="0" y="5"/>
                    <a:pt x="0" y="6"/>
                    <a:pt x="0" y="6"/>
                  </a:cubicBezTo>
                  <a:cubicBezTo>
                    <a:pt x="0" y="6"/>
                    <a:pt x="0" y="5"/>
                    <a:pt x="0" y="5"/>
                  </a:cubicBezTo>
                  <a:moveTo>
                    <a:pt x="0" y="5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moveTo>
                    <a:pt x="1" y="5"/>
                  </a:move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moveTo>
                    <a:pt x="1" y="5"/>
                  </a:move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moveTo>
                    <a:pt x="1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moveTo>
                    <a:pt x="1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ar-SA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4" name="شكل حر 90">
              <a:extLst>
                <a:ext uri="{FF2B5EF4-FFF2-40B4-BE49-F238E27FC236}">
                  <a16:creationId xmlns:a16="http://schemas.microsoft.com/office/drawing/2014/main" id="{210AD472-AA28-9C99-3C51-B5941EDC480A}"/>
                </a:ext>
              </a:extLst>
            </p:cNvPr>
            <p:cNvSpPr>
              <a:spLocks noEditPoints="1"/>
            </p:cNvSpPr>
            <p:nvPr/>
          </p:nvSpPr>
          <p:spPr bwMode="auto">
            <a:xfrm flipH="1">
              <a:off x="9626600" y="5548703"/>
              <a:ext cx="9525" cy="127000"/>
            </a:xfrm>
            <a:custGeom>
              <a:avLst/>
              <a:gdLst>
                <a:gd name="T0" fmla="*/ 3 w 4"/>
                <a:gd name="T1" fmla="*/ 52 h 52"/>
                <a:gd name="T2" fmla="*/ 3 w 4"/>
                <a:gd name="T3" fmla="*/ 52 h 52"/>
                <a:gd name="T4" fmla="*/ 3 w 4"/>
                <a:gd name="T5" fmla="*/ 52 h 52"/>
                <a:gd name="T6" fmla="*/ 3 w 4"/>
                <a:gd name="T7" fmla="*/ 51 h 52"/>
                <a:gd name="T8" fmla="*/ 2 w 4"/>
                <a:gd name="T9" fmla="*/ 51 h 52"/>
                <a:gd name="T10" fmla="*/ 2 w 4"/>
                <a:gd name="T11" fmla="*/ 51 h 52"/>
                <a:gd name="T12" fmla="*/ 2 w 4"/>
                <a:gd name="T13" fmla="*/ 51 h 52"/>
                <a:gd name="T14" fmla="*/ 2 w 4"/>
                <a:gd name="T15" fmla="*/ 50 h 52"/>
                <a:gd name="T16" fmla="*/ 2 w 4"/>
                <a:gd name="T17" fmla="*/ 50 h 52"/>
                <a:gd name="T18" fmla="*/ 2 w 4"/>
                <a:gd name="T19" fmla="*/ 50 h 52"/>
                <a:gd name="T20" fmla="*/ 2 w 4"/>
                <a:gd name="T21" fmla="*/ 49 h 52"/>
                <a:gd name="T22" fmla="*/ 2 w 4"/>
                <a:gd name="T23" fmla="*/ 49 h 52"/>
                <a:gd name="T24" fmla="*/ 2 w 4"/>
                <a:gd name="T25" fmla="*/ 49 h 52"/>
                <a:gd name="T26" fmla="*/ 2 w 4"/>
                <a:gd name="T27" fmla="*/ 49 h 52"/>
                <a:gd name="T28" fmla="*/ 2 w 4"/>
                <a:gd name="T29" fmla="*/ 49 h 52"/>
                <a:gd name="T30" fmla="*/ 2 w 4"/>
                <a:gd name="T31" fmla="*/ 49 h 52"/>
                <a:gd name="T32" fmla="*/ 2 w 4"/>
                <a:gd name="T33" fmla="*/ 48 h 52"/>
                <a:gd name="T34" fmla="*/ 2 w 4"/>
                <a:gd name="T35" fmla="*/ 48 h 52"/>
                <a:gd name="T36" fmla="*/ 2 w 4"/>
                <a:gd name="T37" fmla="*/ 48 h 52"/>
                <a:gd name="T38" fmla="*/ 0 w 4"/>
                <a:gd name="T39" fmla="*/ 35 h 52"/>
                <a:gd name="T40" fmla="*/ 0 w 4"/>
                <a:gd name="T41" fmla="*/ 35 h 52"/>
                <a:gd name="T42" fmla="*/ 0 w 4"/>
                <a:gd name="T43" fmla="*/ 35 h 52"/>
                <a:gd name="T44" fmla="*/ 0 w 4"/>
                <a:gd name="T45" fmla="*/ 33 h 52"/>
                <a:gd name="T46" fmla="*/ 0 w 4"/>
                <a:gd name="T47" fmla="*/ 33 h 52"/>
                <a:gd name="T48" fmla="*/ 0 w 4"/>
                <a:gd name="T49" fmla="*/ 33 h 52"/>
                <a:gd name="T50" fmla="*/ 0 w 4"/>
                <a:gd name="T51" fmla="*/ 32 h 52"/>
                <a:gd name="T52" fmla="*/ 0 w 4"/>
                <a:gd name="T53" fmla="*/ 32 h 52"/>
                <a:gd name="T54" fmla="*/ 0 w 4"/>
                <a:gd name="T55" fmla="*/ 32 h 52"/>
                <a:gd name="T56" fmla="*/ 0 w 4"/>
                <a:gd name="T57" fmla="*/ 32 h 52"/>
                <a:gd name="T58" fmla="*/ 0 w 4"/>
                <a:gd name="T59" fmla="*/ 32 h 52"/>
                <a:gd name="T60" fmla="*/ 0 w 4"/>
                <a:gd name="T61" fmla="*/ 32 h 52"/>
                <a:gd name="T62" fmla="*/ 0 w 4"/>
                <a:gd name="T63" fmla="*/ 31 h 52"/>
                <a:gd name="T64" fmla="*/ 0 w 4"/>
                <a:gd name="T65" fmla="*/ 31 h 52"/>
                <a:gd name="T66" fmla="*/ 0 w 4"/>
                <a:gd name="T67" fmla="*/ 30 h 52"/>
                <a:gd name="T68" fmla="*/ 0 w 4"/>
                <a:gd name="T69" fmla="*/ 30 h 52"/>
                <a:gd name="T70" fmla="*/ 0 w 4"/>
                <a:gd name="T71" fmla="*/ 30 h 52"/>
                <a:gd name="T72" fmla="*/ 0 w 4"/>
                <a:gd name="T73" fmla="*/ 30 h 52"/>
                <a:gd name="T74" fmla="*/ 0 w 4"/>
                <a:gd name="T75" fmla="*/ 29 h 52"/>
                <a:gd name="T76" fmla="*/ 0 w 4"/>
                <a:gd name="T77" fmla="*/ 29 h 52"/>
                <a:gd name="T78" fmla="*/ 0 w 4"/>
                <a:gd name="T79" fmla="*/ 29 h 52"/>
                <a:gd name="T80" fmla="*/ 0 w 4"/>
                <a:gd name="T81" fmla="*/ 29 h 52"/>
                <a:gd name="T82" fmla="*/ 0 w 4"/>
                <a:gd name="T83" fmla="*/ 29 h 52"/>
                <a:gd name="T84" fmla="*/ 0 w 4"/>
                <a:gd name="T85" fmla="*/ 29 h 52"/>
                <a:gd name="T86" fmla="*/ 0 w 4"/>
                <a:gd name="T87" fmla="*/ 28 h 52"/>
                <a:gd name="T88" fmla="*/ 0 w 4"/>
                <a:gd name="T89" fmla="*/ 28 h 52"/>
                <a:gd name="T90" fmla="*/ 4 w 4"/>
                <a:gd name="T91" fmla="*/ 1 h 52"/>
                <a:gd name="T92" fmla="*/ 4 w 4"/>
                <a:gd name="T93" fmla="*/ 1 h 52"/>
                <a:gd name="T94" fmla="*/ 4 w 4"/>
                <a:gd name="T95" fmla="*/ 1 h 52"/>
                <a:gd name="T96" fmla="*/ 4 w 4"/>
                <a:gd name="T97" fmla="*/ 1 h 52"/>
                <a:gd name="T98" fmla="*/ 4 w 4"/>
                <a:gd name="T99" fmla="*/ 1 h 52"/>
                <a:gd name="T100" fmla="*/ 4 w 4"/>
                <a:gd name="T101" fmla="*/ 1 h 52"/>
                <a:gd name="T102" fmla="*/ 4 w 4"/>
                <a:gd name="T103" fmla="*/ 0 h 52"/>
                <a:gd name="T104" fmla="*/ 4 w 4"/>
                <a:gd name="T105" fmla="*/ 0 h 52"/>
                <a:gd name="T106" fmla="*/ 4 w 4"/>
                <a:gd name="T107" fmla="*/ 0 h 52"/>
                <a:gd name="T108" fmla="*/ 4 w 4"/>
                <a:gd name="T109" fmla="*/ 0 h 52"/>
                <a:gd name="T110" fmla="*/ 4 w 4"/>
                <a:gd name="T111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4" h="52">
                  <a:moveTo>
                    <a:pt x="3" y="52"/>
                  </a:moveTo>
                  <a:cubicBezTo>
                    <a:pt x="3" y="52"/>
                    <a:pt x="3" y="52"/>
                    <a:pt x="3" y="52"/>
                  </a:cubicBezTo>
                  <a:cubicBezTo>
                    <a:pt x="3" y="52"/>
                    <a:pt x="3" y="52"/>
                    <a:pt x="3" y="52"/>
                  </a:cubicBezTo>
                  <a:moveTo>
                    <a:pt x="3" y="52"/>
                  </a:moveTo>
                  <a:cubicBezTo>
                    <a:pt x="3" y="52"/>
                    <a:pt x="3" y="52"/>
                    <a:pt x="3" y="52"/>
                  </a:cubicBezTo>
                  <a:cubicBezTo>
                    <a:pt x="3" y="52"/>
                    <a:pt x="3" y="52"/>
                    <a:pt x="3" y="52"/>
                  </a:cubicBezTo>
                  <a:moveTo>
                    <a:pt x="3" y="51"/>
                  </a:moveTo>
                  <a:cubicBezTo>
                    <a:pt x="3" y="51"/>
                    <a:pt x="3" y="51"/>
                    <a:pt x="3" y="51"/>
                  </a:cubicBezTo>
                  <a:cubicBezTo>
                    <a:pt x="3" y="51"/>
                    <a:pt x="3" y="51"/>
                    <a:pt x="3" y="51"/>
                  </a:cubicBezTo>
                  <a:moveTo>
                    <a:pt x="2" y="51"/>
                  </a:moveTo>
                  <a:cubicBezTo>
                    <a:pt x="2" y="51"/>
                    <a:pt x="2" y="51"/>
                    <a:pt x="2" y="51"/>
                  </a:cubicBezTo>
                  <a:cubicBezTo>
                    <a:pt x="2" y="51"/>
                    <a:pt x="2" y="51"/>
                    <a:pt x="2" y="51"/>
                  </a:cubicBezTo>
                  <a:moveTo>
                    <a:pt x="2" y="51"/>
                  </a:moveTo>
                  <a:cubicBezTo>
                    <a:pt x="2" y="51"/>
                    <a:pt x="2" y="51"/>
                    <a:pt x="2" y="51"/>
                  </a:cubicBezTo>
                  <a:cubicBezTo>
                    <a:pt x="2" y="51"/>
                    <a:pt x="2" y="51"/>
                    <a:pt x="2" y="51"/>
                  </a:cubicBezTo>
                  <a:moveTo>
                    <a:pt x="2" y="50"/>
                  </a:moveTo>
                  <a:cubicBezTo>
                    <a:pt x="2" y="50"/>
                    <a:pt x="2" y="51"/>
                    <a:pt x="2" y="51"/>
                  </a:cubicBezTo>
                  <a:cubicBezTo>
                    <a:pt x="2" y="51"/>
                    <a:pt x="2" y="50"/>
                    <a:pt x="2" y="50"/>
                  </a:cubicBezTo>
                  <a:moveTo>
                    <a:pt x="2" y="50"/>
                  </a:moveTo>
                  <a:cubicBezTo>
                    <a:pt x="2" y="50"/>
                    <a:pt x="2" y="50"/>
                    <a:pt x="2" y="50"/>
                  </a:cubicBezTo>
                  <a:cubicBezTo>
                    <a:pt x="2" y="50"/>
                    <a:pt x="2" y="50"/>
                    <a:pt x="2" y="50"/>
                  </a:cubicBezTo>
                  <a:moveTo>
                    <a:pt x="2" y="49"/>
                  </a:moveTo>
                  <a:cubicBezTo>
                    <a:pt x="2" y="50"/>
                    <a:pt x="2" y="50"/>
                    <a:pt x="2" y="50"/>
                  </a:cubicBezTo>
                  <a:cubicBezTo>
                    <a:pt x="2" y="50"/>
                    <a:pt x="2" y="50"/>
                    <a:pt x="2" y="49"/>
                  </a:cubicBezTo>
                  <a:moveTo>
                    <a:pt x="2" y="49"/>
                  </a:moveTo>
                  <a:cubicBezTo>
                    <a:pt x="2" y="49"/>
                    <a:pt x="2" y="49"/>
                    <a:pt x="2" y="49"/>
                  </a:cubicBezTo>
                  <a:cubicBezTo>
                    <a:pt x="2" y="49"/>
                    <a:pt x="2" y="49"/>
                    <a:pt x="2" y="49"/>
                  </a:cubicBezTo>
                  <a:moveTo>
                    <a:pt x="2" y="49"/>
                  </a:moveTo>
                  <a:cubicBezTo>
                    <a:pt x="2" y="49"/>
                    <a:pt x="2" y="49"/>
                    <a:pt x="2" y="49"/>
                  </a:cubicBezTo>
                  <a:cubicBezTo>
                    <a:pt x="2" y="49"/>
                    <a:pt x="2" y="49"/>
                    <a:pt x="2" y="49"/>
                  </a:cubicBezTo>
                  <a:moveTo>
                    <a:pt x="2" y="49"/>
                  </a:moveTo>
                  <a:cubicBezTo>
                    <a:pt x="2" y="49"/>
                    <a:pt x="2" y="49"/>
                    <a:pt x="2" y="49"/>
                  </a:cubicBezTo>
                  <a:cubicBezTo>
                    <a:pt x="2" y="49"/>
                    <a:pt x="2" y="49"/>
                    <a:pt x="2" y="49"/>
                  </a:cubicBezTo>
                  <a:moveTo>
                    <a:pt x="2" y="48"/>
                  </a:moveTo>
                  <a:cubicBezTo>
                    <a:pt x="2" y="48"/>
                    <a:pt x="2" y="49"/>
                    <a:pt x="2" y="49"/>
                  </a:cubicBezTo>
                  <a:cubicBezTo>
                    <a:pt x="2" y="49"/>
                    <a:pt x="2" y="48"/>
                    <a:pt x="2" y="48"/>
                  </a:cubicBezTo>
                  <a:moveTo>
                    <a:pt x="2" y="48"/>
                  </a:moveTo>
                  <a:cubicBezTo>
                    <a:pt x="2" y="48"/>
                    <a:pt x="2" y="48"/>
                    <a:pt x="2" y="48"/>
                  </a:cubicBezTo>
                  <a:cubicBezTo>
                    <a:pt x="2" y="48"/>
                    <a:pt x="2" y="48"/>
                    <a:pt x="2" y="48"/>
                  </a:cubicBezTo>
                  <a:moveTo>
                    <a:pt x="0" y="35"/>
                  </a:moveTo>
                  <a:cubicBezTo>
                    <a:pt x="0" y="40"/>
                    <a:pt x="1" y="44"/>
                    <a:pt x="2" y="48"/>
                  </a:cubicBezTo>
                  <a:cubicBezTo>
                    <a:pt x="1" y="44"/>
                    <a:pt x="0" y="40"/>
                    <a:pt x="0" y="35"/>
                  </a:cubicBezTo>
                  <a:moveTo>
                    <a:pt x="0" y="33"/>
                  </a:moveTo>
                  <a:cubicBezTo>
                    <a:pt x="0" y="34"/>
                    <a:pt x="0" y="35"/>
                    <a:pt x="0" y="35"/>
                  </a:cubicBezTo>
                  <a:cubicBezTo>
                    <a:pt x="0" y="35"/>
                    <a:pt x="0" y="34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2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4" y="1"/>
                  </a:moveTo>
                  <a:cubicBezTo>
                    <a:pt x="1" y="10"/>
                    <a:pt x="0" y="19"/>
                    <a:pt x="0" y="28"/>
                  </a:cubicBezTo>
                  <a:cubicBezTo>
                    <a:pt x="0" y="19"/>
                    <a:pt x="1" y="10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1"/>
                    <a:pt x="4" y="1"/>
                  </a:cubicBezTo>
                  <a:cubicBezTo>
                    <a:pt x="4" y="1"/>
                    <a:pt x="4" y="0"/>
                    <a:pt x="4" y="0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ar-SA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grpSp>
          <p:nvGrpSpPr>
            <p:cNvPr id="65" name="المجموعة 7">
              <a:extLst>
                <a:ext uri="{FF2B5EF4-FFF2-40B4-BE49-F238E27FC236}">
                  <a16:creationId xmlns:a16="http://schemas.microsoft.com/office/drawing/2014/main" id="{2C24B367-92A4-7E07-F81E-82A2F0C2C82F}"/>
                </a:ext>
              </a:extLst>
            </p:cNvPr>
            <p:cNvGrpSpPr/>
            <p:nvPr/>
          </p:nvGrpSpPr>
          <p:grpSpPr>
            <a:xfrm>
              <a:off x="10688746" y="3389703"/>
              <a:ext cx="571500" cy="622533"/>
              <a:chOff x="10688746" y="3389703"/>
              <a:chExt cx="571500" cy="622533"/>
            </a:xfrm>
          </p:grpSpPr>
          <p:sp>
            <p:nvSpPr>
              <p:cNvPr id="84" name="شكل حر 68">
                <a:extLst>
                  <a:ext uri="{FF2B5EF4-FFF2-40B4-BE49-F238E27FC236}">
                    <a16:creationId xmlns:a16="http://schemas.microsoft.com/office/drawing/2014/main" id="{EE2B6CFF-B929-71F1-FED1-F3E74BEB483A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10688746" y="3439148"/>
                <a:ext cx="571500" cy="573088"/>
              </a:xfrm>
              <a:custGeom>
                <a:avLst/>
                <a:gdLst>
                  <a:gd name="T0" fmla="*/ 116 w 234"/>
                  <a:gd name="T1" fmla="*/ 1 h 234"/>
                  <a:gd name="T2" fmla="*/ 233 w 234"/>
                  <a:gd name="T3" fmla="*/ 115 h 234"/>
                  <a:gd name="T4" fmla="*/ 119 w 234"/>
                  <a:gd name="T5" fmla="*/ 233 h 234"/>
                  <a:gd name="T6" fmla="*/ 1 w 234"/>
                  <a:gd name="T7" fmla="*/ 118 h 234"/>
                  <a:gd name="T8" fmla="*/ 116 w 234"/>
                  <a:gd name="T9" fmla="*/ 1 h 2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4" h="234">
                    <a:moveTo>
                      <a:pt x="116" y="1"/>
                    </a:moveTo>
                    <a:cubicBezTo>
                      <a:pt x="179" y="0"/>
                      <a:pt x="232" y="51"/>
                      <a:pt x="233" y="115"/>
                    </a:cubicBezTo>
                    <a:cubicBezTo>
                      <a:pt x="234" y="179"/>
                      <a:pt x="183" y="232"/>
                      <a:pt x="119" y="233"/>
                    </a:cubicBezTo>
                    <a:cubicBezTo>
                      <a:pt x="55" y="234"/>
                      <a:pt x="2" y="182"/>
                      <a:pt x="1" y="118"/>
                    </a:cubicBezTo>
                    <a:cubicBezTo>
                      <a:pt x="0" y="54"/>
                      <a:pt x="52" y="1"/>
                      <a:pt x="116" y="1"/>
                    </a:cubicBezTo>
                  </a:path>
                </a:pathLst>
              </a:custGeom>
              <a:solidFill>
                <a:srgbClr val="F2A01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1" anchor="t" anchorCtr="0" compatLnSpc="1">
                <a:prstTxWarp prst="textNoShape">
                  <a:avLst/>
                </a:prstTxWarp>
              </a:bodyPr>
              <a:lstStyle/>
              <a:p>
                <a:pPr algn="r" rtl="1"/>
                <a:endParaRPr lang="ar-SA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85" name="شكل حر 69">
                <a:extLst>
                  <a:ext uri="{FF2B5EF4-FFF2-40B4-BE49-F238E27FC236}">
                    <a16:creationId xmlns:a16="http://schemas.microsoft.com/office/drawing/2014/main" id="{BE30ADD1-1596-52D4-26C9-BDB5CFA14139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10742720" y="3493123"/>
                <a:ext cx="461963" cy="461963"/>
              </a:xfrm>
              <a:custGeom>
                <a:avLst/>
                <a:gdLst>
                  <a:gd name="T0" fmla="*/ 93 w 189"/>
                  <a:gd name="T1" fmla="*/ 1 h 189"/>
                  <a:gd name="T2" fmla="*/ 188 w 189"/>
                  <a:gd name="T3" fmla="*/ 93 h 189"/>
                  <a:gd name="T4" fmla="*/ 96 w 189"/>
                  <a:gd name="T5" fmla="*/ 188 h 189"/>
                  <a:gd name="T6" fmla="*/ 1 w 189"/>
                  <a:gd name="T7" fmla="*/ 96 h 189"/>
                  <a:gd name="T8" fmla="*/ 93 w 189"/>
                  <a:gd name="T9" fmla="*/ 1 h 1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9" h="189">
                    <a:moveTo>
                      <a:pt x="93" y="1"/>
                    </a:moveTo>
                    <a:cubicBezTo>
                      <a:pt x="144" y="0"/>
                      <a:pt x="187" y="42"/>
                      <a:pt x="188" y="93"/>
                    </a:cubicBezTo>
                    <a:cubicBezTo>
                      <a:pt x="189" y="145"/>
                      <a:pt x="147" y="187"/>
                      <a:pt x="96" y="188"/>
                    </a:cubicBezTo>
                    <a:cubicBezTo>
                      <a:pt x="44" y="189"/>
                      <a:pt x="2" y="147"/>
                      <a:pt x="1" y="96"/>
                    </a:cubicBezTo>
                    <a:cubicBezTo>
                      <a:pt x="0" y="44"/>
                      <a:pt x="41" y="2"/>
                      <a:pt x="93" y="1"/>
                    </a:cubicBezTo>
                  </a:path>
                </a:pathLst>
              </a:cu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1" anchor="t" anchorCtr="0" compatLnSpc="1">
                <a:prstTxWarp prst="textNoShape">
                  <a:avLst/>
                </a:prstTxWarp>
              </a:bodyPr>
              <a:lstStyle/>
              <a:p>
                <a:pPr algn="r" rtl="1"/>
                <a:endParaRPr lang="ar-SA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86" name="شكل حر 71">
                <a:extLst>
                  <a:ext uri="{FF2B5EF4-FFF2-40B4-BE49-F238E27FC236}">
                    <a16:creationId xmlns:a16="http://schemas.microsoft.com/office/drawing/2014/main" id="{D17C91C4-C3E2-8F78-BC03-F62CEF7B24D9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11014183" y="3497885"/>
                <a:ext cx="187325" cy="428625"/>
              </a:xfrm>
              <a:custGeom>
                <a:avLst/>
                <a:gdLst>
                  <a:gd name="T0" fmla="*/ 0 w 77"/>
                  <a:gd name="T1" fmla="*/ 84 h 175"/>
                  <a:gd name="T2" fmla="*/ 0 w 77"/>
                  <a:gd name="T3" fmla="*/ 85 h 175"/>
                  <a:gd name="T4" fmla="*/ 0 w 77"/>
                  <a:gd name="T5" fmla="*/ 85 h 175"/>
                  <a:gd name="T6" fmla="*/ 0 w 77"/>
                  <a:gd name="T7" fmla="*/ 85 h 175"/>
                  <a:gd name="T8" fmla="*/ 0 w 77"/>
                  <a:gd name="T9" fmla="*/ 86 h 175"/>
                  <a:gd name="T10" fmla="*/ 0 w 77"/>
                  <a:gd name="T11" fmla="*/ 87 h 175"/>
                  <a:gd name="T12" fmla="*/ 0 w 77"/>
                  <a:gd name="T13" fmla="*/ 87 h 175"/>
                  <a:gd name="T14" fmla="*/ 0 w 77"/>
                  <a:gd name="T15" fmla="*/ 87 h 175"/>
                  <a:gd name="T16" fmla="*/ 0 w 77"/>
                  <a:gd name="T17" fmla="*/ 88 h 175"/>
                  <a:gd name="T18" fmla="*/ 0 w 77"/>
                  <a:gd name="T19" fmla="*/ 88 h 175"/>
                  <a:gd name="T20" fmla="*/ 0 w 77"/>
                  <a:gd name="T21" fmla="*/ 89 h 175"/>
                  <a:gd name="T22" fmla="*/ 0 w 77"/>
                  <a:gd name="T23" fmla="*/ 89 h 175"/>
                  <a:gd name="T24" fmla="*/ 0 w 77"/>
                  <a:gd name="T25" fmla="*/ 90 h 175"/>
                  <a:gd name="T26" fmla="*/ 0 w 77"/>
                  <a:gd name="T27" fmla="*/ 90 h 175"/>
                  <a:gd name="T28" fmla="*/ 0 w 77"/>
                  <a:gd name="T29" fmla="*/ 91 h 175"/>
                  <a:gd name="T30" fmla="*/ 0 w 77"/>
                  <a:gd name="T31" fmla="*/ 91 h 175"/>
                  <a:gd name="T32" fmla="*/ 0 w 77"/>
                  <a:gd name="T33" fmla="*/ 92 h 175"/>
                  <a:gd name="T34" fmla="*/ 0 w 77"/>
                  <a:gd name="T35" fmla="*/ 92 h 175"/>
                  <a:gd name="T36" fmla="*/ 0 w 77"/>
                  <a:gd name="T37" fmla="*/ 92 h 175"/>
                  <a:gd name="T38" fmla="*/ 0 w 77"/>
                  <a:gd name="T39" fmla="*/ 93 h 175"/>
                  <a:gd name="T40" fmla="*/ 0 w 77"/>
                  <a:gd name="T41" fmla="*/ 93 h 175"/>
                  <a:gd name="T42" fmla="*/ 0 w 77"/>
                  <a:gd name="T43" fmla="*/ 94 h 175"/>
                  <a:gd name="T44" fmla="*/ 0 w 77"/>
                  <a:gd name="T45" fmla="*/ 94 h 175"/>
                  <a:gd name="T46" fmla="*/ 0 w 77"/>
                  <a:gd name="T47" fmla="*/ 95 h 175"/>
                  <a:gd name="T48" fmla="*/ 0 w 77"/>
                  <a:gd name="T49" fmla="*/ 95 h 175"/>
                  <a:gd name="T50" fmla="*/ 0 w 77"/>
                  <a:gd name="T51" fmla="*/ 95 h 175"/>
                  <a:gd name="T52" fmla="*/ 0 w 77"/>
                  <a:gd name="T53" fmla="*/ 96 h 175"/>
                  <a:gd name="T54" fmla="*/ 0 w 77"/>
                  <a:gd name="T55" fmla="*/ 96 h 175"/>
                  <a:gd name="T56" fmla="*/ 0 w 77"/>
                  <a:gd name="T57" fmla="*/ 97 h 175"/>
                  <a:gd name="T58" fmla="*/ 0 w 77"/>
                  <a:gd name="T59" fmla="*/ 97 h 175"/>
                  <a:gd name="T60" fmla="*/ 0 w 77"/>
                  <a:gd name="T61" fmla="*/ 98 h 175"/>
                  <a:gd name="T62" fmla="*/ 0 w 77"/>
                  <a:gd name="T63" fmla="*/ 98 h 175"/>
                  <a:gd name="T64" fmla="*/ 0 w 77"/>
                  <a:gd name="T65" fmla="*/ 98 h 175"/>
                  <a:gd name="T66" fmla="*/ 0 w 77"/>
                  <a:gd name="T67" fmla="*/ 99 h 175"/>
                  <a:gd name="T68" fmla="*/ 0 w 77"/>
                  <a:gd name="T69" fmla="*/ 99 h 175"/>
                  <a:gd name="T70" fmla="*/ 0 w 77"/>
                  <a:gd name="T71" fmla="*/ 100 h 175"/>
                  <a:gd name="T72" fmla="*/ 0 w 77"/>
                  <a:gd name="T73" fmla="*/ 100 h 175"/>
                  <a:gd name="T74" fmla="*/ 0 w 77"/>
                  <a:gd name="T75" fmla="*/ 101 h 175"/>
                  <a:gd name="T76" fmla="*/ 0 w 77"/>
                  <a:gd name="T77" fmla="*/ 101 h 175"/>
                  <a:gd name="T78" fmla="*/ 0 w 77"/>
                  <a:gd name="T79" fmla="*/ 102 h 175"/>
                  <a:gd name="T80" fmla="*/ 0 w 77"/>
                  <a:gd name="T81" fmla="*/ 102 h 175"/>
                  <a:gd name="T82" fmla="*/ 0 w 77"/>
                  <a:gd name="T83" fmla="*/ 102 h 175"/>
                  <a:gd name="T84" fmla="*/ 0 w 77"/>
                  <a:gd name="T85" fmla="*/ 103 h 175"/>
                  <a:gd name="T86" fmla="*/ 0 w 77"/>
                  <a:gd name="T87" fmla="*/ 103 h 175"/>
                  <a:gd name="T88" fmla="*/ 1 w 77"/>
                  <a:gd name="T89" fmla="*/ 104 h 175"/>
                  <a:gd name="T90" fmla="*/ 1 w 77"/>
                  <a:gd name="T91" fmla="*/ 104 h 175"/>
                  <a:gd name="T92" fmla="*/ 1 w 77"/>
                  <a:gd name="T93" fmla="*/ 105 h 175"/>
                  <a:gd name="T94" fmla="*/ 1 w 77"/>
                  <a:gd name="T95" fmla="*/ 105 h 175"/>
                  <a:gd name="T96" fmla="*/ 1 w 77"/>
                  <a:gd name="T97" fmla="*/ 106 h 175"/>
                  <a:gd name="T98" fmla="*/ 1 w 77"/>
                  <a:gd name="T99" fmla="*/ 107 h 175"/>
                  <a:gd name="T100" fmla="*/ 50 w 77"/>
                  <a:gd name="T101" fmla="*/ 175 h 175"/>
                  <a:gd name="T102" fmla="*/ 16 w 77"/>
                  <a:gd name="T103" fmla="*/ 99 h 175"/>
                  <a:gd name="T104" fmla="*/ 45 w 77"/>
                  <a:gd name="T105" fmla="*/ 23 h 1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77" h="175">
                    <a:moveTo>
                      <a:pt x="77" y="0"/>
                    </a:moveTo>
                    <a:cubicBezTo>
                      <a:pt x="36" y="8"/>
                      <a:pt x="4" y="42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5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0" y="86"/>
                      <a:pt x="0" y="87"/>
                      <a:pt x="0" y="87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0" y="87"/>
                      <a:pt x="0" y="88"/>
                      <a:pt x="0" y="88"/>
                    </a:cubicBezTo>
                    <a:cubicBezTo>
                      <a:pt x="0" y="88"/>
                      <a:pt x="0" y="88"/>
                      <a:pt x="0" y="88"/>
                    </a:cubicBezTo>
                    <a:cubicBezTo>
                      <a:pt x="0" y="88"/>
                      <a:pt x="0" y="88"/>
                      <a:pt x="0" y="88"/>
                    </a:cubicBezTo>
                    <a:cubicBezTo>
                      <a:pt x="0" y="88"/>
                      <a:pt x="0" y="88"/>
                      <a:pt x="0" y="88"/>
                    </a:cubicBezTo>
                    <a:cubicBezTo>
                      <a:pt x="0" y="88"/>
                      <a:pt x="0" y="88"/>
                      <a:pt x="0" y="88"/>
                    </a:cubicBezTo>
                    <a:cubicBezTo>
                      <a:pt x="0" y="88"/>
                      <a:pt x="0" y="88"/>
                      <a:pt x="0" y="88"/>
                    </a:cubicBezTo>
                    <a:cubicBezTo>
                      <a:pt x="0" y="88"/>
                      <a:pt x="0" y="88"/>
                      <a:pt x="0" y="88"/>
                    </a:cubicBezTo>
                    <a:cubicBezTo>
                      <a:pt x="0" y="88"/>
                      <a:pt x="0" y="89"/>
                      <a:pt x="0" y="89"/>
                    </a:cubicBezTo>
                    <a:cubicBezTo>
                      <a:pt x="0" y="89"/>
                      <a:pt x="0" y="89"/>
                      <a:pt x="0" y="89"/>
                    </a:cubicBezTo>
                    <a:cubicBezTo>
                      <a:pt x="0" y="89"/>
                      <a:pt x="0" y="89"/>
                      <a:pt x="0" y="89"/>
                    </a:cubicBezTo>
                    <a:cubicBezTo>
                      <a:pt x="0" y="89"/>
                      <a:pt x="0" y="89"/>
                      <a:pt x="0" y="89"/>
                    </a:cubicBezTo>
                    <a:cubicBezTo>
                      <a:pt x="0" y="89"/>
                      <a:pt x="0" y="89"/>
                      <a:pt x="0" y="89"/>
                    </a:cubicBezTo>
                    <a:cubicBezTo>
                      <a:pt x="0" y="89"/>
                      <a:pt x="0" y="89"/>
                      <a:pt x="0" y="89"/>
                    </a:cubicBezTo>
                    <a:cubicBezTo>
                      <a:pt x="0" y="89"/>
                      <a:pt x="0" y="89"/>
                      <a:pt x="0" y="90"/>
                    </a:cubicBezTo>
                    <a:cubicBezTo>
                      <a:pt x="0" y="90"/>
                      <a:pt x="0" y="90"/>
                      <a:pt x="0" y="90"/>
                    </a:cubicBezTo>
                    <a:cubicBezTo>
                      <a:pt x="0" y="90"/>
                      <a:pt x="0" y="90"/>
                      <a:pt x="0" y="90"/>
                    </a:cubicBezTo>
                    <a:cubicBezTo>
                      <a:pt x="0" y="90"/>
                      <a:pt x="0" y="90"/>
                      <a:pt x="0" y="90"/>
                    </a:cubicBezTo>
                    <a:cubicBezTo>
                      <a:pt x="0" y="90"/>
                      <a:pt x="0" y="90"/>
                      <a:pt x="0" y="90"/>
                    </a:cubicBezTo>
                    <a:cubicBezTo>
                      <a:pt x="0" y="90"/>
                      <a:pt x="0" y="90"/>
                      <a:pt x="0" y="90"/>
                    </a:cubicBezTo>
                    <a:cubicBezTo>
                      <a:pt x="0" y="90"/>
                      <a:pt x="0" y="90"/>
                      <a:pt x="0" y="90"/>
                    </a:cubicBezTo>
                    <a:cubicBezTo>
                      <a:pt x="0" y="90"/>
                      <a:pt x="0" y="90"/>
                      <a:pt x="0" y="91"/>
                    </a:cubicBezTo>
                    <a:cubicBezTo>
                      <a:pt x="0" y="91"/>
                      <a:pt x="0" y="91"/>
                      <a:pt x="0" y="91"/>
                    </a:cubicBezTo>
                    <a:cubicBezTo>
                      <a:pt x="0" y="91"/>
                      <a:pt x="0" y="91"/>
                      <a:pt x="0" y="91"/>
                    </a:cubicBezTo>
                    <a:cubicBezTo>
                      <a:pt x="0" y="91"/>
                      <a:pt x="0" y="91"/>
                      <a:pt x="0" y="91"/>
                    </a:cubicBezTo>
                    <a:cubicBezTo>
                      <a:pt x="0" y="91"/>
                      <a:pt x="0" y="91"/>
                      <a:pt x="0" y="91"/>
                    </a:cubicBezTo>
                    <a:cubicBezTo>
                      <a:pt x="0" y="91"/>
                      <a:pt x="0" y="91"/>
                      <a:pt x="0" y="91"/>
                    </a:cubicBezTo>
                    <a:cubicBezTo>
                      <a:pt x="0" y="91"/>
                      <a:pt x="0" y="91"/>
                      <a:pt x="0" y="92"/>
                    </a:cubicBezTo>
                    <a:cubicBezTo>
                      <a:pt x="0" y="92"/>
                      <a:pt x="0" y="92"/>
                      <a:pt x="0" y="92"/>
                    </a:cubicBezTo>
                    <a:cubicBezTo>
                      <a:pt x="0" y="92"/>
                      <a:pt x="0" y="92"/>
                      <a:pt x="0" y="92"/>
                    </a:cubicBezTo>
                    <a:cubicBezTo>
                      <a:pt x="0" y="92"/>
                      <a:pt x="0" y="92"/>
                      <a:pt x="0" y="92"/>
                    </a:cubicBezTo>
                    <a:cubicBezTo>
                      <a:pt x="0" y="92"/>
                      <a:pt x="0" y="92"/>
                      <a:pt x="0" y="92"/>
                    </a:cubicBezTo>
                    <a:cubicBezTo>
                      <a:pt x="0" y="92"/>
                      <a:pt x="0" y="92"/>
                      <a:pt x="0" y="92"/>
                    </a:cubicBezTo>
                    <a:cubicBezTo>
                      <a:pt x="0" y="92"/>
                      <a:pt x="0" y="92"/>
                      <a:pt x="0" y="92"/>
                    </a:cubicBezTo>
                    <a:cubicBezTo>
                      <a:pt x="0" y="92"/>
                      <a:pt x="0" y="92"/>
                      <a:pt x="0" y="93"/>
                    </a:cubicBezTo>
                    <a:cubicBezTo>
                      <a:pt x="0" y="93"/>
                      <a:pt x="0" y="93"/>
                      <a:pt x="0" y="93"/>
                    </a:cubicBezTo>
                    <a:cubicBezTo>
                      <a:pt x="0" y="93"/>
                      <a:pt x="0" y="93"/>
                      <a:pt x="0" y="93"/>
                    </a:cubicBezTo>
                    <a:cubicBezTo>
                      <a:pt x="0" y="93"/>
                      <a:pt x="0" y="93"/>
                      <a:pt x="0" y="93"/>
                    </a:cubicBezTo>
                    <a:cubicBezTo>
                      <a:pt x="0" y="93"/>
                      <a:pt x="0" y="93"/>
                      <a:pt x="0" y="93"/>
                    </a:cubicBezTo>
                    <a:cubicBezTo>
                      <a:pt x="0" y="93"/>
                      <a:pt x="0" y="93"/>
                      <a:pt x="0" y="93"/>
                    </a:cubicBezTo>
                    <a:cubicBezTo>
                      <a:pt x="0" y="93"/>
                      <a:pt x="0" y="93"/>
                      <a:pt x="0" y="93"/>
                    </a:cubicBezTo>
                    <a:cubicBezTo>
                      <a:pt x="0" y="93"/>
                      <a:pt x="0" y="94"/>
                      <a:pt x="0" y="94"/>
                    </a:cubicBezTo>
                    <a:cubicBezTo>
                      <a:pt x="0" y="94"/>
                      <a:pt x="0" y="94"/>
                      <a:pt x="0" y="94"/>
                    </a:cubicBezTo>
                    <a:cubicBezTo>
                      <a:pt x="0" y="94"/>
                      <a:pt x="0" y="94"/>
                      <a:pt x="0" y="94"/>
                    </a:cubicBezTo>
                    <a:cubicBezTo>
                      <a:pt x="0" y="94"/>
                      <a:pt x="0" y="94"/>
                      <a:pt x="0" y="94"/>
                    </a:cubicBezTo>
                    <a:cubicBezTo>
                      <a:pt x="0" y="94"/>
                      <a:pt x="0" y="94"/>
                      <a:pt x="0" y="94"/>
                    </a:cubicBezTo>
                    <a:cubicBezTo>
                      <a:pt x="0" y="94"/>
                      <a:pt x="0" y="94"/>
                      <a:pt x="0" y="94"/>
                    </a:cubicBezTo>
                    <a:cubicBezTo>
                      <a:pt x="0" y="94"/>
                      <a:pt x="0" y="94"/>
                      <a:pt x="0" y="94"/>
                    </a:cubicBezTo>
                    <a:cubicBezTo>
                      <a:pt x="0" y="94"/>
                      <a:pt x="0" y="94"/>
                      <a:pt x="0" y="95"/>
                    </a:cubicBezTo>
                    <a:cubicBezTo>
                      <a:pt x="0" y="95"/>
                      <a:pt x="0" y="95"/>
                      <a:pt x="0" y="95"/>
                    </a:cubicBezTo>
                    <a:cubicBezTo>
                      <a:pt x="0" y="95"/>
                      <a:pt x="0" y="95"/>
                      <a:pt x="0" y="95"/>
                    </a:cubicBezTo>
                    <a:cubicBezTo>
                      <a:pt x="0" y="95"/>
                      <a:pt x="0" y="95"/>
                      <a:pt x="0" y="95"/>
                    </a:cubicBezTo>
                    <a:cubicBezTo>
                      <a:pt x="0" y="95"/>
                      <a:pt x="0" y="95"/>
                      <a:pt x="0" y="95"/>
                    </a:cubicBezTo>
                    <a:cubicBezTo>
                      <a:pt x="0" y="95"/>
                      <a:pt x="0" y="95"/>
                      <a:pt x="0" y="95"/>
                    </a:cubicBezTo>
                    <a:cubicBezTo>
                      <a:pt x="0" y="95"/>
                      <a:pt x="0" y="95"/>
                      <a:pt x="0" y="95"/>
                    </a:cubicBezTo>
                    <a:cubicBezTo>
                      <a:pt x="0" y="95"/>
                      <a:pt x="0" y="95"/>
                      <a:pt x="0" y="95"/>
                    </a:cubicBezTo>
                    <a:cubicBezTo>
                      <a:pt x="0" y="96"/>
                      <a:pt x="0" y="96"/>
                      <a:pt x="0" y="96"/>
                    </a:cubicBezTo>
                    <a:cubicBezTo>
                      <a:pt x="0" y="96"/>
                      <a:pt x="0" y="96"/>
                      <a:pt x="0" y="96"/>
                    </a:cubicBezTo>
                    <a:cubicBezTo>
                      <a:pt x="0" y="96"/>
                      <a:pt x="0" y="96"/>
                      <a:pt x="0" y="96"/>
                    </a:cubicBezTo>
                    <a:cubicBezTo>
                      <a:pt x="0" y="96"/>
                      <a:pt x="0" y="96"/>
                      <a:pt x="0" y="96"/>
                    </a:cubicBezTo>
                    <a:cubicBezTo>
                      <a:pt x="0" y="96"/>
                      <a:pt x="0" y="96"/>
                      <a:pt x="0" y="96"/>
                    </a:cubicBezTo>
                    <a:cubicBezTo>
                      <a:pt x="0" y="96"/>
                      <a:pt x="0" y="96"/>
                      <a:pt x="0" y="96"/>
                    </a:cubicBezTo>
                    <a:cubicBezTo>
                      <a:pt x="0" y="96"/>
                      <a:pt x="0" y="97"/>
                      <a:pt x="0" y="97"/>
                    </a:cubicBezTo>
                    <a:cubicBezTo>
                      <a:pt x="0" y="97"/>
                      <a:pt x="0" y="97"/>
                      <a:pt x="0" y="97"/>
                    </a:cubicBezTo>
                    <a:cubicBezTo>
                      <a:pt x="0" y="97"/>
                      <a:pt x="0" y="97"/>
                      <a:pt x="0" y="97"/>
                    </a:cubicBezTo>
                    <a:cubicBezTo>
                      <a:pt x="0" y="97"/>
                      <a:pt x="0" y="97"/>
                      <a:pt x="0" y="97"/>
                    </a:cubicBezTo>
                    <a:cubicBezTo>
                      <a:pt x="0" y="97"/>
                      <a:pt x="0" y="97"/>
                      <a:pt x="0" y="97"/>
                    </a:cubicBezTo>
                    <a:cubicBezTo>
                      <a:pt x="0" y="97"/>
                      <a:pt x="0" y="97"/>
                      <a:pt x="0" y="97"/>
                    </a:cubicBezTo>
                    <a:cubicBezTo>
                      <a:pt x="0" y="97"/>
                      <a:pt x="0" y="97"/>
                      <a:pt x="0" y="97"/>
                    </a:cubicBezTo>
                    <a:cubicBezTo>
                      <a:pt x="0" y="98"/>
                      <a:pt x="0" y="98"/>
                      <a:pt x="0" y="98"/>
                    </a:cubicBezTo>
                    <a:cubicBezTo>
                      <a:pt x="0" y="98"/>
                      <a:pt x="0" y="98"/>
                      <a:pt x="0" y="98"/>
                    </a:cubicBezTo>
                    <a:cubicBezTo>
                      <a:pt x="0" y="98"/>
                      <a:pt x="0" y="98"/>
                      <a:pt x="0" y="98"/>
                    </a:cubicBezTo>
                    <a:cubicBezTo>
                      <a:pt x="0" y="98"/>
                      <a:pt x="0" y="98"/>
                      <a:pt x="0" y="98"/>
                    </a:cubicBezTo>
                    <a:cubicBezTo>
                      <a:pt x="0" y="98"/>
                      <a:pt x="0" y="98"/>
                      <a:pt x="0" y="98"/>
                    </a:cubicBezTo>
                    <a:cubicBezTo>
                      <a:pt x="0" y="98"/>
                      <a:pt x="0" y="98"/>
                      <a:pt x="0" y="98"/>
                    </a:cubicBezTo>
                    <a:cubicBezTo>
                      <a:pt x="0" y="98"/>
                      <a:pt x="0" y="98"/>
                      <a:pt x="0" y="98"/>
                    </a:cubicBezTo>
                    <a:cubicBezTo>
                      <a:pt x="0" y="99"/>
                      <a:pt x="0" y="99"/>
                      <a:pt x="0" y="99"/>
                    </a:cubicBezTo>
                    <a:cubicBezTo>
                      <a:pt x="0" y="99"/>
                      <a:pt x="0" y="99"/>
                      <a:pt x="0" y="99"/>
                    </a:cubicBezTo>
                    <a:cubicBezTo>
                      <a:pt x="0" y="99"/>
                      <a:pt x="0" y="99"/>
                      <a:pt x="0" y="99"/>
                    </a:cubicBezTo>
                    <a:cubicBezTo>
                      <a:pt x="0" y="99"/>
                      <a:pt x="0" y="99"/>
                      <a:pt x="0" y="99"/>
                    </a:cubicBezTo>
                    <a:cubicBezTo>
                      <a:pt x="0" y="99"/>
                      <a:pt x="0" y="99"/>
                      <a:pt x="0" y="99"/>
                    </a:cubicBezTo>
                    <a:cubicBezTo>
                      <a:pt x="0" y="99"/>
                      <a:pt x="0" y="99"/>
                      <a:pt x="0" y="99"/>
                    </a:cubicBezTo>
                    <a:cubicBezTo>
                      <a:pt x="0" y="99"/>
                      <a:pt x="0" y="99"/>
                      <a:pt x="0" y="100"/>
                    </a:cubicBezTo>
                    <a:cubicBezTo>
                      <a:pt x="0" y="100"/>
                      <a:pt x="0" y="100"/>
                      <a:pt x="0" y="100"/>
                    </a:cubicBezTo>
                    <a:cubicBezTo>
                      <a:pt x="0" y="100"/>
                      <a:pt x="0" y="100"/>
                      <a:pt x="0" y="100"/>
                    </a:cubicBezTo>
                    <a:cubicBezTo>
                      <a:pt x="0" y="100"/>
                      <a:pt x="0" y="100"/>
                      <a:pt x="0" y="100"/>
                    </a:cubicBezTo>
                    <a:cubicBezTo>
                      <a:pt x="0" y="100"/>
                      <a:pt x="0" y="100"/>
                      <a:pt x="0" y="100"/>
                    </a:cubicBezTo>
                    <a:cubicBezTo>
                      <a:pt x="0" y="100"/>
                      <a:pt x="0" y="100"/>
                      <a:pt x="0" y="100"/>
                    </a:cubicBezTo>
                    <a:cubicBezTo>
                      <a:pt x="0" y="100"/>
                      <a:pt x="0" y="100"/>
                      <a:pt x="0" y="100"/>
                    </a:cubicBezTo>
                    <a:cubicBezTo>
                      <a:pt x="0" y="100"/>
                      <a:pt x="0" y="100"/>
                      <a:pt x="0" y="101"/>
                    </a:cubicBezTo>
                    <a:cubicBezTo>
                      <a:pt x="0" y="101"/>
                      <a:pt x="0" y="101"/>
                      <a:pt x="0" y="101"/>
                    </a:cubicBezTo>
                    <a:cubicBezTo>
                      <a:pt x="0" y="101"/>
                      <a:pt x="0" y="101"/>
                      <a:pt x="0" y="101"/>
                    </a:cubicBezTo>
                    <a:cubicBezTo>
                      <a:pt x="0" y="101"/>
                      <a:pt x="0" y="101"/>
                      <a:pt x="0" y="101"/>
                    </a:cubicBezTo>
                    <a:cubicBezTo>
                      <a:pt x="0" y="101"/>
                      <a:pt x="0" y="101"/>
                      <a:pt x="0" y="101"/>
                    </a:cubicBezTo>
                    <a:cubicBezTo>
                      <a:pt x="0" y="101"/>
                      <a:pt x="0" y="101"/>
                      <a:pt x="0" y="101"/>
                    </a:cubicBezTo>
                    <a:cubicBezTo>
                      <a:pt x="0" y="101"/>
                      <a:pt x="0" y="101"/>
                      <a:pt x="0" y="101"/>
                    </a:cubicBezTo>
                    <a:cubicBezTo>
                      <a:pt x="0" y="101"/>
                      <a:pt x="0" y="102"/>
                      <a:pt x="0" y="102"/>
                    </a:cubicBezTo>
                    <a:cubicBezTo>
                      <a:pt x="0" y="102"/>
                      <a:pt x="0" y="102"/>
                      <a:pt x="0" y="102"/>
                    </a:cubicBezTo>
                    <a:cubicBezTo>
                      <a:pt x="0" y="102"/>
                      <a:pt x="0" y="102"/>
                      <a:pt x="0" y="102"/>
                    </a:cubicBezTo>
                    <a:cubicBezTo>
                      <a:pt x="0" y="102"/>
                      <a:pt x="0" y="102"/>
                      <a:pt x="0" y="102"/>
                    </a:cubicBezTo>
                    <a:cubicBezTo>
                      <a:pt x="0" y="102"/>
                      <a:pt x="0" y="102"/>
                      <a:pt x="0" y="102"/>
                    </a:cubicBezTo>
                    <a:cubicBezTo>
                      <a:pt x="0" y="102"/>
                      <a:pt x="0" y="102"/>
                      <a:pt x="0" y="102"/>
                    </a:cubicBezTo>
                    <a:cubicBezTo>
                      <a:pt x="0" y="102"/>
                      <a:pt x="0" y="102"/>
                      <a:pt x="0" y="102"/>
                    </a:cubicBezTo>
                    <a:cubicBezTo>
                      <a:pt x="0" y="102"/>
                      <a:pt x="0" y="103"/>
                      <a:pt x="0" y="103"/>
                    </a:cubicBezTo>
                    <a:cubicBezTo>
                      <a:pt x="0" y="103"/>
                      <a:pt x="0" y="103"/>
                      <a:pt x="0" y="103"/>
                    </a:cubicBezTo>
                    <a:cubicBezTo>
                      <a:pt x="0" y="103"/>
                      <a:pt x="0" y="103"/>
                      <a:pt x="0" y="103"/>
                    </a:cubicBezTo>
                    <a:cubicBezTo>
                      <a:pt x="0" y="103"/>
                      <a:pt x="0" y="103"/>
                      <a:pt x="0" y="103"/>
                    </a:cubicBezTo>
                    <a:cubicBezTo>
                      <a:pt x="0" y="103"/>
                      <a:pt x="0" y="103"/>
                      <a:pt x="0" y="103"/>
                    </a:cubicBezTo>
                    <a:cubicBezTo>
                      <a:pt x="0" y="103"/>
                      <a:pt x="0" y="103"/>
                      <a:pt x="0" y="103"/>
                    </a:cubicBezTo>
                    <a:cubicBezTo>
                      <a:pt x="0" y="103"/>
                      <a:pt x="0" y="103"/>
                      <a:pt x="0" y="104"/>
                    </a:cubicBezTo>
                    <a:cubicBezTo>
                      <a:pt x="0" y="104"/>
                      <a:pt x="0" y="104"/>
                      <a:pt x="0" y="104"/>
                    </a:cubicBezTo>
                    <a:cubicBezTo>
                      <a:pt x="0" y="104"/>
                      <a:pt x="1" y="104"/>
                      <a:pt x="1" y="104"/>
                    </a:cubicBezTo>
                    <a:cubicBezTo>
                      <a:pt x="1" y="104"/>
                      <a:pt x="1" y="104"/>
                      <a:pt x="1" y="104"/>
                    </a:cubicBezTo>
                    <a:cubicBezTo>
                      <a:pt x="1" y="104"/>
                      <a:pt x="1" y="104"/>
                      <a:pt x="1" y="104"/>
                    </a:cubicBezTo>
                    <a:cubicBezTo>
                      <a:pt x="1" y="104"/>
                      <a:pt x="1" y="104"/>
                      <a:pt x="1" y="104"/>
                    </a:cubicBezTo>
                    <a:cubicBezTo>
                      <a:pt x="1" y="104"/>
                      <a:pt x="1" y="104"/>
                      <a:pt x="1" y="104"/>
                    </a:cubicBezTo>
                    <a:cubicBezTo>
                      <a:pt x="1" y="104"/>
                      <a:pt x="1" y="104"/>
                      <a:pt x="1" y="104"/>
                    </a:cubicBezTo>
                    <a:cubicBezTo>
                      <a:pt x="1" y="105"/>
                      <a:pt x="1" y="105"/>
                      <a:pt x="1" y="105"/>
                    </a:cubicBezTo>
                    <a:cubicBezTo>
                      <a:pt x="1" y="105"/>
                      <a:pt x="1" y="105"/>
                      <a:pt x="1" y="105"/>
                    </a:cubicBezTo>
                    <a:cubicBezTo>
                      <a:pt x="1" y="105"/>
                      <a:pt x="1" y="105"/>
                      <a:pt x="1" y="105"/>
                    </a:cubicBezTo>
                    <a:cubicBezTo>
                      <a:pt x="1" y="105"/>
                      <a:pt x="1" y="105"/>
                      <a:pt x="1" y="105"/>
                    </a:cubicBezTo>
                    <a:cubicBezTo>
                      <a:pt x="1" y="105"/>
                      <a:pt x="1" y="105"/>
                      <a:pt x="1" y="106"/>
                    </a:cubicBezTo>
                    <a:cubicBezTo>
                      <a:pt x="1" y="106"/>
                      <a:pt x="1" y="106"/>
                      <a:pt x="1" y="106"/>
                    </a:cubicBezTo>
                    <a:cubicBezTo>
                      <a:pt x="1" y="106"/>
                      <a:pt x="1" y="106"/>
                      <a:pt x="1" y="106"/>
                    </a:cubicBezTo>
                    <a:cubicBezTo>
                      <a:pt x="1" y="106"/>
                      <a:pt x="1" y="106"/>
                      <a:pt x="1" y="106"/>
                    </a:cubicBezTo>
                    <a:cubicBezTo>
                      <a:pt x="1" y="106"/>
                      <a:pt x="1" y="107"/>
                      <a:pt x="1" y="107"/>
                    </a:cubicBezTo>
                    <a:cubicBezTo>
                      <a:pt x="1" y="107"/>
                      <a:pt x="1" y="107"/>
                      <a:pt x="1" y="107"/>
                    </a:cubicBezTo>
                    <a:cubicBezTo>
                      <a:pt x="1" y="107"/>
                      <a:pt x="1" y="107"/>
                      <a:pt x="1" y="107"/>
                    </a:cubicBezTo>
                    <a:cubicBezTo>
                      <a:pt x="1" y="107"/>
                      <a:pt x="1" y="107"/>
                      <a:pt x="1" y="107"/>
                    </a:cubicBezTo>
                    <a:cubicBezTo>
                      <a:pt x="6" y="137"/>
                      <a:pt x="24" y="162"/>
                      <a:pt x="50" y="175"/>
                    </a:cubicBezTo>
                    <a:cubicBezTo>
                      <a:pt x="49" y="175"/>
                      <a:pt x="48" y="174"/>
                      <a:pt x="48" y="173"/>
                    </a:cubicBezTo>
                    <a:cubicBezTo>
                      <a:pt x="42" y="166"/>
                      <a:pt x="36" y="159"/>
                      <a:pt x="31" y="152"/>
                    </a:cubicBezTo>
                    <a:cubicBezTo>
                      <a:pt x="21" y="136"/>
                      <a:pt x="16" y="118"/>
                      <a:pt x="16" y="99"/>
                    </a:cubicBezTo>
                    <a:cubicBezTo>
                      <a:pt x="16" y="99"/>
                      <a:pt x="16" y="98"/>
                      <a:pt x="16" y="98"/>
                    </a:cubicBezTo>
                    <a:cubicBezTo>
                      <a:pt x="17" y="88"/>
                      <a:pt x="18" y="79"/>
                      <a:pt x="19" y="70"/>
                    </a:cubicBezTo>
                    <a:cubicBezTo>
                      <a:pt x="24" y="52"/>
                      <a:pt x="32" y="36"/>
                      <a:pt x="45" y="23"/>
                    </a:cubicBezTo>
                    <a:cubicBezTo>
                      <a:pt x="54" y="13"/>
                      <a:pt x="65" y="6"/>
                      <a:pt x="77" y="0"/>
                    </a:cubicBezTo>
                  </a:path>
                </a:pathLst>
              </a:custGeom>
              <a:solidFill>
                <a:srgbClr val="FFB5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1" anchor="t" anchorCtr="0" compatLnSpc="1">
                <a:prstTxWarp prst="textNoShape">
                  <a:avLst/>
                </a:prstTxWarp>
              </a:bodyPr>
              <a:lstStyle/>
              <a:p>
                <a:pPr algn="r" rtl="1"/>
                <a:endParaRPr lang="ar-SA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87" name="شكل حر 74">
                <a:extLst>
                  <a:ext uri="{FF2B5EF4-FFF2-40B4-BE49-F238E27FC236}">
                    <a16:creationId xmlns:a16="http://schemas.microsoft.com/office/drawing/2014/main" id="{925BA9AF-59DD-FBF0-EECC-84DAFEBC626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flipH="1">
                <a:off x="10948987" y="3389703"/>
                <a:ext cx="25400" cy="117475"/>
              </a:xfrm>
              <a:custGeom>
                <a:avLst/>
                <a:gdLst>
                  <a:gd name="T0" fmla="*/ 10 w 10"/>
                  <a:gd name="T1" fmla="*/ 48 h 48"/>
                  <a:gd name="T2" fmla="*/ 10 w 10"/>
                  <a:gd name="T3" fmla="*/ 48 h 48"/>
                  <a:gd name="T4" fmla="*/ 10 w 10"/>
                  <a:gd name="T5" fmla="*/ 48 h 48"/>
                  <a:gd name="T6" fmla="*/ 10 w 10"/>
                  <a:gd name="T7" fmla="*/ 48 h 48"/>
                  <a:gd name="T8" fmla="*/ 10 w 10"/>
                  <a:gd name="T9" fmla="*/ 47 h 48"/>
                  <a:gd name="T10" fmla="*/ 10 w 10"/>
                  <a:gd name="T11" fmla="*/ 47 h 48"/>
                  <a:gd name="T12" fmla="*/ 10 w 10"/>
                  <a:gd name="T13" fmla="*/ 47 h 48"/>
                  <a:gd name="T14" fmla="*/ 10 w 10"/>
                  <a:gd name="T15" fmla="*/ 47 h 48"/>
                  <a:gd name="T16" fmla="*/ 10 w 10"/>
                  <a:gd name="T17" fmla="*/ 47 h 48"/>
                  <a:gd name="T18" fmla="*/ 10 w 10"/>
                  <a:gd name="T19" fmla="*/ 47 h 48"/>
                  <a:gd name="T20" fmla="*/ 9 w 10"/>
                  <a:gd name="T21" fmla="*/ 46 h 48"/>
                  <a:gd name="T22" fmla="*/ 9 w 10"/>
                  <a:gd name="T23" fmla="*/ 46 h 48"/>
                  <a:gd name="T24" fmla="*/ 9 w 10"/>
                  <a:gd name="T25" fmla="*/ 46 h 48"/>
                  <a:gd name="T26" fmla="*/ 1 w 10"/>
                  <a:gd name="T27" fmla="*/ 4 h 48"/>
                  <a:gd name="T28" fmla="*/ 1 w 10"/>
                  <a:gd name="T29" fmla="*/ 4 h 48"/>
                  <a:gd name="T30" fmla="*/ 1 w 10"/>
                  <a:gd name="T31" fmla="*/ 4 h 48"/>
                  <a:gd name="T32" fmla="*/ 1 w 10"/>
                  <a:gd name="T33" fmla="*/ 3 h 48"/>
                  <a:gd name="T34" fmla="*/ 1 w 10"/>
                  <a:gd name="T35" fmla="*/ 3 h 48"/>
                  <a:gd name="T36" fmla="*/ 1 w 10"/>
                  <a:gd name="T37" fmla="*/ 3 h 48"/>
                  <a:gd name="T38" fmla="*/ 1 w 10"/>
                  <a:gd name="T39" fmla="*/ 2 h 48"/>
                  <a:gd name="T40" fmla="*/ 1 w 10"/>
                  <a:gd name="T41" fmla="*/ 2 h 48"/>
                  <a:gd name="T42" fmla="*/ 1 w 10"/>
                  <a:gd name="T43" fmla="*/ 2 h 48"/>
                  <a:gd name="T44" fmla="*/ 1 w 10"/>
                  <a:gd name="T45" fmla="*/ 2 h 48"/>
                  <a:gd name="T46" fmla="*/ 1 w 10"/>
                  <a:gd name="T47" fmla="*/ 2 h 48"/>
                  <a:gd name="T48" fmla="*/ 1 w 10"/>
                  <a:gd name="T49" fmla="*/ 2 h 48"/>
                  <a:gd name="T50" fmla="*/ 1 w 10"/>
                  <a:gd name="T51" fmla="*/ 1 h 48"/>
                  <a:gd name="T52" fmla="*/ 1 w 10"/>
                  <a:gd name="T53" fmla="*/ 1 h 48"/>
                  <a:gd name="T54" fmla="*/ 1 w 10"/>
                  <a:gd name="T55" fmla="*/ 1 h 48"/>
                  <a:gd name="T56" fmla="*/ 1 w 10"/>
                  <a:gd name="T57" fmla="*/ 1 h 48"/>
                  <a:gd name="T58" fmla="*/ 1 w 10"/>
                  <a:gd name="T59" fmla="*/ 0 h 48"/>
                  <a:gd name="T60" fmla="*/ 1 w 10"/>
                  <a:gd name="T61" fmla="*/ 0 h 48"/>
                  <a:gd name="T62" fmla="*/ 1 w 10"/>
                  <a:gd name="T63" fmla="*/ 0 h 48"/>
                  <a:gd name="T64" fmla="*/ 1 w 10"/>
                  <a:gd name="T65" fmla="*/ 0 h 48"/>
                  <a:gd name="T66" fmla="*/ 1 w 10"/>
                  <a:gd name="T67" fmla="*/ 0 h 48"/>
                  <a:gd name="T68" fmla="*/ 1 w 10"/>
                  <a:gd name="T69" fmla="*/ 0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0" h="48">
                    <a:moveTo>
                      <a:pt x="10" y="48"/>
                    </a:moveTo>
                    <a:cubicBezTo>
                      <a:pt x="10" y="48"/>
                      <a:pt x="10" y="48"/>
                      <a:pt x="10" y="48"/>
                    </a:cubicBezTo>
                    <a:cubicBezTo>
                      <a:pt x="10" y="48"/>
                      <a:pt x="10" y="48"/>
                      <a:pt x="10" y="48"/>
                    </a:cubicBezTo>
                    <a:moveTo>
                      <a:pt x="10" y="48"/>
                    </a:moveTo>
                    <a:cubicBezTo>
                      <a:pt x="10" y="48"/>
                      <a:pt x="10" y="48"/>
                      <a:pt x="10" y="48"/>
                    </a:cubicBezTo>
                    <a:cubicBezTo>
                      <a:pt x="10" y="48"/>
                      <a:pt x="10" y="48"/>
                      <a:pt x="10" y="48"/>
                    </a:cubicBezTo>
                    <a:moveTo>
                      <a:pt x="10" y="47"/>
                    </a:moveTo>
                    <a:cubicBezTo>
                      <a:pt x="10" y="47"/>
                      <a:pt x="10" y="48"/>
                      <a:pt x="10" y="48"/>
                    </a:cubicBezTo>
                    <a:cubicBezTo>
                      <a:pt x="10" y="48"/>
                      <a:pt x="10" y="47"/>
                      <a:pt x="10" y="47"/>
                    </a:cubicBezTo>
                    <a:moveTo>
                      <a:pt x="10" y="47"/>
                    </a:moveTo>
                    <a:cubicBezTo>
                      <a:pt x="10" y="47"/>
                      <a:pt x="10" y="47"/>
                      <a:pt x="10" y="47"/>
                    </a:cubicBezTo>
                    <a:cubicBezTo>
                      <a:pt x="10" y="47"/>
                      <a:pt x="10" y="47"/>
                      <a:pt x="10" y="47"/>
                    </a:cubicBezTo>
                    <a:moveTo>
                      <a:pt x="10" y="47"/>
                    </a:moveTo>
                    <a:cubicBezTo>
                      <a:pt x="10" y="47"/>
                      <a:pt x="10" y="47"/>
                      <a:pt x="10" y="47"/>
                    </a:cubicBezTo>
                    <a:cubicBezTo>
                      <a:pt x="10" y="47"/>
                      <a:pt x="10" y="47"/>
                      <a:pt x="10" y="47"/>
                    </a:cubicBezTo>
                    <a:moveTo>
                      <a:pt x="10" y="47"/>
                    </a:moveTo>
                    <a:cubicBezTo>
                      <a:pt x="10" y="47"/>
                      <a:pt x="10" y="47"/>
                      <a:pt x="10" y="47"/>
                    </a:cubicBezTo>
                    <a:cubicBezTo>
                      <a:pt x="10" y="47"/>
                      <a:pt x="10" y="47"/>
                      <a:pt x="10" y="47"/>
                    </a:cubicBezTo>
                    <a:moveTo>
                      <a:pt x="9" y="46"/>
                    </a:moveTo>
                    <a:cubicBezTo>
                      <a:pt x="10" y="46"/>
                      <a:pt x="10" y="46"/>
                      <a:pt x="10" y="47"/>
                    </a:cubicBezTo>
                    <a:cubicBezTo>
                      <a:pt x="10" y="46"/>
                      <a:pt x="10" y="46"/>
                      <a:pt x="9" y="46"/>
                    </a:cubicBezTo>
                    <a:moveTo>
                      <a:pt x="9" y="46"/>
                    </a:moveTo>
                    <a:cubicBezTo>
                      <a:pt x="9" y="46"/>
                      <a:pt x="9" y="46"/>
                      <a:pt x="9" y="46"/>
                    </a:cubicBezTo>
                    <a:cubicBezTo>
                      <a:pt x="9" y="46"/>
                      <a:pt x="9" y="46"/>
                      <a:pt x="9" y="46"/>
                    </a:cubicBezTo>
                    <a:moveTo>
                      <a:pt x="9" y="46"/>
                    </a:moveTo>
                    <a:cubicBezTo>
                      <a:pt x="9" y="46"/>
                      <a:pt x="9" y="46"/>
                      <a:pt x="9" y="46"/>
                    </a:cubicBezTo>
                    <a:cubicBezTo>
                      <a:pt x="9" y="46"/>
                      <a:pt x="9" y="46"/>
                      <a:pt x="9" y="46"/>
                    </a:cubicBezTo>
                    <a:moveTo>
                      <a:pt x="1" y="4"/>
                    </a:moveTo>
                    <a:cubicBezTo>
                      <a:pt x="0" y="19"/>
                      <a:pt x="3" y="33"/>
                      <a:pt x="9" y="46"/>
                    </a:cubicBezTo>
                    <a:cubicBezTo>
                      <a:pt x="3" y="33"/>
                      <a:pt x="0" y="19"/>
                      <a:pt x="1" y="4"/>
                    </a:cubicBezTo>
                    <a:moveTo>
                      <a:pt x="1" y="4"/>
                    </a:move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moveTo>
                      <a:pt x="1" y="3"/>
                    </a:moveTo>
                    <a:cubicBezTo>
                      <a:pt x="1" y="3"/>
                      <a:pt x="1" y="3"/>
                      <a:pt x="1" y="4"/>
                    </a:cubicBezTo>
                    <a:cubicBezTo>
                      <a:pt x="1" y="3"/>
                      <a:pt x="1" y="3"/>
                      <a:pt x="1" y="3"/>
                    </a:cubicBezTo>
                    <a:moveTo>
                      <a:pt x="1" y="3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moveTo>
                      <a:pt x="1" y="2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2"/>
                    </a:cubicBezTo>
                    <a:moveTo>
                      <a:pt x="1" y="2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moveTo>
                      <a:pt x="1" y="2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moveTo>
                      <a:pt x="1" y="2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rgbClr val="E56A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1" anchor="t" anchorCtr="0" compatLnSpc="1">
                <a:prstTxWarp prst="textNoShape">
                  <a:avLst/>
                </a:prstTxWarp>
              </a:bodyPr>
              <a:lstStyle/>
              <a:p>
                <a:pPr algn="r" rtl="1"/>
                <a:endParaRPr lang="ar-SA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88" name="مستطيل 94">
                <a:extLst>
                  <a:ext uri="{FF2B5EF4-FFF2-40B4-BE49-F238E27FC236}">
                    <a16:creationId xmlns:a16="http://schemas.microsoft.com/office/drawing/2014/main" id="{19DEF2C3-6846-B1F2-D11D-A0AEB3BCAA8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10842733" y="3655048"/>
                <a:ext cx="255588" cy="150813"/>
              </a:xfrm>
              <a:prstGeom prst="rect">
                <a:avLst/>
              </a:pr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1" anchor="t" anchorCtr="0" compatLnSpc="1">
                <a:prstTxWarp prst="textNoShape">
                  <a:avLst/>
                </a:prstTxWarp>
              </a:bodyPr>
              <a:lstStyle/>
              <a:p>
                <a:pPr algn="r" rtl="1"/>
                <a:endParaRPr lang="ar-SA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89" name="مستطيل 95">
                <a:extLst>
                  <a:ext uri="{FF2B5EF4-FFF2-40B4-BE49-F238E27FC236}">
                    <a16:creationId xmlns:a16="http://schemas.microsoft.com/office/drawing/2014/main" id="{DCBFB493-F99E-4FEC-7204-0E2A989F2B2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10885561" y="3552004"/>
                <a:ext cx="171522" cy="3231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rtlCol="1" anchor="t" anchorCtr="0" compatLnSpc="1">
                <a:prstTxWarp prst="textNoShape">
                  <a:avLst/>
                </a:prstTxWarp>
                <a:spAutoFit/>
              </a:bodyPr>
              <a:lstStyle>
                <a:lvl1pPr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r" defTabSz="914400" rtl="1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ar-SA" sz="2100" b="1" i="0" u="none" strike="noStrike" cap="none" normalizeH="0" dirty="0">
                    <a:ln>
                      <a:noFill/>
                    </a:ln>
                    <a:solidFill>
                      <a:srgbClr val="FF9936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4</a:t>
                </a:r>
                <a:endParaRPr kumimoji="0" lang="ar-SA" altLang="en-US" sz="1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grpSp>
          <p:nvGrpSpPr>
            <p:cNvPr id="66" name="المجموعة 6">
              <a:extLst>
                <a:ext uri="{FF2B5EF4-FFF2-40B4-BE49-F238E27FC236}">
                  <a16:creationId xmlns:a16="http://schemas.microsoft.com/office/drawing/2014/main" id="{521DEE64-7AAC-1AD7-EB53-CDFE127181FD}"/>
                </a:ext>
              </a:extLst>
            </p:cNvPr>
            <p:cNvGrpSpPr/>
            <p:nvPr/>
          </p:nvGrpSpPr>
          <p:grpSpPr>
            <a:xfrm>
              <a:off x="10125142" y="5157861"/>
              <a:ext cx="569913" cy="568325"/>
              <a:chOff x="10125142" y="5157861"/>
              <a:chExt cx="569913" cy="568325"/>
            </a:xfrm>
          </p:grpSpPr>
          <p:sp>
            <p:nvSpPr>
              <p:cNvPr id="78" name="شكل حر 80">
                <a:extLst>
                  <a:ext uri="{FF2B5EF4-FFF2-40B4-BE49-F238E27FC236}">
                    <a16:creationId xmlns:a16="http://schemas.microsoft.com/office/drawing/2014/main" id="{1702814E-F596-CD8E-BB65-533E1FFB248E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10125142" y="5157861"/>
                <a:ext cx="569913" cy="568325"/>
              </a:xfrm>
              <a:custGeom>
                <a:avLst/>
                <a:gdLst>
                  <a:gd name="T0" fmla="*/ 116 w 233"/>
                  <a:gd name="T1" fmla="*/ 0 h 232"/>
                  <a:gd name="T2" fmla="*/ 232 w 233"/>
                  <a:gd name="T3" fmla="*/ 116 h 232"/>
                  <a:gd name="T4" fmla="*/ 117 w 233"/>
                  <a:gd name="T5" fmla="*/ 232 h 232"/>
                  <a:gd name="T6" fmla="*/ 0 w 233"/>
                  <a:gd name="T7" fmla="*/ 116 h 232"/>
                  <a:gd name="T8" fmla="*/ 116 w 233"/>
                  <a:gd name="T9" fmla="*/ 0 h 2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3" h="232">
                    <a:moveTo>
                      <a:pt x="116" y="0"/>
                    </a:moveTo>
                    <a:cubicBezTo>
                      <a:pt x="180" y="0"/>
                      <a:pt x="232" y="52"/>
                      <a:pt x="232" y="116"/>
                    </a:cubicBezTo>
                    <a:cubicBezTo>
                      <a:pt x="233" y="180"/>
                      <a:pt x="180" y="232"/>
                      <a:pt x="117" y="232"/>
                    </a:cubicBezTo>
                    <a:cubicBezTo>
                      <a:pt x="53" y="232"/>
                      <a:pt x="1" y="180"/>
                      <a:pt x="0" y="116"/>
                    </a:cubicBezTo>
                    <a:cubicBezTo>
                      <a:pt x="0" y="52"/>
                      <a:pt x="52" y="0"/>
                      <a:pt x="116" y="0"/>
                    </a:cubicBezTo>
                  </a:path>
                </a:pathLst>
              </a:custGeom>
              <a:solidFill>
                <a:srgbClr val="F2A01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1" anchor="t" anchorCtr="0" compatLnSpc="1">
                <a:prstTxWarp prst="textNoShape">
                  <a:avLst/>
                </a:prstTxWarp>
              </a:bodyPr>
              <a:lstStyle/>
              <a:p>
                <a:pPr algn="r" rtl="1"/>
                <a:endParaRPr lang="ar-SA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79" name="شكل حر 81">
                <a:extLst>
                  <a:ext uri="{FF2B5EF4-FFF2-40B4-BE49-F238E27FC236}">
                    <a16:creationId xmlns:a16="http://schemas.microsoft.com/office/drawing/2014/main" id="{871CBF59-7368-13E7-4BA6-995420A0D9D7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10182292" y="5215011"/>
                <a:ext cx="457200" cy="457200"/>
              </a:xfrm>
              <a:custGeom>
                <a:avLst/>
                <a:gdLst>
                  <a:gd name="T0" fmla="*/ 93 w 187"/>
                  <a:gd name="T1" fmla="*/ 0 h 187"/>
                  <a:gd name="T2" fmla="*/ 187 w 187"/>
                  <a:gd name="T3" fmla="*/ 93 h 187"/>
                  <a:gd name="T4" fmla="*/ 94 w 187"/>
                  <a:gd name="T5" fmla="*/ 187 h 187"/>
                  <a:gd name="T6" fmla="*/ 0 w 187"/>
                  <a:gd name="T7" fmla="*/ 93 h 187"/>
                  <a:gd name="T8" fmla="*/ 93 w 187"/>
                  <a:gd name="T9" fmla="*/ 0 h 1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7" h="187">
                    <a:moveTo>
                      <a:pt x="93" y="0"/>
                    </a:moveTo>
                    <a:cubicBezTo>
                      <a:pt x="145" y="0"/>
                      <a:pt x="187" y="41"/>
                      <a:pt x="187" y="93"/>
                    </a:cubicBezTo>
                    <a:cubicBezTo>
                      <a:pt x="187" y="144"/>
                      <a:pt x="145" y="187"/>
                      <a:pt x="94" y="187"/>
                    </a:cubicBezTo>
                    <a:cubicBezTo>
                      <a:pt x="42" y="187"/>
                      <a:pt x="0" y="145"/>
                      <a:pt x="0" y="93"/>
                    </a:cubicBezTo>
                    <a:cubicBezTo>
                      <a:pt x="0" y="42"/>
                      <a:pt x="42" y="0"/>
                      <a:pt x="93" y="0"/>
                    </a:cubicBezTo>
                  </a:path>
                </a:pathLst>
              </a:cu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1" anchor="t" anchorCtr="0" compatLnSpc="1">
                <a:prstTxWarp prst="textNoShape">
                  <a:avLst/>
                </a:prstTxWarp>
              </a:bodyPr>
              <a:lstStyle/>
              <a:p>
                <a:pPr algn="r" rtl="1"/>
                <a:endParaRPr lang="ar-SA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80" name="شكل حر 83">
                <a:extLst>
                  <a:ext uri="{FF2B5EF4-FFF2-40B4-BE49-F238E27FC236}">
                    <a16:creationId xmlns:a16="http://schemas.microsoft.com/office/drawing/2014/main" id="{E4D455F0-735D-1A28-CF27-45D22B062505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10448992" y="5216599"/>
                <a:ext cx="190500" cy="425450"/>
              </a:xfrm>
              <a:custGeom>
                <a:avLst/>
                <a:gdLst>
                  <a:gd name="T0" fmla="*/ 1 w 78"/>
                  <a:gd name="T1" fmla="*/ 77 h 174"/>
                  <a:gd name="T2" fmla="*/ 1 w 78"/>
                  <a:gd name="T3" fmla="*/ 77 h 174"/>
                  <a:gd name="T4" fmla="*/ 1 w 78"/>
                  <a:gd name="T5" fmla="*/ 77 h 174"/>
                  <a:gd name="T6" fmla="*/ 1 w 78"/>
                  <a:gd name="T7" fmla="*/ 78 h 174"/>
                  <a:gd name="T8" fmla="*/ 1 w 78"/>
                  <a:gd name="T9" fmla="*/ 78 h 174"/>
                  <a:gd name="T10" fmla="*/ 1 w 78"/>
                  <a:gd name="T11" fmla="*/ 78 h 174"/>
                  <a:gd name="T12" fmla="*/ 1 w 78"/>
                  <a:gd name="T13" fmla="*/ 79 h 174"/>
                  <a:gd name="T14" fmla="*/ 1 w 78"/>
                  <a:gd name="T15" fmla="*/ 80 h 174"/>
                  <a:gd name="T16" fmla="*/ 1 w 78"/>
                  <a:gd name="T17" fmla="*/ 80 h 174"/>
                  <a:gd name="T18" fmla="*/ 1 w 78"/>
                  <a:gd name="T19" fmla="*/ 80 h 174"/>
                  <a:gd name="T20" fmla="*/ 1 w 78"/>
                  <a:gd name="T21" fmla="*/ 80 h 174"/>
                  <a:gd name="T22" fmla="*/ 1 w 78"/>
                  <a:gd name="T23" fmla="*/ 81 h 174"/>
                  <a:gd name="T24" fmla="*/ 1 w 78"/>
                  <a:gd name="T25" fmla="*/ 81 h 174"/>
                  <a:gd name="T26" fmla="*/ 1 w 78"/>
                  <a:gd name="T27" fmla="*/ 82 h 174"/>
                  <a:gd name="T28" fmla="*/ 1 w 78"/>
                  <a:gd name="T29" fmla="*/ 82 h 174"/>
                  <a:gd name="T30" fmla="*/ 0 w 78"/>
                  <a:gd name="T31" fmla="*/ 82 h 174"/>
                  <a:gd name="T32" fmla="*/ 0 w 78"/>
                  <a:gd name="T33" fmla="*/ 82 h 174"/>
                  <a:gd name="T34" fmla="*/ 0 w 78"/>
                  <a:gd name="T35" fmla="*/ 83 h 174"/>
                  <a:gd name="T36" fmla="*/ 0 w 78"/>
                  <a:gd name="T37" fmla="*/ 83 h 174"/>
                  <a:gd name="T38" fmla="*/ 0 w 78"/>
                  <a:gd name="T39" fmla="*/ 83 h 174"/>
                  <a:gd name="T40" fmla="*/ 0 w 78"/>
                  <a:gd name="T41" fmla="*/ 84 h 174"/>
                  <a:gd name="T42" fmla="*/ 0 w 78"/>
                  <a:gd name="T43" fmla="*/ 84 h 174"/>
                  <a:gd name="T44" fmla="*/ 0 w 78"/>
                  <a:gd name="T45" fmla="*/ 84 h 174"/>
                  <a:gd name="T46" fmla="*/ 0 w 78"/>
                  <a:gd name="T47" fmla="*/ 85 h 174"/>
                  <a:gd name="T48" fmla="*/ 0 w 78"/>
                  <a:gd name="T49" fmla="*/ 85 h 174"/>
                  <a:gd name="T50" fmla="*/ 0 w 78"/>
                  <a:gd name="T51" fmla="*/ 85 h 174"/>
                  <a:gd name="T52" fmla="*/ 0 w 78"/>
                  <a:gd name="T53" fmla="*/ 85 h 174"/>
                  <a:gd name="T54" fmla="*/ 0 w 78"/>
                  <a:gd name="T55" fmla="*/ 86 h 174"/>
                  <a:gd name="T56" fmla="*/ 0 w 78"/>
                  <a:gd name="T57" fmla="*/ 86 h 174"/>
                  <a:gd name="T58" fmla="*/ 0 w 78"/>
                  <a:gd name="T59" fmla="*/ 86 h 174"/>
                  <a:gd name="T60" fmla="*/ 0 w 78"/>
                  <a:gd name="T61" fmla="*/ 87 h 174"/>
                  <a:gd name="T62" fmla="*/ 0 w 78"/>
                  <a:gd name="T63" fmla="*/ 87 h 174"/>
                  <a:gd name="T64" fmla="*/ 0 w 78"/>
                  <a:gd name="T65" fmla="*/ 87 h 174"/>
                  <a:gd name="T66" fmla="*/ 0 w 78"/>
                  <a:gd name="T67" fmla="*/ 87 h 174"/>
                  <a:gd name="T68" fmla="*/ 0 w 78"/>
                  <a:gd name="T69" fmla="*/ 88 h 174"/>
                  <a:gd name="T70" fmla="*/ 0 w 78"/>
                  <a:gd name="T71" fmla="*/ 88 h 174"/>
                  <a:gd name="T72" fmla="*/ 0 w 78"/>
                  <a:gd name="T73" fmla="*/ 88 h 174"/>
                  <a:gd name="T74" fmla="*/ 0 w 78"/>
                  <a:gd name="T75" fmla="*/ 89 h 174"/>
                  <a:gd name="T76" fmla="*/ 0 w 78"/>
                  <a:gd name="T77" fmla="*/ 89 h 174"/>
                  <a:gd name="T78" fmla="*/ 0 w 78"/>
                  <a:gd name="T79" fmla="*/ 89 h 174"/>
                  <a:gd name="T80" fmla="*/ 0 w 78"/>
                  <a:gd name="T81" fmla="*/ 90 h 174"/>
                  <a:gd name="T82" fmla="*/ 0 w 78"/>
                  <a:gd name="T83" fmla="*/ 90 h 174"/>
                  <a:gd name="T84" fmla="*/ 0 w 78"/>
                  <a:gd name="T85" fmla="*/ 90 h 174"/>
                  <a:gd name="T86" fmla="*/ 0 w 78"/>
                  <a:gd name="T87" fmla="*/ 90 h 174"/>
                  <a:gd name="T88" fmla="*/ 0 w 78"/>
                  <a:gd name="T89" fmla="*/ 91 h 174"/>
                  <a:gd name="T90" fmla="*/ 0 w 78"/>
                  <a:gd name="T91" fmla="*/ 91 h 174"/>
                  <a:gd name="T92" fmla="*/ 0 w 78"/>
                  <a:gd name="T93" fmla="*/ 91 h 174"/>
                  <a:gd name="T94" fmla="*/ 0 w 78"/>
                  <a:gd name="T95" fmla="*/ 92 h 174"/>
                  <a:gd name="T96" fmla="*/ 0 w 78"/>
                  <a:gd name="T97" fmla="*/ 92 h 174"/>
                  <a:gd name="T98" fmla="*/ 0 w 78"/>
                  <a:gd name="T99" fmla="*/ 92 h 174"/>
                  <a:gd name="T100" fmla="*/ 0 w 78"/>
                  <a:gd name="T101" fmla="*/ 93 h 174"/>
                  <a:gd name="T102" fmla="*/ 0 w 78"/>
                  <a:gd name="T103" fmla="*/ 93 h 174"/>
                  <a:gd name="T104" fmla="*/ 0 w 78"/>
                  <a:gd name="T105" fmla="*/ 93 h 174"/>
                  <a:gd name="T106" fmla="*/ 0 w 78"/>
                  <a:gd name="T107" fmla="*/ 93 h 174"/>
                  <a:gd name="T108" fmla="*/ 7 w 78"/>
                  <a:gd name="T109" fmla="*/ 126 h 174"/>
                  <a:gd name="T110" fmla="*/ 7 w 78"/>
                  <a:gd name="T111" fmla="*/ 127 h 174"/>
                  <a:gd name="T112" fmla="*/ 7 w 78"/>
                  <a:gd name="T113" fmla="*/ 127 h 174"/>
                  <a:gd name="T114" fmla="*/ 7 w 78"/>
                  <a:gd name="T115" fmla="*/ 127 h 174"/>
                  <a:gd name="T116" fmla="*/ 7 w 78"/>
                  <a:gd name="T117" fmla="*/ 128 h 174"/>
                  <a:gd name="T118" fmla="*/ 49 w 78"/>
                  <a:gd name="T119" fmla="*/ 174 h 174"/>
                  <a:gd name="T120" fmla="*/ 30 w 78"/>
                  <a:gd name="T121" fmla="*/ 151 h 174"/>
                  <a:gd name="T122" fmla="*/ 16 w 78"/>
                  <a:gd name="T123" fmla="*/ 96 h 174"/>
                  <a:gd name="T124" fmla="*/ 46 w 78"/>
                  <a:gd name="T125" fmla="*/ 22 h 1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78" h="174">
                    <a:moveTo>
                      <a:pt x="78" y="0"/>
                    </a:moveTo>
                    <a:cubicBezTo>
                      <a:pt x="39" y="6"/>
                      <a:pt x="8" y="37"/>
                      <a:pt x="1" y="77"/>
                    </a:cubicBezTo>
                    <a:cubicBezTo>
                      <a:pt x="1" y="77"/>
                      <a:pt x="1" y="77"/>
                      <a:pt x="1" y="77"/>
                    </a:cubicBezTo>
                    <a:cubicBezTo>
                      <a:pt x="1" y="77"/>
                      <a:pt x="1" y="77"/>
                      <a:pt x="1" y="77"/>
                    </a:cubicBezTo>
                    <a:cubicBezTo>
                      <a:pt x="1" y="77"/>
                      <a:pt x="1" y="77"/>
                      <a:pt x="1" y="77"/>
                    </a:cubicBezTo>
                    <a:cubicBezTo>
                      <a:pt x="1" y="77"/>
                      <a:pt x="1" y="77"/>
                      <a:pt x="1" y="77"/>
                    </a:cubicBezTo>
                    <a:cubicBezTo>
                      <a:pt x="1" y="77"/>
                      <a:pt x="1" y="77"/>
                      <a:pt x="1" y="77"/>
                    </a:cubicBezTo>
                    <a:cubicBezTo>
                      <a:pt x="1" y="77"/>
                      <a:pt x="1" y="77"/>
                      <a:pt x="1" y="78"/>
                    </a:cubicBezTo>
                    <a:cubicBezTo>
                      <a:pt x="1" y="78"/>
                      <a:pt x="1" y="78"/>
                      <a:pt x="1" y="78"/>
                    </a:cubicBezTo>
                    <a:cubicBezTo>
                      <a:pt x="1" y="78"/>
                      <a:pt x="1" y="78"/>
                      <a:pt x="1" y="78"/>
                    </a:cubicBezTo>
                    <a:cubicBezTo>
                      <a:pt x="1" y="78"/>
                      <a:pt x="1" y="78"/>
                      <a:pt x="1" y="78"/>
                    </a:cubicBezTo>
                    <a:cubicBezTo>
                      <a:pt x="1" y="78"/>
                      <a:pt x="1" y="78"/>
                      <a:pt x="1" y="78"/>
                    </a:cubicBezTo>
                    <a:cubicBezTo>
                      <a:pt x="1" y="78"/>
                      <a:pt x="1" y="78"/>
                      <a:pt x="1" y="78"/>
                    </a:cubicBezTo>
                    <a:cubicBezTo>
                      <a:pt x="1" y="78"/>
                      <a:pt x="1" y="79"/>
                      <a:pt x="1" y="79"/>
                    </a:cubicBezTo>
                    <a:cubicBezTo>
                      <a:pt x="1" y="79"/>
                      <a:pt x="1" y="79"/>
                      <a:pt x="1" y="79"/>
                    </a:cubicBezTo>
                    <a:cubicBezTo>
                      <a:pt x="1" y="79"/>
                      <a:pt x="1" y="79"/>
                      <a:pt x="1" y="80"/>
                    </a:cubicBezTo>
                    <a:cubicBezTo>
                      <a:pt x="1" y="80"/>
                      <a:pt x="1" y="80"/>
                      <a:pt x="1" y="80"/>
                    </a:cubicBezTo>
                    <a:cubicBezTo>
                      <a:pt x="1" y="80"/>
                      <a:pt x="1" y="80"/>
                      <a:pt x="1" y="80"/>
                    </a:cubicBezTo>
                    <a:cubicBezTo>
                      <a:pt x="1" y="80"/>
                      <a:pt x="1" y="80"/>
                      <a:pt x="1" y="80"/>
                    </a:cubicBezTo>
                    <a:cubicBezTo>
                      <a:pt x="1" y="80"/>
                      <a:pt x="1" y="80"/>
                      <a:pt x="1" y="80"/>
                    </a:cubicBezTo>
                    <a:cubicBezTo>
                      <a:pt x="1" y="80"/>
                      <a:pt x="1" y="80"/>
                      <a:pt x="1" y="80"/>
                    </a:cubicBezTo>
                    <a:cubicBezTo>
                      <a:pt x="1" y="80"/>
                      <a:pt x="1" y="80"/>
                      <a:pt x="1" y="80"/>
                    </a:cubicBezTo>
                    <a:cubicBezTo>
                      <a:pt x="1" y="80"/>
                      <a:pt x="1" y="80"/>
                      <a:pt x="1" y="80"/>
                    </a:cubicBezTo>
                    <a:cubicBezTo>
                      <a:pt x="1" y="81"/>
                      <a:pt x="1" y="81"/>
                      <a:pt x="1" y="81"/>
                    </a:cubicBezTo>
                    <a:cubicBezTo>
                      <a:pt x="1" y="81"/>
                      <a:pt x="1" y="81"/>
                      <a:pt x="1" y="81"/>
                    </a:cubicBezTo>
                    <a:cubicBezTo>
                      <a:pt x="1" y="81"/>
                      <a:pt x="1" y="81"/>
                      <a:pt x="1" y="81"/>
                    </a:cubicBezTo>
                    <a:cubicBezTo>
                      <a:pt x="1" y="81"/>
                      <a:pt x="1" y="81"/>
                      <a:pt x="1" y="81"/>
                    </a:cubicBezTo>
                    <a:cubicBezTo>
                      <a:pt x="1" y="81"/>
                      <a:pt x="1" y="81"/>
                      <a:pt x="1" y="82"/>
                    </a:cubicBezTo>
                    <a:cubicBezTo>
                      <a:pt x="1" y="82"/>
                      <a:pt x="1" y="82"/>
                      <a:pt x="1" y="82"/>
                    </a:cubicBezTo>
                    <a:cubicBezTo>
                      <a:pt x="1" y="82"/>
                      <a:pt x="1" y="82"/>
                      <a:pt x="1" y="82"/>
                    </a:cubicBezTo>
                    <a:cubicBezTo>
                      <a:pt x="1" y="82"/>
                      <a:pt x="1" y="82"/>
                      <a:pt x="1" y="82"/>
                    </a:cubicBezTo>
                    <a:cubicBezTo>
                      <a:pt x="1" y="82"/>
                      <a:pt x="1" y="82"/>
                      <a:pt x="0" y="82"/>
                    </a:cubicBezTo>
                    <a:cubicBezTo>
                      <a:pt x="0" y="82"/>
                      <a:pt x="0" y="82"/>
                      <a:pt x="0" y="82"/>
                    </a:cubicBezTo>
                    <a:cubicBezTo>
                      <a:pt x="0" y="82"/>
                      <a:pt x="0" y="82"/>
                      <a:pt x="0" y="82"/>
                    </a:cubicBezTo>
                    <a:cubicBezTo>
                      <a:pt x="0" y="82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5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85"/>
                      <a:pt x="0" y="85"/>
                      <a:pt x="0" y="86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0" y="86"/>
                      <a:pt x="0" y="86"/>
                      <a:pt x="0" y="87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0" y="88"/>
                      <a:pt x="0" y="88"/>
                      <a:pt x="0" y="88"/>
                    </a:cubicBezTo>
                    <a:cubicBezTo>
                      <a:pt x="0" y="88"/>
                      <a:pt x="0" y="88"/>
                      <a:pt x="0" y="88"/>
                    </a:cubicBezTo>
                    <a:cubicBezTo>
                      <a:pt x="0" y="88"/>
                      <a:pt x="0" y="88"/>
                      <a:pt x="0" y="88"/>
                    </a:cubicBezTo>
                    <a:cubicBezTo>
                      <a:pt x="0" y="88"/>
                      <a:pt x="0" y="88"/>
                      <a:pt x="0" y="88"/>
                    </a:cubicBezTo>
                    <a:cubicBezTo>
                      <a:pt x="0" y="88"/>
                      <a:pt x="0" y="88"/>
                      <a:pt x="0" y="88"/>
                    </a:cubicBezTo>
                    <a:cubicBezTo>
                      <a:pt x="0" y="88"/>
                      <a:pt x="0" y="88"/>
                      <a:pt x="0" y="88"/>
                    </a:cubicBezTo>
                    <a:cubicBezTo>
                      <a:pt x="0" y="88"/>
                      <a:pt x="0" y="88"/>
                      <a:pt x="0" y="89"/>
                    </a:cubicBezTo>
                    <a:cubicBezTo>
                      <a:pt x="0" y="89"/>
                      <a:pt x="0" y="89"/>
                      <a:pt x="0" y="89"/>
                    </a:cubicBezTo>
                    <a:cubicBezTo>
                      <a:pt x="0" y="89"/>
                      <a:pt x="0" y="89"/>
                      <a:pt x="0" y="89"/>
                    </a:cubicBezTo>
                    <a:cubicBezTo>
                      <a:pt x="0" y="89"/>
                      <a:pt x="0" y="89"/>
                      <a:pt x="0" y="89"/>
                    </a:cubicBezTo>
                    <a:cubicBezTo>
                      <a:pt x="0" y="89"/>
                      <a:pt x="0" y="89"/>
                      <a:pt x="0" y="89"/>
                    </a:cubicBezTo>
                    <a:cubicBezTo>
                      <a:pt x="0" y="89"/>
                      <a:pt x="0" y="89"/>
                      <a:pt x="0" y="89"/>
                    </a:cubicBezTo>
                    <a:cubicBezTo>
                      <a:pt x="0" y="89"/>
                      <a:pt x="0" y="89"/>
                      <a:pt x="0" y="89"/>
                    </a:cubicBezTo>
                    <a:cubicBezTo>
                      <a:pt x="0" y="89"/>
                      <a:pt x="0" y="90"/>
                      <a:pt x="0" y="90"/>
                    </a:cubicBezTo>
                    <a:cubicBezTo>
                      <a:pt x="0" y="90"/>
                      <a:pt x="0" y="90"/>
                      <a:pt x="0" y="90"/>
                    </a:cubicBezTo>
                    <a:cubicBezTo>
                      <a:pt x="0" y="90"/>
                      <a:pt x="0" y="90"/>
                      <a:pt x="0" y="90"/>
                    </a:cubicBezTo>
                    <a:cubicBezTo>
                      <a:pt x="0" y="90"/>
                      <a:pt x="0" y="90"/>
                      <a:pt x="0" y="90"/>
                    </a:cubicBezTo>
                    <a:cubicBezTo>
                      <a:pt x="0" y="90"/>
                      <a:pt x="0" y="90"/>
                      <a:pt x="0" y="90"/>
                    </a:cubicBezTo>
                    <a:cubicBezTo>
                      <a:pt x="0" y="90"/>
                      <a:pt x="0" y="90"/>
                      <a:pt x="0" y="90"/>
                    </a:cubicBezTo>
                    <a:cubicBezTo>
                      <a:pt x="0" y="90"/>
                      <a:pt x="0" y="90"/>
                      <a:pt x="0" y="90"/>
                    </a:cubicBezTo>
                    <a:cubicBezTo>
                      <a:pt x="0" y="91"/>
                      <a:pt x="0" y="91"/>
                      <a:pt x="0" y="91"/>
                    </a:cubicBezTo>
                    <a:cubicBezTo>
                      <a:pt x="0" y="91"/>
                      <a:pt x="0" y="91"/>
                      <a:pt x="0" y="91"/>
                    </a:cubicBezTo>
                    <a:cubicBezTo>
                      <a:pt x="0" y="91"/>
                      <a:pt x="0" y="91"/>
                      <a:pt x="0" y="91"/>
                    </a:cubicBezTo>
                    <a:cubicBezTo>
                      <a:pt x="0" y="91"/>
                      <a:pt x="0" y="91"/>
                      <a:pt x="0" y="91"/>
                    </a:cubicBezTo>
                    <a:cubicBezTo>
                      <a:pt x="0" y="91"/>
                      <a:pt x="0" y="91"/>
                      <a:pt x="0" y="91"/>
                    </a:cubicBezTo>
                    <a:cubicBezTo>
                      <a:pt x="0" y="91"/>
                      <a:pt x="0" y="91"/>
                      <a:pt x="0" y="91"/>
                    </a:cubicBezTo>
                    <a:cubicBezTo>
                      <a:pt x="0" y="91"/>
                      <a:pt x="0" y="91"/>
                      <a:pt x="0" y="91"/>
                    </a:cubicBezTo>
                    <a:cubicBezTo>
                      <a:pt x="0" y="92"/>
                      <a:pt x="0" y="92"/>
                      <a:pt x="0" y="92"/>
                    </a:cubicBezTo>
                    <a:cubicBezTo>
                      <a:pt x="0" y="92"/>
                      <a:pt x="0" y="92"/>
                      <a:pt x="0" y="92"/>
                    </a:cubicBezTo>
                    <a:cubicBezTo>
                      <a:pt x="0" y="92"/>
                      <a:pt x="0" y="92"/>
                      <a:pt x="0" y="92"/>
                    </a:cubicBezTo>
                    <a:cubicBezTo>
                      <a:pt x="0" y="92"/>
                      <a:pt x="0" y="92"/>
                      <a:pt x="0" y="92"/>
                    </a:cubicBezTo>
                    <a:cubicBezTo>
                      <a:pt x="0" y="92"/>
                      <a:pt x="0" y="92"/>
                      <a:pt x="0" y="92"/>
                    </a:cubicBezTo>
                    <a:cubicBezTo>
                      <a:pt x="0" y="92"/>
                      <a:pt x="0" y="92"/>
                      <a:pt x="0" y="92"/>
                    </a:cubicBezTo>
                    <a:cubicBezTo>
                      <a:pt x="0" y="92"/>
                      <a:pt x="0" y="92"/>
                      <a:pt x="0" y="93"/>
                    </a:cubicBezTo>
                    <a:cubicBezTo>
                      <a:pt x="0" y="93"/>
                      <a:pt x="0" y="93"/>
                      <a:pt x="0" y="93"/>
                    </a:cubicBezTo>
                    <a:cubicBezTo>
                      <a:pt x="0" y="93"/>
                      <a:pt x="0" y="93"/>
                      <a:pt x="0" y="93"/>
                    </a:cubicBezTo>
                    <a:cubicBezTo>
                      <a:pt x="0" y="93"/>
                      <a:pt x="0" y="93"/>
                      <a:pt x="0" y="93"/>
                    </a:cubicBezTo>
                    <a:cubicBezTo>
                      <a:pt x="0" y="93"/>
                      <a:pt x="0" y="93"/>
                      <a:pt x="0" y="93"/>
                    </a:cubicBezTo>
                    <a:cubicBezTo>
                      <a:pt x="0" y="93"/>
                      <a:pt x="0" y="93"/>
                      <a:pt x="0" y="93"/>
                    </a:cubicBezTo>
                    <a:cubicBezTo>
                      <a:pt x="0" y="93"/>
                      <a:pt x="0" y="93"/>
                      <a:pt x="0" y="93"/>
                    </a:cubicBezTo>
                    <a:cubicBezTo>
                      <a:pt x="0" y="105"/>
                      <a:pt x="2" y="116"/>
                      <a:pt x="6" y="126"/>
                    </a:cubicBezTo>
                    <a:cubicBezTo>
                      <a:pt x="7" y="126"/>
                      <a:pt x="7" y="126"/>
                      <a:pt x="7" y="126"/>
                    </a:cubicBezTo>
                    <a:cubicBezTo>
                      <a:pt x="7" y="126"/>
                      <a:pt x="7" y="127"/>
                      <a:pt x="7" y="127"/>
                    </a:cubicBezTo>
                    <a:cubicBezTo>
                      <a:pt x="7" y="127"/>
                      <a:pt x="7" y="127"/>
                      <a:pt x="7" y="127"/>
                    </a:cubicBezTo>
                    <a:cubicBezTo>
                      <a:pt x="7" y="127"/>
                      <a:pt x="7" y="127"/>
                      <a:pt x="7" y="127"/>
                    </a:cubicBezTo>
                    <a:cubicBezTo>
                      <a:pt x="7" y="127"/>
                      <a:pt x="7" y="127"/>
                      <a:pt x="7" y="127"/>
                    </a:cubicBezTo>
                    <a:cubicBezTo>
                      <a:pt x="7" y="127"/>
                      <a:pt x="7" y="127"/>
                      <a:pt x="7" y="127"/>
                    </a:cubicBezTo>
                    <a:cubicBezTo>
                      <a:pt x="7" y="127"/>
                      <a:pt x="7" y="127"/>
                      <a:pt x="7" y="127"/>
                    </a:cubicBezTo>
                    <a:cubicBezTo>
                      <a:pt x="7" y="127"/>
                      <a:pt x="7" y="127"/>
                      <a:pt x="7" y="127"/>
                    </a:cubicBezTo>
                    <a:cubicBezTo>
                      <a:pt x="7" y="127"/>
                      <a:pt x="7" y="127"/>
                      <a:pt x="7" y="128"/>
                    </a:cubicBezTo>
                    <a:cubicBezTo>
                      <a:pt x="7" y="128"/>
                      <a:pt x="7" y="128"/>
                      <a:pt x="7" y="128"/>
                    </a:cubicBezTo>
                    <a:cubicBezTo>
                      <a:pt x="15" y="148"/>
                      <a:pt x="30" y="164"/>
                      <a:pt x="49" y="174"/>
                    </a:cubicBezTo>
                    <a:cubicBezTo>
                      <a:pt x="48" y="174"/>
                      <a:pt x="47" y="173"/>
                      <a:pt x="47" y="172"/>
                    </a:cubicBezTo>
                    <a:cubicBezTo>
                      <a:pt x="41" y="165"/>
                      <a:pt x="36" y="158"/>
                      <a:pt x="30" y="151"/>
                    </a:cubicBezTo>
                    <a:cubicBezTo>
                      <a:pt x="20" y="134"/>
                      <a:pt x="16" y="116"/>
                      <a:pt x="16" y="97"/>
                    </a:cubicBezTo>
                    <a:cubicBezTo>
                      <a:pt x="16" y="97"/>
                      <a:pt x="16" y="97"/>
                      <a:pt x="16" y="96"/>
                    </a:cubicBezTo>
                    <a:cubicBezTo>
                      <a:pt x="17" y="87"/>
                      <a:pt x="18" y="78"/>
                      <a:pt x="19" y="68"/>
                    </a:cubicBezTo>
                    <a:cubicBezTo>
                      <a:pt x="24" y="50"/>
                      <a:pt x="33" y="35"/>
                      <a:pt x="46" y="22"/>
                    </a:cubicBezTo>
                    <a:cubicBezTo>
                      <a:pt x="56" y="12"/>
                      <a:pt x="67" y="5"/>
                      <a:pt x="78" y="0"/>
                    </a:cubicBezTo>
                  </a:path>
                </a:pathLst>
              </a:custGeom>
              <a:solidFill>
                <a:srgbClr val="FFB5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1" anchor="t" anchorCtr="0" compatLnSpc="1">
                <a:prstTxWarp prst="textNoShape">
                  <a:avLst/>
                </a:prstTxWarp>
              </a:bodyPr>
              <a:lstStyle/>
              <a:p>
                <a:pPr algn="r" rtl="1"/>
                <a:endParaRPr lang="ar-SA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81" name="شكل حر 86">
                <a:extLst>
                  <a:ext uri="{FF2B5EF4-FFF2-40B4-BE49-F238E27FC236}">
                    <a16:creationId xmlns:a16="http://schemas.microsoft.com/office/drawing/2014/main" id="{84AA7E73-BD62-2DFD-459F-3E1D48484FA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flipH="1">
                <a:off x="10458450" y="5348678"/>
                <a:ext cx="9525" cy="117475"/>
              </a:xfrm>
              <a:custGeom>
                <a:avLst/>
                <a:gdLst>
                  <a:gd name="T0" fmla="*/ 3 w 4"/>
                  <a:gd name="T1" fmla="*/ 47 h 48"/>
                  <a:gd name="T2" fmla="*/ 3 w 4"/>
                  <a:gd name="T3" fmla="*/ 47 h 48"/>
                  <a:gd name="T4" fmla="*/ 2 w 4"/>
                  <a:gd name="T5" fmla="*/ 47 h 48"/>
                  <a:gd name="T6" fmla="*/ 2 w 4"/>
                  <a:gd name="T7" fmla="*/ 46 h 48"/>
                  <a:gd name="T8" fmla="*/ 2 w 4"/>
                  <a:gd name="T9" fmla="*/ 46 h 48"/>
                  <a:gd name="T10" fmla="*/ 0 w 4"/>
                  <a:gd name="T11" fmla="*/ 23 h 48"/>
                  <a:gd name="T12" fmla="*/ 0 w 4"/>
                  <a:gd name="T13" fmla="*/ 22 h 48"/>
                  <a:gd name="T14" fmla="*/ 0 w 4"/>
                  <a:gd name="T15" fmla="*/ 22 h 48"/>
                  <a:gd name="T16" fmla="*/ 0 w 4"/>
                  <a:gd name="T17" fmla="*/ 22 h 48"/>
                  <a:gd name="T18" fmla="*/ 0 w 4"/>
                  <a:gd name="T19" fmla="*/ 22 h 48"/>
                  <a:gd name="T20" fmla="*/ 0 w 4"/>
                  <a:gd name="T21" fmla="*/ 21 h 48"/>
                  <a:gd name="T22" fmla="*/ 0 w 4"/>
                  <a:gd name="T23" fmla="*/ 20 h 48"/>
                  <a:gd name="T24" fmla="*/ 0 w 4"/>
                  <a:gd name="T25" fmla="*/ 20 h 48"/>
                  <a:gd name="T26" fmla="*/ 0 w 4"/>
                  <a:gd name="T27" fmla="*/ 20 h 48"/>
                  <a:gd name="T28" fmla="*/ 0 w 4"/>
                  <a:gd name="T29" fmla="*/ 19 h 48"/>
                  <a:gd name="T30" fmla="*/ 0 w 4"/>
                  <a:gd name="T31" fmla="*/ 19 h 48"/>
                  <a:gd name="T32" fmla="*/ 0 w 4"/>
                  <a:gd name="T33" fmla="*/ 19 h 48"/>
                  <a:gd name="T34" fmla="*/ 0 w 4"/>
                  <a:gd name="T35" fmla="*/ 18 h 48"/>
                  <a:gd name="T36" fmla="*/ 0 w 4"/>
                  <a:gd name="T37" fmla="*/ 18 h 48"/>
                  <a:gd name="T38" fmla="*/ 0 w 4"/>
                  <a:gd name="T39" fmla="*/ 18 h 48"/>
                  <a:gd name="T40" fmla="*/ 1 w 4"/>
                  <a:gd name="T41" fmla="*/ 17 h 48"/>
                  <a:gd name="T42" fmla="*/ 1 w 4"/>
                  <a:gd name="T43" fmla="*/ 17 h 48"/>
                  <a:gd name="T44" fmla="*/ 1 w 4"/>
                  <a:gd name="T45" fmla="*/ 16 h 48"/>
                  <a:gd name="T46" fmla="*/ 1 w 4"/>
                  <a:gd name="T47" fmla="*/ 15 h 48"/>
                  <a:gd name="T48" fmla="*/ 1 w 4"/>
                  <a:gd name="T49" fmla="*/ 15 h 48"/>
                  <a:gd name="T50" fmla="*/ 1 w 4"/>
                  <a:gd name="T51" fmla="*/ 15 h 48"/>
                  <a:gd name="T52" fmla="*/ 1 w 4"/>
                  <a:gd name="T53" fmla="*/ 14 h 48"/>
                  <a:gd name="T54" fmla="*/ 1 w 4"/>
                  <a:gd name="T55" fmla="*/ 14 h 48"/>
                  <a:gd name="T56" fmla="*/ 1 w 4"/>
                  <a:gd name="T57" fmla="*/ 14 h 48"/>
                  <a:gd name="T58" fmla="*/ 1 w 4"/>
                  <a:gd name="T59" fmla="*/ 13 h 48"/>
                  <a:gd name="T60" fmla="*/ 1 w 4"/>
                  <a:gd name="T61" fmla="*/ 13 h 48"/>
                  <a:gd name="T62" fmla="*/ 1 w 4"/>
                  <a:gd name="T63" fmla="*/ 11 h 48"/>
                  <a:gd name="T64" fmla="*/ 1 w 4"/>
                  <a:gd name="T65" fmla="*/ 11 h 48"/>
                  <a:gd name="T66" fmla="*/ 1 w 4"/>
                  <a:gd name="T67" fmla="*/ 11 h 48"/>
                  <a:gd name="T68" fmla="*/ 1 w 4"/>
                  <a:gd name="T69" fmla="*/ 10 h 48"/>
                  <a:gd name="T70" fmla="*/ 1 w 4"/>
                  <a:gd name="T71" fmla="*/ 10 h 48"/>
                  <a:gd name="T72" fmla="*/ 1 w 4"/>
                  <a:gd name="T73" fmla="*/ 10 h 48"/>
                  <a:gd name="T74" fmla="*/ 2 w 4"/>
                  <a:gd name="T75" fmla="*/ 9 h 48"/>
                  <a:gd name="T76" fmla="*/ 2 w 4"/>
                  <a:gd name="T77" fmla="*/ 8 h 48"/>
                  <a:gd name="T78" fmla="*/ 2 w 4"/>
                  <a:gd name="T79" fmla="*/ 8 h 48"/>
                  <a:gd name="T80" fmla="*/ 2 w 4"/>
                  <a:gd name="T81" fmla="*/ 8 h 48"/>
                  <a:gd name="T82" fmla="*/ 2 w 4"/>
                  <a:gd name="T83" fmla="*/ 7 h 48"/>
                  <a:gd name="T84" fmla="*/ 2 w 4"/>
                  <a:gd name="T85" fmla="*/ 7 h 48"/>
                  <a:gd name="T86" fmla="*/ 2 w 4"/>
                  <a:gd name="T87" fmla="*/ 6 h 48"/>
                  <a:gd name="T88" fmla="*/ 2 w 4"/>
                  <a:gd name="T89" fmla="*/ 5 h 48"/>
                  <a:gd name="T90" fmla="*/ 2 w 4"/>
                  <a:gd name="T91" fmla="*/ 5 h 48"/>
                  <a:gd name="T92" fmla="*/ 2 w 4"/>
                  <a:gd name="T93" fmla="*/ 5 h 48"/>
                  <a:gd name="T94" fmla="*/ 3 w 4"/>
                  <a:gd name="T95" fmla="*/ 4 h 48"/>
                  <a:gd name="T96" fmla="*/ 3 w 4"/>
                  <a:gd name="T97" fmla="*/ 4 h 48"/>
                  <a:gd name="T98" fmla="*/ 3 w 4"/>
                  <a:gd name="T99" fmla="*/ 4 h 48"/>
                  <a:gd name="T100" fmla="*/ 3 w 4"/>
                  <a:gd name="T101" fmla="*/ 3 h 48"/>
                  <a:gd name="T102" fmla="*/ 3 w 4"/>
                  <a:gd name="T103" fmla="*/ 3 h 48"/>
                  <a:gd name="T104" fmla="*/ 3 w 4"/>
                  <a:gd name="T105" fmla="*/ 3 h 48"/>
                  <a:gd name="T106" fmla="*/ 3 w 4"/>
                  <a:gd name="T107" fmla="*/ 2 h 48"/>
                  <a:gd name="T108" fmla="*/ 3 w 4"/>
                  <a:gd name="T109" fmla="*/ 2 h 48"/>
                  <a:gd name="T110" fmla="*/ 3 w 4"/>
                  <a:gd name="T111" fmla="*/ 1 h 48"/>
                  <a:gd name="T112" fmla="*/ 3 w 4"/>
                  <a:gd name="T113" fmla="*/ 1 h 48"/>
                  <a:gd name="T114" fmla="*/ 4 w 4"/>
                  <a:gd name="T115" fmla="*/ 1 h 48"/>
                  <a:gd name="T116" fmla="*/ 4 w 4"/>
                  <a:gd name="T117" fmla="*/ 0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4" h="48">
                    <a:moveTo>
                      <a:pt x="3" y="48"/>
                    </a:moveTo>
                    <a:cubicBezTo>
                      <a:pt x="3" y="48"/>
                      <a:pt x="3" y="48"/>
                      <a:pt x="3" y="48"/>
                    </a:cubicBezTo>
                    <a:cubicBezTo>
                      <a:pt x="3" y="48"/>
                      <a:pt x="3" y="48"/>
                      <a:pt x="3" y="48"/>
                    </a:cubicBezTo>
                    <a:moveTo>
                      <a:pt x="3" y="47"/>
                    </a:moveTo>
                    <a:cubicBezTo>
                      <a:pt x="3" y="47"/>
                      <a:pt x="3" y="47"/>
                      <a:pt x="3" y="47"/>
                    </a:cubicBezTo>
                    <a:cubicBezTo>
                      <a:pt x="3" y="47"/>
                      <a:pt x="3" y="47"/>
                      <a:pt x="3" y="47"/>
                    </a:cubicBezTo>
                    <a:moveTo>
                      <a:pt x="2" y="47"/>
                    </a:moveTo>
                    <a:cubicBezTo>
                      <a:pt x="3" y="47"/>
                      <a:pt x="3" y="47"/>
                      <a:pt x="3" y="47"/>
                    </a:cubicBezTo>
                    <a:cubicBezTo>
                      <a:pt x="3" y="47"/>
                      <a:pt x="3" y="47"/>
                      <a:pt x="2" y="47"/>
                    </a:cubicBezTo>
                    <a:moveTo>
                      <a:pt x="2" y="47"/>
                    </a:moveTo>
                    <a:cubicBezTo>
                      <a:pt x="2" y="47"/>
                      <a:pt x="2" y="47"/>
                      <a:pt x="2" y="47"/>
                    </a:cubicBezTo>
                    <a:cubicBezTo>
                      <a:pt x="2" y="47"/>
                      <a:pt x="2" y="47"/>
                      <a:pt x="2" y="47"/>
                    </a:cubicBezTo>
                    <a:moveTo>
                      <a:pt x="2" y="46"/>
                    </a:moveTo>
                    <a:cubicBezTo>
                      <a:pt x="2" y="46"/>
                      <a:pt x="2" y="46"/>
                      <a:pt x="2" y="46"/>
                    </a:cubicBezTo>
                    <a:cubicBezTo>
                      <a:pt x="2" y="46"/>
                      <a:pt x="2" y="46"/>
                      <a:pt x="2" y="46"/>
                    </a:cubicBezTo>
                    <a:moveTo>
                      <a:pt x="2" y="46"/>
                    </a:moveTo>
                    <a:cubicBezTo>
                      <a:pt x="2" y="46"/>
                      <a:pt x="2" y="46"/>
                      <a:pt x="2" y="46"/>
                    </a:cubicBezTo>
                    <a:cubicBezTo>
                      <a:pt x="2" y="46"/>
                      <a:pt x="2" y="46"/>
                      <a:pt x="2" y="46"/>
                    </a:cubicBezTo>
                    <a:moveTo>
                      <a:pt x="2" y="45"/>
                    </a:moveTo>
                    <a:cubicBezTo>
                      <a:pt x="2" y="46"/>
                      <a:pt x="2" y="46"/>
                      <a:pt x="2" y="46"/>
                    </a:cubicBezTo>
                    <a:cubicBezTo>
                      <a:pt x="2" y="46"/>
                      <a:pt x="2" y="46"/>
                      <a:pt x="2" y="45"/>
                    </a:cubicBezTo>
                    <a:moveTo>
                      <a:pt x="0" y="23"/>
                    </a:moveTo>
                    <a:cubicBezTo>
                      <a:pt x="0" y="31"/>
                      <a:pt x="1" y="38"/>
                      <a:pt x="2" y="45"/>
                    </a:cubicBezTo>
                    <a:cubicBezTo>
                      <a:pt x="1" y="38"/>
                      <a:pt x="0" y="31"/>
                      <a:pt x="0" y="23"/>
                    </a:cubicBezTo>
                    <a:moveTo>
                      <a:pt x="0" y="23"/>
                    </a:moveTo>
                    <a:cubicBezTo>
                      <a:pt x="0" y="23"/>
                      <a:pt x="0" y="23"/>
                      <a:pt x="0" y="23"/>
                    </a:cubicBezTo>
                    <a:cubicBezTo>
                      <a:pt x="0" y="23"/>
                      <a:pt x="0" y="23"/>
                      <a:pt x="0" y="23"/>
                    </a:cubicBezTo>
                    <a:moveTo>
                      <a:pt x="0" y="22"/>
                    </a:moveTo>
                    <a:cubicBezTo>
                      <a:pt x="0" y="22"/>
                      <a:pt x="0" y="22"/>
                      <a:pt x="0" y="22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0" y="23"/>
                      <a:pt x="0" y="23"/>
                      <a:pt x="0" y="22"/>
                    </a:cubicBezTo>
                    <a:cubicBezTo>
                      <a:pt x="0" y="22"/>
                      <a:pt x="0" y="22"/>
                      <a:pt x="0" y="22"/>
                    </a:cubicBezTo>
                    <a:moveTo>
                      <a:pt x="0" y="22"/>
                    </a:moveTo>
                    <a:cubicBezTo>
                      <a:pt x="0" y="22"/>
                      <a:pt x="0" y="22"/>
                      <a:pt x="0" y="22"/>
                    </a:cubicBezTo>
                    <a:cubicBezTo>
                      <a:pt x="0" y="22"/>
                      <a:pt x="0" y="22"/>
                      <a:pt x="0" y="22"/>
                    </a:cubicBezTo>
                    <a:moveTo>
                      <a:pt x="0" y="22"/>
                    </a:moveTo>
                    <a:cubicBezTo>
                      <a:pt x="0" y="22"/>
                      <a:pt x="0" y="22"/>
                      <a:pt x="0" y="22"/>
                    </a:cubicBezTo>
                    <a:cubicBezTo>
                      <a:pt x="0" y="22"/>
                      <a:pt x="0" y="22"/>
                      <a:pt x="0" y="22"/>
                    </a:cubicBezTo>
                    <a:moveTo>
                      <a:pt x="0" y="21"/>
                    </a:moveTo>
                    <a:cubicBezTo>
                      <a:pt x="0" y="21"/>
                      <a:pt x="0" y="21"/>
                      <a:pt x="0" y="22"/>
                    </a:cubicBezTo>
                    <a:cubicBezTo>
                      <a:pt x="0" y="21"/>
                      <a:pt x="0" y="21"/>
                      <a:pt x="0" y="21"/>
                    </a:cubicBezTo>
                    <a:moveTo>
                      <a:pt x="0" y="21"/>
                    </a:moveTo>
                    <a:cubicBezTo>
                      <a:pt x="0" y="21"/>
                      <a:pt x="0" y="21"/>
                      <a:pt x="0" y="21"/>
                    </a:cubicBezTo>
                    <a:cubicBezTo>
                      <a:pt x="0" y="21"/>
                      <a:pt x="0" y="21"/>
                      <a:pt x="0" y="21"/>
                    </a:cubicBezTo>
                    <a:moveTo>
                      <a:pt x="0" y="21"/>
                    </a:moveTo>
                    <a:cubicBezTo>
                      <a:pt x="0" y="21"/>
                      <a:pt x="0" y="21"/>
                      <a:pt x="0" y="21"/>
                    </a:cubicBezTo>
                    <a:cubicBezTo>
                      <a:pt x="0" y="21"/>
                      <a:pt x="0" y="21"/>
                      <a:pt x="0" y="21"/>
                    </a:cubicBezTo>
                    <a:moveTo>
                      <a:pt x="0" y="20"/>
                    </a:moveTo>
                    <a:cubicBezTo>
                      <a:pt x="0" y="21"/>
                      <a:pt x="0" y="21"/>
                      <a:pt x="0" y="21"/>
                    </a:cubicBezTo>
                    <a:cubicBezTo>
                      <a:pt x="0" y="21"/>
                      <a:pt x="0" y="21"/>
                      <a:pt x="0" y="20"/>
                    </a:cubicBezTo>
                    <a:moveTo>
                      <a:pt x="0" y="20"/>
                    </a:move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moveTo>
                      <a:pt x="0" y="20"/>
                    </a:move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moveTo>
                      <a:pt x="0" y="20"/>
                    </a:move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moveTo>
                      <a:pt x="0" y="19"/>
                    </a:moveTo>
                    <a:cubicBezTo>
                      <a:pt x="0" y="19"/>
                      <a:pt x="0" y="19"/>
                      <a:pt x="0" y="20"/>
                    </a:cubicBezTo>
                    <a:cubicBezTo>
                      <a:pt x="0" y="19"/>
                      <a:pt x="0" y="19"/>
                      <a:pt x="0" y="19"/>
                    </a:cubicBezTo>
                    <a:moveTo>
                      <a:pt x="0" y="19"/>
                    </a:moveTo>
                    <a:cubicBezTo>
                      <a:pt x="0" y="19"/>
                      <a:pt x="0" y="19"/>
                      <a:pt x="0" y="19"/>
                    </a:cubicBezTo>
                    <a:cubicBezTo>
                      <a:pt x="0" y="19"/>
                      <a:pt x="0" y="19"/>
                      <a:pt x="0" y="19"/>
                    </a:cubicBezTo>
                    <a:moveTo>
                      <a:pt x="0" y="19"/>
                    </a:moveTo>
                    <a:cubicBezTo>
                      <a:pt x="0" y="19"/>
                      <a:pt x="0" y="19"/>
                      <a:pt x="0" y="19"/>
                    </a:cubicBezTo>
                    <a:cubicBezTo>
                      <a:pt x="0" y="19"/>
                      <a:pt x="0" y="19"/>
                      <a:pt x="0" y="19"/>
                    </a:cubicBezTo>
                    <a:moveTo>
                      <a:pt x="0" y="18"/>
                    </a:moveTo>
                    <a:cubicBezTo>
                      <a:pt x="0" y="18"/>
                      <a:pt x="0" y="19"/>
                      <a:pt x="0" y="19"/>
                    </a:cubicBezTo>
                    <a:cubicBezTo>
                      <a:pt x="0" y="19"/>
                      <a:pt x="0" y="18"/>
                      <a:pt x="0" y="18"/>
                    </a:cubicBezTo>
                    <a:moveTo>
                      <a:pt x="0" y="18"/>
                    </a:move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moveTo>
                      <a:pt x="0" y="18"/>
                    </a:move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moveTo>
                      <a:pt x="0" y="18"/>
                    </a:move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moveTo>
                      <a:pt x="0" y="17"/>
                    </a:move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moveTo>
                      <a:pt x="1" y="17"/>
                    </a:moveTo>
                    <a:cubicBezTo>
                      <a:pt x="1" y="17"/>
                      <a:pt x="0" y="17"/>
                      <a:pt x="0" y="17"/>
                    </a:cubicBezTo>
                    <a:cubicBezTo>
                      <a:pt x="0" y="17"/>
                      <a:pt x="1" y="17"/>
                      <a:pt x="1" y="17"/>
                    </a:cubicBezTo>
                    <a:moveTo>
                      <a:pt x="1" y="17"/>
                    </a:move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moveTo>
                      <a:pt x="1" y="16"/>
                    </a:moveTo>
                    <a:cubicBezTo>
                      <a:pt x="1" y="16"/>
                      <a:pt x="1" y="17"/>
                      <a:pt x="1" y="17"/>
                    </a:cubicBezTo>
                    <a:cubicBezTo>
                      <a:pt x="1" y="17"/>
                      <a:pt x="1" y="16"/>
                      <a:pt x="1" y="16"/>
                    </a:cubicBezTo>
                    <a:moveTo>
                      <a:pt x="1" y="16"/>
                    </a:move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moveTo>
                      <a:pt x="1" y="15"/>
                    </a:moveTo>
                    <a:cubicBezTo>
                      <a:pt x="1" y="15"/>
                      <a:pt x="1" y="16"/>
                      <a:pt x="1" y="16"/>
                    </a:cubicBezTo>
                    <a:cubicBezTo>
                      <a:pt x="1" y="16"/>
                      <a:pt x="1" y="15"/>
                      <a:pt x="1" y="15"/>
                    </a:cubicBezTo>
                    <a:moveTo>
                      <a:pt x="1" y="15"/>
                    </a:moveTo>
                    <a:cubicBezTo>
                      <a:pt x="1" y="15"/>
                      <a:pt x="1" y="15"/>
                      <a:pt x="1" y="15"/>
                    </a:cubicBezTo>
                    <a:cubicBezTo>
                      <a:pt x="1" y="15"/>
                      <a:pt x="1" y="15"/>
                      <a:pt x="1" y="15"/>
                    </a:cubicBezTo>
                    <a:moveTo>
                      <a:pt x="1" y="15"/>
                    </a:moveTo>
                    <a:cubicBezTo>
                      <a:pt x="1" y="15"/>
                      <a:pt x="1" y="15"/>
                      <a:pt x="1" y="15"/>
                    </a:cubicBezTo>
                    <a:cubicBezTo>
                      <a:pt x="1" y="15"/>
                      <a:pt x="1" y="15"/>
                      <a:pt x="1" y="15"/>
                    </a:cubicBezTo>
                    <a:moveTo>
                      <a:pt x="1" y="14"/>
                    </a:moveTo>
                    <a:cubicBezTo>
                      <a:pt x="1" y="14"/>
                      <a:pt x="1" y="14"/>
                      <a:pt x="1" y="15"/>
                    </a:cubicBezTo>
                    <a:cubicBezTo>
                      <a:pt x="1" y="14"/>
                      <a:pt x="1" y="14"/>
                      <a:pt x="1" y="14"/>
                    </a:cubicBezTo>
                    <a:moveTo>
                      <a:pt x="1" y="14"/>
                    </a:moveTo>
                    <a:cubicBezTo>
                      <a:pt x="1" y="14"/>
                      <a:pt x="1" y="14"/>
                      <a:pt x="1" y="14"/>
                    </a:cubicBezTo>
                    <a:cubicBezTo>
                      <a:pt x="1" y="14"/>
                      <a:pt x="1" y="14"/>
                      <a:pt x="1" y="14"/>
                    </a:cubicBezTo>
                    <a:moveTo>
                      <a:pt x="1" y="14"/>
                    </a:moveTo>
                    <a:cubicBezTo>
                      <a:pt x="1" y="14"/>
                      <a:pt x="1" y="14"/>
                      <a:pt x="1" y="14"/>
                    </a:cubicBezTo>
                    <a:cubicBezTo>
                      <a:pt x="1" y="14"/>
                      <a:pt x="1" y="14"/>
                      <a:pt x="1" y="14"/>
                    </a:cubicBezTo>
                    <a:moveTo>
                      <a:pt x="1" y="14"/>
                    </a:moveTo>
                    <a:cubicBezTo>
                      <a:pt x="1" y="14"/>
                      <a:pt x="1" y="14"/>
                      <a:pt x="1" y="14"/>
                    </a:cubicBezTo>
                    <a:cubicBezTo>
                      <a:pt x="1" y="14"/>
                      <a:pt x="1" y="14"/>
                      <a:pt x="1" y="14"/>
                    </a:cubicBezTo>
                    <a:moveTo>
                      <a:pt x="1" y="13"/>
                    </a:moveTo>
                    <a:cubicBezTo>
                      <a:pt x="1" y="13"/>
                      <a:pt x="1" y="13"/>
                      <a:pt x="1" y="13"/>
                    </a:cubicBezTo>
                    <a:cubicBezTo>
                      <a:pt x="1" y="13"/>
                      <a:pt x="1" y="13"/>
                      <a:pt x="1" y="13"/>
                    </a:cubicBezTo>
                    <a:moveTo>
                      <a:pt x="1" y="13"/>
                    </a:moveTo>
                    <a:cubicBezTo>
                      <a:pt x="1" y="13"/>
                      <a:pt x="1" y="13"/>
                      <a:pt x="1" y="13"/>
                    </a:cubicBezTo>
                    <a:cubicBezTo>
                      <a:pt x="1" y="13"/>
                      <a:pt x="1" y="13"/>
                      <a:pt x="1" y="13"/>
                    </a:cubicBezTo>
                    <a:moveTo>
                      <a:pt x="1" y="12"/>
                    </a:moveTo>
                    <a:cubicBezTo>
                      <a:pt x="1" y="12"/>
                      <a:pt x="1" y="13"/>
                      <a:pt x="1" y="13"/>
                    </a:cubicBezTo>
                    <a:cubicBezTo>
                      <a:pt x="1" y="13"/>
                      <a:pt x="1" y="12"/>
                      <a:pt x="1" y="12"/>
                    </a:cubicBezTo>
                    <a:moveTo>
                      <a:pt x="1" y="11"/>
                    </a:moveTo>
                    <a:cubicBezTo>
                      <a:pt x="1" y="12"/>
                      <a:pt x="1" y="12"/>
                      <a:pt x="1" y="12"/>
                    </a:cubicBezTo>
                    <a:cubicBezTo>
                      <a:pt x="1" y="12"/>
                      <a:pt x="1" y="12"/>
                      <a:pt x="1" y="11"/>
                    </a:cubicBezTo>
                    <a:moveTo>
                      <a:pt x="1" y="11"/>
                    </a:moveTo>
                    <a:cubicBezTo>
                      <a:pt x="1" y="11"/>
                      <a:pt x="1" y="11"/>
                      <a:pt x="1" y="11"/>
                    </a:cubicBezTo>
                    <a:cubicBezTo>
                      <a:pt x="1" y="11"/>
                      <a:pt x="1" y="11"/>
                      <a:pt x="1" y="11"/>
                    </a:cubicBezTo>
                    <a:moveTo>
                      <a:pt x="1" y="11"/>
                    </a:moveTo>
                    <a:cubicBezTo>
                      <a:pt x="1" y="11"/>
                      <a:pt x="1" y="11"/>
                      <a:pt x="1" y="11"/>
                    </a:cubicBezTo>
                    <a:cubicBezTo>
                      <a:pt x="1" y="11"/>
                      <a:pt x="1" y="11"/>
                      <a:pt x="1" y="11"/>
                    </a:cubicBezTo>
                    <a:moveTo>
                      <a:pt x="1" y="11"/>
                    </a:moveTo>
                    <a:cubicBezTo>
                      <a:pt x="1" y="11"/>
                      <a:pt x="1" y="11"/>
                      <a:pt x="1" y="11"/>
                    </a:cubicBezTo>
                    <a:cubicBezTo>
                      <a:pt x="1" y="11"/>
                      <a:pt x="1" y="11"/>
                      <a:pt x="1" y="11"/>
                    </a:cubicBezTo>
                    <a:moveTo>
                      <a:pt x="1" y="10"/>
                    </a:moveTo>
                    <a:cubicBezTo>
                      <a:pt x="1" y="10"/>
                      <a:pt x="1" y="11"/>
                      <a:pt x="1" y="11"/>
                    </a:cubicBezTo>
                    <a:cubicBezTo>
                      <a:pt x="1" y="11"/>
                      <a:pt x="1" y="10"/>
                      <a:pt x="1" y="10"/>
                    </a:cubicBezTo>
                    <a:moveTo>
                      <a:pt x="1" y="10"/>
                    </a:moveTo>
                    <a:cubicBezTo>
                      <a:pt x="1" y="10"/>
                      <a:pt x="1" y="10"/>
                      <a:pt x="1" y="10"/>
                    </a:cubicBezTo>
                    <a:cubicBezTo>
                      <a:pt x="1" y="10"/>
                      <a:pt x="1" y="10"/>
                      <a:pt x="1" y="10"/>
                    </a:cubicBezTo>
                    <a:moveTo>
                      <a:pt x="1" y="10"/>
                    </a:moveTo>
                    <a:cubicBezTo>
                      <a:pt x="1" y="10"/>
                      <a:pt x="1" y="10"/>
                      <a:pt x="1" y="10"/>
                    </a:cubicBezTo>
                    <a:cubicBezTo>
                      <a:pt x="1" y="10"/>
                      <a:pt x="1" y="10"/>
                      <a:pt x="1" y="10"/>
                    </a:cubicBezTo>
                    <a:moveTo>
                      <a:pt x="2" y="9"/>
                    </a:moveTo>
                    <a:cubicBezTo>
                      <a:pt x="2" y="10"/>
                      <a:pt x="1" y="10"/>
                      <a:pt x="1" y="10"/>
                    </a:cubicBezTo>
                    <a:cubicBezTo>
                      <a:pt x="1" y="10"/>
                      <a:pt x="2" y="10"/>
                      <a:pt x="2" y="9"/>
                    </a:cubicBezTo>
                    <a:moveTo>
                      <a:pt x="2" y="9"/>
                    </a:move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moveTo>
                      <a:pt x="2" y="8"/>
                    </a:moveTo>
                    <a:cubicBezTo>
                      <a:pt x="2" y="8"/>
                      <a:pt x="2" y="9"/>
                      <a:pt x="2" y="9"/>
                    </a:cubicBezTo>
                    <a:cubicBezTo>
                      <a:pt x="2" y="9"/>
                      <a:pt x="2" y="8"/>
                      <a:pt x="2" y="8"/>
                    </a:cubicBezTo>
                    <a:moveTo>
                      <a:pt x="2" y="8"/>
                    </a:move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moveTo>
                      <a:pt x="2" y="8"/>
                    </a:move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moveTo>
                      <a:pt x="2" y="8"/>
                    </a:move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moveTo>
                      <a:pt x="2" y="7"/>
                    </a:moveTo>
                    <a:cubicBezTo>
                      <a:pt x="2" y="7"/>
                      <a:pt x="2" y="7"/>
                      <a:pt x="2" y="7"/>
                    </a:cubicBezTo>
                    <a:cubicBezTo>
                      <a:pt x="2" y="7"/>
                      <a:pt x="2" y="7"/>
                      <a:pt x="2" y="7"/>
                    </a:cubicBezTo>
                    <a:moveTo>
                      <a:pt x="2" y="7"/>
                    </a:moveTo>
                    <a:cubicBezTo>
                      <a:pt x="2" y="7"/>
                      <a:pt x="2" y="7"/>
                      <a:pt x="2" y="7"/>
                    </a:cubicBezTo>
                    <a:cubicBezTo>
                      <a:pt x="2" y="7"/>
                      <a:pt x="2" y="7"/>
                      <a:pt x="2" y="7"/>
                    </a:cubicBezTo>
                    <a:moveTo>
                      <a:pt x="2" y="7"/>
                    </a:moveTo>
                    <a:cubicBezTo>
                      <a:pt x="2" y="7"/>
                      <a:pt x="2" y="7"/>
                      <a:pt x="2" y="7"/>
                    </a:cubicBezTo>
                    <a:cubicBezTo>
                      <a:pt x="2" y="7"/>
                      <a:pt x="2" y="7"/>
                      <a:pt x="2" y="7"/>
                    </a:cubicBezTo>
                    <a:moveTo>
                      <a:pt x="2" y="6"/>
                    </a:moveTo>
                    <a:cubicBezTo>
                      <a:pt x="2" y="7"/>
                      <a:pt x="2" y="7"/>
                      <a:pt x="2" y="7"/>
                    </a:cubicBezTo>
                    <a:cubicBezTo>
                      <a:pt x="2" y="7"/>
                      <a:pt x="2" y="7"/>
                      <a:pt x="2" y="6"/>
                    </a:cubicBezTo>
                    <a:moveTo>
                      <a:pt x="2" y="6"/>
                    </a:moveTo>
                    <a:cubicBezTo>
                      <a:pt x="2" y="6"/>
                      <a:pt x="2" y="6"/>
                      <a:pt x="2" y="6"/>
                    </a:cubicBezTo>
                    <a:cubicBezTo>
                      <a:pt x="2" y="6"/>
                      <a:pt x="2" y="6"/>
                      <a:pt x="2" y="6"/>
                    </a:cubicBezTo>
                    <a:moveTo>
                      <a:pt x="2" y="5"/>
                    </a:moveTo>
                    <a:cubicBezTo>
                      <a:pt x="2" y="6"/>
                      <a:pt x="2" y="6"/>
                      <a:pt x="2" y="6"/>
                    </a:cubicBezTo>
                    <a:cubicBezTo>
                      <a:pt x="2" y="6"/>
                      <a:pt x="2" y="6"/>
                      <a:pt x="2" y="5"/>
                    </a:cubicBezTo>
                    <a:moveTo>
                      <a:pt x="2" y="5"/>
                    </a:move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moveTo>
                      <a:pt x="2" y="5"/>
                    </a:move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moveTo>
                      <a:pt x="3" y="4"/>
                    </a:move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3" y="5"/>
                      <a:pt x="3" y="4"/>
                    </a:cubicBezTo>
                    <a:moveTo>
                      <a:pt x="3" y="4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moveTo>
                      <a:pt x="3" y="4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moveTo>
                      <a:pt x="3" y="4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moveTo>
                      <a:pt x="3" y="3"/>
                    </a:moveTo>
                    <a:cubicBezTo>
                      <a:pt x="3" y="3"/>
                      <a:pt x="3" y="4"/>
                      <a:pt x="3" y="4"/>
                    </a:cubicBezTo>
                    <a:cubicBezTo>
                      <a:pt x="3" y="4"/>
                      <a:pt x="3" y="3"/>
                      <a:pt x="3" y="3"/>
                    </a:cubicBezTo>
                    <a:moveTo>
                      <a:pt x="3" y="3"/>
                    </a:move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moveTo>
                      <a:pt x="3" y="3"/>
                    </a:move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moveTo>
                      <a:pt x="3" y="3"/>
                    </a:move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moveTo>
                      <a:pt x="3" y="2"/>
                    </a:move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moveTo>
                      <a:pt x="3" y="2"/>
                    </a:move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moveTo>
                      <a:pt x="3" y="2"/>
                    </a:move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moveTo>
                      <a:pt x="3" y="1"/>
                    </a:moveTo>
                    <a:cubicBezTo>
                      <a:pt x="3" y="1"/>
                      <a:pt x="3" y="2"/>
                      <a:pt x="3" y="2"/>
                    </a:cubicBezTo>
                    <a:cubicBezTo>
                      <a:pt x="3" y="2"/>
                      <a:pt x="3" y="1"/>
                      <a:pt x="3" y="1"/>
                    </a:cubicBezTo>
                    <a:moveTo>
                      <a:pt x="3" y="1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moveTo>
                      <a:pt x="3" y="1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moveTo>
                      <a:pt x="4" y="1"/>
                    </a:move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moveTo>
                      <a:pt x="4" y="0"/>
                    </a:moveTo>
                    <a:cubicBezTo>
                      <a:pt x="4" y="0"/>
                      <a:pt x="4" y="0"/>
                      <a:pt x="4" y="1"/>
                    </a:cubicBezTo>
                    <a:cubicBezTo>
                      <a:pt x="4" y="0"/>
                      <a:pt x="4" y="0"/>
                      <a:pt x="4" y="0"/>
                    </a:cubicBezTo>
                    <a:moveTo>
                      <a:pt x="4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</a:path>
                </a:pathLst>
              </a:custGeom>
              <a:solidFill>
                <a:srgbClr val="E56A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1" anchor="t" anchorCtr="0" compatLnSpc="1">
                <a:prstTxWarp prst="textNoShape">
                  <a:avLst/>
                </a:prstTxWarp>
              </a:bodyPr>
              <a:lstStyle/>
              <a:p>
                <a:pPr algn="r" rtl="1"/>
                <a:endParaRPr lang="ar-SA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82" name="مستطيل 100">
                <a:extLst>
                  <a:ext uri="{FF2B5EF4-FFF2-40B4-BE49-F238E27FC236}">
                    <a16:creationId xmlns:a16="http://schemas.microsoft.com/office/drawing/2014/main" id="{17407F6B-135A-221A-DD4E-4E5AE87102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10341042" y="5337249"/>
                <a:ext cx="139700" cy="190500"/>
              </a:xfrm>
              <a:prstGeom prst="rect">
                <a:avLst/>
              </a:pr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1" anchor="t" anchorCtr="0" compatLnSpc="1">
                <a:prstTxWarp prst="textNoShape">
                  <a:avLst/>
                </a:prstTxWarp>
              </a:bodyPr>
              <a:lstStyle/>
              <a:p>
                <a:pPr algn="r" rtl="1"/>
                <a:endParaRPr lang="ar-SA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83" name="مستطيل 101">
                <a:extLst>
                  <a:ext uri="{FF2B5EF4-FFF2-40B4-BE49-F238E27FC236}">
                    <a16:creationId xmlns:a16="http://schemas.microsoft.com/office/drawing/2014/main" id="{8398D8D6-5013-3FA0-12BE-E02AAF758AA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10316385" y="5277899"/>
                <a:ext cx="171522" cy="3231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rtlCol="1" anchor="t" anchorCtr="0" compatLnSpc="1">
                <a:prstTxWarp prst="textNoShape">
                  <a:avLst/>
                </a:prstTxWarp>
                <a:spAutoFit/>
              </a:bodyPr>
              <a:lstStyle>
                <a:lvl1pPr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r" defTabSz="914400" rtl="1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ar-SA" sz="2100" b="1" dirty="0">
                    <a:solidFill>
                      <a:srgbClr val="FF9936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3</a:t>
                </a:r>
                <a:endParaRPr kumimoji="0" lang="ar-SA" altLang="en-US" sz="1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sp>
          <p:nvSpPr>
            <p:cNvPr id="67" name="شكل بيضاوي 107">
              <a:extLst>
                <a:ext uri="{FF2B5EF4-FFF2-40B4-BE49-F238E27FC236}">
                  <a16:creationId xmlns:a16="http://schemas.microsoft.com/office/drawing/2014/main" id="{E1A9530C-11C1-3D4E-B528-F422301A2F3F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9318625" y="4042166"/>
              <a:ext cx="273050" cy="276225"/>
            </a:xfrm>
            <a:prstGeom prst="ellipse">
              <a:avLst/>
            </a:pr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ar-SA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8" name="شكل بيضاوي 108">
              <a:extLst>
                <a:ext uri="{FF2B5EF4-FFF2-40B4-BE49-F238E27FC236}">
                  <a16:creationId xmlns:a16="http://schemas.microsoft.com/office/drawing/2014/main" id="{DD0BC1FD-D974-5E9B-F513-0BD61A32F104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9377362" y="4104078"/>
              <a:ext cx="155575" cy="153988"/>
            </a:xfrm>
            <a:prstGeom prst="ellipse">
              <a:avLst/>
            </a:prstGeom>
            <a:solidFill>
              <a:srgbClr val="FAFC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ar-SA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9" name="شكل حر 109">
              <a:extLst>
                <a:ext uri="{FF2B5EF4-FFF2-40B4-BE49-F238E27FC236}">
                  <a16:creationId xmlns:a16="http://schemas.microsoft.com/office/drawing/2014/main" id="{37FBA7D3-6DAF-0EB5-A39A-B5E5B9BE5513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0006012" y="1302141"/>
              <a:ext cx="377825" cy="323850"/>
            </a:xfrm>
            <a:custGeom>
              <a:avLst/>
              <a:gdLst>
                <a:gd name="T0" fmla="*/ 0 w 155"/>
                <a:gd name="T1" fmla="*/ 0 h 133"/>
                <a:gd name="T2" fmla="*/ 104 w 155"/>
                <a:gd name="T3" fmla="*/ 133 h 133"/>
                <a:gd name="T4" fmla="*/ 0 w 155"/>
                <a:gd name="T5" fmla="*/ 0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5" h="133">
                  <a:moveTo>
                    <a:pt x="0" y="0"/>
                  </a:moveTo>
                  <a:cubicBezTo>
                    <a:pt x="0" y="0"/>
                    <a:pt x="117" y="30"/>
                    <a:pt x="104" y="133"/>
                  </a:cubicBezTo>
                  <a:cubicBezTo>
                    <a:pt x="104" y="133"/>
                    <a:pt x="155" y="1"/>
                    <a:pt x="0" y="0"/>
                  </a:cubicBezTo>
                </a:path>
              </a:pathLst>
            </a:custGeom>
            <a:solidFill>
              <a:srgbClr val="CECE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ar-SA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0" name="شكل حر 110">
              <a:extLst>
                <a:ext uri="{FF2B5EF4-FFF2-40B4-BE49-F238E27FC236}">
                  <a16:creationId xmlns:a16="http://schemas.microsoft.com/office/drawing/2014/main" id="{D7F56A9A-BC91-D6A2-BA4C-AAE943E7953C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9848849" y="1218003"/>
              <a:ext cx="379413" cy="325438"/>
            </a:xfrm>
            <a:custGeom>
              <a:avLst/>
              <a:gdLst>
                <a:gd name="T0" fmla="*/ 0 w 155"/>
                <a:gd name="T1" fmla="*/ 0 h 133"/>
                <a:gd name="T2" fmla="*/ 104 w 155"/>
                <a:gd name="T3" fmla="*/ 133 h 133"/>
                <a:gd name="T4" fmla="*/ 0 w 155"/>
                <a:gd name="T5" fmla="*/ 0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5" h="133">
                  <a:moveTo>
                    <a:pt x="0" y="0"/>
                  </a:moveTo>
                  <a:cubicBezTo>
                    <a:pt x="0" y="0"/>
                    <a:pt x="117" y="30"/>
                    <a:pt x="104" y="133"/>
                  </a:cubicBezTo>
                  <a:cubicBezTo>
                    <a:pt x="104" y="133"/>
                    <a:pt x="155" y="1"/>
                    <a:pt x="0" y="0"/>
                  </a:cubicBezTo>
                </a:path>
              </a:pathLst>
            </a:custGeom>
            <a:solidFill>
              <a:srgbClr val="CECE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ar-SA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1" name="شكل حر 111">
              <a:extLst>
                <a:ext uri="{FF2B5EF4-FFF2-40B4-BE49-F238E27FC236}">
                  <a16:creationId xmlns:a16="http://schemas.microsoft.com/office/drawing/2014/main" id="{897C2195-FFBB-E00D-8A82-9847B393A0F7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1817349" y="2205428"/>
              <a:ext cx="344488" cy="357188"/>
            </a:xfrm>
            <a:custGeom>
              <a:avLst/>
              <a:gdLst>
                <a:gd name="T0" fmla="*/ 56 w 141"/>
                <a:gd name="T1" fmla="*/ 0 h 146"/>
                <a:gd name="T2" fmla="*/ 141 w 141"/>
                <a:gd name="T3" fmla="*/ 146 h 146"/>
                <a:gd name="T4" fmla="*/ 56 w 141"/>
                <a:gd name="T5" fmla="*/ 0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1" h="146">
                  <a:moveTo>
                    <a:pt x="56" y="0"/>
                  </a:moveTo>
                  <a:cubicBezTo>
                    <a:pt x="0" y="145"/>
                    <a:pt x="141" y="146"/>
                    <a:pt x="141" y="146"/>
                  </a:cubicBezTo>
                  <a:cubicBezTo>
                    <a:pt x="41" y="120"/>
                    <a:pt x="56" y="0"/>
                    <a:pt x="56" y="0"/>
                  </a:cubicBezTo>
                </a:path>
              </a:pathLst>
            </a:custGeom>
            <a:solidFill>
              <a:srgbClr val="CECE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ar-SA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2" name="شكل حر 112">
              <a:extLst>
                <a:ext uri="{FF2B5EF4-FFF2-40B4-BE49-F238E27FC236}">
                  <a16:creationId xmlns:a16="http://schemas.microsoft.com/office/drawing/2014/main" id="{6E5C596F-08F4-5027-B060-84E135457C4A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1952287" y="2321316"/>
              <a:ext cx="344488" cy="357188"/>
            </a:xfrm>
            <a:custGeom>
              <a:avLst/>
              <a:gdLst>
                <a:gd name="T0" fmla="*/ 56 w 141"/>
                <a:gd name="T1" fmla="*/ 0 h 146"/>
                <a:gd name="T2" fmla="*/ 141 w 141"/>
                <a:gd name="T3" fmla="*/ 146 h 146"/>
                <a:gd name="T4" fmla="*/ 56 w 141"/>
                <a:gd name="T5" fmla="*/ 0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1" h="146">
                  <a:moveTo>
                    <a:pt x="56" y="0"/>
                  </a:moveTo>
                  <a:cubicBezTo>
                    <a:pt x="0" y="145"/>
                    <a:pt x="141" y="146"/>
                    <a:pt x="141" y="146"/>
                  </a:cubicBezTo>
                  <a:cubicBezTo>
                    <a:pt x="41" y="120"/>
                    <a:pt x="56" y="0"/>
                    <a:pt x="56" y="0"/>
                  </a:cubicBezTo>
                </a:path>
              </a:pathLst>
            </a:custGeom>
            <a:solidFill>
              <a:srgbClr val="CECE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ar-SA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3" name="شكل حر 113">
              <a:extLst>
                <a:ext uri="{FF2B5EF4-FFF2-40B4-BE49-F238E27FC236}">
                  <a16:creationId xmlns:a16="http://schemas.microsoft.com/office/drawing/2014/main" id="{85E1467C-25F4-9A29-7CB0-82786964C167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8472487" y="1259278"/>
              <a:ext cx="379413" cy="325438"/>
            </a:xfrm>
            <a:custGeom>
              <a:avLst/>
              <a:gdLst>
                <a:gd name="T0" fmla="*/ 155 w 155"/>
                <a:gd name="T1" fmla="*/ 0 h 133"/>
                <a:gd name="T2" fmla="*/ 51 w 155"/>
                <a:gd name="T3" fmla="*/ 133 h 133"/>
                <a:gd name="T4" fmla="*/ 155 w 155"/>
                <a:gd name="T5" fmla="*/ 0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5" h="133">
                  <a:moveTo>
                    <a:pt x="155" y="0"/>
                  </a:moveTo>
                  <a:cubicBezTo>
                    <a:pt x="0" y="1"/>
                    <a:pt x="51" y="133"/>
                    <a:pt x="51" y="133"/>
                  </a:cubicBezTo>
                  <a:cubicBezTo>
                    <a:pt x="38" y="30"/>
                    <a:pt x="155" y="0"/>
                    <a:pt x="155" y="0"/>
                  </a:cubicBezTo>
                </a:path>
              </a:pathLst>
            </a:custGeom>
            <a:solidFill>
              <a:srgbClr val="CECE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ar-SA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4" name="شكل حر 114">
              <a:extLst>
                <a:ext uri="{FF2B5EF4-FFF2-40B4-BE49-F238E27FC236}">
                  <a16:creationId xmlns:a16="http://schemas.microsoft.com/office/drawing/2014/main" id="{11853AE4-A485-DA78-D323-3ED78194AF1D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8628062" y="1176728"/>
              <a:ext cx="379413" cy="325438"/>
            </a:xfrm>
            <a:custGeom>
              <a:avLst/>
              <a:gdLst>
                <a:gd name="T0" fmla="*/ 155 w 155"/>
                <a:gd name="T1" fmla="*/ 0 h 133"/>
                <a:gd name="T2" fmla="*/ 51 w 155"/>
                <a:gd name="T3" fmla="*/ 133 h 133"/>
                <a:gd name="T4" fmla="*/ 155 w 155"/>
                <a:gd name="T5" fmla="*/ 0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5" h="133">
                  <a:moveTo>
                    <a:pt x="155" y="0"/>
                  </a:moveTo>
                  <a:cubicBezTo>
                    <a:pt x="0" y="1"/>
                    <a:pt x="51" y="133"/>
                    <a:pt x="51" y="133"/>
                  </a:cubicBezTo>
                  <a:cubicBezTo>
                    <a:pt x="38" y="30"/>
                    <a:pt x="155" y="0"/>
                    <a:pt x="155" y="0"/>
                  </a:cubicBezTo>
                </a:path>
              </a:pathLst>
            </a:custGeom>
            <a:solidFill>
              <a:srgbClr val="CECE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ar-SA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5" name="شكل حر 115">
              <a:extLst>
                <a:ext uri="{FF2B5EF4-FFF2-40B4-BE49-F238E27FC236}">
                  <a16:creationId xmlns:a16="http://schemas.microsoft.com/office/drawing/2014/main" id="{629AFBDA-3321-1B8F-9E83-CA0415AC8B1F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7186613" y="1371991"/>
              <a:ext cx="1558925" cy="1319213"/>
            </a:xfrm>
            <a:custGeom>
              <a:avLst/>
              <a:gdLst>
                <a:gd name="T0" fmla="*/ 0 w 638"/>
                <a:gd name="T1" fmla="*/ 194 h 539"/>
                <a:gd name="T2" fmla="*/ 0 w 638"/>
                <a:gd name="T3" fmla="*/ 193 h 539"/>
                <a:gd name="T4" fmla="*/ 444 w 638"/>
                <a:gd name="T5" fmla="*/ 95 h 539"/>
                <a:gd name="T6" fmla="*/ 543 w 638"/>
                <a:gd name="T7" fmla="*/ 539 h 539"/>
                <a:gd name="T8" fmla="*/ 543 w 638"/>
                <a:gd name="T9" fmla="*/ 539 h 539"/>
                <a:gd name="T10" fmla="*/ 0 w 638"/>
                <a:gd name="T11" fmla="*/ 194 h 5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8" h="539">
                  <a:moveTo>
                    <a:pt x="0" y="194"/>
                  </a:moveTo>
                  <a:cubicBezTo>
                    <a:pt x="0" y="193"/>
                    <a:pt x="0" y="193"/>
                    <a:pt x="0" y="193"/>
                  </a:cubicBezTo>
                  <a:cubicBezTo>
                    <a:pt x="96" y="44"/>
                    <a:pt x="295" y="0"/>
                    <a:pt x="444" y="95"/>
                  </a:cubicBezTo>
                  <a:cubicBezTo>
                    <a:pt x="594" y="191"/>
                    <a:pt x="638" y="390"/>
                    <a:pt x="543" y="539"/>
                  </a:cubicBezTo>
                  <a:cubicBezTo>
                    <a:pt x="543" y="539"/>
                    <a:pt x="543" y="539"/>
                    <a:pt x="543" y="539"/>
                  </a:cubicBezTo>
                  <a:cubicBezTo>
                    <a:pt x="0" y="194"/>
                    <a:pt x="0" y="194"/>
                    <a:pt x="0" y="194"/>
                  </a:cubicBezTo>
                </a:path>
              </a:pathLst>
            </a:custGeom>
            <a:solidFill>
              <a:srgbClr val="EA55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ar-SA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6" name="شكل حر 116">
              <a:extLst>
                <a:ext uri="{FF2B5EF4-FFF2-40B4-BE49-F238E27FC236}">
                  <a16:creationId xmlns:a16="http://schemas.microsoft.com/office/drawing/2014/main" id="{1F52435C-2353-A001-A853-9F46743F1423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7400924" y="2661041"/>
              <a:ext cx="17463" cy="30163"/>
            </a:xfrm>
            <a:custGeom>
              <a:avLst/>
              <a:gdLst>
                <a:gd name="T0" fmla="*/ 7 w 7"/>
                <a:gd name="T1" fmla="*/ 0 h 12"/>
                <a:gd name="T2" fmla="*/ 0 w 7"/>
                <a:gd name="T3" fmla="*/ 12 h 12"/>
                <a:gd name="T4" fmla="*/ 7 w 7"/>
                <a:gd name="T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12">
                  <a:moveTo>
                    <a:pt x="7" y="0"/>
                  </a:moveTo>
                  <a:cubicBezTo>
                    <a:pt x="5" y="4"/>
                    <a:pt x="2" y="8"/>
                    <a:pt x="0" y="12"/>
                  </a:cubicBezTo>
                  <a:cubicBezTo>
                    <a:pt x="2" y="8"/>
                    <a:pt x="5" y="4"/>
                    <a:pt x="7" y="0"/>
                  </a:cubicBezTo>
                </a:path>
              </a:pathLst>
            </a:custGeom>
            <a:solidFill>
              <a:srgbClr val="FAFC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ar-SA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7" name="شكل حر 117">
              <a:extLst>
                <a:ext uri="{FF2B5EF4-FFF2-40B4-BE49-F238E27FC236}">
                  <a16:creationId xmlns:a16="http://schemas.microsoft.com/office/drawing/2014/main" id="{73423E1D-8CF5-6340-AC55-7D55398D16B1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7332662" y="1611703"/>
              <a:ext cx="363538" cy="1079500"/>
            </a:xfrm>
            <a:custGeom>
              <a:avLst/>
              <a:gdLst>
                <a:gd name="T0" fmla="*/ 0 w 149"/>
                <a:gd name="T1" fmla="*/ 0 h 441"/>
                <a:gd name="T2" fmla="*/ 0 w 149"/>
                <a:gd name="T3" fmla="*/ 2 h 441"/>
                <a:gd name="T4" fmla="*/ 44 w 149"/>
                <a:gd name="T5" fmla="*/ 139 h 441"/>
                <a:gd name="T6" fmla="*/ 39 w 149"/>
                <a:gd name="T7" fmla="*/ 394 h 441"/>
                <a:gd name="T8" fmla="*/ 114 w 149"/>
                <a:gd name="T9" fmla="*/ 441 h 441"/>
                <a:gd name="T10" fmla="*/ 114 w 149"/>
                <a:gd name="T11" fmla="*/ 441 h 441"/>
                <a:gd name="T12" fmla="*/ 114 w 149"/>
                <a:gd name="T13" fmla="*/ 441 h 441"/>
                <a:gd name="T14" fmla="*/ 121 w 149"/>
                <a:gd name="T15" fmla="*/ 429 h 441"/>
                <a:gd name="T16" fmla="*/ 135 w 149"/>
                <a:gd name="T17" fmla="*/ 391 h 441"/>
                <a:gd name="T18" fmla="*/ 143 w 149"/>
                <a:gd name="T19" fmla="*/ 278 h 441"/>
                <a:gd name="T20" fmla="*/ 88 w 149"/>
                <a:gd name="T21" fmla="*/ 95 h 441"/>
                <a:gd name="T22" fmla="*/ 0 w 149"/>
                <a:gd name="T23" fmla="*/ 0 h 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49" h="441">
                  <a:moveTo>
                    <a:pt x="0" y="0"/>
                  </a:moveTo>
                  <a:cubicBezTo>
                    <a:pt x="0" y="1"/>
                    <a:pt x="0" y="1"/>
                    <a:pt x="0" y="2"/>
                  </a:cubicBezTo>
                  <a:cubicBezTo>
                    <a:pt x="18" y="47"/>
                    <a:pt x="33" y="91"/>
                    <a:pt x="44" y="139"/>
                  </a:cubicBezTo>
                  <a:cubicBezTo>
                    <a:pt x="61" y="221"/>
                    <a:pt x="56" y="312"/>
                    <a:pt x="39" y="394"/>
                  </a:cubicBezTo>
                  <a:cubicBezTo>
                    <a:pt x="114" y="441"/>
                    <a:pt x="114" y="441"/>
                    <a:pt x="114" y="441"/>
                  </a:cubicBezTo>
                  <a:cubicBezTo>
                    <a:pt x="114" y="441"/>
                    <a:pt x="114" y="441"/>
                    <a:pt x="114" y="441"/>
                  </a:cubicBezTo>
                  <a:cubicBezTo>
                    <a:pt x="114" y="441"/>
                    <a:pt x="114" y="441"/>
                    <a:pt x="114" y="441"/>
                  </a:cubicBezTo>
                  <a:cubicBezTo>
                    <a:pt x="116" y="437"/>
                    <a:pt x="119" y="433"/>
                    <a:pt x="121" y="429"/>
                  </a:cubicBezTo>
                  <a:cubicBezTo>
                    <a:pt x="128" y="418"/>
                    <a:pt x="133" y="406"/>
                    <a:pt x="135" y="391"/>
                  </a:cubicBezTo>
                  <a:cubicBezTo>
                    <a:pt x="141" y="359"/>
                    <a:pt x="149" y="327"/>
                    <a:pt x="143" y="278"/>
                  </a:cubicBezTo>
                  <a:cubicBezTo>
                    <a:pt x="137" y="214"/>
                    <a:pt x="118" y="152"/>
                    <a:pt x="88" y="95"/>
                  </a:cubicBezTo>
                  <a:cubicBezTo>
                    <a:pt x="68" y="57"/>
                    <a:pt x="32" y="27"/>
                    <a:pt x="0" y="0"/>
                  </a:cubicBezTo>
                </a:path>
              </a:pathLst>
            </a:custGeom>
            <a:solidFill>
              <a:srgbClr val="F3918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ar-SA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114" name="مربع نص 113">
            <a:extLst>
              <a:ext uri="{FF2B5EF4-FFF2-40B4-BE49-F238E27FC236}">
                <a16:creationId xmlns:a16="http://schemas.microsoft.com/office/drawing/2014/main" id="{70EF761F-58B8-5E2E-C03B-3F3ED63B4E0E}"/>
              </a:ext>
            </a:extLst>
          </p:cNvPr>
          <p:cNvSpPr txBox="1"/>
          <p:nvPr/>
        </p:nvSpPr>
        <p:spPr>
          <a:xfrm flipH="1">
            <a:off x="4136897" y="5386593"/>
            <a:ext cx="3355339" cy="1396127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1">
            <a:spAutoFit/>
          </a:bodyPr>
          <a:lstStyle/>
          <a:p>
            <a:pPr algn="ctr" rtl="1"/>
            <a:r>
              <a:rPr lang="ar-SA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الحد الأقصى للوقت: </a:t>
            </a:r>
          </a:p>
          <a:p>
            <a:pPr algn="ctr" rtl="1"/>
            <a:r>
              <a:rPr lang="ar-SA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 دقائق</a:t>
            </a:r>
          </a:p>
        </p:txBody>
      </p:sp>
      <p:grpSp>
        <p:nvGrpSpPr>
          <p:cNvPr id="122" name="مجموعة 121">
            <a:extLst>
              <a:ext uri="{FF2B5EF4-FFF2-40B4-BE49-F238E27FC236}">
                <a16:creationId xmlns:a16="http://schemas.microsoft.com/office/drawing/2014/main" id="{67D17DA2-1C0C-8CCA-642B-C40A7DF7D123}"/>
              </a:ext>
            </a:extLst>
          </p:cNvPr>
          <p:cNvGrpSpPr/>
          <p:nvPr/>
        </p:nvGrpSpPr>
        <p:grpSpPr>
          <a:xfrm>
            <a:off x="1" y="-18272"/>
            <a:ext cx="8225999" cy="1087472"/>
            <a:chOff x="1" y="-96656"/>
            <a:chExt cx="12192004" cy="1087472"/>
          </a:xfrm>
        </p:grpSpPr>
        <p:sp>
          <p:nvSpPr>
            <p:cNvPr id="120" name="Rectangle 7">
              <a:extLst>
                <a:ext uri="{FF2B5EF4-FFF2-40B4-BE49-F238E27FC236}">
                  <a16:creationId xmlns:a16="http://schemas.microsoft.com/office/drawing/2014/main" id="{3728269C-EE56-3E56-55BF-195403E7E9E2}"/>
                </a:ext>
              </a:extLst>
            </p:cNvPr>
            <p:cNvSpPr/>
            <p:nvPr/>
          </p:nvSpPr>
          <p:spPr>
            <a:xfrm>
              <a:off x="1" y="-96656"/>
              <a:ext cx="12191999" cy="1004887"/>
            </a:xfrm>
            <a:prstGeom prst="rect">
              <a:avLst/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lvl="2" algn="r" rtl="1">
                <a:defRPr/>
              </a:pPr>
              <a:r>
                <a:rPr lang="ar-SA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تطبيق</a:t>
              </a:r>
              <a:endParaRPr lang="en-US" sz="4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1" name="مثلث متساوي الساقين 120">
              <a:extLst>
                <a:ext uri="{FF2B5EF4-FFF2-40B4-BE49-F238E27FC236}">
                  <a16:creationId xmlns:a16="http://schemas.microsoft.com/office/drawing/2014/main" id="{F468DD71-057A-987F-D531-B8289B27764E}"/>
                </a:ext>
              </a:extLst>
            </p:cNvPr>
            <p:cNvSpPr/>
            <p:nvPr/>
          </p:nvSpPr>
          <p:spPr>
            <a:xfrm rot="16200000">
              <a:off x="11242565" y="41375"/>
              <a:ext cx="1020604" cy="878277"/>
            </a:xfrm>
            <a:prstGeom prst="triangle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2" name="عنوان 1">
            <a:extLst>
              <a:ext uri="{FF2B5EF4-FFF2-40B4-BE49-F238E27FC236}">
                <a16:creationId xmlns:a16="http://schemas.microsoft.com/office/drawing/2014/main" id="{8934EEB5-CC3E-6137-1E72-C1AB08EAEC79}"/>
              </a:ext>
            </a:extLst>
          </p:cNvPr>
          <p:cNvSpPr txBox="1">
            <a:spLocks/>
          </p:cNvSpPr>
          <p:nvPr/>
        </p:nvSpPr>
        <p:spPr>
          <a:xfrm>
            <a:off x="-7132" y="1124451"/>
            <a:ext cx="8242641" cy="1135737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rtl="1"/>
            <a:r>
              <a:rPr lang="ar-SA" sz="3600" dirty="0"/>
              <a:t>وضع جسم على بعد 36.0 </a:t>
            </a:r>
            <a:r>
              <a:rPr lang="en-GB" sz="3600" dirty="0"/>
              <a:t>cm </a:t>
            </a:r>
            <a:r>
              <a:rPr lang="ar-SA" sz="3600" dirty="0"/>
              <a:t>أمام مرآة مقعرة بعدها البؤري 16.0 </a:t>
            </a:r>
            <a:r>
              <a:rPr lang="en-GB" sz="3600" dirty="0"/>
              <a:t>cm . </a:t>
            </a:r>
            <a:r>
              <a:rPr lang="ar-SA" sz="3600" dirty="0"/>
              <a:t>أوجد بعد الصورة .</a:t>
            </a:r>
            <a:endParaRPr lang="en-GB" sz="3600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5F0AD8F7-8A29-EEA8-D4F2-AB09035644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07358" y="3181131"/>
            <a:ext cx="2896244" cy="2586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8513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مربع نص 5">
            <a:extLst>
              <a:ext uri="{FF2B5EF4-FFF2-40B4-BE49-F238E27FC236}">
                <a16:creationId xmlns:a16="http://schemas.microsoft.com/office/drawing/2014/main" id="{ED2C3F77-97DD-0F44-90CA-7D1F2A104E67}"/>
              </a:ext>
            </a:extLst>
          </p:cNvPr>
          <p:cNvSpPr txBox="1"/>
          <p:nvPr/>
        </p:nvSpPr>
        <p:spPr>
          <a:xfrm>
            <a:off x="0" y="460469"/>
            <a:ext cx="12192000" cy="757826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 rtl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ar-SA" sz="32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المرايا المحدبة</a:t>
            </a:r>
            <a:endParaRPr lang="en-US" sz="3200" b="1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" name="مربع نص 1">
            <a:extLst>
              <a:ext uri="{FF2B5EF4-FFF2-40B4-BE49-F238E27FC236}">
                <a16:creationId xmlns:a16="http://schemas.microsoft.com/office/drawing/2014/main" id="{93CAC1DB-CA42-9C4E-A0B8-B84C5328227D}"/>
              </a:ext>
            </a:extLst>
          </p:cNvPr>
          <p:cNvSpPr txBox="1"/>
          <p:nvPr/>
        </p:nvSpPr>
        <p:spPr>
          <a:xfrm>
            <a:off x="7538618" y="2797094"/>
            <a:ext cx="3505200" cy="206210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1">
            <a:spAutoFit/>
          </a:bodyPr>
          <a:lstStyle/>
          <a:p>
            <a:pPr algn="ctr"/>
            <a:r>
              <a:rPr lang="ar-SA" sz="3200" dirty="0"/>
              <a:t>المرايا المحدبة: </a:t>
            </a:r>
          </a:p>
          <a:p>
            <a:pPr algn="ctr"/>
            <a:r>
              <a:rPr lang="ar-SA" sz="3200" dirty="0"/>
              <a:t>سطح عاكس، حوافه منحنية بعيدًا عن المشاهد "سطحها مقوس للخارج"</a:t>
            </a: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1189967D-5418-7E42-BC13-3AC1407C3C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4595" y="1746828"/>
            <a:ext cx="4647934" cy="4381424"/>
          </a:xfrm>
          <a:prstGeom prst="rect">
            <a:avLst/>
          </a:prstGeom>
        </p:spPr>
      </p:pic>
      <p:sp>
        <p:nvSpPr>
          <p:cNvPr id="5" name="سهم: خماسي 4">
            <a:extLst>
              <a:ext uri="{FF2B5EF4-FFF2-40B4-BE49-F238E27FC236}">
                <a16:creationId xmlns:a16="http://schemas.microsoft.com/office/drawing/2014/main" id="{DC5A7AAF-DBD4-3E1B-182F-FE552CCD62F5}"/>
              </a:ext>
            </a:extLst>
          </p:cNvPr>
          <p:cNvSpPr/>
          <p:nvPr/>
        </p:nvSpPr>
        <p:spPr>
          <a:xfrm rot="5400000">
            <a:off x="10587193" y="632675"/>
            <a:ext cx="1286359" cy="941947"/>
          </a:xfrm>
          <a:prstGeom prst="homePlat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278470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مربع نص 5">
            <a:extLst>
              <a:ext uri="{FF2B5EF4-FFF2-40B4-BE49-F238E27FC236}">
                <a16:creationId xmlns:a16="http://schemas.microsoft.com/office/drawing/2014/main" id="{ED2C3F77-97DD-0F44-90CA-7D1F2A104E67}"/>
              </a:ext>
            </a:extLst>
          </p:cNvPr>
          <p:cNvSpPr txBox="1"/>
          <p:nvPr/>
        </p:nvSpPr>
        <p:spPr>
          <a:xfrm>
            <a:off x="0" y="449939"/>
            <a:ext cx="12192000" cy="892164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 rtl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ar-SA" sz="32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 المرايا المحدبة</a:t>
            </a:r>
            <a:endParaRPr lang="en-US" sz="3200" b="1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88F0FF60-2CDB-BC4F-B24E-7B7E62970B54}"/>
              </a:ext>
            </a:extLst>
          </p:cNvPr>
          <p:cNvSpPr txBox="1"/>
          <p:nvPr/>
        </p:nvSpPr>
        <p:spPr>
          <a:xfrm>
            <a:off x="2721445" y="5623187"/>
            <a:ext cx="7101535" cy="107721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1">
            <a:spAutoFit/>
          </a:bodyPr>
          <a:lstStyle/>
          <a:p>
            <a:pPr algn="ctr"/>
            <a:r>
              <a:rPr lang="ar-SA" sz="3200" dirty="0"/>
              <a:t>قارني بين مخطط الأشعة للمرايا المقعرة والمرايا المحدبة، ما الفرق بينهما؟</a:t>
            </a:r>
            <a:endParaRPr lang="en-US" sz="3200" dirty="0"/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CB6D07D0-3A41-0F47-8856-267054B33D5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072"/>
          <a:stretch/>
        </p:blipFill>
        <p:spPr>
          <a:xfrm>
            <a:off x="6680718" y="1712239"/>
            <a:ext cx="4258998" cy="343352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21BC209F-4DEB-EF40-BD1B-EFED39FF8A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093" y="1766608"/>
            <a:ext cx="5011576" cy="330450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دائرة مجوفة 4">
            <a:extLst>
              <a:ext uri="{FF2B5EF4-FFF2-40B4-BE49-F238E27FC236}">
                <a16:creationId xmlns:a16="http://schemas.microsoft.com/office/drawing/2014/main" id="{25B29D1D-14F5-0143-9F13-E28A3B218D91}"/>
              </a:ext>
            </a:extLst>
          </p:cNvPr>
          <p:cNvSpPr/>
          <p:nvPr/>
        </p:nvSpPr>
        <p:spPr>
          <a:xfrm>
            <a:off x="4340180" y="3116687"/>
            <a:ext cx="566671" cy="605307"/>
          </a:xfrm>
          <a:prstGeom prst="donut">
            <a:avLst>
              <a:gd name="adj" fmla="val 11297"/>
            </a:avLst>
          </a:prstGeom>
          <a:solidFill>
            <a:srgbClr val="00B050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solidFill>
                <a:schemeClr val="tx1"/>
              </a:solidFill>
            </a:endParaRPr>
          </a:p>
        </p:txBody>
      </p:sp>
      <p:sp>
        <p:nvSpPr>
          <p:cNvPr id="10" name="دائرة مجوفة 9">
            <a:extLst>
              <a:ext uri="{FF2B5EF4-FFF2-40B4-BE49-F238E27FC236}">
                <a16:creationId xmlns:a16="http://schemas.microsoft.com/office/drawing/2014/main" id="{5E1057B2-BBCD-C244-A9BA-AC4F825D79DE}"/>
              </a:ext>
            </a:extLst>
          </p:cNvPr>
          <p:cNvSpPr/>
          <p:nvPr/>
        </p:nvSpPr>
        <p:spPr>
          <a:xfrm>
            <a:off x="7899597" y="3229377"/>
            <a:ext cx="566671" cy="605307"/>
          </a:xfrm>
          <a:prstGeom prst="donut">
            <a:avLst>
              <a:gd name="adj" fmla="val 11297"/>
            </a:avLst>
          </a:prstGeom>
          <a:solidFill>
            <a:srgbClr val="00B050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solidFill>
                <a:schemeClr val="tx1"/>
              </a:solidFill>
            </a:endParaRPr>
          </a:p>
        </p:txBody>
      </p:sp>
      <p:sp>
        <p:nvSpPr>
          <p:cNvPr id="11" name="دائرة مجوفة 10">
            <a:extLst>
              <a:ext uri="{FF2B5EF4-FFF2-40B4-BE49-F238E27FC236}">
                <a16:creationId xmlns:a16="http://schemas.microsoft.com/office/drawing/2014/main" id="{BFF25A57-F732-0B49-803E-564575759E3B}"/>
              </a:ext>
            </a:extLst>
          </p:cNvPr>
          <p:cNvSpPr/>
          <p:nvPr/>
        </p:nvSpPr>
        <p:spPr>
          <a:xfrm>
            <a:off x="9040514" y="3088780"/>
            <a:ext cx="566671" cy="605307"/>
          </a:xfrm>
          <a:prstGeom prst="donut">
            <a:avLst>
              <a:gd name="adj" fmla="val 11297"/>
            </a:avLst>
          </a:prstGeom>
          <a:solidFill>
            <a:srgbClr val="00B050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solidFill>
                <a:schemeClr val="tx1"/>
              </a:solidFill>
            </a:endParaRPr>
          </a:p>
        </p:txBody>
      </p:sp>
      <p:sp>
        <p:nvSpPr>
          <p:cNvPr id="8" name="سهم: خماسي 7">
            <a:extLst>
              <a:ext uri="{FF2B5EF4-FFF2-40B4-BE49-F238E27FC236}">
                <a16:creationId xmlns:a16="http://schemas.microsoft.com/office/drawing/2014/main" id="{8E252EDD-F959-B85A-B2B6-DBC8E96F08CC}"/>
              </a:ext>
            </a:extLst>
          </p:cNvPr>
          <p:cNvSpPr/>
          <p:nvPr/>
        </p:nvSpPr>
        <p:spPr>
          <a:xfrm rot="5400000">
            <a:off x="10587193" y="632675"/>
            <a:ext cx="1286359" cy="941947"/>
          </a:xfrm>
          <a:prstGeom prst="homePlat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1070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5" grpId="0" animBg="1"/>
      <p:bldP spid="10" grpId="0" animBg="1"/>
      <p:bldP spid="11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مربع نص 5">
            <a:extLst>
              <a:ext uri="{FF2B5EF4-FFF2-40B4-BE49-F238E27FC236}">
                <a16:creationId xmlns:a16="http://schemas.microsoft.com/office/drawing/2014/main" id="{ED2C3F77-97DD-0F44-90CA-7D1F2A104E67}"/>
              </a:ext>
            </a:extLst>
          </p:cNvPr>
          <p:cNvSpPr txBox="1"/>
          <p:nvPr/>
        </p:nvSpPr>
        <p:spPr>
          <a:xfrm>
            <a:off x="0" y="460469"/>
            <a:ext cx="12192000" cy="822641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 rtl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ar-SA" sz="32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 المرايا المحدبة</a:t>
            </a:r>
            <a:endParaRPr lang="en-US" sz="3200" b="1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مربع نص 6">
                <a:extLst>
                  <a:ext uri="{FF2B5EF4-FFF2-40B4-BE49-F238E27FC236}">
                    <a16:creationId xmlns:a16="http://schemas.microsoft.com/office/drawing/2014/main" id="{88F0FF60-2CDB-BC4F-B24E-7B7E62970B54}"/>
                  </a:ext>
                </a:extLst>
              </p:cNvPr>
              <p:cNvSpPr txBox="1"/>
              <p:nvPr/>
            </p:nvSpPr>
            <p:spPr>
              <a:xfrm>
                <a:off x="6001555" y="2672332"/>
                <a:ext cx="5975229" cy="1938992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txBody>
              <a:bodyPr wrap="square" rtlCol="1">
                <a:spAutoFit/>
              </a:bodyPr>
              <a:lstStyle/>
              <a:p>
                <a:pPr algn="ctr"/>
                <a:r>
                  <a:rPr lang="ar-SA" sz="2400" dirty="0"/>
                  <a:t>الأشعة المنعكسة عن المرآة المحدبة مشتتة دائمًا</a:t>
                </a:r>
              </a:p>
              <a:p>
                <a:pPr algn="ctr"/>
                <a:r>
                  <a:rPr lang="ar-SA" sz="2400" dirty="0"/>
                  <a:t>لذا تكوّن المرايا المحدبة صورًا </a:t>
                </a:r>
                <a:r>
                  <a:rPr lang="ar-SA" sz="2400" dirty="0">
                    <a:solidFill>
                      <a:srgbClr val="C00000"/>
                    </a:solidFill>
                  </a:rPr>
                  <a:t>خيالية</a:t>
                </a:r>
                <a:endParaRPr lang="ar-SA" sz="2400" dirty="0"/>
              </a:p>
              <a:p>
                <a:pPr algn="ctr"/>
                <a:r>
                  <a:rPr lang="ar-SA" sz="2400" dirty="0"/>
                  <a:t>وتكون النقطتان </a:t>
                </a:r>
                <a:r>
                  <a:rPr lang="en-US" sz="2400" dirty="0"/>
                  <a:t>C</a:t>
                </a:r>
                <a:r>
                  <a:rPr lang="ar-SA" sz="2400" dirty="0"/>
                  <a:t> و </a:t>
                </a:r>
                <a:r>
                  <a:rPr lang="en-US" sz="2400" dirty="0"/>
                  <a:t>F</a:t>
                </a:r>
                <a:r>
                  <a:rPr lang="ar-SA" sz="2400" dirty="0"/>
                  <a:t> واقعتين خلف المرآة</a:t>
                </a:r>
              </a:p>
              <a:p>
                <a:pPr algn="ctr"/>
                <a:r>
                  <a:rPr lang="ar-SA" sz="2400" dirty="0"/>
                  <a:t>وعند تطبيق معادلة المرآة ستكون قيمتا </a:t>
                </a:r>
                <a14:m>
                  <m:oMath xmlns:m="http://schemas.openxmlformats.org/officeDocument/2006/math">
                    <m:r>
                      <a:rPr lang="en-US" sz="2400" b="1" i="1">
                        <a:latin typeface="Cambria Math" panose="02040503050406030204" pitchFamily="18" charset="0"/>
                      </a:rPr>
                      <m:t>𝒇</m:t>
                    </m:r>
                    <m:r>
                      <a:rPr lang="en-US" sz="2400" b="1" i="1"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sz="24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1" i="1">
                            <a:latin typeface="Cambria Math" panose="02040503050406030204" pitchFamily="18" charset="0"/>
                          </a:rPr>
                          <m:t>𝒅</m:t>
                        </m:r>
                      </m:e>
                      <m:sub>
                        <m:r>
                          <a:rPr lang="en-US" sz="2400" b="1" i="1" smtClean="0">
                            <a:latin typeface="Cambria Math" panose="02040503050406030204" pitchFamily="18" charset="0"/>
                          </a:rPr>
                          <m:t>𝒊</m:t>
                        </m:r>
                      </m:sub>
                    </m:sSub>
                  </m:oMath>
                </a14:m>
                <a:r>
                  <a:rPr lang="ar-SA" sz="2400" dirty="0"/>
                  <a:t> </a:t>
                </a:r>
                <a:r>
                  <a:rPr lang="ar-SA" sz="2400" dirty="0">
                    <a:solidFill>
                      <a:srgbClr val="C00000"/>
                    </a:solidFill>
                  </a:rPr>
                  <a:t>سالبتين</a:t>
                </a:r>
                <a:r>
                  <a:rPr lang="ar-SA" sz="2400" dirty="0"/>
                  <a:t> دائمًا </a:t>
                </a:r>
                <a:r>
                  <a:rPr lang="ar-SA" sz="2400" dirty="0">
                    <a:solidFill>
                      <a:srgbClr val="C00000"/>
                    </a:solidFill>
                  </a:rPr>
                  <a:t>لأنهما خلف المرآة</a:t>
                </a:r>
                <a:endParaRPr lang="en-US" sz="24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7" name="مربع نص 6">
                <a:extLst>
                  <a:ext uri="{FF2B5EF4-FFF2-40B4-BE49-F238E27FC236}">
                    <a16:creationId xmlns:a16="http://schemas.microsoft.com/office/drawing/2014/main" id="{88F0FF60-2CDB-BC4F-B24E-7B7E62970B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01555" y="2672332"/>
                <a:ext cx="5975229" cy="1938992"/>
              </a:xfrm>
              <a:prstGeom prst="rect">
                <a:avLst/>
              </a:prstGeom>
              <a:blipFill>
                <a:blip r:embed="rId2"/>
                <a:stretch>
                  <a:fillRect l="-1062" t="-2632" b="-6579"/>
                </a:stretch>
              </a:blipFill>
            </p:spPr>
            <p:txBody>
              <a:bodyPr/>
              <a:lstStyle/>
              <a:p>
                <a:r>
                  <a:rPr lang="ar-SA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صورة 3">
            <a:extLst>
              <a:ext uri="{FF2B5EF4-FFF2-40B4-BE49-F238E27FC236}">
                <a16:creationId xmlns:a16="http://schemas.microsoft.com/office/drawing/2014/main" id="{21BC209F-4DEB-EF40-BD1B-EFED39FF8A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2456" y="1989574"/>
            <a:ext cx="5011576" cy="330450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سهم: خماسي 2">
            <a:extLst>
              <a:ext uri="{FF2B5EF4-FFF2-40B4-BE49-F238E27FC236}">
                <a16:creationId xmlns:a16="http://schemas.microsoft.com/office/drawing/2014/main" id="{FA7BD32D-1BD1-A752-9B3D-26E7F7BFC679}"/>
              </a:ext>
            </a:extLst>
          </p:cNvPr>
          <p:cNvSpPr/>
          <p:nvPr/>
        </p:nvSpPr>
        <p:spPr>
          <a:xfrm rot="5400000">
            <a:off x="10587193" y="632675"/>
            <a:ext cx="1286359" cy="941947"/>
          </a:xfrm>
          <a:prstGeom prst="homePlat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5438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حل أسئلة التقويم للفصل الثاني ( الانعاس والمرايا ) - العلم نور">
            <a:extLst>
              <a:ext uri="{FF2B5EF4-FFF2-40B4-BE49-F238E27FC236}">
                <a16:creationId xmlns:a16="http://schemas.microsoft.com/office/drawing/2014/main" id="{18EB0C28-2D6F-5849-861F-C126F95931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067" y="1609774"/>
            <a:ext cx="6249865" cy="4155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مربع نص 5">
            <a:extLst>
              <a:ext uri="{FF2B5EF4-FFF2-40B4-BE49-F238E27FC236}">
                <a16:creationId xmlns:a16="http://schemas.microsoft.com/office/drawing/2014/main" id="{ED2C3F77-97DD-0F44-90CA-7D1F2A104E67}"/>
              </a:ext>
            </a:extLst>
          </p:cNvPr>
          <p:cNvSpPr txBox="1"/>
          <p:nvPr/>
        </p:nvSpPr>
        <p:spPr>
          <a:xfrm>
            <a:off x="0" y="438225"/>
            <a:ext cx="12192000" cy="809698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 rtl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ar-SA" sz="32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 كيفية تكون الصور في المرآة الكروية المحدبة</a:t>
            </a:r>
            <a:endParaRPr lang="en-US" sz="3200" b="1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cxnSp>
        <p:nvCxnSpPr>
          <p:cNvPr id="18" name="رابط كسهم مستقيم 17">
            <a:extLst>
              <a:ext uri="{FF2B5EF4-FFF2-40B4-BE49-F238E27FC236}">
                <a16:creationId xmlns:a16="http://schemas.microsoft.com/office/drawing/2014/main" id="{1DDA16AF-7E74-6F46-9E57-3DF9EE92F949}"/>
              </a:ext>
            </a:extLst>
          </p:cNvPr>
          <p:cNvCxnSpPr>
            <a:cxnSpLocks/>
          </p:cNvCxnSpPr>
          <p:nvPr/>
        </p:nvCxnSpPr>
        <p:spPr>
          <a:xfrm>
            <a:off x="3806762" y="2955073"/>
            <a:ext cx="2289237" cy="3438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رابط كسهم مستقيم 21">
            <a:extLst>
              <a:ext uri="{FF2B5EF4-FFF2-40B4-BE49-F238E27FC236}">
                <a16:creationId xmlns:a16="http://schemas.microsoft.com/office/drawing/2014/main" id="{2B6779E6-D440-7C4E-89F4-328F5FCB1C3D}"/>
              </a:ext>
            </a:extLst>
          </p:cNvPr>
          <p:cNvCxnSpPr>
            <a:cxnSpLocks/>
          </p:cNvCxnSpPr>
          <p:nvPr/>
        </p:nvCxnSpPr>
        <p:spPr>
          <a:xfrm flipH="1" flipV="1">
            <a:off x="5076092" y="2258567"/>
            <a:ext cx="975506" cy="698228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رابط كسهم مستقيم 24">
            <a:extLst>
              <a:ext uri="{FF2B5EF4-FFF2-40B4-BE49-F238E27FC236}">
                <a16:creationId xmlns:a16="http://schemas.microsoft.com/office/drawing/2014/main" id="{84CD2B3B-F2B4-C847-96CD-A9BEF0F74294}"/>
              </a:ext>
            </a:extLst>
          </p:cNvPr>
          <p:cNvCxnSpPr>
            <a:cxnSpLocks/>
          </p:cNvCxnSpPr>
          <p:nvPr/>
        </p:nvCxnSpPr>
        <p:spPr>
          <a:xfrm>
            <a:off x="3806762" y="2969239"/>
            <a:ext cx="2289237" cy="487945"/>
          </a:xfrm>
          <a:prstGeom prst="straightConnector1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رابط كسهم مستقيم 27">
            <a:extLst>
              <a:ext uri="{FF2B5EF4-FFF2-40B4-BE49-F238E27FC236}">
                <a16:creationId xmlns:a16="http://schemas.microsoft.com/office/drawing/2014/main" id="{EA0AA71C-6437-7A4D-89E4-AD27E8E26F95}"/>
              </a:ext>
            </a:extLst>
          </p:cNvPr>
          <p:cNvCxnSpPr>
            <a:cxnSpLocks/>
          </p:cNvCxnSpPr>
          <p:nvPr/>
        </p:nvCxnSpPr>
        <p:spPr>
          <a:xfrm flipH="1">
            <a:off x="3298371" y="3454130"/>
            <a:ext cx="2753229" cy="0"/>
          </a:xfrm>
          <a:prstGeom prst="straightConnector1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مربع نص 30">
            <a:extLst>
              <a:ext uri="{FF2B5EF4-FFF2-40B4-BE49-F238E27FC236}">
                <a16:creationId xmlns:a16="http://schemas.microsoft.com/office/drawing/2014/main" id="{DEEF0038-22B7-5E4E-99BE-4AFBFADD75AF}"/>
              </a:ext>
            </a:extLst>
          </p:cNvPr>
          <p:cNvSpPr txBox="1"/>
          <p:nvPr/>
        </p:nvSpPr>
        <p:spPr>
          <a:xfrm>
            <a:off x="9516284" y="2131631"/>
            <a:ext cx="2243761" cy="267765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/>
              <a:t>يسقط الشعاع الأول على المرآة موازيًا للمحور الرئيس وينعكس عنها بحيث يمر امتداد الشعاع المنعكس في البؤرة </a:t>
            </a:r>
            <a:r>
              <a:rPr lang="en-US" sz="2400" b="1" dirty="0"/>
              <a:t>F</a:t>
            </a:r>
            <a:r>
              <a:rPr lang="ar-SA" sz="2400" b="1" dirty="0"/>
              <a:t> خلف المرآة</a:t>
            </a:r>
          </a:p>
        </p:txBody>
      </p:sp>
      <p:sp>
        <p:nvSpPr>
          <p:cNvPr id="32" name="مربع نص 31">
            <a:extLst>
              <a:ext uri="{FF2B5EF4-FFF2-40B4-BE49-F238E27FC236}">
                <a16:creationId xmlns:a16="http://schemas.microsoft.com/office/drawing/2014/main" id="{A56F0FD8-E23F-EF4B-901D-EA3817AE6880}"/>
              </a:ext>
            </a:extLst>
          </p:cNvPr>
          <p:cNvSpPr txBox="1"/>
          <p:nvPr/>
        </p:nvSpPr>
        <p:spPr>
          <a:xfrm>
            <a:off x="772616" y="2372752"/>
            <a:ext cx="1780603" cy="2308324"/>
          </a:xfrm>
          <a:prstGeom prst="rect">
            <a:avLst/>
          </a:prstGeom>
          <a:solidFill>
            <a:schemeClr val="accent2">
              <a:lumMod val="60000"/>
              <a:lumOff val="40000"/>
              <a:alpha val="39000"/>
            </a:schemeClr>
          </a:solidFill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/>
              <a:t>ويسقط الشعاع الثاني على المرآة بحيث يمر امتداده في البؤرة </a:t>
            </a:r>
            <a:r>
              <a:rPr lang="en-US" sz="2400" b="1" dirty="0"/>
              <a:t>F</a:t>
            </a:r>
            <a:r>
              <a:rPr lang="ar-SA" sz="2400" b="1" dirty="0"/>
              <a:t> خلف المرآة</a:t>
            </a:r>
          </a:p>
        </p:txBody>
      </p:sp>
      <p:cxnSp>
        <p:nvCxnSpPr>
          <p:cNvPr id="12" name="موصل مستقيم 11">
            <a:extLst>
              <a:ext uri="{FF2B5EF4-FFF2-40B4-BE49-F238E27FC236}">
                <a16:creationId xmlns:a16="http://schemas.microsoft.com/office/drawing/2014/main" id="{6B411845-08C2-6D42-8BE5-A60074454B96}"/>
              </a:ext>
            </a:extLst>
          </p:cNvPr>
          <p:cNvCxnSpPr>
            <a:cxnSpLocks/>
          </p:cNvCxnSpPr>
          <p:nvPr/>
        </p:nvCxnSpPr>
        <p:spPr>
          <a:xfrm>
            <a:off x="6051598" y="2955073"/>
            <a:ext cx="1961824" cy="1410248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موصل مستقيم 26">
            <a:extLst>
              <a:ext uri="{FF2B5EF4-FFF2-40B4-BE49-F238E27FC236}">
                <a16:creationId xmlns:a16="http://schemas.microsoft.com/office/drawing/2014/main" id="{F1CC5941-374B-834E-84F6-DC208B56A2F8}"/>
              </a:ext>
            </a:extLst>
          </p:cNvPr>
          <p:cNvCxnSpPr>
            <a:cxnSpLocks/>
          </p:cNvCxnSpPr>
          <p:nvPr/>
        </p:nvCxnSpPr>
        <p:spPr>
          <a:xfrm>
            <a:off x="6051598" y="3457184"/>
            <a:ext cx="2210659" cy="539390"/>
          </a:xfrm>
          <a:prstGeom prst="line">
            <a:avLst/>
          </a:prstGeom>
          <a:ln w="28575">
            <a:solidFill>
              <a:srgbClr val="00B05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موصل مستقيم 35">
            <a:extLst>
              <a:ext uri="{FF2B5EF4-FFF2-40B4-BE49-F238E27FC236}">
                <a16:creationId xmlns:a16="http://schemas.microsoft.com/office/drawing/2014/main" id="{B9F22F5F-8A2A-6346-AD41-828D770FF8E7}"/>
              </a:ext>
            </a:extLst>
          </p:cNvPr>
          <p:cNvCxnSpPr>
            <a:cxnSpLocks/>
          </p:cNvCxnSpPr>
          <p:nvPr/>
        </p:nvCxnSpPr>
        <p:spPr>
          <a:xfrm>
            <a:off x="5999529" y="3458153"/>
            <a:ext cx="2314795" cy="0"/>
          </a:xfrm>
          <a:prstGeom prst="line">
            <a:avLst/>
          </a:prstGeom>
          <a:ln w="28575">
            <a:solidFill>
              <a:srgbClr val="00B05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موصل مستقيم 39">
            <a:extLst>
              <a:ext uri="{FF2B5EF4-FFF2-40B4-BE49-F238E27FC236}">
                <a16:creationId xmlns:a16="http://schemas.microsoft.com/office/drawing/2014/main" id="{0F96F3F4-A2A0-3E4C-A9B6-6F89E8976A4F}"/>
              </a:ext>
            </a:extLst>
          </p:cNvPr>
          <p:cNvCxnSpPr>
            <a:cxnSpLocks/>
          </p:cNvCxnSpPr>
          <p:nvPr/>
        </p:nvCxnSpPr>
        <p:spPr>
          <a:xfrm>
            <a:off x="6040319" y="2948177"/>
            <a:ext cx="1961824" cy="1410248"/>
          </a:xfrm>
          <a:prstGeom prst="line">
            <a:avLst/>
          </a:prstGeom>
          <a:ln w="285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سهم: خماسي 2">
            <a:extLst>
              <a:ext uri="{FF2B5EF4-FFF2-40B4-BE49-F238E27FC236}">
                <a16:creationId xmlns:a16="http://schemas.microsoft.com/office/drawing/2014/main" id="{46A1542A-AB6E-8F5C-A6DB-E263E88B66C7}"/>
              </a:ext>
            </a:extLst>
          </p:cNvPr>
          <p:cNvSpPr/>
          <p:nvPr/>
        </p:nvSpPr>
        <p:spPr>
          <a:xfrm rot="5400000">
            <a:off x="10587193" y="632675"/>
            <a:ext cx="1286359" cy="941947"/>
          </a:xfrm>
          <a:prstGeom prst="homePlat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3275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8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مربع نص 5">
            <a:extLst>
              <a:ext uri="{FF2B5EF4-FFF2-40B4-BE49-F238E27FC236}">
                <a16:creationId xmlns:a16="http://schemas.microsoft.com/office/drawing/2014/main" id="{ED2C3F77-97DD-0F44-90CA-7D1F2A104E67}"/>
              </a:ext>
            </a:extLst>
          </p:cNvPr>
          <p:cNvSpPr txBox="1"/>
          <p:nvPr/>
        </p:nvSpPr>
        <p:spPr>
          <a:xfrm>
            <a:off x="0" y="449731"/>
            <a:ext cx="12192000" cy="848127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 rtl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ar-SA" sz="32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حالات تكون الصور </a:t>
            </a:r>
            <a:r>
              <a:rPr lang="ar-SA" sz="32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في المرآة المحدبة</a:t>
            </a:r>
            <a:endParaRPr lang="en-US" sz="3200" b="1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88F0FF60-2CDB-BC4F-B24E-7B7E62970B54}"/>
              </a:ext>
            </a:extLst>
          </p:cNvPr>
          <p:cNvSpPr txBox="1"/>
          <p:nvPr/>
        </p:nvSpPr>
        <p:spPr>
          <a:xfrm>
            <a:off x="2721445" y="5623187"/>
            <a:ext cx="7101535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1">
            <a:spAutoFit/>
          </a:bodyPr>
          <a:lstStyle/>
          <a:p>
            <a:pPr algn="ctr"/>
            <a:r>
              <a:rPr lang="ar-SA" sz="3200" dirty="0"/>
              <a:t>صفات الصورة: خيالية – معتدلة - مصغرة</a:t>
            </a:r>
            <a:endParaRPr lang="en-US" sz="3200" dirty="0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DACA3DDB-A216-FB45-BA07-2CF0FB4E9E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9387" y="1510608"/>
            <a:ext cx="5763984" cy="3790256"/>
          </a:xfrm>
          <a:prstGeom prst="rect">
            <a:avLst/>
          </a:prstGeom>
        </p:spPr>
      </p:pic>
      <p:sp>
        <p:nvSpPr>
          <p:cNvPr id="3" name="سهم: خماسي 2">
            <a:extLst>
              <a:ext uri="{FF2B5EF4-FFF2-40B4-BE49-F238E27FC236}">
                <a16:creationId xmlns:a16="http://schemas.microsoft.com/office/drawing/2014/main" id="{8198DEF2-02C6-DD45-738B-D2665E8072FC}"/>
              </a:ext>
            </a:extLst>
          </p:cNvPr>
          <p:cNvSpPr/>
          <p:nvPr/>
        </p:nvSpPr>
        <p:spPr>
          <a:xfrm rot="5400000">
            <a:off x="10587193" y="632675"/>
            <a:ext cx="1286359" cy="941947"/>
          </a:xfrm>
          <a:prstGeom prst="homePlat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417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2"/>
          <p:cNvSpPr>
            <a:spLocks/>
          </p:cNvSpPr>
          <p:nvPr/>
        </p:nvSpPr>
        <p:spPr bwMode="gray">
          <a:xfrm rot="5400000">
            <a:off x="5757526" y="2231938"/>
            <a:ext cx="2734346" cy="2352674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382" y="202"/>
              </a:cxn>
              <a:cxn ang="0">
                <a:pos x="577" y="202"/>
              </a:cxn>
              <a:cxn ang="0">
                <a:pos x="637" y="249"/>
              </a:cxn>
              <a:cxn ang="0">
                <a:pos x="639" y="402"/>
              </a:cxn>
              <a:cxn ang="0">
                <a:pos x="598" y="400"/>
              </a:cxn>
              <a:cxn ang="0">
                <a:pos x="669" y="532"/>
              </a:cxn>
              <a:cxn ang="0">
                <a:pos x="735" y="402"/>
              </a:cxn>
              <a:cxn ang="0">
                <a:pos x="696" y="402"/>
              </a:cxn>
              <a:cxn ang="0">
                <a:pos x="694" y="226"/>
              </a:cxn>
              <a:cxn ang="0">
                <a:pos x="616" y="150"/>
              </a:cxn>
              <a:cxn ang="0">
                <a:pos x="335" y="149"/>
              </a:cxn>
              <a:cxn ang="0">
                <a:pos x="69" y="0"/>
              </a:cxn>
              <a:cxn ang="0">
                <a:pos x="0" y="0"/>
              </a:cxn>
            </a:cxnLst>
            <a:rect l="0" t="0" r="r" b="b"/>
            <a:pathLst>
              <a:path w="735" h="532">
                <a:moveTo>
                  <a:pt x="0" y="0"/>
                </a:moveTo>
                <a:cubicBezTo>
                  <a:pt x="0" y="0"/>
                  <a:pt x="85" y="216"/>
                  <a:pt x="382" y="202"/>
                </a:cubicBezTo>
                <a:cubicBezTo>
                  <a:pt x="479" y="202"/>
                  <a:pt x="577" y="202"/>
                  <a:pt x="577" y="202"/>
                </a:cubicBezTo>
                <a:cubicBezTo>
                  <a:pt x="577" y="202"/>
                  <a:pt x="639" y="201"/>
                  <a:pt x="637" y="249"/>
                </a:cubicBezTo>
                <a:cubicBezTo>
                  <a:pt x="638" y="325"/>
                  <a:pt x="639" y="402"/>
                  <a:pt x="639" y="402"/>
                </a:cubicBezTo>
                <a:lnTo>
                  <a:pt x="598" y="400"/>
                </a:lnTo>
                <a:lnTo>
                  <a:pt x="669" y="532"/>
                </a:lnTo>
                <a:lnTo>
                  <a:pt x="735" y="402"/>
                </a:lnTo>
                <a:lnTo>
                  <a:pt x="696" y="402"/>
                </a:lnTo>
                <a:cubicBezTo>
                  <a:pt x="696" y="402"/>
                  <a:pt x="695" y="314"/>
                  <a:pt x="694" y="226"/>
                </a:cubicBezTo>
                <a:cubicBezTo>
                  <a:pt x="687" y="160"/>
                  <a:pt x="616" y="150"/>
                  <a:pt x="616" y="150"/>
                </a:cubicBezTo>
                <a:cubicBezTo>
                  <a:pt x="556" y="137"/>
                  <a:pt x="473" y="153"/>
                  <a:pt x="335" y="149"/>
                </a:cubicBezTo>
                <a:cubicBezTo>
                  <a:pt x="110" y="126"/>
                  <a:pt x="69" y="0"/>
                  <a:pt x="69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marL="0" algn="r" defTabSz="457200" rtl="1" eaLnBrk="1" latinLnBrk="0" hangingPunct="1">
              <a:defRPr/>
            </a:pPr>
            <a:endParaRPr lang="ar-SA" kern="0" dirty="0">
              <a:solidFill>
                <a:sysClr val="windowText" lastClr="000000"/>
              </a:solidFill>
            </a:endParaRPr>
          </a:p>
        </p:txBody>
      </p:sp>
      <p:sp>
        <p:nvSpPr>
          <p:cNvPr id="15" name="Rectangle 89"/>
          <p:cNvSpPr>
            <a:spLocks noChangeArrowheads="1"/>
          </p:cNvSpPr>
          <p:nvPr/>
        </p:nvSpPr>
        <p:spPr bwMode="auto">
          <a:xfrm>
            <a:off x="1018572" y="4155924"/>
            <a:ext cx="4827546" cy="715089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ar-SA" sz="3600" b="1" kern="0" dirty="0">
                <a:solidFill>
                  <a:srgbClr val="080808"/>
                </a:solidFill>
              </a:rPr>
              <a:t>الانعكاس عن المرايا المستوية</a:t>
            </a:r>
          </a:p>
        </p:txBody>
      </p:sp>
      <p:sp>
        <p:nvSpPr>
          <p:cNvPr id="23" name="Freeform 2"/>
          <p:cNvSpPr>
            <a:spLocks/>
          </p:cNvSpPr>
          <p:nvPr/>
        </p:nvSpPr>
        <p:spPr bwMode="gray">
          <a:xfrm rot="5400000">
            <a:off x="5775324" y="3054682"/>
            <a:ext cx="3313111" cy="2967039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382" y="202"/>
              </a:cxn>
              <a:cxn ang="0">
                <a:pos x="577" y="202"/>
              </a:cxn>
              <a:cxn ang="0">
                <a:pos x="637" y="249"/>
              </a:cxn>
              <a:cxn ang="0">
                <a:pos x="639" y="402"/>
              </a:cxn>
              <a:cxn ang="0">
                <a:pos x="598" y="400"/>
              </a:cxn>
              <a:cxn ang="0">
                <a:pos x="669" y="532"/>
              </a:cxn>
              <a:cxn ang="0">
                <a:pos x="735" y="402"/>
              </a:cxn>
              <a:cxn ang="0">
                <a:pos x="696" y="402"/>
              </a:cxn>
              <a:cxn ang="0">
                <a:pos x="694" y="226"/>
              </a:cxn>
              <a:cxn ang="0">
                <a:pos x="616" y="150"/>
              </a:cxn>
              <a:cxn ang="0">
                <a:pos x="335" y="149"/>
              </a:cxn>
              <a:cxn ang="0">
                <a:pos x="69" y="0"/>
              </a:cxn>
              <a:cxn ang="0">
                <a:pos x="0" y="0"/>
              </a:cxn>
            </a:cxnLst>
            <a:rect l="0" t="0" r="r" b="b"/>
            <a:pathLst>
              <a:path w="735" h="532">
                <a:moveTo>
                  <a:pt x="0" y="0"/>
                </a:moveTo>
                <a:cubicBezTo>
                  <a:pt x="0" y="0"/>
                  <a:pt x="85" y="216"/>
                  <a:pt x="382" y="202"/>
                </a:cubicBezTo>
                <a:cubicBezTo>
                  <a:pt x="479" y="202"/>
                  <a:pt x="577" y="202"/>
                  <a:pt x="577" y="202"/>
                </a:cubicBezTo>
                <a:cubicBezTo>
                  <a:pt x="577" y="202"/>
                  <a:pt x="639" y="201"/>
                  <a:pt x="637" y="249"/>
                </a:cubicBezTo>
                <a:cubicBezTo>
                  <a:pt x="638" y="325"/>
                  <a:pt x="639" y="402"/>
                  <a:pt x="639" y="402"/>
                </a:cubicBezTo>
                <a:lnTo>
                  <a:pt x="598" y="400"/>
                </a:lnTo>
                <a:lnTo>
                  <a:pt x="669" y="532"/>
                </a:lnTo>
                <a:lnTo>
                  <a:pt x="735" y="402"/>
                </a:lnTo>
                <a:lnTo>
                  <a:pt x="696" y="402"/>
                </a:lnTo>
                <a:cubicBezTo>
                  <a:pt x="696" y="402"/>
                  <a:pt x="695" y="314"/>
                  <a:pt x="694" y="226"/>
                </a:cubicBezTo>
                <a:cubicBezTo>
                  <a:pt x="687" y="160"/>
                  <a:pt x="616" y="150"/>
                  <a:pt x="616" y="150"/>
                </a:cubicBezTo>
                <a:cubicBezTo>
                  <a:pt x="556" y="137"/>
                  <a:pt x="473" y="153"/>
                  <a:pt x="335" y="149"/>
                </a:cubicBezTo>
                <a:cubicBezTo>
                  <a:pt x="110" y="126"/>
                  <a:pt x="69" y="0"/>
                  <a:pt x="69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marL="0" algn="r" defTabSz="457200" rtl="1" eaLnBrk="1" latinLnBrk="0" hangingPunct="1">
              <a:defRPr/>
            </a:pPr>
            <a:endParaRPr lang="ar-SA" kern="0" dirty="0">
              <a:solidFill>
                <a:sysClr val="windowText" lastClr="000000"/>
              </a:solidFill>
            </a:endParaRPr>
          </a:p>
        </p:txBody>
      </p:sp>
      <p:sp>
        <p:nvSpPr>
          <p:cNvPr id="34" name="سهم منحني 33"/>
          <p:cNvSpPr/>
          <p:nvPr/>
        </p:nvSpPr>
        <p:spPr>
          <a:xfrm rot="5400000" flipV="1">
            <a:off x="5904681" y="1185097"/>
            <a:ext cx="1016054" cy="633412"/>
          </a:xfrm>
          <a:prstGeom prst="bentArrow">
            <a:avLst>
              <a:gd name="adj1" fmla="val 25000"/>
              <a:gd name="adj2" fmla="val 24479"/>
              <a:gd name="adj3" fmla="val 25000"/>
              <a:gd name="adj4" fmla="val 43750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 defTabSz="914400" rtl="1"/>
            <a:endParaRPr lang="ar-SA" sz="3600" dirty="0">
              <a:cs typeface="Akhbar MT" pitchFamily="2" charset="-78"/>
            </a:endParaRPr>
          </a:p>
        </p:txBody>
      </p:sp>
      <p:sp>
        <p:nvSpPr>
          <p:cNvPr id="26" name="Rectangle 89"/>
          <p:cNvSpPr>
            <a:spLocks noChangeArrowheads="1"/>
          </p:cNvSpPr>
          <p:nvPr/>
        </p:nvSpPr>
        <p:spPr bwMode="auto">
          <a:xfrm>
            <a:off x="1018572" y="5522198"/>
            <a:ext cx="4827546" cy="715089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ar-SA" sz="3600" b="1" kern="0" dirty="0">
                <a:solidFill>
                  <a:srgbClr val="080808"/>
                </a:solidFill>
              </a:rPr>
              <a:t>المرايا الكروية</a:t>
            </a:r>
          </a:p>
        </p:txBody>
      </p:sp>
      <p:sp>
        <p:nvSpPr>
          <p:cNvPr id="31" name="عنوان 1"/>
          <p:cNvSpPr txBox="1">
            <a:spLocks/>
          </p:cNvSpPr>
          <p:nvPr/>
        </p:nvSpPr>
        <p:spPr>
          <a:xfrm>
            <a:off x="2207568" y="1628800"/>
            <a:ext cx="7851648" cy="161277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lIns="0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defPPr>
              <a:defRPr lang="ar-SA"/>
            </a:defPPr>
            <a:lvl1pPr lvl="0" algn="ctr" defTabSz="914400">
              <a:spcBef>
                <a:spcPct val="0"/>
              </a:spcBef>
              <a:defRPr sz="8000" b="1">
                <a:solidFill>
                  <a:sysClr val="windowText" lastClr="000000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cs typeface="Akhbar MT" pitchFamily="2" charset="-78"/>
              </a:defRPr>
            </a:lvl1pPr>
            <a:lvl2pPr algn="r" defTabSz="914400" rtl="1"/>
            <a:lvl3pPr algn="r" defTabSz="914400" rtl="1"/>
            <a:lvl4pPr algn="r" defTabSz="914400" rtl="1"/>
            <a:lvl5pPr algn="r" defTabSz="914400" rtl="1"/>
            <a:lvl6pPr algn="r" defTabSz="914400" rtl="1"/>
            <a:lvl7pPr algn="r" defTabSz="914400" rtl="1"/>
            <a:lvl8pPr algn="r" defTabSz="914400" rtl="1"/>
            <a:lvl9pPr algn="r" defTabSz="914400" rtl="1"/>
          </a:lstStyle>
          <a:p>
            <a:r>
              <a:rPr lang="ar-SA" dirty="0">
                <a:cs typeface="+mn-cs"/>
              </a:rPr>
              <a:t>الانعكاس والمرايا</a:t>
            </a:r>
          </a:p>
        </p:txBody>
      </p:sp>
      <p:sp>
        <p:nvSpPr>
          <p:cNvPr id="35" name="مستطيل مستدير الزوايا 34"/>
          <p:cNvSpPr/>
          <p:nvPr/>
        </p:nvSpPr>
        <p:spPr>
          <a:xfrm>
            <a:off x="6672264" y="620713"/>
            <a:ext cx="3671887" cy="792162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 defTabSz="914400" rtl="1"/>
            <a:r>
              <a:rPr lang="ar-SA" sz="3600" dirty="0"/>
              <a:t>الفصل الثاني</a:t>
            </a:r>
          </a:p>
        </p:txBody>
      </p:sp>
    </p:spTree>
    <p:extLst>
      <p:ext uri="{BB962C8B-B14F-4D97-AF65-F5344CB8AC3E}">
        <p14:creationId xmlns:p14="http://schemas.microsoft.com/office/powerpoint/2010/main" val="346769080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مربع نص 5">
            <a:extLst>
              <a:ext uri="{FF2B5EF4-FFF2-40B4-BE49-F238E27FC236}">
                <a16:creationId xmlns:a16="http://schemas.microsoft.com/office/drawing/2014/main" id="{ED2C3F77-97DD-0F44-90CA-7D1F2A104E67}"/>
              </a:ext>
            </a:extLst>
          </p:cNvPr>
          <p:cNvSpPr txBox="1"/>
          <p:nvPr/>
        </p:nvSpPr>
        <p:spPr>
          <a:xfrm>
            <a:off x="0" y="430371"/>
            <a:ext cx="12192000" cy="823242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 rtl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ar-SA" sz="32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 مجال الرؤية في المرايا المحدبة</a:t>
            </a:r>
            <a:endParaRPr lang="en-US" sz="3200" b="1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88F0FF60-2CDB-BC4F-B24E-7B7E62970B54}"/>
              </a:ext>
            </a:extLst>
          </p:cNvPr>
          <p:cNvSpPr txBox="1"/>
          <p:nvPr/>
        </p:nvSpPr>
        <p:spPr>
          <a:xfrm>
            <a:off x="7304913" y="2339669"/>
            <a:ext cx="3977352" cy="304698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1">
            <a:spAutoFit/>
          </a:bodyPr>
          <a:lstStyle/>
          <a:p>
            <a:pPr algn="ctr"/>
            <a:r>
              <a:rPr lang="ar-SA" sz="3200" dirty="0"/>
              <a:t>تعطي المرايا المحدبة مجالاً واسعًا لرؤية المراقب وذلك بسبب تكوينها صورة مصغرة حيث أن مجال الرؤية مشاهد من أي زاوية للناظر بالنسبة للمحور الرئيس للمرآة </a:t>
            </a:r>
            <a:endParaRPr lang="en-US" sz="3200" dirty="0"/>
          </a:p>
        </p:txBody>
      </p:sp>
      <p:pic>
        <p:nvPicPr>
          <p:cNvPr id="10" name="Picture 8" descr="مراية محدبة دائرية – Car Stars">
            <a:extLst>
              <a:ext uri="{FF2B5EF4-FFF2-40B4-BE49-F238E27FC236}">
                <a16:creationId xmlns:a16="http://schemas.microsoft.com/office/drawing/2014/main" id="{2829EE81-9085-9843-B53B-C62E634102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09" b="12925"/>
          <a:stretch/>
        </p:blipFill>
        <p:spPr bwMode="auto">
          <a:xfrm>
            <a:off x="589138" y="1684756"/>
            <a:ext cx="6200493" cy="4356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سهم: خماسي 2">
            <a:extLst>
              <a:ext uri="{FF2B5EF4-FFF2-40B4-BE49-F238E27FC236}">
                <a16:creationId xmlns:a16="http://schemas.microsoft.com/office/drawing/2014/main" id="{6D86AB3C-75A3-55F0-900F-394EFAA55EC9}"/>
              </a:ext>
            </a:extLst>
          </p:cNvPr>
          <p:cNvSpPr/>
          <p:nvPr/>
        </p:nvSpPr>
        <p:spPr>
          <a:xfrm rot="5400000">
            <a:off x="10587193" y="632675"/>
            <a:ext cx="1286359" cy="941947"/>
          </a:xfrm>
          <a:prstGeom prst="homePlat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2763527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665CEC96-463B-E743-B7DC-C99D536F54E8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42710" y="1449760"/>
            <a:ext cx="8906580" cy="1979240"/>
          </a:xfrm>
          <a:prstGeom prst="rect">
            <a:avLst/>
          </a:prstGeom>
          <a:ln w="19050">
            <a:solidFill>
              <a:schemeClr val="accent6">
                <a:lumMod val="75000"/>
              </a:schemeClr>
            </a:solidFill>
          </a:ln>
        </p:spPr>
      </p:pic>
      <p:sp>
        <p:nvSpPr>
          <p:cNvPr id="4" name="مربع نص 3">
            <a:extLst>
              <a:ext uri="{FF2B5EF4-FFF2-40B4-BE49-F238E27FC236}">
                <a16:creationId xmlns:a16="http://schemas.microsoft.com/office/drawing/2014/main" id="{A5B632B0-72C8-5047-972F-74FB04292240}"/>
              </a:ext>
            </a:extLst>
          </p:cNvPr>
          <p:cNvSpPr txBox="1"/>
          <p:nvPr/>
        </p:nvSpPr>
        <p:spPr>
          <a:xfrm>
            <a:off x="0" y="465005"/>
            <a:ext cx="12192000" cy="638643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 rtl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ar-SA" sz="3200" b="1" dirty="0">
                <a:solidFill>
                  <a:schemeClr val="bg1"/>
                </a:solidFill>
              </a:rPr>
              <a:t>  القوانين المستخدمة في المرايا المحدبة</a:t>
            </a:r>
            <a:endParaRPr lang="en-US" sz="3200" b="1" dirty="0">
              <a:solidFill>
                <a:schemeClr val="bg1"/>
              </a:solidFill>
            </a:endParaRPr>
          </a:p>
        </p:txBody>
      </p:sp>
      <p:pic>
        <p:nvPicPr>
          <p:cNvPr id="8" name="صورة 7">
            <a:extLst>
              <a:ext uri="{FF2B5EF4-FFF2-40B4-BE49-F238E27FC236}">
                <a16:creationId xmlns:a16="http://schemas.microsoft.com/office/drawing/2014/main" id="{B9C115C6-8F58-094E-8E16-F6501799BD59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40933" y="3965492"/>
            <a:ext cx="8510133" cy="1972738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مستطيل مستدير الزوايا 10">
                <a:extLst>
                  <a:ext uri="{FF2B5EF4-FFF2-40B4-BE49-F238E27FC236}">
                    <a16:creationId xmlns:a16="http://schemas.microsoft.com/office/drawing/2014/main" id="{AFE945B8-EA5E-6648-A763-F770CB5B21F9}"/>
                  </a:ext>
                </a:extLst>
              </p:cNvPr>
              <p:cNvSpPr/>
              <p:nvPr/>
            </p:nvSpPr>
            <p:spPr>
              <a:xfrm>
                <a:off x="762353" y="1163911"/>
                <a:ext cx="4301545" cy="811846"/>
              </a:xfrm>
              <a:prstGeom prst="roundRect">
                <a:avLst/>
              </a:prstGeom>
              <a:solidFill>
                <a:schemeClr val="accent2">
                  <a:lumMod val="75000"/>
                </a:schemeClr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r>
                  <a:rPr lang="ar-SA" sz="2400" b="1" dirty="0">
                    <a:solidFill>
                      <a:schemeClr val="bg1"/>
                    </a:solidFill>
                  </a:rPr>
                  <a:t>الفرق أن البعد البؤري في المرآة المحدبة يكون بالسالب </a:t>
                </a:r>
                <a14:m>
                  <m:oMath xmlns:m="http://schemas.openxmlformats.org/officeDocument/2006/math">
                    <m:r>
                      <a:rPr lang="en-US" sz="2400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𝒇</m:t>
                    </m:r>
                  </m:oMath>
                </a14:m>
                <a:r>
                  <a:rPr lang="ar-SA" sz="2400" b="1" dirty="0">
                    <a:solidFill>
                      <a:schemeClr val="bg1"/>
                    </a:solidFill>
                  </a:rPr>
                  <a:t>-</a:t>
                </a:r>
              </a:p>
            </p:txBody>
          </p:sp>
        </mc:Choice>
        <mc:Fallback xmlns="">
          <p:sp>
            <p:nvSpPr>
              <p:cNvPr id="11" name="مستطيل مستدير الزوايا 10">
                <a:extLst>
                  <a:ext uri="{FF2B5EF4-FFF2-40B4-BE49-F238E27FC236}">
                    <a16:creationId xmlns:a16="http://schemas.microsoft.com/office/drawing/2014/main" id="{AFE945B8-EA5E-6648-A763-F770CB5B21F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353" y="1163911"/>
                <a:ext cx="4301545" cy="811846"/>
              </a:xfrm>
              <a:prstGeom prst="roundRect">
                <a:avLst/>
              </a:prstGeom>
              <a:blipFill>
                <a:blip r:embed="rId6"/>
                <a:stretch>
                  <a:fillRect l="-2959" t="-6250" r="-888" b="-17188"/>
                </a:stretch>
              </a:blipFill>
              <a:ln w="19050">
                <a:noFill/>
              </a:ln>
            </p:spPr>
            <p:txBody>
              <a:bodyPr/>
              <a:lstStyle/>
              <a:p>
                <a:r>
                  <a:rPr lang="ar-S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سهم: خماسي 5">
            <a:extLst>
              <a:ext uri="{FF2B5EF4-FFF2-40B4-BE49-F238E27FC236}">
                <a16:creationId xmlns:a16="http://schemas.microsoft.com/office/drawing/2014/main" id="{BE2B9A0E-5D2E-BCC7-9395-96AED918ABDC}"/>
              </a:ext>
            </a:extLst>
          </p:cNvPr>
          <p:cNvSpPr/>
          <p:nvPr/>
        </p:nvSpPr>
        <p:spPr>
          <a:xfrm rot="5400000">
            <a:off x="10587193" y="632675"/>
            <a:ext cx="1286359" cy="941947"/>
          </a:xfrm>
          <a:prstGeom prst="homePlat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7086585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ربع نص 3">
            <a:extLst>
              <a:ext uri="{FF2B5EF4-FFF2-40B4-BE49-F238E27FC236}">
                <a16:creationId xmlns:a16="http://schemas.microsoft.com/office/drawing/2014/main" id="{A5B632B0-72C8-5047-972F-74FB04292240}"/>
              </a:ext>
            </a:extLst>
          </p:cNvPr>
          <p:cNvSpPr txBox="1"/>
          <p:nvPr/>
        </p:nvSpPr>
        <p:spPr>
          <a:xfrm>
            <a:off x="0" y="465005"/>
            <a:ext cx="12192000" cy="849699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 rtl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ar-SA" sz="3200" b="1" dirty="0">
                <a:solidFill>
                  <a:schemeClr val="bg1"/>
                </a:solidFill>
              </a:rPr>
              <a:t> الطريقة الرياضية لتحديد موقع الصورة في المرآة المقعرة</a:t>
            </a:r>
            <a:endParaRPr lang="en-US" sz="3200" b="1" dirty="0">
              <a:solidFill>
                <a:schemeClr val="bg1"/>
              </a:solidFill>
            </a:endParaRPr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5D5C5DFC-3366-EE47-8745-F3237E404A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22508" y="3570558"/>
            <a:ext cx="3704771" cy="3082701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478BE041-5D2B-CE4B-AC31-5EC348A34F69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17146" y="1456262"/>
            <a:ext cx="8510133" cy="1972738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sp>
        <p:nvSpPr>
          <p:cNvPr id="3" name="سهم: خماسي 2">
            <a:extLst>
              <a:ext uri="{FF2B5EF4-FFF2-40B4-BE49-F238E27FC236}">
                <a16:creationId xmlns:a16="http://schemas.microsoft.com/office/drawing/2014/main" id="{D6C32A1D-2CBB-2633-AC8C-F24A614B8C09}"/>
              </a:ext>
            </a:extLst>
          </p:cNvPr>
          <p:cNvSpPr/>
          <p:nvPr/>
        </p:nvSpPr>
        <p:spPr>
          <a:xfrm rot="5400000">
            <a:off x="10587193" y="632675"/>
            <a:ext cx="1286359" cy="941947"/>
          </a:xfrm>
          <a:prstGeom prst="homePlat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560481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0" name="Rectangle 2054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8FE1A666-4226-CFF8-F492-23D93CEF37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584" b="19177"/>
          <a:stretch/>
        </p:blipFill>
        <p:spPr bwMode="auto">
          <a:xfrm>
            <a:off x="5914102" y="655074"/>
            <a:ext cx="5717459" cy="5421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الفوائد المتناثرة من الكتاب والسنة - السلام عليكم ورحمة الله وبركاته ٠٠٠ |  [المؤمنُ مِرْآةُ أخيه، إذا رأى فيه عَيْبًا أَصْلَحَه] | 📜قال أبو هريرة رضي  اللهُ عنه:«المؤمنُ مِرْآةُ أخيه، إذا رأى">
            <a:extLst>
              <a:ext uri="{FF2B5EF4-FFF2-40B4-BE49-F238E27FC236}">
                <a16:creationId xmlns:a16="http://schemas.microsoft.com/office/drawing/2014/main" id="{FD4CF151-F6D9-C7B1-02E4-722085E91D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439" y="655074"/>
            <a:ext cx="5147187" cy="5547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373226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DAD86CA-8235-409B-982B-5E7A033E23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F234FBA-3501-47B4-AE0C-AA4AFBC8F6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0" cy="518714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5EF893B-0491-416E-9D33-BADE960079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6464" y="551961"/>
            <a:ext cx="10999072" cy="53999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E7005B2F-CBB3-6359-AB72-FFC769BE3FA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544"/>
          <a:stretch/>
        </p:blipFill>
        <p:spPr>
          <a:xfrm>
            <a:off x="838200" y="754148"/>
            <a:ext cx="10515600" cy="4995575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69F4FF8-F8B0-4630-BA1B-0D8B324CD5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96464" y="6329769"/>
            <a:ext cx="11000232" cy="0"/>
          </a:xfrm>
          <a:prstGeom prst="line">
            <a:avLst/>
          </a:prstGeom>
          <a:ln w="1524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7" name="صورة الشريحة 6">
                <a:extLst>
                  <a:ext uri="{FF2B5EF4-FFF2-40B4-BE49-F238E27FC236}">
                    <a16:creationId xmlns:a16="http://schemas.microsoft.com/office/drawing/2014/main" id="{B5C46BAE-124F-51CA-3C6A-51039421DB7A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875796922"/>
                  </p:ext>
                </p:extLst>
              </p:nvPr>
            </p:nvGraphicFramePr>
            <p:xfrm>
              <a:off x="982203" y="3399902"/>
              <a:ext cx="3048000" cy="1714500"/>
            </p:xfrm>
            <a:graphic>
              <a:graphicData uri="http://schemas.microsoft.com/office/powerpoint/2016/slidezoom">
                <pslz:sldZm>
                  <pslz:sldZmObj sldId="1026" cId="1137473588">
                    <pslz:zmPr id="{9D23A097-0ADE-4587-95FE-90EDC3E97C2A}" returnToParent="0" transitionDur="1000">
                      <p166:blipFill xmlns:p166="http://schemas.microsoft.com/office/powerpoint/2016/6/main">
                        <a:blip r:embed="rId3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048000" cy="171450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7" name="صورة الشريحة 6">
                <a:extLst>
                  <a:ext uri="{FF2B5EF4-FFF2-40B4-BE49-F238E27FC236}">
                    <a16:creationId xmlns:a16="http://schemas.microsoft.com/office/drawing/2014/main" id="{B5C46BAE-124F-51CA-3C6A-51039421DB7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82203" y="3399902"/>
                <a:ext cx="3048000" cy="1714500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1" name="صورة الشريحة 10">
                <a:extLst>
                  <a:ext uri="{FF2B5EF4-FFF2-40B4-BE49-F238E27FC236}">
                    <a16:creationId xmlns:a16="http://schemas.microsoft.com/office/drawing/2014/main" id="{841DAB93-A95B-D400-345D-7DF4DBA0EB97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922594131"/>
                  </p:ext>
                </p:extLst>
              </p:nvPr>
            </p:nvGraphicFramePr>
            <p:xfrm>
              <a:off x="982203" y="906089"/>
              <a:ext cx="3048000" cy="1714500"/>
            </p:xfrm>
            <a:graphic>
              <a:graphicData uri="http://schemas.microsoft.com/office/powerpoint/2016/slidezoom">
                <pslz:sldZm>
                  <pslz:sldZmObj sldId="1027" cId="792530391">
                    <pslz:zmPr id="{10E8ACF6-B683-4BDB-880C-D5AA927CBE56}" returnToParent="0" transitionDur="1000">
                      <p166:blipFill xmlns:p166="http://schemas.microsoft.com/office/powerpoint/2016/6/main">
                        <a:blip r:embed="rId5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048000" cy="171450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1" name="صورة الشريحة 10">
                <a:extLst>
                  <a:ext uri="{FF2B5EF4-FFF2-40B4-BE49-F238E27FC236}">
                    <a16:creationId xmlns:a16="http://schemas.microsoft.com/office/drawing/2014/main" id="{841DAB93-A95B-D400-345D-7DF4DBA0EB9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82203" y="906089"/>
                <a:ext cx="3048000" cy="1714500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932268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84880F86-C91D-6513-B757-754759DF6D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47358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7420A460-B94D-F781-AFE1-562AEAFFF37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53039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923F498C-8C51-A3AE-D8B9-47C3CAD444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sp>
        <p:nvSpPr>
          <p:cNvPr id="4" name="مستطيل 3">
            <a:extLst>
              <a:ext uri="{FF2B5EF4-FFF2-40B4-BE49-F238E27FC236}">
                <a16:creationId xmlns:a16="http://schemas.microsoft.com/office/drawing/2014/main" id="{A7479659-F411-DCE1-B736-EE45F11E4D83}"/>
              </a:ext>
            </a:extLst>
          </p:cNvPr>
          <p:cNvSpPr/>
          <p:nvPr/>
        </p:nvSpPr>
        <p:spPr>
          <a:xfrm>
            <a:off x="3490800" y="5459812"/>
            <a:ext cx="4826962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موقع عين الاثرائية : اسهامات العلماء المسلمين </a:t>
            </a:r>
          </a:p>
        </p:txBody>
      </p:sp>
    </p:spTree>
    <p:extLst>
      <p:ext uri="{BB962C8B-B14F-4D97-AF65-F5344CB8AC3E}">
        <p14:creationId xmlns:p14="http://schemas.microsoft.com/office/powerpoint/2010/main" val="102968194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6">
            <a:extLst>
              <a:ext uri="{FF2B5EF4-FFF2-40B4-BE49-F238E27FC236}">
                <a16:creationId xmlns:a16="http://schemas.microsoft.com/office/drawing/2014/main" id="{B237E8DF-6D8E-D093-CC0C-C613A6C54958}"/>
              </a:ext>
            </a:extLst>
          </p:cNvPr>
          <p:cNvSpPr/>
          <p:nvPr/>
        </p:nvSpPr>
        <p:spPr>
          <a:xfrm flipV="1">
            <a:off x="42867" y="2746996"/>
            <a:ext cx="7132320" cy="90149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pSp>
        <p:nvGrpSpPr>
          <p:cNvPr id="24" name="المجموعة 2">
            <a:extLst>
              <a:ext uri="{FF2B5EF4-FFF2-40B4-BE49-F238E27FC236}">
                <a16:creationId xmlns:a16="http://schemas.microsoft.com/office/drawing/2014/main" id="{BA9E8DBD-F727-FE1E-C61A-48AE29639C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 flipH="1">
            <a:off x="7025392" y="237196"/>
            <a:ext cx="5110162" cy="6383607"/>
            <a:chOff x="7186613" y="185859"/>
            <a:chExt cx="5110162" cy="6383607"/>
          </a:xfrm>
        </p:grpSpPr>
        <p:grpSp>
          <p:nvGrpSpPr>
            <p:cNvPr id="25" name="بدء المؤقت">
              <a:extLst>
                <a:ext uri="{FF2B5EF4-FFF2-40B4-BE49-F238E27FC236}">
                  <a16:creationId xmlns:a16="http://schemas.microsoft.com/office/drawing/2014/main" id="{327F7DBF-B12F-A887-8411-7A88F5EE889A}"/>
                </a:ext>
              </a:extLst>
            </p:cNvPr>
            <p:cNvGrpSpPr/>
            <p:nvPr/>
          </p:nvGrpSpPr>
          <p:grpSpPr>
            <a:xfrm>
              <a:off x="8043162" y="185859"/>
              <a:ext cx="2636838" cy="799962"/>
              <a:chOff x="7863868" y="185859"/>
              <a:chExt cx="2636838" cy="799962"/>
            </a:xfrm>
          </p:grpSpPr>
          <p:sp>
            <p:nvSpPr>
              <p:cNvPr id="112" name="مستطيل مستدير الزوايا 120">
                <a:extLst>
                  <a:ext uri="{FF2B5EF4-FFF2-40B4-BE49-F238E27FC236}">
                    <a16:creationId xmlns:a16="http://schemas.microsoft.com/office/drawing/2014/main" id="{C0EAD686-53A0-3EA3-CF6E-472DA875595B}"/>
                  </a:ext>
                </a:extLst>
              </p:cNvPr>
              <p:cNvSpPr/>
              <p:nvPr/>
            </p:nvSpPr>
            <p:spPr>
              <a:xfrm flipH="1">
                <a:off x="7863868" y="288262"/>
                <a:ext cx="2636838" cy="697559"/>
              </a:xfrm>
              <a:prstGeom prst="roundRect">
                <a:avLst/>
              </a:prstGeom>
              <a:solidFill>
                <a:schemeClr val="accent4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rtl="1"/>
                <a:endParaRPr lang="ar-SA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113" name="مستطيل مستدير الزوايا 121">
                <a:extLst>
                  <a:ext uri="{FF2B5EF4-FFF2-40B4-BE49-F238E27FC236}">
                    <a16:creationId xmlns:a16="http://schemas.microsoft.com/office/drawing/2014/main" id="{E1D2836A-6E89-6616-56A5-D1769DC71CC0}"/>
                  </a:ext>
                </a:extLst>
              </p:cNvPr>
              <p:cNvSpPr/>
              <p:nvPr/>
            </p:nvSpPr>
            <p:spPr>
              <a:xfrm flipH="1">
                <a:off x="7863868" y="185859"/>
                <a:ext cx="2636838" cy="697559"/>
              </a:xfrm>
              <a:prstGeom prst="round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rtl="1"/>
                <a:r>
                  <a:rPr lang="ar-SA" sz="2800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بدء المؤقت</a:t>
                </a:r>
              </a:p>
            </p:txBody>
          </p:sp>
        </p:grpSp>
        <p:grpSp>
          <p:nvGrpSpPr>
            <p:cNvPr id="26" name="انتهى الوقت">
              <a:extLst>
                <a:ext uri="{FF2B5EF4-FFF2-40B4-BE49-F238E27FC236}">
                  <a16:creationId xmlns:a16="http://schemas.microsoft.com/office/drawing/2014/main" id="{8FBEAF6A-FF09-F36A-E439-CD44432485D1}"/>
                </a:ext>
              </a:extLst>
            </p:cNvPr>
            <p:cNvGrpSpPr/>
            <p:nvPr/>
          </p:nvGrpSpPr>
          <p:grpSpPr>
            <a:xfrm>
              <a:off x="8043162" y="185859"/>
              <a:ext cx="2636838" cy="799962"/>
              <a:chOff x="10852338" y="185859"/>
              <a:chExt cx="2636838" cy="799962"/>
            </a:xfrm>
          </p:grpSpPr>
          <p:sp>
            <p:nvSpPr>
              <p:cNvPr id="110" name="مستطيل مستدير الزوايا 123">
                <a:extLst>
                  <a:ext uri="{FF2B5EF4-FFF2-40B4-BE49-F238E27FC236}">
                    <a16:creationId xmlns:a16="http://schemas.microsoft.com/office/drawing/2014/main" id="{F98F724B-6488-3B2A-89C6-41BA44B7EFEB}"/>
                  </a:ext>
                </a:extLst>
              </p:cNvPr>
              <p:cNvSpPr/>
              <p:nvPr/>
            </p:nvSpPr>
            <p:spPr>
              <a:xfrm flipH="1">
                <a:off x="10852338" y="288262"/>
                <a:ext cx="2636838" cy="697559"/>
              </a:xfrm>
              <a:prstGeom prst="roundRect">
                <a:avLst/>
              </a:prstGeom>
              <a:solidFill>
                <a:schemeClr val="accent4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rtl="1"/>
                <a:endParaRPr lang="ar-SA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111" name="مستطيل مستدير الزوايا 124">
                <a:extLst>
                  <a:ext uri="{FF2B5EF4-FFF2-40B4-BE49-F238E27FC236}">
                    <a16:creationId xmlns:a16="http://schemas.microsoft.com/office/drawing/2014/main" id="{5D410209-B92C-681A-02D2-33F3D7E83117}"/>
                  </a:ext>
                </a:extLst>
              </p:cNvPr>
              <p:cNvSpPr/>
              <p:nvPr/>
            </p:nvSpPr>
            <p:spPr>
              <a:xfrm flipH="1">
                <a:off x="10852338" y="185859"/>
                <a:ext cx="2636838" cy="697559"/>
              </a:xfrm>
              <a:prstGeom prst="round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rtl="1"/>
                <a:r>
                  <a:rPr lang="ar-SA" sz="2800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انتهى الوقت!</a:t>
                </a:r>
              </a:p>
            </p:txBody>
          </p:sp>
        </p:grpSp>
        <p:sp>
          <p:nvSpPr>
            <p:cNvPr id="27" name="تشكيل تلقائي 3">
              <a:extLst>
                <a:ext uri="{FF2B5EF4-FFF2-40B4-BE49-F238E27FC236}">
                  <a16:creationId xmlns:a16="http://schemas.microsoft.com/office/drawing/2014/main" id="{536B1B8B-9BC1-1C9E-E69F-B397B8E7AA8F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 flipH="1">
              <a:off x="7269163" y="1176728"/>
              <a:ext cx="4922838" cy="538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ar-SA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8" name="مستطيل 27">
              <a:extLst>
                <a:ext uri="{FF2B5EF4-FFF2-40B4-BE49-F238E27FC236}">
                  <a16:creationId xmlns:a16="http://schemas.microsoft.com/office/drawing/2014/main" id="{256FF957-8D59-0B10-ED01-DE01D1FB4B74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9399587" y="1741878"/>
              <a:ext cx="136525" cy="371475"/>
            </a:xfrm>
            <a:prstGeom prst="rect">
              <a:avLst/>
            </a:prstGeom>
            <a:solidFill>
              <a:srgbClr val="9E9D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ar-SA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9" name="مستطيل 28">
              <a:extLst>
                <a:ext uri="{FF2B5EF4-FFF2-40B4-BE49-F238E27FC236}">
                  <a16:creationId xmlns:a16="http://schemas.microsoft.com/office/drawing/2014/main" id="{A0E30A01-B6E0-B28B-3F37-298B76EAF30B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9399587" y="1741878"/>
              <a:ext cx="136525" cy="371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ar-SA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0" name="مستطيل 29">
              <a:extLst>
                <a:ext uri="{FF2B5EF4-FFF2-40B4-BE49-F238E27FC236}">
                  <a16:creationId xmlns:a16="http://schemas.microsoft.com/office/drawing/2014/main" id="{359586A0-E53B-1B38-860B-AD09BF66B963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9399587" y="1741878"/>
              <a:ext cx="136525" cy="146050"/>
            </a:xfrm>
            <a:prstGeom prst="rect">
              <a:avLst/>
            </a:prstGeom>
            <a:solidFill>
              <a:srgbClr val="8685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ar-SA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1" name="مستطيل 30">
              <a:extLst>
                <a:ext uri="{FF2B5EF4-FFF2-40B4-BE49-F238E27FC236}">
                  <a16:creationId xmlns:a16="http://schemas.microsoft.com/office/drawing/2014/main" id="{41DFC4D1-BDE8-1670-9D78-7FC3A05704CF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9399587" y="1741878"/>
              <a:ext cx="136525" cy="146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ar-SA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2" name="شكل حر 9">
              <a:extLst>
                <a:ext uri="{FF2B5EF4-FFF2-40B4-BE49-F238E27FC236}">
                  <a16:creationId xmlns:a16="http://schemas.microsoft.com/office/drawing/2014/main" id="{223C3CF8-464F-8958-B3A6-AD262CB3D05F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9232900" y="1633928"/>
              <a:ext cx="460375" cy="195263"/>
            </a:xfrm>
            <a:custGeom>
              <a:avLst/>
              <a:gdLst>
                <a:gd name="T0" fmla="*/ 188 w 188"/>
                <a:gd name="T1" fmla="*/ 64 h 80"/>
                <a:gd name="T2" fmla="*/ 172 w 188"/>
                <a:gd name="T3" fmla="*/ 80 h 80"/>
                <a:gd name="T4" fmla="*/ 16 w 188"/>
                <a:gd name="T5" fmla="*/ 80 h 80"/>
                <a:gd name="T6" fmla="*/ 0 w 188"/>
                <a:gd name="T7" fmla="*/ 64 h 80"/>
                <a:gd name="T8" fmla="*/ 0 w 188"/>
                <a:gd name="T9" fmla="*/ 16 h 80"/>
                <a:gd name="T10" fmla="*/ 16 w 188"/>
                <a:gd name="T11" fmla="*/ 0 h 80"/>
                <a:gd name="T12" fmla="*/ 172 w 188"/>
                <a:gd name="T13" fmla="*/ 0 h 80"/>
                <a:gd name="T14" fmla="*/ 188 w 188"/>
                <a:gd name="T15" fmla="*/ 16 h 80"/>
                <a:gd name="T16" fmla="*/ 188 w 188"/>
                <a:gd name="T17" fmla="*/ 64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8" h="80">
                  <a:moveTo>
                    <a:pt x="188" y="64"/>
                  </a:moveTo>
                  <a:cubicBezTo>
                    <a:pt x="188" y="73"/>
                    <a:pt x="181" y="80"/>
                    <a:pt x="172" y="80"/>
                  </a:cubicBezTo>
                  <a:cubicBezTo>
                    <a:pt x="16" y="80"/>
                    <a:pt x="16" y="80"/>
                    <a:pt x="16" y="80"/>
                  </a:cubicBezTo>
                  <a:cubicBezTo>
                    <a:pt x="7" y="80"/>
                    <a:pt x="0" y="73"/>
                    <a:pt x="0" y="64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7"/>
                    <a:pt x="7" y="0"/>
                    <a:pt x="16" y="0"/>
                  </a:cubicBezTo>
                  <a:cubicBezTo>
                    <a:pt x="172" y="0"/>
                    <a:pt x="172" y="0"/>
                    <a:pt x="172" y="0"/>
                  </a:cubicBezTo>
                  <a:cubicBezTo>
                    <a:pt x="181" y="0"/>
                    <a:pt x="188" y="7"/>
                    <a:pt x="188" y="16"/>
                  </a:cubicBezTo>
                  <a:lnTo>
                    <a:pt x="188" y="64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ar-SA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3" name="شكل حر 10">
              <a:extLst>
                <a:ext uri="{FF2B5EF4-FFF2-40B4-BE49-F238E27FC236}">
                  <a16:creationId xmlns:a16="http://schemas.microsoft.com/office/drawing/2014/main" id="{A82C76E1-F95B-5DAD-DE3E-8965F5E2E76B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7754938" y="1881578"/>
              <a:ext cx="911225" cy="1109663"/>
            </a:xfrm>
            <a:custGeom>
              <a:avLst/>
              <a:gdLst>
                <a:gd name="T0" fmla="*/ 5 w 372"/>
                <a:gd name="T1" fmla="*/ 378 h 454"/>
                <a:gd name="T2" fmla="*/ 8 w 372"/>
                <a:gd name="T3" fmla="*/ 397 h 454"/>
                <a:gd name="T4" fmla="*/ 80 w 372"/>
                <a:gd name="T5" fmla="*/ 450 h 454"/>
                <a:gd name="T6" fmla="*/ 99 w 372"/>
                <a:gd name="T7" fmla="*/ 447 h 454"/>
                <a:gd name="T8" fmla="*/ 368 w 372"/>
                <a:gd name="T9" fmla="*/ 76 h 454"/>
                <a:gd name="T10" fmla="*/ 364 w 372"/>
                <a:gd name="T11" fmla="*/ 57 h 454"/>
                <a:gd name="T12" fmla="*/ 292 w 372"/>
                <a:gd name="T13" fmla="*/ 5 h 454"/>
                <a:gd name="T14" fmla="*/ 273 w 372"/>
                <a:gd name="T15" fmla="*/ 8 h 454"/>
                <a:gd name="T16" fmla="*/ 5 w 372"/>
                <a:gd name="T17" fmla="*/ 378 h 4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72" h="454">
                  <a:moveTo>
                    <a:pt x="5" y="378"/>
                  </a:moveTo>
                  <a:cubicBezTo>
                    <a:pt x="0" y="384"/>
                    <a:pt x="2" y="393"/>
                    <a:pt x="8" y="397"/>
                  </a:cubicBezTo>
                  <a:cubicBezTo>
                    <a:pt x="80" y="450"/>
                    <a:pt x="80" y="450"/>
                    <a:pt x="80" y="450"/>
                  </a:cubicBezTo>
                  <a:cubicBezTo>
                    <a:pt x="86" y="454"/>
                    <a:pt x="95" y="453"/>
                    <a:pt x="99" y="447"/>
                  </a:cubicBezTo>
                  <a:cubicBezTo>
                    <a:pt x="368" y="76"/>
                    <a:pt x="368" y="76"/>
                    <a:pt x="368" y="76"/>
                  </a:cubicBezTo>
                  <a:cubicBezTo>
                    <a:pt x="372" y="70"/>
                    <a:pt x="371" y="62"/>
                    <a:pt x="364" y="57"/>
                  </a:cubicBezTo>
                  <a:cubicBezTo>
                    <a:pt x="292" y="5"/>
                    <a:pt x="292" y="5"/>
                    <a:pt x="292" y="5"/>
                  </a:cubicBezTo>
                  <a:cubicBezTo>
                    <a:pt x="286" y="0"/>
                    <a:pt x="277" y="2"/>
                    <a:pt x="273" y="8"/>
                  </a:cubicBezTo>
                  <a:cubicBezTo>
                    <a:pt x="5" y="378"/>
                    <a:pt x="5" y="378"/>
                    <a:pt x="5" y="378"/>
                  </a:cubicBezTo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ar-SA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4" name="شكل حر 11">
              <a:extLst>
                <a:ext uri="{FF2B5EF4-FFF2-40B4-BE49-F238E27FC236}">
                  <a16:creationId xmlns:a16="http://schemas.microsoft.com/office/drawing/2014/main" id="{43F18BC8-33EA-7A70-77B2-9FB9C0150742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0255249" y="1860941"/>
              <a:ext cx="909638" cy="1111250"/>
            </a:xfrm>
            <a:custGeom>
              <a:avLst/>
              <a:gdLst>
                <a:gd name="T0" fmla="*/ 368 w 372"/>
                <a:gd name="T1" fmla="*/ 378 h 454"/>
                <a:gd name="T2" fmla="*/ 365 w 372"/>
                <a:gd name="T3" fmla="*/ 397 h 454"/>
                <a:gd name="T4" fmla="*/ 292 w 372"/>
                <a:gd name="T5" fmla="*/ 449 h 454"/>
                <a:gd name="T6" fmla="*/ 273 w 372"/>
                <a:gd name="T7" fmla="*/ 446 h 454"/>
                <a:gd name="T8" fmla="*/ 5 w 372"/>
                <a:gd name="T9" fmla="*/ 76 h 454"/>
                <a:gd name="T10" fmla="*/ 8 w 372"/>
                <a:gd name="T11" fmla="*/ 57 h 454"/>
                <a:gd name="T12" fmla="*/ 80 w 372"/>
                <a:gd name="T13" fmla="*/ 4 h 454"/>
                <a:gd name="T14" fmla="*/ 100 w 372"/>
                <a:gd name="T15" fmla="*/ 7 h 454"/>
                <a:gd name="T16" fmla="*/ 368 w 372"/>
                <a:gd name="T17" fmla="*/ 378 h 4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72" h="454">
                  <a:moveTo>
                    <a:pt x="368" y="378"/>
                  </a:moveTo>
                  <a:cubicBezTo>
                    <a:pt x="372" y="384"/>
                    <a:pt x="371" y="392"/>
                    <a:pt x="365" y="397"/>
                  </a:cubicBezTo>
                  <a:cubicBezTo>
                    <a:pt x="292" y="449"/>
                    <a:pt x="292" y="449"/>
                    <a:pt x="292" y="449"/>
                  </a:cubicBezTo>
                  <a:cubicBezTo>
                    <a:pt x="286" y="454"/>
                    <a:pt x="277" y="452"/>
                    <a:pt x="273" y="446"/>
                  </a:cubicBezTo>
                  <a:cubicBezTo>
                    <a:pt x="5" y="76"/>
                    <a:pt x="5" y="76"/>
                    <a:pt x="5" y="76"/>
                  </a:cubicBezTo>
                  <a:cubicBezTo>
                    <a:pt x="0" y="70"/>
                    <a:pt x="2" y="61"/>
                    <a:pt x="8" y="57"/>
                  </a:cubicBezTo>
                  <a:cubicBezTo>
                    <a:pt x="80" y="4"/>
                    <a:pt x="80" y="4"/>
                    <a:pt x="80" y="4"/>
                  </a:cubicBezTo>
                  <a:cubicBezTo>
                    <a:pt x="86" y="0"/>
                    <a:pt x="95" y="1"/>
                    <a:pt x="100" y="7"/>
                  </a:cubicBezTo>
                  <a:cubicBezTo>
                    <a:pt x="368" y="378"/>
                    <a:pt x="368" y="378"/>
                    <a:pt x="368" y="378"/>
                  </a:cubicBezTo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ar-SA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5" name="شكل حر 12">
              <a:extLst>
                <a:ext uri="{FF2B5EF4-FFF2-40B4-BE49-F238E27FC236}">
                  <a16:creationId xmlns:a16="http://schemas.microsoft.com/office/drawing/2014/main" id="{33C1163C-D36C-2CEC-D027-FE8E20DC9309}"/>
                </a:ext>
              </a:extLst>
            </p:cNvPr>
            <p:cNvSpPr>
              <a:spLocks noEditPoints="1"/>
            </p:cNvSpPr>
            <p:nvPr/>
          </p:nvSpPr>
          <p:spPr bwMode="auto">
            <a:xfrm flipH="1">
              <a:off x="10682287" y="2167328"/>
              <a:ext cx="271463" cy="195263"/>
            </a:xfrm>
            <a:custGeom>
              <a:avLst/>
              <a:gdLst>
                <a:gd name="T0" fmla="*/ 0 w 171"/>
                <a:gd name="T1" fmla="*/ 97 h 123"/>
                <a:gd name="T2" fmla="*/ 0 w 171"/>
                <a:gd name="T3" fmla="*/ 97 h 123"/>
                <a:gd name="T4" fmla="*/ 18 w 171"/>
                <a:gd name="T5" fmla="*/ 123 h 123"/>
                <a:gd name="T6" fmla="*/ 18 w 171"/>
                <a:gd name="T7" fmla="*/ 123 h 123"/>
                <a:gd name="T8" fmla="*/ 0 w 171"/>
                <a:gd name="T9" fmla="*/ 97 h 123"/>
                <a:gd name="T10" fmla="*/ 152 w 171"/>
                <a:gd name="T11" fmla="*/ 0 h 123"/>
                <a:gd name="T12" fmla="*/ 152 w 171"/>
                <a:gd name="T13" fmla="*/ 0 h 123"/>
                <a:gd name="T14" fmla="*/ 171 w 171"/>
                <a:gd name="T15" fmla="*/ 26 h 123"/>
                <a:gd name="T16" fmla="*/ 171 w 171"/>
                <a:gd name="T17" fmla="*/ 26 h 123"/>
                <a:gd name="T18" fmla="*/ 152 w 171"/>
                <a:gd name="T19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1" h="123">
                  <a:moveTo>
                    <a:pt x="0" y="97"/>
                  </a:moveTo>
                  <a:lnTo>
                    <a:pt x="0" y="97"/>
                  </a:lnTo>
                  <a:lnTo>
                    <a:pt x="18" y="123"/>
                  </a:lnTo>
                  <a:lnTo>
                    <a:pt x="18" y="123"/>
                  </a:lnTo>
                  <a:lnTo>
                    <a:pt x="0" y="97"/>
                  </a:lnTo>
                  <a:close/>
                  <a:moveTo>
                    <a:pt x="152" y="0"/>
                  </a:moveTo>
                  <a:lnTo>
                    <a:pt x="152" y="0"/>
                  </a:lnTo>
                  <a:lnTo>
                    <a:pt x="171" y="26"/>
                  </a:lnTo>
                  <a:lnTo>
                    <a:pt x="171" y="26"/>
                  </a:lnTo>
                  <a:lnTo>
                    <a:pt x="152" y="0"/>
                  </a:lnTo>
                  <a:close/>
                </a:path>
              </a:pathLst>
            </a:custGeom>
            <a:solidFill>
              <a:srgbClr val="CECE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ar-SA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6" name="شكل حر 13">
              <a:extLst>
                <a:ext uri="{FF2B5EF4-FFF2-40B4-BE49-F238E27FC236}">
                  <a16:creationId xmlns:a16="http://schemas.microsoft.com/office/drawing/2014/main" id="{F6AE01B5-0767-FD99-4776-740C57E881EC}"/>
                </a:ext>
              </a:extLst>
            </p:cNvPr>
            <p:cNvSpPr>
              <a:spLocks noEditPoints="1"/>
            </p:cNvSpPr>
            <p:nvPr/>
          </p:nvSpPr>
          <p:spPr bwMode="auto">
            <a:xfrm flipH="1">
              <a:off x="10682287" y="2167328"/>
              <a:ext cx="271463" cy="195263"/>
            </a:xfrm>
            <a:custGeom>
              <a:avLst/>
              <a:gdLst>
                <a:gd name="T0" fmla="*/ 0 w 171"/>
                <a:gd name="T1" fmla="*/ 97 h 123"/>
                <a:gd name="T2" fmla="*/ 0 w 171"/>
                <a:gd name="T3" fmla="*/ 97 h 123"/>
                <a:gd name="T4" fmla="*/ 18 w 171"/>
                <a:gd name="T5" fmla="*/ 123 h 123"/>
                <a:gd name="T6" fmla="*/ 18 w 171"/>
                <a:gd name="T7" fmla="*/ 123 h 123"/>
                <a:gd name="T8" fmla="*/ 0 w 171"/>
                <a:gd name="T9" fmla="*/ 97 h 123"/>
                <a:gd name="T10" fmla="*/ 152 w 171"/>
                <a:gd name="T11" fmla="*/ 0 h 123"/>
                <a:gd name="T12" fmla="*/ 152 w 171"/>
                <a:gd name="T13" fmla="*/ 0 h 123"/>
                <a:gd name="T14" fmla="*/ 171 w 171"/>
                <a:gd name="T15" fmla="*/ 26 h 123"/>
                <a:gd name="T16" fmla="*/ 171 w 171"/>
                <a:gd name="T17" fmla="*/ 26 h 123"/>
                <a:gd name="T18" fmla="*/ 152 w 171"/>
                <a:gd name="T19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1" h="123">
                  <a:moveTo>
                    <a:pt x="0" y="97"/>
                  </a:moveTo>
                  <a:lnTo>
                    <a:pt x="0" y="97"/>
                  </a:lnTo>
                  <a:lnTo>
                    <a:pt x="18" y="123"/>
                  </a:lnTo>
                  <a:lnTo>
                    <a:pt x="18" y="123"/>
                  </a:lnTo>
                  <a:lnTo>
                    <a:pt x="0" y="97"/>
                  </a:lnTo>
                  <a:moveTo>
                    <a:pt x="152" y="0"/>
                  </a:moveTo>
                  <a:lnTo>
                    <a:pt x="152" y="0"/>
                  </a:lnTo>
                  <a:lnTo>
                    <a:pt x="171" y="26"/>
                  </a:lnTo>
                  <a:lnTo>
                    <a:pt x="171" y="26"/>
                  </a:lnTo>
                  <a:lnTo>
                    <a:pt x="152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ar-SA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7" name="شكل حر 14">
              <a:extLst>
                <a:ext uri="{FF2B5EF4-FFF2-40B4-BE49-F238E27FC236}">
                  <a16:creationId xmlns:a16="http://schemas.microsoft.com/office/drawing/2014/main" id="{8F8501F6-B289-2C62-3BA5-5A3BBB71CC8F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0682287" y="2167328"/>
              <a:ext cx="271463" cy="195263"/>
            </a:xfrm>
            <a:custGeom>
              <a:avLst/>
              <a:gdLst>
                <a:gd name="T0" fmla="*/ 99 w 111"/>
                <a:gd name="T1" fmla="*/ 0 h 80"/>
                <a:gd name="T2" fmla="*/ 0 w 111"/>
                <a:gd name="T3" fmla="*/ 63 h 80"/>
                <a:gd name="T4" fmla="*/ 12 w 111"/>
                <a:gd name="T5" fmla="*/ 80 h 80"/>
                <a:gd name="T6" fmla="*/ 33 w 111"/>
                <a:gd name="T7" fmla="*/ 66 h 80"/>
                <a:gd name="T8" fmla="*/ 47 w 111"/>
                <a:gd name="T9" fmla="*/ 59 h 80"/>
                <a:gd name="T10" fmla="*/ 85 w 111"/>
                <a:gd name="T11" fmla="*/ 36 h 80"/>
                <a:gd name="T12" fmla="*/ 107 w 111"/>
                <a:gd name="T13" fmla="*/ 19 h 80"/>
                <a:gd name="T14" fmla="*/ 111 w 111"/>
                <a:gd name="T15" fmla="*/ 17 h 80"/>
                <a:gd name="T16" fmla="*/ 99 w 111"/>
                <a:gd name="T17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1" h="80">
                  <a:moveTo>
                    <a:pt x="99" y="0"/>
                  </a:moveTo>
                  <a:cubicBezTo>
                    <a:pt x="0" y="63"/>
                    <a:pt x="0" y="63"/>
                    <a:pt x="0" y="63"/>
                  </a:cubicBezTo>
                  <a:cubicBezTo>
                    <a:pt x="12" y="80"/>
                    <a:pt x="12" y="80"/>
                    <a:pt x="12" y="80"/>
                  </a:cubicBezTo>
                  <a:cubicBezTo>
                    <a:pt x="19" y="75"/>
                    <a:pt x="26" y="70"/>
                    <a:pt x="33" y="66"/>
                  </a:cubicBezTo>
                  <a:cubicBezTo>
                    <a:pt x="38" y="64"/>
                    <a:pt x="42" y="61"/>
                    <a:pt x="47" y="59"/>
                  </a:cubicBezTo>
                  <a:cubicBezTo>
                    <a:pt x="58" y="50"/>
                    <a:pt x="71" y="42"/>
                    <a:pt x="85" y="36"/>
                  </a:cubicBezTo>
                  <a:cubicBezTo>
                    <a:pt x="92" y="30"/>
                    <a:pt x="99" y="25"/>
                    <a:pt x="107" y="19"/>
                  </a:cubicBezTo>
                  <a:cubicBezTo>
                    <a:pt x="108" y="19"/>
                    <a:pt x="110" y="18"/>
                    <a:pt x="111" y="17"/>
                  </a:cubicBezTo>
                  <a:cubicBezTo>
                    <a:pt x="99" y="0"/>
                    <a:pt x="99" y="0"/>
                    <a:pt x="99" y="0"/>
                  </a:cubicBezTo>
                </a:path>
              </a:pathLst>
            </a:custGeom>
            <a:solidFill>
              <a:srgbClr val="4B4A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ar-SA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8" name="شكل حر 15">
              <a:extLst>
                <a:ext uri="{FF2B5EF4-FFF2-40B4-BE49-F238E27FC236}">
                  <a16:creationId xmlns:a16="http://schemas.microsoft.com/office/drawing/2014/main" id="{BB3D07B2-BFF3-8084-3EA0-41178F4423D5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7962899" y="2343541"/>
              <a:ext cx="30163" cy="38100"/>
            </a:xfrm>
            <a:custGeom>
              <a:avLst/>
              <a:gdLst>
                <a:gd name="T0" fmla="*/ 11 w 12"/>
                <a:gd name="T1" fmla="*/ 0 h 16"/>
                <a:gd name="T2" fmla="*/ 0 w 12"/>
                <a:gd name="T3" fmla="*/ 15 h 16"/>
                <a:gd name="T4" fmla="*/ 1 w 12"/>
                <a:gd name="T5" fmla="*/ 16 h 16"/>
                <a:gd name="T6" fmla="*/ 12 w 12"/>
                <a:gd name="T7" fmla="*/ 0 h 16"/>
                <a:gd name="T8" fmla="*/ 11 w 12"/>
                <a:gd name="T9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6">
                  <a:moveTo>
                    <a:pt x="11" y="0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1" y="15"/>
                    <a:pt x="1" y="16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1" y="0"/>
                    <a:pt x="11" y="0"/>
                    <a:pt x="11" y="0"/>
                  </a:cubicBezTo>
                </a:path>
              </a:pathLst>
            </a:custGeom>
            <a:solidFill>
              <a:srgbClr val="CECE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ar-SA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9" name="شكل حر 16">
              <a:extLst>
                <a:ext uri="{FF2B5EF4-FFF2-40B4-BE49-F238E27FC236}">
                  <a16:creationId xmlns:a16="http://schemas.microsoft.com/office/drawing/2014/main" id="{26497996-1C09-51CF-3C88-C379BE079AC1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7966075" y="2189553"/>
              <a:ext cx="266700" cy="190500"/>
            </a:xfrm>
            <a:custGeom>
              <a:avLst/>
              <a:gdLst>
                <a:gd name="T0" fmla="*/ 11 w 109"/>
                <a:gd name="T1" fmla="*/ 0 h 78"/>
                <a:gd name="T2" fmla="*/ 0 w 109"/>
                <a:gd name="T3" fmla="*/ 16 h 78"/>
                <a:gd name="T4" fmla="*/ 4 w 109"/>
                <a:gd name="T5" fmla="*/ 18 h 78"/>
                <a:gd name="T6" fmla="*/ 26 w 109"/>
                <a:gd name="T7" fmla="*/ 35 h 78"/>
                <a:gd name="T8" fmla="*/ 64 w 109"/>
                <a:gd name="T9" fmla="*/ 58 h 78"/>
                <a:gd name="T10" fmla="*/ 78 w 109"/>
                <a:gd name="T11" fmla="*/ 65 h 78"/>
                <a:gd name="T12" fmla="*/ 98 w 109"/>
                <a:gd name="T13" fmla="*/ 78 h 78"/>
                <a:gd name="T14" fmla="*/ 109 w 109"/>
                <a:gd name="T15" fmla="*/ 63 h 78"/>
                <a:gd name="T16" fmla="*/ 11 w 109"/>
                <a:gd name="T17" fmla="*/ 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9" h="78">
                  <a:moveTo>
                    <a:pt x="11" y="0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1" y="17"/>
                    <a:pt x="3" y="18"/>
                    <a:pt x="4" y="18"/>
                  </a:cubicBezTo>
                  <a:cubicBezTo>
                    <a:pt x="11" y="24"/>
                    <a:pt x="19" y="29"/>
                    <a:pt x="26" y="35"/>
                  </a:cubicBezTo>
                  <a:cubicBezTo>
                    <a:pt x="40" y="41"/>
                    <a:pt x="52" y="49"/>
                    <a:pt x="64" y="58"/>
                  </a:cubicBezTo>
                  <a:cubicBezTo>
                    <a:pt x="68" y="61"/>
                    <a:pt x="73" y="63"/>
                    <a:pt x="78" y="65"/>
                  </a:cubicBezTo>
                  <a:cubicBezTo>
                    <a:pt x="85" y="69"/>
                    <a:pt x="92" y="73"/>
                    <a:pt x="98" y="78"/>
                  </a:cubicBezTo>
                  <a:cubicBezTo>
                    <a:pt x="109" y="63"/>
                    <a:pt x="109" y="63"/>
                    <a:pt x="109" y="63"/>
                  </a:cubicBezTo>
                  <a:cubicBezTo>
                    <a:pt x="11" y="0"/>
                    <a:pt x="11" y="0"/>
                    <a:pt x="11" y="0"/>
                  </a:cubicBezTo>
                </a:path>
              </a:pathLst>
            </a:custGeom>
            <a:solidFill>
              <a:srgbClr val="4B4A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ar-SA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0" name="شكل حر 17">
              <a:extLst>
                <a:ext uri="{FF2B5EF4-FFF2-40B4-BE49-F238E27FC236}">
                  <a16:creationId xmlns:a16="http://schemas.microsoft.com/office/drawing/2014/main" id="{D3A297F5-A63E-C56D-7EE0-61319D056976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0174287" y="1349766"/>
              <a:ext cx="1560513" cy="1320800"/>
            </a:xfrm>
            <a:custGeom>
              <a:avLst/>
              <a:gdLst>
                <a:gd name="T0" fmla="*/ 638 w 638"/>
                <a:gd name="T1" fmla="*/ 194 h 540"/>
                <a:gd name="T2" fmla="*/ 638 w 638"/>
                <a:gd name="T3" fmla="*/ 194 h 540"/>
                <a:gd name="T4" fmla="*/ 194 w 638"/>
                <a:gd name="T5" fmla="*/ 96 h 540"/>
                <a:gd name="T6" fmla="*/ 96 w 638"/>
                <a:gd name="T7" fmla="*/ 540 h 540"/>
                <a:gd name="T8" fmla="*/ 96 w 638"/>
                <a:gd name="T9" fmla="*/ 540 h 540"/>
                <a:gd name="T10" fmla="*/ 638 w 638"/>
                <a:gd name="T11" fmla="*/ 194 h 5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8" h="540">
                  <a:moveTo>
                    <a:pt x="638" y="194"/>
                  </a:moveTo>
                  <a:cubicBezTo>
                    <a:pt x="638" y="194"/>
                    <a:pt x="638" y="194"/>
                    <a:pt x="638" y="194"/>
                  </a:cubicBezTo>
                  <a:cubicBezTo>
                    <a:pt x="543" y="44"/>
                    <a:pt x="344" y="0"/>
                    <a:pt x="194" y="96"/>
                  </a:cubicBezTo>
                  <a:cubicBezTo>
                    <a:pt x="44" y="191"/>
                    <a:pt x="0" y="390"/>
                    <a:pt x="96" y="540"/>
                  </a:cubicBezTo>
                  <a:cubicBezTo>
                    <a:pt x="96" y="540"/>
                    <a:pt x="96" y="540"/>
                    <a:pt x="96" y="540"/>
                  </a:cubicBezTo>
                  <a:cubicBezTo>
                    <a:pt x="638" y="194"/>
                    <a:pt x="638" y="194"/>
                    <a:pt x="638" y="194"/>
                  </a:cubicBezTo>
                </a:path>
              </a:pathLst>
            </a:custGeom>
            <a:solidFill>
              <a:srgbClr val="EA55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ar-SA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1" name="شكل حر 18">
              <a:extLst>
                <a:ext uri="{FF2B5EF4-FFF2-40B4-BE49-F238E27FC236}">
                  <a16:creationId xmlns:a16="http://schemas.microsoft.com/office/drawing/2014/main" id="{BABC103E-CB81-4BD3-367F-CD5BC4C51C3A}"/>
                </a:ext>
              </a:extLst>
            </p:cNvPr>
            <p:cNvSpPr>
              <a:spLocks noEditPoints="1"/>
            </p:cNvSpPr>
            <p:nvPr/>
          </p:nvSpPr>
          <p:spPr bwMode="auto">
            <a:xfrm flipH="1">
              <a:off x="11315700" y="2553091"/>
              <a:ext cx="203200" cy="117475"/>
            </a:xfrm>
            <a:custGeom>
              <a:avLst/>
              <a:gdLst>
                <a:gd name="T0" fmla="*/ 0 w 83"/>
                <a:gd name="T1" fmla="*/ 36 h 48"/>
                <a:gd name="T2" fmla="*/ 8 w 83"/>
                <a:gd name="T3" fmla="*/ 48 h 48"/>
                <a:gd name="T4" fmla="*/ 0 w 83"/>
                <a:gd name="T5" fmla="*/ 36 h 48"/>
                <a:gd name="T6" fmla="*/ 83 w 83"/>
                <a:gd name="T7" fmla="*/ 0 h 48"/>
                <a:gd name="T8" fmla="*/ 8 w 83"/>
                <a:gd name="T9" fmla="*/ 48 h 48"/>
                <a:gd name="T10" fmla="*/ 83 w 83"/>
                <a:gd name="T11" fmla="*/ 0 h 48"/>
                <a:gd name="T12" fmla="*/ 83 w 83"/>
                <a:gd name="T13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3" h="48">
                  <a:moveTo>
                    <a:pt x="0" y="36"/>
                  </a:moveTo>
                  <a:cubicBezTo>
                    <a:pt x="3" y="40"/>
                    <a:pt x="5" y="44"/>
                    <a:pt x="8" y="48"/>
                  </a:cubicBezTo>
                  <a:cubicBezTo>
                    <a:pt x="5" y="44"/>
                    <a:pt x="3" y="40"/>
                    <a:pt x="0" y="36"/>
                  </a:cubicBezTo>
                  <a:moveTo>
                    <a:pt x="83" y="0"/>
                  </a:moveTo>
                  <a:cubicBezTo>
                    <a:pt x="8" y="48"/>
                    <a:pt x="8" y="48"/>
                    <a:pt x="8" y="48"/>
                  </a:cubicBezTo>
                  <a:cubicBezTo>
                    <a:pt x="83" y="0"/>
                    <a:pt x="83" y="0"/>
                    <a:pt x="83" y="0"/>
                  </a:cubicBezTo>
                  <a:cubicBezTo>
                    <a:pt x="83" y="0"/>
                    <a:pt x="83" y="0"/>
                    <a:pt x="83" y="0"/>
                  </a:cubicBezTo>
                </a:path>
              </a:pathLst>
            </a:custGeom>
            <a:solidFill>
              <a:srgbClr val="FAFC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ar-SA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2" name="شكل حر 19">
              <a:extLst>
                <a:ext uri="{FF2B5EF4-FFF2-40B4-BE49-F238E27FC236}">
                  <a16:creationId xmlns:a16="http://schemas.microsoft.com/office/drawing/2014/main" id="{988EF088-80E4-447F-F41C-DC53F1FF0E46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1220450" y="1589478"/>
              <a:ext cx="365125" cy="1081088"/>
            </a:xfrm>
            <a:custGeom>
              <a:avLst/>
              <a:gdLst>
                <a:gd name="T0" fmla="*/ 149 w 149"/>
                <a:gd name="T1" fmla="*/ 0 h 442"/>
                <a:gd name="T2" fmla="*/ 60 w 149"/>
                <a:gd name="T3" fmla="*/ 95 h 442"/>
                <a:gd name="T4" fmla="*/ 5 w 149"/>
                <a:gd name="T5" fmla="*/ 278 h 442"/>
                <a:gd name="T6" fmla="*/ 13 w 149"/>
                <a:gd name="T7" fmla="*/ 391 h 442"/>
                <a:gd name="T8" fmla="*/ 27 w 149"/>
                <a:gd name="T9" fmla="*/ 430 h 442"/>
                <a:gd name="T10" fmla="*/ 35 w 149"/>
                <a:gd name="T11" fmla="*/ 442 h 442"/>
                <a:gd name="T12" fmla="*/ 35 w 149"/>
                <a:gd name="T13" fmla="*/ 442 h 442"/>
                <a:gd name="T14" fmla="*/ 35 w 149"/>
                <a:gd name="T15" fmla="*/ 442 h 442"/>
                <a:gd name="T16" fmla="*/ 110 w 149"/>
                <a:gd name="T17" fmla="*/ 394 h 442"/>
                <a:gd name="T18" fmla="*/ 105 w 149"/>
                <a:gd name="T19" fmla="*/ 139 h 442"/>
                <a:gd name="T20" fmla="*/ 148 w 149"/>
                <a:gd name="T21" fmla="*/ 2 h 442"/>
                <a:gd name="T22" fmla="*/ 149 w 149"/>
                <a:gd name="T23" fmla="*/ 0 h 4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49" h="442">
                  <a:moveTo>
                    <a:pt x="149" y="0"/>
                  </a:moveTo>
                  <a:cubicBezTo>
                    <a:pt x="117" y="27"/>
                    <a:pt x="80" y="57"/>
                    <a:pt x="60" y="95"/>
                  </a:cubicBezTo>
                  <a:cubicBezTo>
                    <a:pt x="31" y="152"/>
                    <a:pt x="12" y="215"/>
                    <a:pt x="5" y="278"/>
                  </a:cubicBezTo>
                  <a:cubicBezTo>
                    <a:pt x="0" y="328"/>
                    <a:pt x="7" y="359"/>
                    <a:pt x="13" y="391"/>
                  </a:cubicBezTo>
                  <a:cubicBezTo>
                    <a:pt x="16" y="407"/>
                    <a:pt x="21" y="418"/>
                    <a:pt x="27" y="430"/>
                  </a:cubicBezTo>
                  <a:cubicBezTo>
                    <a:pt x="30" y="434"/>
                    <a:pt x="32" y="438"/>
                    <a:pt x="35" y="442"/>
                  </a:cubicBezTo>
                  <a:cubicBezTo>
                    <a:pt x="35" y="442"/>
                    <a:pt x="35" y="442"/>
                    <a:pt x="35" y="442"/>
                  </a:cubicBezTo>
                  <a:cubicBezTo>
                    <a:pt x="35" y="442"/>
                    <a:pt x="35" y="442"/>
                    <a:pt x="35" y="442"/>
                  </a:cubicBezTo>
                  <a:cubicBezTo>
                    <a:pt x="110" y="394"/>
                    <a:pt x="110" y="394"/>
                    <a:pt x="110" y="394"/>
                  </a:cubicBezTo>
                  <a:cubicBezTo>
                    <a:pt x="92" y="312"/>
                    <a:pt x="87" y="222"/>
                    <a:pt x="105" y="139"/>
                  </a:cubicBezTo>
                  <a:cubicBezTo>
                    <a:pt x="115" y="91"/>
                    <a:pt x="130" y="47"/>
                    <a:pt x="148" y="2"/>
                  </a:cubicBezTo>
                  <a:cubicBezTo>
                    <a:pt x="148" y="2"/>
                    <a:pt x="149" y="1"/>
                    <a:pt x="149" y="0"/>
                  </a:cubicBezTo>
                </a:path>
              </a:pathLst>
            </a:custGeom>
            <a:solidFill>
              <a:srgbClr val="F3918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ar-SA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3" name="شكل حر 20">
              <a:extLst>
                <a:ext uri="{FF2B5EF4-FFF2-40B4-BE49-F238E27FC236}">
                  <a16:creationId xmlns:a16="http://schemas.microsoft.com/office/drawing/2014/main" id="{8A8A9992-4EB2-D397-1A6E-DDACB2293FFF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0358437" y="5628078"/>
              <a:ext cx="765175" cy="941388"/>
            </a:xfrm>
            <a:custGeom>
              <a:avLst/>
              <a:gdLst>
                <a:gd name="T0" fmla="*/ 140 w 313"/>
                <a:gd name="T1" fmla="*/ 366 h 385"/>
                <a:gd name="T2" fmla="*/ 112 w 313"/>
                <a:gd name="T3" fmla="*/ 381 h 385"/>
                <a:gd name="T4" fmla="*/ 13 w 313"/>
                <a:gd name="T5" fmla="*/ 378 h 385"/>
                <a:gd name="T6" fmla="*/ 6 w 313"/>
                <a:gd name="T7" fmla="*/ 350 h 385"/>
                <a:gd name="T8" fmla="*/ 174 w 313"/>
                <a:gd name="T9" fmla="*/ 13 h 385"/>
                <a:gd name="T10" fmla="*/ 201 w 313"/>
                <a:gd name="T11" fmla="*/ 6 h 385"/>
                <a:gd name="T12" fmla="*/ 301 w 313"/>
                <a:gd name="T13" fmla="*/ 66 h 385"/>
                <a:gd name="T14" fmla="*/ 308 w 313"/>
                <a:gd name="T15" fmla="*/ 93 h 385"/>
                <a:gd name="T16" fmla="*/ 140 w 313"/>
                <a:gd name="T17" fmla="*/ 366 h 3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13" h="385">
                  <a:moveTo>
                    <a:pt x="140" y="366"/>
                  </a:moveTo>
                  <a:cubicBezTo>
                    <a:pt x="134" y="376"/>
                    <a:pt x="129" y="381"/>
                    <a:pt x="112" y="381"/>
                  </a:cubicBezTo>
                  <a:cubicBezTo>
                    <a:pt x="112" y="381"/>
                    <a:pt x="36" y="385"/>
                    <a:pt x="13" y="378"/>
                  </a:cubicBezTo>
                  <a:cubicBezTo>
                    <a:pt x="2" y="375"/>
                    <a:pt x="0" y="360"/>
                    <a:pt x="6" y="350"/>
                  </a:cubicBezTo>
                  <a:cubicBezTo>
                    <a:pt x="174" y="13"/>
                    <a:pt x="174" y="13"/>
                    <a:pt x="174" y="13"/>
                  </a:cubicBezTo>
                  <a:cubicBezTo>
                    <a:pt x="179" y="4"/>
                    <a:pt x="192" y="0"/>
                    <a:pt x="201" y="6"/>
                  </a:cubicBezTo>
                  <a:cubicBezTo>
                    <a:pt x="301" y="66"/>
                    <a:pt x="301" y="66"/>
                    <a:pt x="301" y="66"/>
                  </a:cubicBezTo>
                  <a:cubicBezTo>
                    <a:pt x="310" y="71"/>
                    <a:pt x="313" y="84"/>
                    <a:pt x="308" y="93"/>
                  </a:cubicBezTo>
                  <a:cubicBezTo>
                    <a:pt x="140" y="366"/>
                    <a:pt x="140" y="366"/>
                    <a:pt x="140" y="366"/>
                  </a:cubicBezTo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ar-SA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4" name="شكل حر 21">
              <a:extLst>
                <a:ext uri="{FF2B5EF4-FFF2-40B4-BE49-F238E27FC236}">
                  <a16:creationId xmlns:a16="http://schemas.microsoft.com/office/drawing/2014/main" id="{086081BF-B7BB-3839-7F47-072662110215}"/>
                </a:ext>
              </a:extLst>
            </p:cNvPr>
            <p:cNvSpPr>
              <a:spLocks noEditPoints="1"/>
            </p:cNvSpPr>
            <p:nvPr/>
          </p:nvSpPr>
          <p:spPr bwMode="auto">
            <a:xfrm flipH="1">
              <a:off x="10521949" y="5901128"/>
              <a:ext cx="331788" cy="238125"/>
            </a:xfrm>
            <a:custGeom>
              <a:avLst/>
              <a:gdLst>
                <a:gd name="T0" fmla="*/ 209 w 209"/>
                <a:gd name="T1" fmla="*/ 125 h 150"/>
                <a:gd name="T2" fmla="*/ 195 w 209"/>
                <a:gd name="T3" fmla="*/ 150 h 150"/>
                <a:gd name="T4" fmla="*/ 195 w 209"/>
                <a:gd name="T5" fmla="*/ 150 h 150"/>
                <a:gd name="T6" fmla="*/ 209 w 209"/>
                <a:gd name="T7" fmla="*/ 125 h 150"/>
                <a:gd name="T8" fmla="*/ 209 w 209"/>
                <a:gd name="T9" fmla="*/ 125 h 150"/>
                <a:gd name="T10" fmla="*/ 23 w 209"/>
                <a:gd name="T11" fmla="*/ 0 h 150"/>
                <a:gd name="T12" fmla="*/ 0 w 209"/>
                <a:gd name="T13" fmla="*/ 45 h 150"/>
                <a:gd name="T14" fmla="*/ 0 w 209"/>
                <a:gd name="T15" fmla="*/ 45 h 150"/>
                <a:gd name="T16" fmla="*/ 23 w 209"/>
                <a:gd name="T17" fmla="*/ 0 h 150"/>
                <a:gd name="T18" fmla="*/ 23 w 209"/>
                <a:gd name="T19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9" h="150">
                  <a:moveTo>
                    <a:pt x="209" y="125"/>
                  </a:moveTo>
                  <a:lnTo>
                    <a:pt x="195" y="150"/>
                  </a:lnTo>
                  <a:lnTo>
                    <a:pt x="195" y="150"/>
                  </a:lnTo>
                  <a:lnTo>
                    <a:pt x="209" y="125"/>
                  </a:lnTo>
                  <a:lnTo>
                    <a:pt x="209" y="125"/>
                  </a:lnTo>
                  <a:close/>
                  <a:moveTo>
                    <a:pt x="23" y="0"/>
                  </a:moveTo>
                  <a:lnTo>
                    <a:pt x="0" y="45"/>
                  </a:lnTo>
                  <a:lnTo>
                    <a:pt x="0" y="45"/>
                  </a:lnTo>
                  <a:lnTo>
                    <a:pt x="23" y="0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AEADA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ar-SA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5" name="شكل حر 22">
              <a:extLst>
                <a:ext uri="{FF2B5EF4-FFF2-40B4-BE49-F238E27FC236}">
                  <a16:creationId xmlns:a16="http://schemas.microsoft.com/office/drawing/2014/main" id="{71605809-7F59-8EF0-02DC-A4077B491D87}"/>
                </a:ext>
              </a:extLst>
            </p:cNvPr>
            <p:cNvSpPr>
              <a:spLocks noEditPoints="1"/>
            </p:cNvSpPr>
            <p:nvPr/>
          </p:nvSpPr>
          <p:spPr bwMode="auto">
            <a:xfrm flipH="1">
              <a:off x="10521949" y="5901128"/>
              <a:ext cx="331788" cy="238125"/>
            </a:xfrm>
            <a:custGeom>
              <a:avLst/>
              <a:gdLst>
                <a:gd name="T0" fmla="*/ 209 w 209"/>
                <a:gd name="T1" fmla="*/ 125 h 150"/>
                <a:gd name="T2" fmla="*/ 195 w 209"/>
                <a:gd name="T3" fmla="*/ 150 h 150"/>
                <a:gd name="T4" fmla="*/ 195 w 209"/>
                <a:gd name="T5" fmla="*/ 150 h 150"/>
                <a:gd name="T6" fmla="*/ 209 w 209"/>
                <a:gd name="T7" fmla="*/ 125 h 150"/>
                <a:gd name="T8" fmla="*/ 209 w 209"/>
                <a:gd name="T9" fmla="*/ 125 h 150"/>
                <a:gd name="T10" fmla="*/ 23 w 209"/>
                <a:gd name="T11" fmla="*/ 0 h 150"/>
                <a:gd name="T12" fmla="*/ 0 w 209"/>
                <a:gd name="T13" fmla="*/ 45 h 150"/>
                <a:gd name="T14" fmla="*/ 0 w 209"/>
                <a:gd name="T15" fmla="*/ 45 h 150"/>
                <a:gd name="T16" fmla="*/ 23 w 209"/>
                <a:gd name="T17" fmla="*/ 0 h 150"/>
                <a:gd name="T18" fmla="*/ 23 w 209"/>
                <a:gd name="T19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9" h="150">
                  <a:moveTo>
                    <a:pt x="209" y="125"/>
                  </a:moveTo>
                  <a:lnTo>
                    <a:pt x="195" y="150"/>
                  </a:lnTo>
                  <a:lnTo>
                    <a:pt x="195" y="150"/>
                  </a:lnTo>
                  <a:lnTo>
                    <a:pt x="209" y="125"/>
                  </a:lnTo>
                  <a:lnTo>
                    <a:pt x="209" y="125"/>
                  </a:lnTo>
                  <a:moveTo>
                    <a:pt x="23" y="0"/>
                  </a:moveTo>
                  <a:lnTo>
                    <a:pt x="0" y="45"/>
                  </a:lnTo>
                  <a:lnTo>
                    <a:pt x="0" y="45"/>
                  </a:lnTo>
                  <a:lnTo>
                    <a:pt x="23" y="0"/>
                  </a:lnTo>
                  <a:lnTo>
                    <a:pt x="23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ar-SA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6" name="شكل حر 23">
              <a:extLst>
                <a:ext uri="{FF2B5EF4-FFF2-40B4-BE49-F238E27FC236}">
                  <a16:creationId xmlns:a16="http://schemas.microsoft.com/office/drawing/2014/main" id="{1492EAF2-2ECE-DDD9-8C28-8713F6C88557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0521949" y="5901128"/>
              <a:ext cx="331788" cy="238125"/>
            </a:xfrm>
            <a:custGeom>
              <a:avLst/>
              <a:gdLst>
                <a:gd name="T0" fmla="*/ 15 w 136"/>
                <a:gd name="T1" fmla="*/ 0 h 97"/>
                <a:gd name="T2" fmla="*/ 0 w 136"/>
                <a:gd name="T3" fmla="*/ 29 h 97"/>
                <a:gd name="T4" fmla="*/ 59 w 136"/>
                <a:gd name="T5" fmla="*/ 64 h 97"/>
                <a:gd name="T6" fmla="*/ 127 w 136"/>
                <a:gd name="T7" fmla="*/ 97 h 97"/>
                <a:gd name="T8" fmla="*/ 136 w 136"/>
                <a:gd name="T9" fmla="*/ 81 h 97"/>
                <a:gd name="T10" fmla="*/ 15 w 136"/>
                <a:gd name="T11" fmla="*/ 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6" h="97">
                  <a:moveTo>
                    <a:pt x="15" y="0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20" y="40"/>
                    <a:pt x="40" y="52"/>
                    <a:pt x="59" y="64"/>
                  </a:cubicBezTo>
                  <a:cubicBezTo>
                    <a:pt x="82" y="74"/>
                    <a:pt x="105" y="85"/>
                    <a:pt x="127" y="97"/>
                  </a:cubicBezTo>
                  <a:cubicBezTo>
                    <a:pt x="136" y="81"/>
                    <a:pt x="136" y="81"/>
                    <a:pt x="136" y="81"/>
                  </a:cubicBezTo>
                  <a:cubicBezTo>
                    <a:pt x="94" y="57"/>
                    <a:pt x="53" y="30"/>
                    <a:pt x="15" y="0"/>
                  </a:cubicBezTo>
                </a:path>
              </a:pathLst>
            </a:custGeom>
            <a:solidFill>
              <a:srgbClr val="3F3E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ar-SA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7" name="شكل حر 24">
              <a:extLst>
                <a:ext uri="{FF2B5EF4-FFF2-40B4-BE49-F238E27FC236}">
                  <a16:creationId xmlns:a16="http://schemas.microsoft.com/office/drawing/2014/main" id="{70466F67-2D5F-7979-7D08-2EB04D5464DE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7793038" y="5628078"/>
              <a:ext cx="765175" cy="941388"/>
            </a:xfrm>
            <a:custGeom>
              <a:avLst/>
              <a:gdLst>
                <a:gd name="T0" fmla="*/ 173 w 313"/>
                <a:gd name="T1" fmla="*/ 366 h 385"/>
                <a:gd name="T2" fmla="*/ 201 w 313"/>
                <a:gd name="T3" fmla="*/ 381 h 385"/>
                <a:gd name="T4" fmla="*/ 300 w 313"/>
                <a:gd name="T5" fmla="*/ 378 h 385"/>
                <a:gd name="T6" fmla="*/ 307 w 313"/>
                <a:gd name="T7" fmla="*/ 350 h 385"/>
                <a:gd name="T8" fmla="*/ 139 w 313"/>
                <a:gd name="T9" fmla="*/ 13 h 385"/>
                <a:gd name="T10" fmla="*/ 112 w 313"/>
                <a:gd name="T11" fmla="*/ 6 h 385"/>
                <a:gd name="T12" fmla="*/ 12 w 313"/>
                <a:gd name="T13" fmla="*/ 66 h 385"/>
                <a:gd name="T14" fmla="*/ 5 w 313"/>
                <a:gd name="T15" fmla="*/ 93 h 385"/>
                <a:gd name="T16" fmla="*/ 173 w 313"/>
                <a:gd name="T17" fmla="*/ 366 h 3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13" h="385">
                  <a:moveTo>
                    <a:pt x="173" y="366"/>
                  </a:moveTo>
                  <a:cubicBezTo>
                    <a:pt x="179" y="376"/>
                    <a:pt x="184" y="381"/>
                    <a:pt x="201" y="381"/>
                  </a:cubicBezTo>
                  <a:cubicBezTo>
                    <a:pt x="201" y="381"/>
                    <a:pt x="277" y="385"/>
                    <a:pt x="300" y="378"/>
                  </a:cubicBezTo>
                  <a:cubicBezTo>
                    <a:pt x="311" y="375"/>
                    <a:pt x="313" y="360"/>
                    <a:pt x="307" y="350"/>
                  </a:cubicBezTo>
                  <a:cubicBezTo>
                    <a:pt x="139" y="13"/>
                    <a:pt x="139" y="13"/>
                    <a:pt x="139" y="13"/>
                  </a:cubicBezTo>
                  <a:cubicBezTo>
                    <a:pt x="134" y="4"/>
                    <a:pt x="121" y="0"/>
                    <a:pt x="112" y="6"/>
                  </a:cubicBezTo>
                  <a:cubicBezTo>
                    <a:pt x="12" y="66"/>
                    <a:pt x="12" y="66"/>
                    <a:pt x="12" y="66"/>
                  </a:cubicBezTo>
                  <a:cubicBezTo>
                    <a:pt x="3" y="71"/>
                    <a:pt x="0" y="84"/>
                    <a:pt x="5" y="93"/>
                  </a:cubicBezTo>
                  <a:cubicBezTo>
                    <a:pt x="173" y="366"/>
                    <a:pt x="173" y="366"/>
                    <a:pt x="173" y="366"/>
                  </a:cubicBezTo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ar-SA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8" name="شكل حر 25">
              <a:extLst>
                <a:ext uri="{FF2B5EF4-FFF2-40B4-BE49-F238E27FC236}">
                  <a16:creationId xmlns:a16="http://schemas.microsoft.com/office/drawing/2014/main" id="{8B1D1FEB-0395-50DA-89CC-960F0EACB695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8061324" y="5899541"/>
              <a:ext cx="36513" cy="73025"/>
            </a:xfrm>
            <a:custGeom>
              <a:avLst/>
              <a:gdLst>
                <a:gd name="T0" fmla="*/ 0 w 23"/>
                <a:gd name="T1" fmla="*/ 0 h 46"/>
                <a:gd name="T2" fmla="*/ 0 w 23"/>
                <a:gd name="T3" fmla="*/ 0 h 46"/>
                <a:gd name="T4" fmla="*/ 23 w 23"/>
                <a:gd name="T5" fmla="*/ 46 h 46"/>
                <a:gd name="T6" fmla="*/ 23 w 23"/>
                <a:gd name="T7" fmla="*/ 46 h 46"/>
                <a:gd name="T8" fmla="*/ 0 w 23"/>
                <a:gd name="T9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46">
                  <a:moveTo>
                    <a:pt x="0" y="0"/>
                  </a:moveTo>
                  <a:lnTo>
                    <a:pt x="0" y="0"/>
                  </a:lnTo>
                  <a:lnTo>
                    <a:pt x="23" y="46"/>
                  </a:lnTo>
                  <a:lnTo>
                    <a:pt x="23" y="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EADA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ar-SA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9" name="شكل حر 26">
              <a:extLst>
                <a:ext uri="{FF2B5EF4-FFF2-40B4-BE49-F238E27FC236}">
                  <a16:creationId xmlns:a16="http://schemas.microsoft.com/office/drawing/2014/main" id="{D89FD32D-710F-63A1-3C8C-3DF5A3D00394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8061324" y="5899541"/>
              <a:ext cx="36513" cy="73025"/>
            </a:xfrm>
            <a:custGeom>
              <a:avLst/>
              <a:gdLst>
                <a:gd name="T0" fmla="*/ 0 w 23"/>
                <a:gd name="T1" fmla="*/ 0 h 46"/>
                <a:gd name="T2" fmla="*/ 0 w 23"/>
                <a:gd name="T3" fmla="*/ 0 h 46"/>
                <a:gd name="T4" fmla="*/ 23 w 23"/>
                <a:gd name="T5" fmla="*/ 46 h 46"/>
                <a:gd name="T6" fmla="*/ 23 w 23"/>
                <a:gd name="T7" fmla="*/ 46 h 46"/>
                <a:gd name="T8" fmla="*/ 0 w 23"/>
                <a:gd name="T9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46">
                  <a:moveTo>
                    <a:pt x="0" y="0"/>
                  </a:moveTo>
                  <a:lnTo>
                    <a:pt x="0" y="0"/>
                  </a:lnTo>
                  <a:lnTo>
                    <a:pt x="23" y="46"/>
                  </a:lnTo>
                  <a:lnTo>
                    <a:pt x="23" y="46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ar-SA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0" name="شكل حر 27">
              <a:extLst>
                <a:ext uri="{FF2B5EF4-FFF2-40B4-BE49-F238E27FC236}">
                  <a16:creationId xmlns:a16="http://schemas.microsoft.com/office/drawing/2014/main" id="{B4379B42-B16C-2C4B-35BA-342D2C54FC7E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8061324" y="5899541"/>
              <a:ext cx="334963" cy="239713"/>
            </a:xfrm>
            <a:custGeom>
              <a:avLst/>
              <a:gdLst>
                <a:gd name="T0" fmla="*/ 122 w 137"/>
                <a:gd name="T1" fmla="*/ 0 h 98"/>
                <a:gd name="T2" fmla="*/ 0 w 137"/>
                <a:gd name="T3" fmla="*/ 81 h 98"/>
                <a:gd name="T4" fmla="*/ 10 w 137"/>
                <a:gd name="T5" fmla="*/ 98 h 98"/>
                <a:gd name="T6" fmla="*/ 78 w 137"/>
                <a:gd name="T7" fmla="*/ 65 h 98"/>
                <a:gd name="T8" fmla="*/ 137 w 137"/>
                <a:gd name="T9" fmla="*/ 30 h 98"/>
                <a:gd name="T10" fmla="*/ 122 w 137"/>
                <a:gd name="T11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7" h="98">
                  <a:moveTo>
                    <a:pt x="122" y="0"/>
                  </a:moveTo>
                  <a:cubicBezTo>
                    <a:pt x="83" y="30"/>
                    <a:pt x="43" y="58"/>
                    <a:pt x="0" y="81"/>
                  </a:cubicBezTo>
                  <a:cubicBezTo>
                    <a:pt x="10" y="98"/>
                    <a:pt x="10" y="98"/>
                    <a:pt x="10" y="98"/>
                  </a:cubicBezTo>
                  <a:cubicBezTo>
                    <a:pt x="32" y="86"/>
                    <a:pt x="55" y="75"/>
                    <a:pt x="78" y="65"/>
                  </a:cubicBezTo>
                  <a:cubicBezTo>
                    <a:pt x="97" y="53"/>
                    <a:pt x="117" y="41"/>
                    <a:pt x="137" y="30"/>
                  </a:cubicBezTo>
                  <a:cubicBezTo>
                    <a:pt x="122" y="0"/>
                    <a:pt x="122" y="0"/>
                    <a:pt x="122" y="0"/>
                  </a:cubicBezTo>
                </a:path>
              </a:pathLst>
            </a:custGeom>
            <a:solidFill>
              <a:srgbClr val="3F3E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ar-SA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grpSp>
          <p:nvGrpSpPr>
            <p:cNvPr id="51" name="المجموعة 3">
              <a:extLst>
                <a:ext uri="{FF2B5EF4-FFF2-40B4-BE49-F238E27FC236}">
                  <a16:creationId xmlns:a16="http://schemas.microsoft.com/office/drawing/2014/main" id="{B6823BE7-8EFA-0010-28EC-FB4C4C60DA5A}"/>
                </a:ext>
              </a:extLst>
            </p:cNvPr>
            <p:cNvGrpSpPr/>
            <p:nvPr/>
          </p:nvGrpSpPr>
          <p:grpSpPr>
            <a:xfrm rot="1786145">
              <a:off x="7544593" y="2264960"/>
              <a:ext cx="3830638" cy="3829050"/>
              <a:chOff x="6656746" y="-1075443"/>
              <a:chExt cx="3830638" cy="3829050"/>
            </a:xfrm>
          </p:grpSpPr>
          <p:sp>
            <p:nvSpPr>
              <p:cNvPr id="108" name="شكل بيضاوي 28">
                <a:extLst>
                  <a:ext uri="{FF2B5EF4-FFF2-40B4-BE49-F238E27FC236}">
                    <a16:creationId xmlns:a16="http://schemas.microsoft.com/office/drawing/2014/main" id="{C526BDAA-401C-EB4E-640F-EA90ABA00FB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8027710" flipH="1">
                <a:off x="6657540" y="-1076237"/>
                <a:ext cx="3829050" cy="3830638"/>
              </a:xfrm>
              <a:prstGeom prst="ellipse">
                <a:avLst/>
              </a:prstGeom>
              <a:solidFill>
                <a:srgbClr val="FDFCF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1" anchor="t" anchorCtr="0" compatLnSpc="1">
                <a:prstTxWarp prst="textNoShape">
                  <a:avLst/>
                </a:prstTxWarp>
              </a:bodyPr>
              <a:lstStyle/>
              <a:p>
                <a:pPr algn="r" rtl="1"/>
                <a:endParaRPr lang="ar-SA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109" name="عقرب الساعة">
                <a:extLst>
                  <a:ext uri="{FF2B5EF4-FFF2-40B4-BE49-F238E27FC236}">
                    <a16:creationId xmlns:a16="http://schemas.microsoft.com/office/drawing/2014/main" id="{79462200-1682-6AB6-62D2-4AB93E274AB7}"/>
                  </a:ext>
                </a:extLst>
              </p:cNvPr>
              <p:cNvSpPr>
                <a:spLocks/>
              </p:cNvSpPr>
              <p:nvPr/>
            </p:nvSpPr>
            <p:spPr bwMode="auto">
              <a:xfrm rot="18027710" flipH="1">
                <a:off x="8020640" y="-99616"/>
                <a:ext cx="601663" cy="950913"/>
              </a:xfrm>
              <a:custGeom>
                <a:avLst/>
                <a:gdLst>
                  <a:gd name="T0" fmla="*/ 0 w 379"/>
                  <a:gd name="T1" fmla="*/ 23 h 599"/>
                  <a:gd name="T2" fmla="*/ 39 w 379"/>
                  <a:gd name="T3" fmla="*/ 0 h 599"/>
                  <a:gd name="T4" fmla="*/ 379 w 379"/>
                  <a:gd name="T5" fmla="*/ 576 h 599"/>
                  <a:gd name="T6" fmla="*/ 341 w 379"/>
                  <a:gd name="T7" fmla="*/ 599 h 599"/>
                  <a:gd name="T8" fmla="*/ 0 w 379"/>
                  <a:gd name="T9" fmla="*/ 23 h 5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79" h="599">
                    <a:moveTo>
                      <a:pt x="0" y="23"/>
                    </a:moveTo>
                    <a:lnTo>
                      <a:pt x="39" y="0"/>
                    </a:lnTo>
                    <a:lnTo>
                      <a:pt x="379" y="576"/>
                    </a:lnTo>
                    <a:lnTo>
                      <a:pt x="341" y="599"/>
                    </a:lnTo>
                    <a:lnTo>
                      <a:pt x="0" y="23"/>
                    </a:lnTo>
                    <a:close/>
                  </a:path>
                </a:pathLst>
              </a:custGeom>
              <a:solidFill>
                <a:srgbClr val="5D5C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1" anchor="t" anchorCtr="0" compatLnSpc="1">
                <a:prstTxWarp prst="textNoShape">
                  <a:avLst/>
                </a:prstTxWarp>
              </a:bodyPr>
              <a:lstStyle/>
              <a:p>
                <a:pPr algn="r" rtl="1"/>
                <a:endParaRPr lang="ar-SA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sp>
          <p:nvSpPr>
            <p:cNvPr id="52" name="شكل حر 29">
              <a:extLst>
                <a:ext uri="{FF2B5EF4-FFF2-40B4-BE49-F238E27FC236}">
                  <a16:creationId xmlns:a16="http://schemas.microsoft.com/office/drawing/2014/main" id="{E840AA9D-D83C-A5B6-B2A2-E1C704410381}"/>
                </a:ext>
              </a:extLst>
            </p:cNvPr>
            <p:cNvSpPr>
              <a:spLocks noEditPoints="1"/>
            </p:cNvSpPr>
            <p:nvPr/>
          </p:nvSpPr>
          <p:spPr bwMode="auto">
            <a:xfrm flipH="1">
              <a:off x="7265987" y="1986353"/>
              <a:ext cx="4387850" cy="4384675"/>
            </a:xfrm>
            <a:custGeom>
              <a:avLst/>
              <a:gdLst>
                <a:gd name="T0" fmla="*/ 897 w 1794"/>
                <a:gd name="T1" fmla="*/ 1793 h 1793"/>
                <a:gd name="T2" fmla="*/ 263 w 1794"/>
                <a:gd name="T3" fmla="*/ 1531 h 1793"/>
                <a:gd name="T4" fmla="*/ 0 w 1794"/>
                <a:gd name="T5" fmla="*/ 897 h 1793"/>
                <a:gd name="T6" fmla="*/ 263 w 1794"/>
                <a:gd name="T7" fmla="*/ 262 h 1793"/>
                <a:gd name="T8" fmla="*/ 897 w 1794"/>
                <a:gd name="T9" fmla="*/ 0 h 1793"/>
                <a:gd name="T10" fmla="*/ 1531 w 1794"/>
                <a:gd name="T11" fmla="*/ 262 h 1793"/>
                <a:gd name="T12" fmla="*/ 1794 w 1794"/>
                <a:gd name="T13" fmla="*/ 897 h 1793"/>
                <a:gd name="T14" fmla="*/ 1531 w 1794"/>
                <a:gd name="T15" fmla="*/ 1531 h 1793"/>
                <a:gd name="T16" fmla="*/ 897 w 1794"/>
                <a:gd name="T17" fmla="*/ 1793 h 1793"/>
                <a:gd name="T18" fmla="*/ 897 w 1794"/>
                <a:gd name="T19" fmla="*/ 79 h 1793"/>
                <a:gd name="T20" fmla="*/ 79 w 1794"/>
                <a:gd name="T21" fmla="*/ 897 h 1793"/>
                <a:gd name="T22" fmla="*/ 897 w 1794"/>
                <a:gd name="T23" fmla="*/ 1714 h 1793"/>
                <a:gd name="T24" fmla="*/ 1715 w 1794"/>
                <a:gd name="T25" fmla="*/ 897 h 1793"/>
                <a:gd name="T26" fmla="*/ 897 w 1794"/>
                <a:gd name="T27" fmla="*/ 79 h 17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94" h="1793">
                  <a:moveTo>
                    <a:pt x="897" y="1793"/>
                  </a:moveTo>
                  <a:cubicBezTo>
                    <a:pt x="658" y="1793"/>
                    <a:pt x="432" y="1700"/>
                    <a:pt x="263" y="1531"/>
                  </a:cubicBezTo>
                  <a:cubicBezTo>
                    <a:pt x="94" y="1361"/>
                    <a:pt x="0" y="1136"/>
                    <a:pt x="0" y="897"/>
                  </a:cubicBezTo>
                  <a:cubicBezTo>
                    <a:pt x="0" y="657"/>
                    <a:pt x="94" y="432"/>
                    <a:pt x="263" y="262"/>
                  </a:cubicBezTo>
                  <a:cubicBezTo>
                    <a:pt x="432" y="93"/>
                    <a:pt x="658" y="0"/>
                    <a:pt x="897" y="0"/>
                  </a:cubicBezTo>
                  <a:cubicBezTo>
                    <a:pt x="1137" y="0"/>
                    <a:pt x="1362" y="93"/>
                    <a:pt x="1531" y="262"/>
                  </a:cubicBezTo>
                  <a:cubicBezTo>
                    <a:pt x="1701" y="432"/>
                    <a:pt x="1794" y="657"/>
                    <a:pt x="1794" y="897"/>
                  </a:cubicBezTo>
                  <a:cubicBezTo>
                    <a:pt x="1794" y="1136"/>
                    <a:pt x="1701" y="1361"/>
                    <a:pt x="1531" y="1531"/>
                  </a:cubicBezTo>
                  <a:cubicBezTo>
                    <a:pt x="1362" y="1700"/>
                    <a:pt x="1137" y="1793"/>
                    <a:pt x="897" y="1793"/>
                  </a:cubicBezTo>
                  <a:moveTo>
                    <a:pt x="897" y="79"/>
                  </a:moveTo>
                  <a:cubicBezTo>
                    <a:pt x="446" y="79"/>
                    <a:pt x="79" y="446"/>
                    <a:pt x="79" y="897"/>
                  </a:cubicBezTo>
                  <a:cubicBezTo>
                    <a:pt x="79" y="1348"/>
                    <a:pt x="446" y="1714"/>
                    <a:pt x="897" y="1714"/>
                  </a:cubicBezTo>
                  <a:cubicBezTo>
                    <a:pt x="1348" y="1714"/>
                    <a:pt x="1715" y="1348"/>
                    <a:pt x="1715" y="897"/>
                  </a:cubicBezTo>
                  <a:cubicBezTo>
                    <a:pt x="1715" y="446"/>
                    <a:pt x="1348" y="79"/>
                    <a:pt x="897" y="79"/>
                  </a:cubicBezTo>
                </a:path>
              </a:pathLst>
            </a:custGeom>
            <a:solidFill>
              <a:srgbClr val="EA55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ar-SA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3" name="شكل حر 30">
              <a:extLst>
                <a:ext uri="{FF2B5EF4-FFF2-40B4-BE49-F238E27FC236}">
                  <a16:creationId xmlns:a16="http://schemas.microsoft.com/office/drawing/2014/main" id="{72A44A99-FE0C-1D3C-62D3-8F75DFFAD265}"/>
                </a:ext>
              </a:extLst>
            </p:cNvPr>
            <p:cNvSpPr>
              <a:spLocks noEditPoints="1"/>
            </p:cNvSpPr>
            <p:nvPr/>
          </p:nvSpPr>
          <p:spPr bwMode="auto">
            <a:xfrm flipH="1">
              <a:off x="7437438" y="2157803"/>
              <a:ext cx="4043363" cy="4041775"/>
            </a:xfrm>
            <a:custGeom>
              <a:avLst/>
              <a:gdLst>
                <a:gd name="T0" fmla="*/ 826 w 1653"/>
                <a:gd name="T1" fmla="*/ 1653 h 1653"/>
                <a:gd name="T2" fmla="*/ 0 w 1653"/>
                <a:gd name="T3" fmla="*/ 827 h 1653"/>
                <a:gd name="T4" fmla="*/ 826 w 1653"/>
                <a:gd name="T5" fmla="*/ 0 h 1653"/>
                <a:gd name="T6" fmla="*/ 1653 w 1653"/>
                <a:gd name="T7" fmla="*/ 827 h 1653"/>
                <a:gd name="T8" fmla="*/ 826 w 1653"/>
                <a:gd name="T9" fmla="*/ 1653 h 1653"/>
                <a:gd name="T10" fmla="*/ 826 w 1653"/>
                <a:gd name="T11" fmla="*/ 49 h 1653"/>
                <a:gd name="T12" fmla="*/ 48 w 1653"/>
                <a:gd name="T13" fmla="*/ 827 h 1653"/>
                <a:gd name="T14" fmla="*/ 826 w 1653"/>
                <a:gd name="T15" fmla="*/ 1605 h 1653"/>
                <a:gd name="T16" fmla="*/ 1604 w 1653"/>
                <a:gd name="T17" fmla="*/ 827 h 1653"/>
                <a:gd name="T18" fmla="*/ 826 w 1653"/>
                <a:gd name="T19" fmla="*/ 49 h 16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53" h="1653">
                  <a:moveTo>
                    <a:pt x="826" y="1653"/>
                  </a:moveTo>
                  <a:cubicBezTo>
                    <a:pt x="371" y="1653"/>
                    <a:pt x="0" y="1282"/>
                    <a:pt x="0" y="827"/>
                  </a:cubicBezTo>
                  <a:cubicBezTo>
                    <a:pt x="0" y="371"/>
                    <a:pt x="371" y="0"/>
                    <a:pt x="826" y="0"/>
                  </a:cubicBezTo>
                  <a:cubicBezTo>
                    <a:pt x="1282" y="0"/>
                    <a:pt x="1653" y="371"/>
                    <a:pt x="1653" y="827"/>
                  </a:cubicBezTo>
                  <a:cubicBezTo>
                    <a:pt x="1653" y="1282"/>
                    <a:pt x="1282" y="1653"/>
                    <a:pt x="826" y="1653"/>
                  </a:cubicBezTo>
                  <a:moveTo>
                    <a:pt x="826" y="49"/>
                  </a:moveTo>
                  <a:cubicBezTo>
                    <a:pt x="397" y="49"/>
                    <a:pt x="48" y="398"/>
                    <a:pt x="48" y="827"/>
                  </a:cubicBezTo>
                  <a:cubicBezTo>
                    <a:pt x="48" y="1256"/>
                    <a:pt x="397" y="1605"/>
                    <a:pt x="826" y="1605"/>
                  </a:cubicBezTo>
                  <a:cubicBezTo>
                    <a:pt x="1255" y="1605"/>
                    <a:pt x="1604" y="1256"/>
                    <a:pt x="1604" y="827"/>
                  </a:cubicBezTo>
                  <a:cubicBezTo>
                    <a:pt x="1604" y="398"/>
                    <a:pt x="1255" y="49"/>
                    <a:pt x="826" y="49"/>
                  </a:cubicBezTo>
                </a:path>
              </a:pathLst>
            </a:custGeom>
            <a:solidFill>
              <a:srgbClr val="DFDE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ar-SA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4" name="شكل حر 31">
              <a:extLst>
                <a:ext uri="{FF2B5EF4-FFF2-40B4-BE49-F238E27FC236}">
                  <a16:creationId xmlns:a16="http://schemas.microsoft.com/office/drawing/2014/main" id="{CE6F2BE9-D44C-229B-540C-E2CE82F434F8}"/>
                </a:ext>
              </a:extLst>
            </p:cNvPr>
            <p:cNvSpPr>
              <a:spLocks noEditPoints="1"/>
            </p:cNvSpPr>
            <p:nvPr/>
          </p:nvSpPr>
          <p:spPr bwMode="auto">
            <a:xfrm flipH="1">
              <a:off x="7350124" y="2067316"/>
              <a:ext cx="4221163" cy="4222750"/>
            </a:xfrm>
            <a:custGeom>
              <a:avLst/>
              <a:gdLst>
                <a:gd name="T0" fmla="*/ 863 w 1726"/>
                <a:gd name="T1" fmla="*/ 1690 h 1727"/>
                <a:gd name="T2" fmla="*/ 37 w 1726"/>
                <a:gd name="T3" fmla="*/ 864 h 1727"/>
                <a:gd name="T4" fmla="*/ 863 w 1726"/>
                <a:gd name="T5" fmla="*/ 37 h 1727"/>
                <a:gd name="T6" fmla="*/ 1690 w 1726"/>
                <a:gd name="T7" fmla="*/ 864 h 1727"/>
                <a:gd name="T8" fmla="*/ 1690 w 1726"/>
                <a:gd name="T9" fmla="*/ 864 h 1727"/>
                <a:gd name="T10" fmla="*/ 1690 w 1726"/>
                <a:gd name="T11" fmla="*/ 864 h 1727"/>
                <a:gd name="T12" fmla="*/ 863 w 1726"/>
                <a:gd name="T13" fmla="*/ 1690 h 1727"/>
                <a:gd name="T14" fmla="*/ 863 w 1726"/>
                <a:gd name="T15" fmla="*/ 1690 h 1727"/>
                <a:gd name="T16" fmla="*/ 863 w 1726"/>
                <a:gd name="T17" fmla="*/ 0 h 1727"/>
                <a:gd name="T18" fmla="*/ 0 w 1726"/>
                <a:gd name="T19" fmla="*/ 864 h 1727"/>
                <a:gd name="T20" fmla="*/ 863 w 1726"/>
                <a:gd name="T21" fmla="*/ 1727 h 1727"/>
                <a:gd name="T22" fmla="*/ 1726 w 1726"/>
                <a:gd name="T23" fmla="*/ 864 h 1727"/>
                <a:gd name="T24" fmla="*/ 863 w 1726"/>
                <a:gd name="T25" fmla="*/ 0 h 17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726" h="1727">
                  <a:moveTo>
                    <a:pt x="863" y="1690"/>
                  </a:moveTo>
                  <a:cubicBezTo>
                    <a:pt x="408" y="1690"/>
                    <a:pt x="37" y="1319"/>
                    <a:pt x="37" y="864"/>
                  </a:cubicBezTo>
                  <a:cubicBezTo>
                    <a:pt x="37" y="408"/>
                    <a:pt x="408" y="37"/>
                    <a:pt x="863" y="37"/>
                  </a:cubicBezTo>
                  <a:cubicBezTo>
                    <a:pt x="1319" y="37"/>
                    <a:pt x="1690" y="408"/>
                    <a:pt x="1690" y="864"/>
                  </a:cubicBezTo>
                  <a:cubicBezTo>
                    <a:pt x="1690" y="864"/>
                    <a:pt x="1690" y="864"/>
                    <a:pt x="1690" y="864"/>
                  </a:cubicBezTo>
                  <a:cubicBezTo>
                    <a:pt x="1690" y="864"/>
                    <a:pt x="1690" y="864"/>
                    <a:pt x="1690" y="864"/>
                  </a:cubicBezTo>
                  <a:cubicBezTo>
                    <a:pt x="1690" y="1319"/>
                    <a:pt x="1319" y="1690"/>
                    <a:pt x="863" y="1690"/>
                  </a:cubicBezTo>
                  <a:cubicBezTo>
                    <a:pt x="863" y="1690"/>
                    <a:pt x="863" y="1690"/>
                    <a:pt x="863" y="1690"/>
                  </a:cubicBezTo>
                  <a:moveTo>
                    <a:pt x="863" y="0"/>
                  </a:moveTo>
                  <a:cubicBezTo>
                    <a:pt x="387" y="0"/>
                    <a:pt x="0" y="388"/>
                    <a:pt x="0" y="864"/>
                  </a:cubicBezTo>
                  <a:cubicBezTo>
                    <a:pt x="0" y="1340"/>
                    <a:pt x="387" y="1727"/>
                    <a:pt x="863" y="1727"/>
                  </a:cubicBezTo>
                  <a:cubicBezTo>
                    <a:pt x="1339" y="1727"/>
                    <a:pt x="1726" y="1340"/>
                    <a:pt x="1726" y="864"/>
                  </a:cubicBezTo>
                  <a:cubicBezTo>
                    <a:pt x="1726" y="388"/>
                    <a:pt x="1339" y="0"/>
                    <a:pt x="863" y="0"/>
                  </a:cubicBezTo>
                </a:path>
              </a:pathLst>
            </a:custGeom>
            <a:solidFill>
              <a:srgbClr val="CD4A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ar-SA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grpSp>
          <p:nvGrpSpPr>
            <p:cNvPr id="55" name="المجموعة 1">
              <a:extLst>
                <a:ext uri="{FF2B5EF4-FFF2-40B4-BE49-F238E27FC236}">
                  <a16:creationId xmlns:a16="http://schemas.microsoft.com/office/drawing/2014/main" id="{CF31D0A0-32E5-4DBD-75D0-79777FF21A59}"/>
                </a:ext>
              </a:extLst>
            </p:cNvPr>
            <p:cNvGrpSpPr/>
            <p:nvPr/>
          </p:nvGrpSpPr>
          <p:grpSpPr>
            <a:xfrm>
              <a:off x="9169399" y="2411803"/>
              <a:ext cx="566738" cy="566738"/>
              <a:chOff x="9169399" y="2411803"/>
              <a:chExt cx="566738" cy="566738"/>
            </a:xfrm>
          </p:grpSpPr>
          <p:sp>
            <p:nvSpPr>
              <p:cNvPr id="102" name="شكل بيضاوي 32">
                <a:extLst>
                  <a:ext uri="{FF2B5EF4-FFF2-40B4-BE49-F238E27FC236}">
                    <a16:creationId xmlns:a16="http://schemas.microsoft.com/office/drawing/2014/main" id="{FFA86BD3-4FE9-A6BE-A760-18E0826A1A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9169399" y="2411803"/>
                <a:ext cx="566738" cy="566738"/>
              </a:xfrm>
              <a:prstGeom prst="ellipse">
                <a:avLst/>
              </a:prstGeom>
              <a:solidFill>
                <a:srgbClr val="F2A01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1" anchor="t" anchorCtr="0" compatLnSpc="1">
                <a:prstTxWarp prst="textNoShape">
                  <a:avLst/>
                </a:prstTxWarp>
              </a:bodyPr>
              <a:lstStyle/>
              <a:p>
                <a:pPr algn="r" rtl="1"/>
                <a:endParaRPr lang="ar-SA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103" name="شكل بيضاوي 33">
                <a:extLst>
                  <a:ext uri="{FF2B5EF4-FFF2-40B4-BE49-F238E27FC236}">
                    <a16:creationId xmlns:a16="http://schemas.microsoft.com/office/drawing/2014/main" id="{87CD1A8D-2A50-12C8-A509-77659338A83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9224962" y="2465778"/>
                <a:ext cx="455613" cy="457200"/>
              </a:xfrm>
              <a:prstGeom prst="ellipse">
                <a:avLst/>
              </a:pr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1" anchor="t" anchorCtr="0" compatLnSpc="1">
                <a:prstTxWarp prst="textNoShape">
                  <a:avLst/>
                </a:prstTxWarp>
              </a:bodyPr>
              <a:lstStyle/>
              <a:p>
                <a:pPr algn="r" rtl="1"/>
                <a:endParaRPr lang="ar-SA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104" name="شكل حر 34">
                <a:extLst>
                  <a:ext uri="{FF2B5EF4-FFF2-40B4-BE49-F238E27FC236}">
                    <a16:creationId xmlns:a16="http://schemas.microsoft.com/office/drawing/2014/main" id="{F861FDF8-4C77-85F4-8091-F1D2F3EE9BE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flipH="1">
                <a:off x="9671050" y="2621353"/>
                <a:ext cx="9525" cy="111125"/>
              </a:xfrm>
              <a:custGeom>
                <a:avLst/>
                <a:gdLst>
                  <a:gd name="T0" fmla="*/ 0 w 4"/>
                  <a:gd name="T1" fmla="*/ 43 h 45"/>
                  <a:gd name="T2" fmla="*/ 0 w 4"/>
                  <a:gd name="T3" fmla="*/ 42 h 45"/>
                  <a:gd name="T4" fmla="*/ 0 w 4"/>
                  <a:gd name="T5" fmla="*/ 41 h 45"/>
                  <a:gd name="T6" fmla="*/ 0 w 4"/>
                  <a:gd name="T7" fmla="*/ 40 h 45"/>
                  <a:gd name="T8" fmla="*/ 0 w 4"/>
                  <a:gd name="T9" fmla="*/ 40 h 45"/>
                  <a:gd name="T10" fmla="*/ 0 w 4"/>
                  <a:gd name="T11" fmla="*/ 39 h 45"/>
                  <a:gd name="T12" fmla="*/ 0 w 4"/>
                  <a:gd name="T13" fmla="*/ 38 h 45"/>
                  <a:gd name="T14" fmla="*/ 0 w 4"/>
                  <a:gd name="T15" fmla="*/ 38 h 45"/>
                  <a:gd name="T16" fmla="*/ 0 w 4"/>
                  <a:gd name="T17" fmla="*/ 37 h 45"/>
                  <a:gd name="T18" fmla="*/ 0 w 4"/>
                  <a:gd name="T19" fmla="*/ 36 h 45"/>
                  <a:gd name="T20" fmla="*/ 0 w 4"/>
                  <a:gd name="T21" fmla="*/ 36 h 45"/>
                  <a:gd name="T22" fmla="*/ 0 w 4"/>
                  <a:gd name="T23" fmla="*/ 35 h 45"/>
                  <a:gd name="T24" fmla="*/ 0 w 4"/>
                  <a:gd name="T25" fmla="*/ 34 h 45"/>
                  <a:gd name="T26" fmla="*/ 0 w 4"/>
                  <a:gd name="T27" fmla="*/ 34 h 45"/>
                  <a:gd name="T28" fmla="*/ 0 w 4"/>
                  <a:gd name="T29" fmla="*/ 33 h 45"/>
                  <a:gd name="T30" fmla="*/ 0 w 4"/>
                  <a:gd name="T31" fmla="*/ 32 h 45"/>
                  <a:gd name="T32" fmla="*/ 0 w 4"/>
                  <a:gd name="T33" fmla="*/ 31 h 45"/>
                  <a:gd name="T34" fmla="*/ 0 w 4"/>
                  <a:gd name="T35" fmla="*/ 31 h 45"/>
                  <a:gd name="T36" fmla="*/ 0 w 4"/>
                  <a:gd name="T37" fmla="*/ 30 h 45"/>
                  <a:gd name="T38" fmla="*/ 0 w 4"/>
                  <a:gd name="T39" fmla="*/ 29 h 45"/>
                  <a:gd name="T40" fmla="*/ 0 w 4"/>
                  <a:gd name="T41" fmla="*/ 29 h 45"/>
                  <a:gd name="T42" fmla="*/ 0 w 4"/>
                  <a:gd name="T43" fmla="*/ 28 h 45"/>
                  <a:gd name="T44" fmla="*/ 0 w 4"/>
                  <a:gd name="T45" fmla="*/ 27 h 45"/>
                  <a:gd name="T46" fmla="*/ 0 w 4"/>
                  <a:gd name="T47" fmla="*/ 26 h 45"/>
                  <a:gd name="T48" fmla="*/ 0 w 4"/>
                  <a:gd name="T49" fmla="*/ 26 h 45"/>
                  <a:gd name="T50" fmla="*/ 0 w 4"/>
                  <a:gd name="T51" fmla="*/ 25 h 45"/>
                  <a:gd name="T52" fmla="*/ 0 w 4"/>
                  <a:gd name="T53" fmla="*/ 24 h 45"/>
                  <a:gd name="T54" fmla="*/ 0 w 4"/>
                  <a:gd name="T55" fmla="*/ 23 h 45"/>
                  <a:gd name="T56" fmla="*/ 0 w 4"/>
                  <a:gd name="T57" fmla="*/ 22 h 45"/>
                  <a:gd name="T58" fmla="*/ 0 w 4"/>
                  <a:gd name="T59" fmla="*/ 22 h 45"/>
                  <a:gd name="T60" fmla="*/ 0 w 4"/>
                  <a:gd name="T61" fmla="*/ 21 h 45"/>
                  <a:gd name="T62" fmla="*/ 0 w 4"/>
                  <a:gd name="T63" fmla="*/ 20 h 45"/>
                  <a:gd name="T64" fmla="*/ 0 w 4"/>
                  <a:gd name="T65" fmla="*/ 19 h 45"/>
                  <a:gd name="T66" fmla="*/ 0 w 4"/>
                  <a:gd name="T67" fmla="*/ 18 h 45"/>
                  <a:gd name="T68" fmla="*/ 0 w 4"/>
                  <a:gd name="T69" fmla="*/ 18 h 45"/>
                  <a:gd name="T70" fmla="*/ 0 w 4"/>
                  <a:gd name="T71" fmla="*/ 17 h 45"/>
                  <a:gd name="T72" fmla="*/ 1 w 4"/>
                  <a:gd name="T73" fmla="*/ 16 h 45"/>
                  <a:gd name="T74" fmla="*/ 1 w 4"/>
                  <a:gd name="T75" fmla="*/ 15 h 45"/>
                  <a:gd name="T76" fmla="*/ 1 w 4"/>
                  <a:gd name="T77" fmla="*/ 15 h 45"/>
                  <a:gd name="T78" fmla="*/ 1 w 4"/>
                  <a:gd name="T79" fmla="*/ 13 h 45"/>
                  <a:gd name="T80" fmla="*/ 1 w 4"/>
                  <a:gd name="T81" fmla="*/ 12 h 45"/>
                  <a:gd name="T82" fmla="*/ 1 w 4"/>
                  <a:gd name="T83" fmla="*/ 12 h 45"/>
                  <a:gd name="T84" fmla="*/ 1 w 4"/>
                  <a:gd name="T85" fmla="*/ 11 h 45"/>
                  <a:gd name="T86" fmla="*/ 2 w 4"/>
                  <a:gd name="T87" fmla="*/ 10 h 45"/>
                  <a:gd name="T88" fmla="*/ 2 w 4"/>
                  <a:gd name="T89" fmla="*/ 10 h 45"/>
                  <a:gd name="T90" fmla="*/ 2 w 4"/>
                  <a:gd name="T91" fmla="*/ 9 h 45"/>
                  <a:gd name="T92" fmla="*/ 2 w 4"/>
                  <a:gd name="T93" fmla="*/ 8 h 45"/>
                  <a:gd name="T94" fmla="*/ 2 w 4"/>
                  <a:gd name="T95" fmla="*/ 8 h 45"/>
                  <a:gd name="T96" fmla="*/ 2 w 4"/>
                  <a:gd name="T97" fmla="*/ 7 h 45"/>
                  <a:gd name="T98" fmla="*/ 3 w 4"/>
                  <a:gd name="T99" fmla="*/ 6 h 45"/>
                  <a:gd name="T100" fmla="*/ 3 w 4"/>
                  <a:gd name="T101" fmla="*/ 6 h 45"/>
                  <a:gd name="T102" fmla="*/ 3 w 4"/>
                  <a:gd name="T103" fmla="*/ 5 h 45"/>
                  <a:gd name="T104" fmla="*/ 3 w 4"/>
                  <a:gd name="T105" fmla="*/ 4 h 45"/>
                  <a:gd name="T106" fmla="*/ 3 w 4"/>
                  <a:gd name="T107" fmla="*/ 4 h 45"/>
                  <a:gd name="T108" fmla="*/ 3 w 4"/>
                  <a:gd name="T109" fmla="*/ 3 h 45"/>
                  <a:gd name="T110" fmla="*/ 4 w 4"/>
                  <a:gd name="T111" fmla="*/ 2 h 45"/>
                  <a:gd name="T112" fmla="*/ 4 w 4"/>
                  <a:gd name="T113" fmla="*/ 1 h 45"/>
                  <a:gd name="T114" fmla="*/ 4 w 4"/>
                  <a:gd name="T115" fmla="*/ 0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4" h="45">
                    <a:moveTo>
                      <a:pt x="1" y="45"/>
                    </a:moveTo>
                    <a:cubicBezTo>
                      <a:pt x="1" y="45"/>
                      <a:pt x="1" y="45"/>
                      <a:pt x="1" y="45"/>
                    </a:cubicBezTo>
                    <a:cubicBezTo>
                      <a:pt x="1" y="45"/>
                      <a:pt x="1" y="45"/>
                      <a:pt x="1" y="45"/>
                    </a:cubicBezTo>
                    <a:moveTo>
                      <a:pt x="0" y="43"/>
                    </a:moveTo>
                    <a:cubicBezTo>
                      <a:pt x="0" y="43"/>
                      <a:pt x="0" y="43"/>
                      <a:pt x="0" y="43"/>
                    </a:cubicBezTo>
                    <a:cubicBezTo>
                      <a:pt x="0" y="43"/>
                      <a:pt x="0" y="43"/>
                      <a:pt x="0" y="43"/>
                    </a:cubicBezTo>
                    <a:moveTo>
                      <a:pt x="0" y="43"/>
                    </a:moveTo>
                    <a:cubicBezTo>
                      <a:pt x="0" y="43"/>
                      <a:pt x="0" y="43"/>
                      <a:pt x="0" y="43"/>
                    </a:cubicBezTo>
                    <a:cubicBezTo>
                      <a:pt x="0" y="43"/>
                      <a:pt x="0" y="43"/>
                      <a:pt x="0" y="43"/>
                    </a:cubicBezTo>
                    <a:moveTo>
                      <a:pt x="0" y="42"/>
                    </a:moveTo>
                    <a:cubicBezTo>
                      <a:pt x="0" y="42"/>
                      <a:pt x="0" y="42"/>
                      <a:pt x="0" y="42"/>
                    </a:cubicBezTo>
                    <a:cubicBezTo>
                      <a:pt x="0" y="42"/>
                      <a:pt x="0" y="42"/>
                      <a:pt x="0" y="42"/>
                    </a:cubicBezTo>
                    <a:moveTo>
                      <a:pt x="0" y="42"/>
                    </a:moveTo>
                    <a:cubicBezTo>
                      <a:pt x="0" y="42"/>
                      <a:pt x="0" y="42"/>
                      <a:pt x="0" y="42"/>
                    </a:cubicBezTo>
                    <a:cubicBezTo>
                      <a:pt x="0" y="42"/>
                      <a:pt x="0" y="42"/>
                      <a:pt x="0" y="42"/>
                    </a:cubicBezTo>
                    <a:moveTo>
                      <a:pt x="0" y="42"/>
                    </a:moveTo>
                    <a:cubicBezTo>
                      <a:pt x="0" y="42"/>
                      <a:pt x="0" y="42"/>
                      <a:pt x="0" y="42"/>
                    </a:cubicBezTo>
                    <a:cubicBezTo>
                      <a:pt x="0" y="42"/>
                      <a:pt x="0" y="42"/>
                      <a:pt x="0" y="42"/>
                    </a:cubicBezTo>
                    <a:moveTo>
                      <a:pt x="0" y="41"/>
                    </a:moveTo>
                    <a:cubicBezTo>
                      <a:pt x="0" y="41"/>
                      <a:pt x="0" y="41"/>
                      <a:pt x="0" y="41"/>
                    </a:cubicBezTo>
                    <a:cubicBezTo>
                      <a:pt x="0" y="41"/>
                      <a:pt x="0" y="41"/>
                      <a:pt x="0" y="41"/>
                    </a:cubicBezTo>
                    <a:moveTo>
                      <a:pt x="0" y="41"/>
                    </a:moveTo>
                    <a:cubicBezTo>
                      <a:pt x="0" y="41"/>
                      <a:pt x="0" y="41"/>
                      <a:pt x="0" y="41"/>
                    </a:cubicBezTo>
                    <a:cubicBezTo>
                      <a:pt x="0" y="41"/>
                      <a:pt x="0" y="41"/>
                      <a:pt x="0" y="41"/>
                    </a:cubicBezTo>
                    <a:moveTo>
                      <a:pt x="0" y="40"/>
                    </a:moveTo>
                    <a:cubicBezTo>
                      <a:pt x="0" y="40"/>
                      <a:pt x="0" y="40"/>
                      <a:pt x="0" y="40"/>
                    </a:cubicBezTo>
                    <a:cubicBezTo>
                      <a:pt x="0" y="40"/>
                      <a:pt x="0" y="40"/>
                      <a:pt x="0" y="40"/>
                    </a:cubicBezTo>
                    <a:moveTo>
                      <a:pt x="0" y="40"/>
                    </a:moveTo>
                    <a:cubicBezTo>
                      <a:pt x="0" y="40"/>
                      <a:pt x="0" y="40"/>
                      <a:pt x="0" y="40"/>
                    </a:cubicBezTo>
                    <a:cubicBezTo>
                      <a:pt x="0" y="40"/>
                      <a:pt x="0" y="40"/>
                      <a:pt x="0" y="40"/>
                    </a:cubicBezTo>
                    <a:moveTo>
                      <a:pt x="0" y="40"/>
                    </a:moveTo>
                    <a:cubicBezTo>
                      <a:pt x="0" y="40"/>
                      <a:pt x="0" y="40"/>
                      <a:pt x="0" y="40"/>
                    </a:cubicBezTo>
                    <a:cubicBezTo>
                      <a:pt x="0" y="40"/>
                      <a:pt x="0" y="40"/>
                      <a:pt x="0" y="40"/>
                    </a:cubicBezTo>
                    <a:moveTo>
                      <a:pt x="0" y="40"/>
                    </a:moveTo>
                    <a:cubicBezTo>
                      <a:pt x="0" y="40"/>
                      <a:pt x="0" y="40"/>
                      <a:pt x="0" y="40"/>
                    </a:cubicBezTo>
                    <a:cubicBezTo>
                      <a:pt x="0" y="40"/>
                      <a:pt x="0" y="40"/>
                      <a:pt x="0" y="40"/>
                    </a:cubicBezTo>
                    <a:moveTo>
                      <a:pt x="0" y="39"/>
                    </a:moveTo>
                    <a:cubicBezTo>
                      <a:pt x="0" y="39"/>
                      <a:pt x="0" y="39"/>
                      <a:pt x="0" y="39"/>
                    </a:cubicBezTo>
                    <a:cubicBezTo>
                      <a:pt x="0" y="39"/>
                      <a:pt x="0" y="39"/>
                      <a:pt x="0" y="39"/>
                    </a:cubicBezTo>
                    <a:moveTo>
                      <a:pt x="0" y="39"/>
                    </a:moveTo>
                    <a:cubicBezTo>
                      <a:pt x="0" y="39"/>
                      <a:pt x="0" y="39"/>
                      <a:pt x="0" y="39"/>
                    </a:cubicBezTo>
                    <a:cubicBezTo>
                      <a:pt x="0" y="39"/>
                      <a:pt x="0" y="39"/>
                      <a:pt x="0" y="39"/>
                    </a:cubicBezTo>
                    <a:moveTo>
                      <a:pt x="0" y="39"/>
                    </a:moveTo>
                    <a:cubicBezTo>
                      <a:pt x="0" y="39"/>
                      <a:pt x="0" y="39"/>
                      <a:pt x="0" y="39"/>
                    </a:cubicBezTo>
                    <a:cubicBezTo>
                      <a:pt x="0" y="39"/>
                      <a:pt x="0" y="39"/>
                      <a:pt x="0" y="39"/>
                    </a:cubicBezTo>
                    <a:moveTo>
                      <a:pt x="0" y="38"/>
                    </a:moveTo>
                    <a:cubicBezTo>
                      <a:pt x="0" y="38"/>
                      <a:pt x="0" y="39"/>
                      <a:pt x="0" y="39"/>
                    </a:cubicBezTo>
                    <a:cubicBezTo>
                      <a:pt x="0" y="39"/>
                      <a:pt x="0" y="39"/>
                      <a:pt x="0" y="38"/>
                    </a:cubicBezTo>
                    <a:moveTo>
                      <a:pt x="0" y="38"/>
                    </a:moveTo>
                    <a:cubicBezTo>
                      <a:pt x="0" y="38"/>
                      <a:pt x="0" y="38"/>
                      <a:pt x="0" y="38"/>
                    </a:cubicBezTo>
                    <a:cubicBezTo>
                      <a:pt x="0" y="38"/>
                      <a:pt x="0" y="38"/>
                      <a:pt x="0" y="38"/>
                    </a:cubicBezTo>
                    <a:moveTo>
                      <a:pt x="0" y="38"/>
                    </a:moveTo>
                    <a:cubicBezTo>
                      <a:pt x="0" y="38"/>
                      <a:pt x="0" y="38"/>
                      <a:pt x="0" y="38"/>
                    </a:cubicBezTo>
                    <a:cubicBezTo>
                      <a:pt x="0" y="38"/>
                      <a:pt x="0" y="38"/>
                      <a:pt x="0" y="38"/>
                    </a:cubicBezTo>
                    <a:moveTo>
                      <a:pt x="0" y="37"/>
                    </a:moveTo>
                    <a:cubicBezTo>
                      <a:pt x="0" y="38"/>
                      <a:pt x="0" y="38"/>
                      <a:pt x="0" y="38"/>
                    </a:cubicBezTo>
                    <a:cubicBezTo>
                      <a:pt x="0" y="38"/>
                      <a:pt x="0" y="38"/>
                      <a:pt x="0" y="37"/>
                    </a:cubicBezTo>
                    <a:moveTo>
                      <a:pt x="0" y="37"/>
                    </a:moveTo>
                    <a:cubicBezTo>
                      <a:pt x="0" y="37"/>
                      <a:pt x="0" y="37"/>
                      <a:pt x="0" y="37"/>
                    </a:cubicBezTo>
                    <a:cubicBezTo>
                      <a:pt x="0" y="37"/>
                      <a:pt x="0" y="37"/>
                      <a:pt x="0" y="37"/>
                    </a:cubicBezTo>
                    <a:moveTo>
                      <a:pt x="0" y="37"/>
                    </a:moveTo>
                    <a:cubicBezTo>
                      <a:pt x="0" y="37"/>
                      <a:pt x="0" y="37"/>
                      <a:pt x="0" y="37"/>
                    </a:cubicBezTo>
                    <a:cubicBezTo>
                      <a:pt x="0" y="37"/>
                      <a:pt x="0" y="37"/>
                      <a:pt x="0" y="37"/>
                    </a:cubicBezTo>
                    <a:moveTo>
                      <a:pt x="0" y="37"/>
                    </a:moveTo>
                    <a:cubicBezTo>
                      <a:pt x="0" y="37"/>
                      <a:pt x="0" y="37"/>
                      <a:pt x="0" y="37"/>
                    </a:cubicBezTo>
                    <a:cubicBezTo>
                      <a:pt x="0" y="37"/>
                      <a:pt x="0" y="37"/>
                      <a:pt x="0" y="37"/>
                    </a:cubicBezTo>
                    <a:moveTo>
                      <a:pt x="0" y="36"/>
                    </a:moveTo>
                    <a:cubicBezTo>
                      <a:pt x="0" y="36"/>
                      <a:pt x="0" y="36"/>
                      <a:pt x="0" y="36"/>
                    </a:cubicBezTo>
                    <a:cubicBezTo>
                      <a:pt x="0" y="36"/>
                      <a:pt x="0" y="36"/>
                      <a:pt x="0" y="36"/>
                    </a:cubicBezTo>
                    <a:moveTo>
                      <a:pt x="0" y="36"/>
                    </a:moveTo>
                    <a:cubicBezTo>
                      <a:pt x="0" y="36"/>
                      <a:pt x="0" y="36"/>
                      <a:pt x="0" y="36"/>
                    </a:cubicBezTo>
                    <a:cubicBezTo>
                      <a:pt x="0" y="36"/>
                      <a:pt x="0" y="36"/>
                      <a:pt x="0" y="36"/>
                    </a:cubicBezTo>
                    <a:moveTo>
                      <a:pt x="0" y="36"/>
                    </a:moveTo>
                    <a:cubicBezTo>
                      <a:pt x="0" y="36"/>
                      <a:pt x="0" y="36"/>
                      <a:pt x="0" y="36"/>
                    </a:cubicBezTo>
                    <a:cubicBezTo>
                      <a:pt x="0" y="36"/>
                      <a:pt x="0" y="36"/>
                      <a:pt x="0" y="36"/>
                    </a:cubicBezTo>
                    <a:moveTo>
                      <a:pt x="0" y="35"/>
                    </a:moveTo>
                    <a:cubicBezTo>
                      <a:pt x="0" y="35"/>
                      <a:pt x="0" y="36"/>
                      <a:pt x="0" y="36"/>
                    </a:cubicBezTo>
                    <a:cubicBezTo>
                      <a:pt x="0" y="36"/>
                      <a:pt x="0" y="35"/>
                      <a:pt x="0" y="35"/>
                    </a:cubicBezTo>
                    <a:moveTo>
                      <a:pt x="0" y="35"/>
                    </a:moveTo>
                    <a:cubicBezTo>
                      <a:pt x="0" y="35"/>
                      <a:pt x="0" y="35"/>
                      <a:pt x="0" y="35"/>
                    </a:cubicBezTo>
                    <a:cubicBezTo>
                      <a:pt x="0" y="35"/>
                      <a:pt x="0" y="35"/>
                      <a:pt x="0" y="35"/>
                    </a:cubicBezTo>
                    <a:moveTo>
                      <a:pt x="0" y="35"/>
                    </a:moveTo>
                    <a:cubicBezTo>
                      <a:pt x="0" y="35"/>
                      <a:pt x="0" y="35"/>
                      <a:pt x="0" y="35"/>
                    </a:cubicBezTo>
                    <a:cubicBezTo>
                      <a:pt x="0" y="35"/>
                      <a:pt x="0" y="35"/>
                      <a:pt x="0" y="35"/>
                    </a:cubicBezTo>
                    <a:moveTo>
                      <a:pt x="0" y="35"/>
                    </a:moveTo>
                    <a:cubicBezTo>
                      <a:pt x="0" y="35"/>
                      <a:pt x="0" y="35"/>
                      <a:pt x="0" y="35"/>
                    </a:cubicBezTo>
                    <a:cubicBezTo>
                      <a:pt x="0" y="35"/>
                      <a:pt x="0" y="35"/>
                      <a:pt x="0" y="35"/>
                    </a:cubicBezTo>
                    <a:moveTo>
                      <a:pt x="0" y="34"/>
                    </a:moveTo>
                    <a:cubicBezTo>
                      <a:pt x="0" y="34"/>
                      <a:pt x="0" y="34"/>
                      <a:pt x="0" y="34"/>
                    </a:cubicBezTo>
                    <a:cubicBezTo>
                      <a:pt x="0" y="34"/>
                      <a:pt x="0" y="34"/>
                      <a:pt x="0" y="34"/>
                    </a:cubicBezTo>
                    <a:moveTo>
                      <a:pt x="0" y="34"/>
                    </a:moveTo>
                    <a:cubicBezTo>
                      <a:pt x="0" y="34"/>
                      <a:pt x="0" y="34"/>
                      <a:pt x="0" y="34"/>
                    </a:cubicBezTo>
                    <a:cubicBezTo>
                      <a:pt x="0" y="34"/>
                      <a:pt x="0" y="34"/>
                      <a:pt x="0" y="34"/>
                    </a:cubicBezTo>
                    <a:moveTo>
                      <a:pt x="0" y="34"/>
                    </a:moveTo>
                    <a:cubicBezTo>
                      <a:pt x="0" y="34"/>
                      <a:pt x="0" y="34"/>
                      <a:pt x="0" y="34"/>
                    </a:cubicBezTo>
                    <a:cubicBezTo>
                      <a:pt x="0" y="34"/>
                      <a:pt x="0" y="34"/>
                      <a:pt x="0" y="34"/>
                    </a:cubicBezTo>
                    <a:moveTo>
                      <a:pt x="0" y="33"/>
                    </a:moveTo>
                    <a:cubicBezTo>
                      <a:pt x="0" y="33"/>
                      <a:pt x="0" y="33"/>
                      <a:pt x="0" y="34"/>
                    </a:cubicBezTo>
                    <a:cubicBezTo>
                      <a:pt x="0" y="33"/>
                      <a:pt x="0" y="33"/>
                      <a:pt x="0" y="33"/>
                    </a:cubicBezTo>
                    <a:moveTo>
                      <a:pt x="0" y="33"/>
                    </a:moveTo>
                    <a:cubicBezTo>
                      <a:pt x="0" y="33"/>
                      <a:pt x="0" y="33"/>
                      <a:pt x="0" y="33"/>
                    </a:cubicBezTo>
                    <a:cubicBezTo>
                      <a:pt x="0" y="33"/>
                      <a:pt x="0" y="33"/>
                      <a:pt x="0" y="33"/>
                    </a:cubicBezTo>
                    <a:moveTo>
                      <a:pt x="0" y="33"/>
                    </a:moveTo>
                    <a:cubicBezTo>
                      <a:pt x="0" y="33"/>
                      <a:pt x="0" y="33"/>
                      <a:pt x="0" y="33"/>
                    </a:cubicBezTo>
                    <a:cubicBezTo>
                      <a:pt x="0" y="33"/>
                      <a:pt x="0" y="33"/>
                      <a:pt x="0" y="33"/>
                    </a:cubicBezTo>
                    <a:moveTo>
                      <a:pt x="0" y="32"/>
                    </a:moveTo>
                    <a:cubicBezTo>
                      <a:pt x="0" y="32"/>
                      <a:pt x="0" y="33"/>
                      <a:pt x="0" y="33"/>
                    </a:cubicBezTo>
                    <a:cubicBezTo>
                      <a:pt x="0" y="33"/>
                      <a:pt x="0" y="32"/>
                      <a:pt x="0" y="32"/>
                    </a:cubicBezTo>
                    <a:moveTo>
                      <a:pt x="0" y="32"/>
                    </a:move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0" y="32"/>
                      <a:pt x="0" y="32"/>
                    </a:cubicBezTo>
                    <a:moveTo>
                      <a:pt x="0" y="32"/>
                    </a:move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0" y="32"/>
                      <a:pt x="0" y="32"/>
                    </a:cubicBezTo>
                    <a:moveTo>
                      <a:pt x="0" y="32"/>
                    </a:move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0" y="32"/>
                      <a:pt x="0" y="32"/>
                    </a:cubicBezTo>
                    <a:moveTo>
                      <a:pt x="0" y="31"/>
                    </a:moveTo>
                    <a:cubicBezTo>
                      <a:pt x="0" y="31"/>
                      <a:pt x="0" y="31"/>
                      <a:pt x="0" y="31"/>
                    </a:cubicBezTo>
                    <a:cubicBezTo>
                      <a:pt x="0" y="31"/>
                      <a:pt x="0" y="31"/>
                      <a:pt x="0" y="31"/>
                    </a:cubicBezTo>
                    <a:moveTo>
                      <a:pt x="0" y="31"/>
                    </a:moveTo>
                    <a:cubicBezTo>
                      <a:pt x="0" y="31"/>
                      <a:pt x="0" y="31"/>
                      <a:pt x="0" y="31"/>
                    </a:cubicBezTo>
                    <a:cubicBezTo>
                      <a:pt x="0" y="31"/>
                      <a:pt x="0" y="31"/>
                      <a:pt x="0" y="31"/>
                    </a:cubicBezTo>
                    <a:moveTo>
                      <a:pt x="0" y="31"/>
                    </a:moveTo>
                    <a:cubicBezTo>
                      <a:pt x="0" y="31"/>
                      <a:pt x="0" y="31"/>
                      <a:pt x="0" y="31"/>
                    </a:cubicBezTo>
                    <a:cubicBezTo>
                      <a:pt x="0" y="31"/>
                      <a:pt x="0" y="31"/>
                      <a:pt x="0" y="31"/>
                    </a:cubicBezTo>
                    <a:moveTo>
                      <a:pt x="0" y="30"/>
                    </a:moveTo>
                    <a:cubicBezTo>
                      <a:pt x="0" y="30"/>
                      <a:pt x="0" y="30"/>
                      <a:pt x="0" y="31"/>
                    </a:cubicBezTo>
                    <a:cubicBezTo>
                      <a:pt x="0" y="30"/>
                      <a:pt x="0" y="30"/>
                      <a:pt x="0" y="30"/>
                    </a:cubicBezTo>
                    <a:moveTo>
                      <a:pt x="0" y="30"/>
                    </a:moveTo>
                    <a:cubicBezTo>
                      <a:pt x="0" y="30"/>
                      <a:pt x="0" y="30"/>
                      <a:pt x="0" y="30"/>
                    </a:cubicBezTo>
                    <a:cubicBezTo>
                      <a:pt x="0" y="30"/>
                      <a:pt x="0" y="30"/>
                      <a:pt x="0" y="30"/>
                    </a:cubicBezTo>
                    <a:moveTo>
                      <a:pt x="0" y="30"/>
                    </a:moveTo>
                    <a:cubicBezTo>
                      <a:pt x="0" y="30"/>
                      <a:pt x="0" y="30"/>
                      <a:pt x="0" y="30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0" y="30"/>
                      <a:pt x="0" y="30"/>
                      <a:pt x="0" y="30"/>
                    </a:cubicBezTo>
                    <a:moveTo>
                      <a:pt x="0" y="29"/>
                    </a:moveTo>
                    <a:cubicBezTo>
                      <a:pt x="0" y="29"/>
                      <a:pt x="0" y="30"/>
                      <a:pt x="0" y="30"/>
                    </a:cubicBezTo>
                    <a:cubicBezTo>
                      <a:pt x="0" y="30"/>
                      <a:pt x="0" y="29"/>
                      <a:pt x="0" y="29"/>
                    </a:cubicBezTo>
                    <a:moveTo>
                      <a:pt x="0" y="29"/>
                    </a:moveTo>
                    <a:cubicBezTo>
                      <a:pt x="0" y="29"/>
                      <a:pt x="0" y="29"/>
                      <a:pt x="0" y="29"/>
                    </a:cubicBezTo>
                    <a:cubicBezTo>
                      <a:pt x="0" y="29"/>
                      <a:pt x="0" y="29"/>
                      <a:pt x="0" y="29"/>
                    </a:cubicBezTo>
                    <a:moveTo>
                      <a:pt x="0" y="29"/>
                    </a:moveTo>
                    <a:cubicBezTo>
                      <a:pt x="0" y="29"/>
                      <a:pt x="0" y="29"/>
                      <a:pt x="0" y="29"/>
                    </a:cubicBezTo>
                    <a:cubicBezTo>
                      <a:pt x="0" y="29"/>
                      <a:pt x="0" y="29"/>
                      <a:pt x="0" y="29"/>
                    </a:cubicBezTo>
                    <a:moveTo>
                      <a:pt x="0" y="28"/>
                    </a:moveTo>
                    <a:cubicBezTo>
                      <a:pt x="0" y="29"/>
                      <a:pt x="0" y="29"/>
                      <a:pt x="0" y="29"/>
                    </a:cubicBezTo>
                    <a:cubicBezTo>
                      <a:pt x="0" y="29"/>
                      <a:pt x="0" y="29"/>
                      <a:pt x="0" y="28"/>
                    </a:cubicBezTo>
                    <a:moveTo>
                      <a:pt x="0" y="28"/>
                    </a:moveTo>
                    <a:cubicBezTo>
                      <a:pt x="0" y="28"/>
                      <a:pt x="0" y="28"/>
                      <a:pt x="0" y="28"/>
                    </a:cubicBezTo>
                    <a:cubicBezTo>
                      <a:pt x="0" y="28"/>
                      <a:pt x="0" y="28"/>
                      <a:pt x="0" y="28"/>
                    </a:cubicBezTo>
                    <a:moveTo>
                      <a:pt x="0" y="28"/>
                    </a:moveTo>
                    <a:cubicBezTo>
                      <a:pt x="0" y="28"/>
                      <a:pt x="0" y="28"/>
                      <a:pt x="0" y="28"/>
                    </a:cubicBezTo>
                    <a:cubicBezTo>
                      <a:pt x="0" y="28"/>
                      <a:pt x="0" y="28"/>
                      <a:pt x="0" y="28"/>
                    </a:cubicBezTo>
                    <a:moveTo>
                      <a:pt x="0" y="28"/>
                    </a:moveTo>
                    <a:cubicBezTo>
                      <a:pt x="0" y="28"/>
                      <a:pt x="0" y="28"/>
                      <a:pt x="0" y="28"/>
                    </a:cubicBezTo>
                    <a:cubicBezTo>
                      <a:pt x="0" y="28"/>
                      <a:pt x="0" y="28"/>
                      <a:pt x="0" y="28"/>
                    </a:cubicBezTo>
                    <a:moveTo>
                      <a:pt x="0" y="27"/>
                    </a:moveTo>
                    <a:cubicBezTo>
                      <a:pt x="0" y="27"/>
                      <a:pt x="0" y="27"/>
                      <a:pt x="0" y="28"/>
                    </a:cubicBezTo>
                    <a:cubicBezTo>
                      <a:pt x="0" y="27"/>
                      <a:pt x="0" y="27"/>
                      <a:pt x="0" y="27"/>
                    </a:cubicBezTo>
                    <a:moveTo>
                      <a:pt x="0" y="27"/>
                    </a:moveTo>
                    <a:cubicBezTo>
                      <a:pt x="0" y="27"/>
                      <a:pt x="0" y="27"/>
                      <a:pt x="0" y="27"/>
                    </a:cubicBezTo>
                    <a:cubicBezTo>
                      <a:pt x="0" y="27"/>
                      <a:pt x="0" y="27"/>
                      <a:pt x="0" y="27"/>
                    </a:cubicBezTo>
                    <a:moveTo>
                      <a:pt x="0" y="26"/>
                    </a:moveTo>
                    <a:cubicBezTo>
                      <a:pt x="0" y="27"/>
                      <a:pt x="0" y="27"/>
                      <a:pt x="0" y="27"/>
                    </a:cubicBezTo>
                    <a:cubicBezTo>
                      <a:pt x="0" y="27"/>
                      <a:pt x="0" y="27"/>
                      <a:pt x="0" y="26"/>
                    </a:cubicBezTo>
                    <a:moveTo>
                      <a:pt x="0" y="26"/>
                    </a:moveTo>
                    <a:cubicBezTo>
                      <a:pt x="0" y="26"/>
                      <a:pt x="0" y="26"/>
                      <a:pt x="0" y="26"/>
                    </a:cubicBezTo>
                    <a:cubicBezTo>
                      <a:pt x="0" y="26"/>
                      <a:pt x="0" y="26"/>
                      <a:pt x="0" y="26"/>
                    </a:cubicBezTo>
                    <a:moveTo>
                      <a:pt x="0" y="26"/>
                    </a:moveTo>
                    <a:cubicBezTo>
                      <a:pt x="0" y="26"/>
                      <a:pt x="0" y="26"/>
                      <a:pt x="0" y="26"/>
                    </a:cubicBezTo>
                    <a:cubicBezTo>
                      <a:pt x="0" y="26"/>
                      <a:pt x="0" y="26"/>
                      <a:pt x="0" y="26"/>
                    </a:cubicBezTo>
                    <a:moveTo>
                      <a:pt x="0" y="26"/>
                    </a:moveTo>
                    <a:cubicBezTo>
                      <a:pt x="0" y="26"/>
                      <a:pt x="0" y="26"/>
                      <a:pt x="0" y="26"/>
                    </a:cubicBezTo>
                    <a:cubicBezTo>
                      <a:pt x="0" y="26"/>
                      <a:pt x="0" y="26"/>
                      <a:pt x="0" y="26"/>
                    </a:cubicBezTo>
                    <a:moveTo>
                      <a:pt x="0" y="25"/>
                    </a:moveTo>
                    <a:cubicBezTo>
                      <a:pt x="0" y="25"/>
                      <a:pt x="0" y="25"/>
                      <a:pt x="0" y="25"/>
                    </a:cubicBezTo>
                    <a:cubicBezTo>
                      <a:pt x="0" y="25"/>
                      <a:pt x="0" y="25"/>
                      <a:pt x="0" y="25"/>
                    </a:cubicBezTo>
                    <a:moveTo>
                      <a:pt x="0" y="25"/>
                    </a:moveTo>
                    <a:cubicBezTo>
                      <a:pt x="0" y="25"/>
                      <a:pt x="0" y="25"/>
                      <a:pt x="0" y="25"/>
                    </a:cubicBezTo>
                    <a:cubicBezTo>
                      <a:pt x="0" y="25"/>
                      <a:pt x="0" y="25"/>
                      <a:pt x="0" y="25"/>
                    </a:cubicBezTo>
                    <a:moveTo>
                      <a:pt x="0" y="25"/>
                    </a:moveTo>
                    <a:cubicBezTo>
                      <a:pt x="0" y="25"/>
                      <a:pt x="0" y="25"/>
                      <a:pt x="0" y="25"/>
                    </a:cubicBezTo>
                    <a:cubicBezTo>
                      <a:pt x="0" y="25"/>
                      <a:pt x="0" y="25"/>
                      <a:pt x="0" y="25"/>
                    </a:cubicBezTo>
                    <a:moveTo>
                      <a:pt x="0" y="24"/>
                    </a:moveTo>
                    <a:cubicBezTo>
                      <a:pt x="0" y="24"/>
                      <a:pt x="0" y="24"/>
                      <a:pt x="0" y="25"/>
                    </a:cubicBezTo>
                    <a:cubicBezTo>
                      <a:pt x="0" y="24"/>
                      <a:pt x="0" y="24"/>
                      <a:pt x="0" y="24"/>
                    </a:cubicBezTo>
                    <a:moveTo>
                      <a:pt x="0" y="24"/>
                    </a:moveTo>
                    <a:cubicBezTo>
                      <a:pt x="0" y="24"/>
                      <a:pt x="0" y="24"/>
                      <a:pt x="0" y="24"/>
                    </a:cubicBezTo>
                    <a:cubicBezTo>
                      <a:pt x="0" y="24"/>
                      <a:pt x="0" y="24"/>
                      <a:pt x="0" y="24"/>
                    </a:cubicBezTo>
                    <a:moveTo>
                      <a:pt x="0" y="24"/>
                    </a:moveTo>
                    <a:cubicBezTo>
                      <a:pt x="0" y="24"/>
                      <a:pt x="0" y="24"/>
                      <a:pt x="0" y="24"/>
                    </a:cubicBezTo>
                    <a:cubicBezTo>
                      <a:pt x="0" y="24"/>
                      <a:pt x="0" y="24"/>
                      <a:pt x="0" y="24"/>
                    </a:cubicBezTo>
                    <a:moveTo>
                      <a:pt x="0" y="23"/>
                    </a:moveTo>
                    <a:cubicBezTo>
                      <a:pt x="0" y="23"/>
                      <a:pt x="0" y="23"/>
                      <a:pt x="0" y="24"/>
                    </a:cubicBezTo>
                    <a:cubicBezTo>
                      <a:pt x="0" y="23"/>
                      <a:pt x="0" y="23"/>
                      <a:pt x="0" y="23"/>
                    </a:cubicBezTo>
                    <a:moveTo>
                      <a:pt x="0" y="23"/>
                    </a:moveTo>
                    <a:cubicBezTo>
                      <a:pt x="0" y="23"/>
                      <a:pt x="0" y="23"/>
                      <a:pt x="0" y="23"/>
                    </a:cubicBezTo>
                    <a:cubicBezTo>
                      <a:pt x="0" y="23"/>
                      <a:pt x="0" y="23"/>
                      <a:pt x="0" y="23"/>
                    </a:cubicBezTo>
                    <a:moveTo>
                      <a:pt x="0" y="23"/>
                    </a:moveTo>
                    <a:cubicBezTo>
                      <a:pt x="0" y="23"/>
                      <a:pt x="0" y="23"/>
                      <a:pt x="0" y="23"/>
                    </a:cubicBezTo>
                    <a:cubicBezTo>
                      <a:pt x="0" y="23"/>
                      <a:pt x="0" y="23"/>
                      <a:pt x="0" y="23"/>
                    </a:cubicBezTo>
                    <a:moveTo>
                      <a:pt x="0" y="22"/>
                    </a:moveTo>
                    <a:cubicBezTo>
                      <a:pt x="0" y="22"/>
                      <a:pt x="0" y="22"/>
                      <a:pt x="0" y="22"/>
                    </a:cubicBezTo>
                    <a:cubicBezTo>
                      <a:pt x="0" y="22"/>
                      <a:pt x="0" y="22"/>
                      <a:pt x="0" y="22"/>
                    </a:cubicBezTo>
                    <a:moveTo>
                      <a:pt x="0" y="22"/>
                    </a:moveTo>
                    <a:cubicBezTo>
                      <a:pt x="0" y="22"/>
                      <a:pt x="0" y="22"/>
                      <a:pt x="0" y="22"/>
                    </a:cubicBezTo>
                    <a:cubicBezTo>
                      <a:pt x="0" y="22"/>
                      <a:pt x="0" y="22"/>
                      <a:pt x="0" y="22"/>
                    </a:cubicBezTo>
                    <a:moveTo>
                      <a:pt x="0" y="22"/>
                    </a:moveTo>
                    <a:cubicBezTo>
                      <a:pt x="0" y="22"/>
                      <a:pt x="0" y="22"/>
                      <a:pt x="0" y="22"/>
                    </a:cubicBezTo>
                    <a:cubicBezTo>
                      <a:pt x="0" y="22"/>
                      <a:pt x="0" y="22"/>
                      <a:pt x="0" y="22"/>
                    </a:cubicBezTo>
                    <a:moveTo>
                      <a:pt x="0" y="21"/>
                    </a:moveTo>
                    <a:cubicBezTo>
                      <a:pt x="0" y="21"/>
                      <a:pt x="0" y="22"/>
                      <a:pt x="0" y="22"/>
                    </a:cubicBezTo>
                    <a:cubicBezTo>
                      <a:pt x="0" y="22"/>
                      <a:pt x="0" y="21"/>
                      <a:pt x="0" y="21"/>
                    </a:cubicBezTo>
                    <a:moveTo>
                      <a:pt x="0" y="21"/>
                    </a:moveTo>
                    <a:cubicBezTo>
                      <a:pt x="0" y="21"/>
                      <a:pt x="0" y="21"/>
                      <a:pt x="0" y="21"/>
                    </a:cubicBezTo>
                    <a:cubicBezTo>
                      <a:pt x="0" y="21"/>
                      <a:pt x="0" y="21"/>
                      <a:pt x="0" y="21"/>
                    </a:cubicBezTo>
                    <a:moveTo>
                      <a:pt x="0" y="21"/>
                    </a:moveTo>
                    <a:cubicBezTo>
                      <a:pt x="0" y="21"/>
                      <a:pt x="0" y="21"/>
                      <a:pt x="0" y="21"/>
                    </a:cubicBezTo>
                    <a:cubicBezTo>
                      <a:pt x="0" y="21"/>
                      <a:pt x="0" y="21"/>
                      <a:pt x="0" y="21"/>
                    </a:cubicBezTo>
                    <a:moveTo>
                      <a:pt x="0" y="20"/>
                    </a:moveTo>
                    <a:cubicBezTo>
                      <a:pt x="0" y="21"/>
                      <a:pt x="0" y="21"/>
                      <a:pt x="0" y="21"/>
                    </a:cubicBezTo>
                    <a:cubicBezTo>
                      <a:pt x="0" y="21"/>
                      <a:pt x="0" y="21"/>
                      <a:pt x="0" y="20"/>
                    </a:cubicBezTo>
                    <a:moveTo>
                      <a:pt x="0" y="20"/>
                    </a:move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moveTo>
                      <a:pt x="0" y="19"/>
                    </a:moveTo>
                    <a:cubicBezTo>
                      <a:pt x="0" y="19"/>
                      <a:pt x="0" y="20"/>
                      <a:pt x="0" y="20"/>
                    </a:cubicBezTo>
                    <a:cubicBezTo>
                      <a:pt x="0" y="20"/>
                      <a:pt x="0" y="19"/>
                      <a:pt x="0" y="19"/>
                    </a:cubicBezTo>
                    <a:moveTo>
                      <a:pt x="0" y="19"/>
                    </a:moveTo>
                    <a:cubicBezTo>
                      <a:pt x="0" y="19"/>
                      <a:pt x="0" y="19"/>
                      <a:pt x="0" y="19"/>
                    </a:cubicBezTo>
                    <a:cubicBezTo>
                      <a:pt x="0" y="19"/>
                      <a:pt x="0" y="19"/>
                      <a:pt x="0" y="19"/>
                    </a:cubicBezTo>
                    <a:moveTo>
                      <a:pt x="0" y="19"/>
                    </a:moveTo>
                    <a:cubicBezTo>
                      <a:pt x="0" y="19"/>
                      <a:pt x="0" y="19"/>
                      <a:pt x="0" y="19"/>
                    </a:cubicBezTo>
                    <a:cubicBezTo>
                      <a:pt x="0" y="19"/>
                      <a:pt x="0" y="19"/>
                      <a:pt x="0" y="19"/>
                    </a:cubicBezTo>
                    <a:moveTo>
                      <a:pt x="0" y="18"/>
                    </a:moveTo>
                    <a:cubicBezTo>
                      <a:pt x="0" y="18"/>
                      <a:pt x="0" y="19"/>
                      <a:pt x="0" y="19"/>
                    </a:cubicBezTo>
                    <a:cubicBezTo>
                      <a:pt x="0" y="19"/>
                      <a:pt x="0" y="18"/>
                      <a:pt x="0" y="18"/>
                    </a:cubicBezTo>
                    <a:moveTo>
                      <a:pt x="0" y="18"/>
                    </a:move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moveTo>
                      <a:pt x="0" y="18"/>
                    </a:move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moveTo>
                      <a:pt x="0" y="18"/>
                    </a:move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moveTo>
                      <a:pt x="0" y="17"/>
                    </a:moveTo>
                    <a:cubicBezTo>
                      <a:pt x="0" y="17"/>
                      <a:pt x="0" y="17"/>
                      <a:pt x="0" y="18"/>
                    </a:cubicBezTo>
                    <a:cubicBezTo>
                      <a:pt x="0" y="17"/>
                      <a:pt x="0" y="17"/>
                      <a:pt x="0" y="17"/>
                    </a:cubicBezTo>
                    <a:moveTo>
                      <a:pt x="0" y="17"/>
                    </a:move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moveTo>
                      <a:pt x="1" y="16"/>
                    </a:moveTo>
                    <a:cubicBezTo>
                      <a:pt x="1" y="16"/>
                      <a:pt x="0" y="16"/>
                      <a:pt x="0" y="17"/>
                    </a:cubicBezTo>
                    <a:cubicBezTo>
                      <a:pt x="0" y="16"/>
                      <a:pt x="1" y="16"/>
                      <a:pt x="1" y="16"/>
                    </a:cubicBezTo>
                    <a:moveTo>
                      <a:pt x="1" y="16"/>
                    </a:move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moveTo>
                      <a:pt x="1" y="15"/>
                    </a:move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5"/>
                    </a:cubicBezTo>
                    <a:moveTo>
                      <a:pt x="1" y="15"/>
                    </a:moveTo>
                    <a:cubicBezTo>
                      <a:pt x="1" y="15"/>
                      <a:pt x="1" y="15"/>
                      <a:pt x="1" y="15"/>
                    </a:cubicBezTo>
                    <a:cubicBezTo>
                      <a:pt x="1" y="15"/>
                      <a:pt x="1" y="15"/>
                      <a:pt x="1" y="15"/>
                    </a:cubicBezTo>
                    <a:moveTo>
                      <a:pt x="1" y="15"/>
                    </a:moveTo>
                    <a:cubicBezTo>
                      <a:pt x="1" y="15"/>
                      <a:pt x="1" y="15"/>
                      <a:pt x="1" y="15"/>
                    </a:cubicBezTo>
                    <a:cubicBezTo>
                      <a:pt x="1" y="15"/>
                      <a:pt x="1" y="15"/>
                      <a:pt x="1" y="15"/>
                    </a:cubicBezTo>
                    <a:moveTo>
                      <a:pt x="1" y="15"/>
                    </a:moveTo>
                    <a:cubicBezTo>
                      <a:pt x="1" y="15"/>
                      <a:pt x="1" y="15"/>
                      <a:pt x="1" y="15"/>
                    </a:cubicBezTo>
                    <a:cubicBezTo>
                      <a:pt x="1" y="15"/>
                      <a:pt x="1" y="15"/>
                      <a:pt x="1" y="15"/>
                    </a:cubicBezTo>
                    <a:moveTo>
                      <a:pt x="1" y="14"/>
                    </a:moveTo>
                    <a:cubicBezTo>
                      <a:pt x="1" y="14"/>
                      <a:pt x="1" y="15"/>
                      <a:pt x="1" y="15"/>
                    </a:cubicBezTo>
                    <a:cubicBezTo>
                      <a:pt x="1" y="15"/>
                      <a:pt x="1" y="14"/>
                      <a:pt x="1" y="14"/>
                    </a:cubicBezTo>
                    <a:moveTo>
                      <a:pt x="1" y="14"/>
                    </a:moveTo>
                    <a:cubicBezTo>
                      <a:pt x="1" y="14"/>
                      <a:pt x="1" y="14"/>
                      <a:pt x="1" y="14"/>
                    </a:cubicBezTo>
                    <a:cubicBezTo>
                      <a:pt x="1" y="14"/>
                      <a:pt x="1" y="14"/>
                      <a:pt x="1" y="14"/>
                    </a:cubicBezTo>
                    <a:moveTo>
                      <a:pt x="1" y="13"/>
                    </a:moveTo>
                    <a:cubicBezTo>
                      <a:pt x="1" y="14"/>
                      <a:pt x="1" y="14"/>
                      <a:pt x="1" y="14"/>
                    </a:cubicBezTo>
                    <a:cubicBezTo>
                      <a:pt x="1" y="14"/>
                      <a:pt x="1" y="14"/>
                      <a:pt x="1" y="13"/>
                    </a:cubicBezTo>
                    <a:moveTo>
                      <a:pt x="1" y="13"/>
                    </a:moveTo>
                    <a:cubicBezTo>
                      <a:pt x="1" y="13"/>
                      <a:pt x="1" y="13"/>
                      <a:pt x="1" y="13"/>
                    </a:cubicBezTo>
                    <a:cubicBezTo>
                      <a:pt x="1" y="13"/>
                      <a:pt x="1" y="13"/>
                      <a:pt x="1" y="13"/>
                    </a:cubicBezTo>
                    <a:moveTo>
                      <a:pt x="1" y="12"/>
                    </a:moveTo>
                    <a:cubicBezTo>
                      <a:pt x="1" y="13"/>
                      <a:pt x="1" y="13"/>
                      <a:pt x="1" y="13"/>
                    </a:cubicBezTo>
                    <a:cubicBezTo>
                      <a:pt x="1" y="13"/>
                      <a:pt x="1" y="13"/>
                      <a:pt x="1" y="12"/>
                    </a:cubicBezTo>
                    <a:moveTo>
                      <a:pt x="1" y="12"/>
                    </a:moveTo>
                    <a:cubicBezTo>
                      <a:pt x="1" y="12"/>
                      <a:pt x="1" y="12"/>
                      <a:pt x="1" y="12"/>
                    </a:cubicBezTo>
                    <a:cubicBezTo>
                      <a:pt x="1" y="12"/>
                      <a:pt x="1" y="12"/>
                      <a:pt x="1" y="12"/>
                    </a:cubicBezTo>
                    <a:moveTo>
                      <a:pt x="1" y="12"/>
                    </a:moveTo>
                    <a:cubicBezTo>
                      <a:pt x="1" y="12"/>
                      <a:pt x="1" y="12"/>
                      <a:pt x="1" y="12"/>
                    </a:cubicBezTo>
                    <a:cubicBezTo>
                      <a:pt x="1" y="12"/>
                      <a:pt x="1" y="12"/>
                      <a:pt x="1" y="12"/>
                    </a:cubicBezTo>
                    <a:moveTo>
                      <a:pt x="1" y="11"/>
                    </a:moveTo>
                    <a:cubicBezTo>
                      <a:pt x="1" y="12"/>
                      <a:pt x="1" y="12"/>
                      <a:pt x="1" y="12"/>
                    </a:cubicBezTo>
                    <a:cubicBezTo>
                      <a:pt x="1" y="12"/>
                      <a:pt x="1" y="12"/>
                      <a:pt x="1" y="11"/>
                    </a:cubicBezTo>
                    <a:moveTo>
                      <a:pt x="1" y="11"/>
                    </a:moveTo>
                    <a:cubicBezTo>
                      <a:pt x="1" y="11"/>
                      <a:pt x="1" y="11"/>
                      <a:pt x="1" y="11"/>
                    </a:cubicBezTo>
                    <a:cubicBezTo>
                      <a:pt x="1" y="11"/>
                      <a:pt x="1" y="11"/>
                      <a:pt x="1" y="11"/>
                    </a:cubicBezTo>
                    <a:moveTo>
                      <a:pt x="1" y="11"/>
                    </a:moveTo>
                    <a:cubicBezTo>
                      <a:pt x="1" y="11"/>
                      <a:pt x="1" y="11"/>
                      <a:pt x="1" y="11"/>
                    </a:cubicBezTo>
                    <a:cubicBezTo>
                      <a:pt x="1" y="11"/>
                      <a:pt x="1" y="11"/>
                      <a:pt x="1" y="11"/>
                    </a:cubicBezTo>
                    <a:moveTo>
                      <a:pt x="2" y="11"/>
                    </a:moveTo>
                    <a:cubicBezTo>
                      <a:pt x="2" y="11"/>
                      <a:pt x="1" y="11"/>
                      <a:pt x="1" y="11"/>
                    </a:cubicBezTo>
                    <a:cubicBezTo>
                      <a:pt x="1" y="11"/>
                      <a:pt x="2" y="11"/>
                      <a:pt x="2" y="11"/>
                    </a:cubicBezTo>
                    <a:moveTo>
                      <a:pt x="2" y="10"/>
                    </a:moveTo>
                    <a:cubicBezTo>
                      <a:pt x="2" y="10"/>
                      <a:pt x="2" y="11"/>
                      <a:pt x="2" y="11"/>
                    </a:cubicBezTo>
                    <a:cubicBezTo>
                      <a:pt x="2" y="11"/>
                      <a:pt x="2" y="10"/>
                      <a:pt x="2" y="10"/>
                    </a:cubicBezTo>
                    <a:moveTo>
                      <a:pt x="2" y="10"/>
                    </a:move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moveTo>
                      <a:pt x="2" y="10"/>
                    </a:move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moveTo>
                      <a:pt x="2" y="9"/>
                    </a:move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2" y="10"/>
                      <a:pt x="2" y="9"/>
                    </a:cubicBezTo>
                    <a:moveTo>
                      <a:pt x="2" y="9"/>
                    </a:move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moveTo>
                      <a:pt x="2" y="9"/>
                    </a:move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moveTo>
                      <a:pt x="2" y="9"/>
                    </a:move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moveTo>
                      <a:pt x="2" y="8"/>
                    </a:moveTo>
                    <a:cubicBezTo>
                      <a:pt x="2" y="8"/>
                      <a:pt x="2" y="9"/>
                      <a:pt x="2" y="9"/>
                    </a:cubicBezTo>
                    <a:cubicBezTo>
                      <a:pt x="2" y="9"/>
                      <a:pt x="2" y="8"/>
                      <a:pt x="2" y="8"/>
                    </a:cubicBezTo>
                    <a:moveTo>
                      <a:pt x="2" y="8"/>
                    </a:move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moveTo>
                      <a:pt x="2" y="8"/>
                    </a:move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moveTo>
                      <a:pt x="2" y="8"/>
                    </a:move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moveTo>
                      <a:pt x="2" y="7"/>
                    </a:moveTo>
                    <a:cubicBezTo>
                      <a:pt x="2" y="7"/>
                      <a:pt x="2" y="7"/>
                      <a:pt x="2" y="7"/>
                    </a:cubicBezTo>
                    <a:cubicBezTo>
                      <a:pt x="2" y="7"/>
                      <a:pt x="2" y="7"/>
                      <a:pt x="2" y="7"/>
                    </a:cubicBezTo>
                    <a:moveTo>
                      <a:pt x="2" y="7"/>
                    </a:moveTo>
                    <a:cubicBezTo>
                      <a:pt x="2" y="7"/>
                      <a:pt x="2" y="7"/>
                      <a:pt x="2" y="7"/>
                    </a:cubicBezTo>
                    <a:cubicBezTo>
                      <a:pt x="2" y="7"/>
                      <a:pt x="2" y="7"/>
                      <a:pt x="2" y="7"/>
                    </a:cubicBezTo>
                    <a:moveTo>
                      <a:pt x="2" y="7"/>
                    </a:moveTo>
                    <a:cubicBezTo>
                      <a:pt x="2" y="7"/>
                      <a:pt x="2" y="7"/>
                      <a:pt x="2" y="7"/>
                    </a:cubicBezTo>
                    <a:cubicBezTo>
                      <a:pt x="2" y="7"/>
                      <a:pt x="2" y="7"/>
                      <a:pt x="2" y="7"/>
                    </a:cubicBezTo>
                    <a:moveTo>
                      <a:pt x="3" y="6"/>
                    </a:moveTo>
                    <a:cubicBezTo>
                      <a:pt x="3" y="6"/>
                      <a:pt x="2" y="7"/>
                      <a:pt x="2" y="7"/>
                    </a:cubicBezTo>
                    <a:cubicBezTo>
                      <a:pt x="2" y="7"/>
                      <a:pt x="3" y="6"/>
                      <a:pt x="3" y="6"/>
                    </a:cubicBezTo>
                    <a:moveTo>
                      <a:pt x="3" y="6"/>
                    </a:moveTo>
                    <a:cubicBezTo>
                      <a:pt x="3" y="6"/>
                      <a:pt x="3" y="6"/>
                      <a:pt x="3" y="6"/>
                    </a:cubicBezTo>
                    <a:cubicBezTo>
                      <a:pt x="3" y="6"/>
                      <a:pt x="3" y="6"/>
                      <a:pt x="3" y="6"/>
                    </a:cubicBezTo>
                    <a:moveTo>
                      <a:pt x="3" y="6"/>
                    </a:moveTo>
                    <a:cubicBezTo>
                      <a:pt x="3" y="6"/>
                      <a:pt x="3" y="6"/>
                      <a:pt x="3" y="6"/>
                    </a:cubicBezTo>
                    <a:cubicBezTo>
                      <a:pt x="3" y="6"/>
                      <a:pt x="3" y="6"/>
                      <a:pt x="3" y="6"/>
                    </a:cubicBezTo>
                    <a:moveTo>
                      <a:pt x="3" y="6"/>
                    </a:moveTo>
                    <a:cubicBezTo>
                      <a:pt x="3" y="6"/>
                      <a:pt x="3" y="6"/>
                      <a:pt x="3" y="6"/>
                    </a:cubicBezTo>
                    <a:cubicBezTo>
                      <a:pt x="3" y="6"/>
                      <a:pt x="3" y="6"/>
                      <a:pt x="3" y="6"/>
                    </a:cubicBezTo>
                    <a:moveTo>
                      <a:pt x="3" y="5"/>
                    </a:move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moveTo>
                      <a:pt x="3" y="5"/>
                    </a:move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moveTo>
                      <a:pt x="3" y="5"/>
                    </a:move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moveTo>
                      <a:pt x="3" y="4"/>
                    </a:move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3" y="5"/>
                      <a:pt x="3" y="4"/>
                    </a:cubicBezTo>
                    <a:moveTo>
                      <a:pt x="3" y="4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moveTo>
                      <a:pt x="3" y="4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moveTo>
                      <a:pt x="3" y="4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moveTo>
                      <a:pt x="3" y="3"/>
                    </a:moveTo>
                    <a:cubicBezTo>
                      <a:pt x="3" y="3"/>
                      <a:pt x="3" y="3"/>
                      <a:pt x="3" y="4"/>
                    </a:cubicBezTo>
                    <a:cubicBezTo>
                      <a:pt x="3" y="3"/>
                      <a:pt x="3" y="3"/>
                      <a:pt x="3" y="3"/>
                    </a:cubicBezTo>
                    <a:moveTo>
                      <a:pt x="3" y="3"/>
                    </a:move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moveTo>
                      <a:pt x="4" y="3"/>
                    </a:moveTo>
                    <a:cubicBezTo>
                      <a:pt x="4" y="3"/>
                      <a:pt x="4" y="3"/>
                      <a:pt x="3" y="3"/>
                    </a:cubicBezTo>
                    <a:cubicBezTo>
                      <a:pt x="4" y="3"/>
                      <a:pt x="4" y="3"/>
                      <a:pt x="4" y="3"/>
                    </a:cubicBezTo>
                    <a:moveTo>
                      <a:pt x="4" y="3"/>
                    </a:moveTo>
                    <a:cubicBezTo>
                      <a:pt x="4" y="3"/>
                      <a:pt x="4" y="3"/>
                      <a:pt x="4" y="3"/>
                    </a:cubicBezTo>
                    <a:cubicBezTo>
                      <a:pt x="4" y="3"/>
                      <a:pt x="4" y="3"/>
                      <a:pt x="4" y="3"/>
                    </a:cubicBezTo>
                    <a:moveTo>
                      <a:pt x="4" y="2"/>
                    </a:move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moveTo>
                      <a:pt x="4" y="2"/>
                    </a:move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moveTo>
                      <a:pt x="4" y="1"/>
                    </a:move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moveTo>
                      <a:pt x="4" y="1"/>
                    </a:move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moveTo>
                      <a:pt x="4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</a:path>
                </a:pathLst>
              </a:custGeom>
              <a:solidFill>
                <a:srgbClr val="E56A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1" anchor="t" anchorCtr="0" compatLnSpc="1">
                <a:prstTxWarp prst="textNoShape">
                  <a:avLst/>
                </a:prstTxWarp>
              </a:bodyPr>
              <a:lstStyle/>
              <a:p>
                <a:pPr algn="r" rtl="1"/>
                <a:endParaRPr lang="ar-SA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105" name="شكل حر 35">
                <a:extLst>
                  <a:ext uri="{FF2B5EF4-FFF2-40B4-BE49-F238E27FC236}">
                    <a16:creationId xmlns:a16="http://schemas.microsoft.com/office/drawing/2014/main" id="{3FB50512-5189-390C-ACCA-7B18138FFBC3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9490075" y="2494353"/>
                <a:ext cx="190500" cy="425450"/>
              </a:xfrm>
              <a:custGeom>
                <a:avLst/>
                <a:gdLst>
                  <a:gd name="T0" fmla="*/ 4 w 78"/>
                  <a:gd name="T1" fmla="*/ 53 h 174"/>
                  <a:gd name="T2" fmla="*/ 4 w 78"/>
                  <a:gd name="T3" fmla="*/ 54 h 174"/>
                  <a:gd name="T4" fmla="*/ 3 w 78"/>
                  <a:gd name="T5" fmla="*/ 55 h 174"/>
                  <a:gd name="T6" fmla="*/ 3 w 78"/>
                  <a:gd name="T7" fmla="*/ 56 h 174"/>
                  <a:gd name="T8" fmla="*/ 3 w 78"/>
                  <a:gd name="T9" fmla="*/ 56 h 174"/>
                  <a:gd name="T10" fmla="*/ 3 w 78"/>
                  <a:gd name="T11" fmla="*/ 57 h 174"/>
                  <a:gd name="T12" fmla="*/ 3 w 78"/>
                  <a:gd name="T13" fmla="*/ 58 h 174"/>
                  <a:gd name="T14" fmla="*/ 3 w 78"/>
                  <a:gd name="T15" fmla="*/ 58 h 174"/>
                  <a:gd name="T16" fmla="*/ 2 w 78"/>
                  <a:gd name="T17" fmla="*/ 59 h 174"/>
                  <a:gd name="T18" fmla="*/ 2 w 78"/>
                  <a:gd name="T19" fmla="*/ 60 h 174"/>
                  <a:gd name="T20" fmla="*/ 2 w 78"/>
                  <a:gd name="T21" fmla="*/ 61 h 174"/>
                  <a:gd name="T22" fmla="*/ 2 w 78"/>
                  <a:gd name="T23" fmla="*/ 61 h 174"/>
                  <a:gd name="T24" fmla="*/ 2 w 78"/>
                  <a:gd name="T25" fmla="*/ 62 h 174"/>
                  <a:gd name="T26" fmla="*/ 2 w 78"/>
                  <a:gd name="T27" fmla="*/ 63 h 174"/>
                  <a:gd name="T28" fmla="*/ 1 w 78"/>
                  <a:gd name="T29" fmla="*/ 63 h 174"/>
                  <a:gd name="T30" fmla="*/ 1 w 78"/>
                  <a:gd name="T31" fmla="*/ 64 h 174"/>
                  <a:gd name="T32" fmla="*/ 1 w 78"/>
                  <a:gd name="T33" fmla="*/ 65 h 174"/>
                  <a:gd name="T34" fmla="*/ 1 w 78"/>
                  <a:gd name="T35" fmla="*/ 66 h 174"/>
                  <a:gd name="T36" fmla="*/ 1 w 78"/>
                  <a:gd name="T37" fmla="*/ 67 h 174"/>
                  <a:gd name="T38" fmla="*/ 1 w 78"/>
                  <a:gd name="T39" fmla="*/ 68 h 174"/>
                  <a:gd name="T40" fmla="*/ 0 w 78"/>
                  <a:gd name="T41" fmla="*/ 69 h 174"/>
                  <a:gd name="T42" fmla="*/ 0 w 78"/>
                  <a:gd name="T43" fmla="*/ 70 h 174"/>
                  <a:gd name="T44" fmla="*/ 0 w 78"/>
                  <a:gd name="T45" fmla="*/ 71 h 174"/>
                  <a:gd name="T46" fmla="*/ 0 w 78"/>
                  <a:gd name="T47" fmla="*/ 71 h 174"/>
                  <a:gd name="T48" fmla="*/ 0 w 78"/>
                  <a:gd name="T49" fmla="*/ 73 h 174"/>
                  <a:gd name="T50" fmla="*/ 0 w 78"/>
                  <a:gd name="T51" fmla="*/ 73 h 174"/>
                  <a:gd name="T52" fmla="*/ 0 w 78"/>
                  <a:gd name="T53" fmla="*/ 74 h 174"/>
                  <a:gd name="T54" fmla="*/ 0 w 78"/>
                  <a:gd name="T55" fmla="*/ 75 h 174"/>
                  <a:gd name="T56" fmla="*/ 0 w 78"/>
                  <a:gd name="T57" fmla="*/ 76 h 174"/>
                  <a:gd name="T58" fmla="*/ 0 w 78"/>
                  <a:gd name="T59" fmla="*/ 77 h 174"/>
                  <a:gd name="T60" fmla="*/ 0 w 78"/>
                  <a:gd name="T61" fmla="*/ 77 h 174"/>
                  <a:gd name="T62" fmla="*/ 0 w 78"/>
                  <a:gd name="T63" fmla="*/ 78 h 174"/>
                  <a:gd name="T64" fmla="*/ 0 w 78"/>
                  <a:gd name="T65" fmla="*/ 79 h 174"/>
                  <a:gd name="T66" fmla="*/ 0 w 78"/>
                  <a:gd name="T67" fmla="*/ 80 h 174"/>
                  <a:gd name="T68" fmla="*/ 0 w 78"/>
                  <a:gd name="T69" fmla="*/ 81 h 174"/>
                  <a:gd name="T70" fmla="*/ 0 w 78"/>
                  <a:gd name="T71" fmla="*/ 81 h 174"/>
                  <a:gd name="T72" fmla="*/ 0 w 78"/>
                  <a:gd name="T73" fmla="*/ 82 h 174"/>
                  <a:gd name="T74" fmla="*/ 0 w 78"/>
                  <a:gd name="T75" fmla="*/ 83 h 174"/>
                  <a:gd name="T76" fmla="*/ 0 w 78"/>
                  <a:gd name="T77" fmla="*/ 84 h 174"/>
                  <a:gd name="T78" fmla="*/ 0 w 78"/>
                  <a:gd name="T79" fmla="*/ 84 h 174"/>
                  <a:gd name="T80" fmla="*/ 0 w 78"/>
                  <a:gd name="T81" fmla="*/ 85 h 174"/>
                  <a:gd name="T82" fmla="*/ 0 w 78"/>
                  <a:gd name="T83" fmla="*/ 86 h 174"/>
                  <a:gd name="T84" fmla="*/ 0 w 78"/>
                  <a:gd name="T85" fmla="*/ 87 h 174"/>
                  <a:gd name="T86" fmla="*/ 0 w 78"/>
                  <a:gd name="T87" fmla="*/ 87 h 174"/>
                  <a:gd name="T88" fmla="*/ 0 w 78"/>
                  <a:gd name="T89" fmla="*/ 88 h 174"/>
                  <a:gd name="T90" fmla="*/ 0 w 78"/>
                  <a:gd name="T91" fmla="*/ 89 h 174"/>
                  <a:gd name="T92" fmla="*/ 0 w 78"/>
                  <a:gd name="T93" fmla="*/ 90 h 174"/>
                  <a:gd name="T94" fmla="*/ 0 w 78"/>
                  <a:gd name="T95" fmla="*/ 90 h 174"/>
                  <a:gd name="T96" fmla="*/ 0 w 78"/>
                  <a:gd name="T97" fmla="*/ 91 h 174"/>
                  <a:gd name="T98" fmla="*/ 0 w 78"/>
                  <a:gd name="T99" fmla="*/ 92 h 174"/>
                  <a:gd name="T100" fmla="*/ 0 w 78"/>
                  <a:gd name="T101" fmla="*/ 92 h 174"/>
                  <a:gd name="T102" fmla="*/ 0 w 78"/>
                  <a:gd name="T103" fmla="*/ 94 h 174"/>
                  <a:gd name="T104" fmla="*/ 0 w 78"/>
                  <a:gd name="T105" fmla="*/ 94 h 174"/>
                  <a:gd name="T106" fmla="*/ 1 w 78"/>
                  <a:gd name="T107" fmla="*/ 97 h 174"/>
                  <a:gd name="T108" fmla="*/ 15 w 78"/>
                  <a:gd name="T109" fmla="*/ 78 h 1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78" h="174">
                    <a:moveTo>
                      <a:pt x="48" y="0"/>
                    </a:moveTo>
                    <a:cubicBezTo>
                      <a:pt x="28" y="11"/>
                      <a:pt x="12" y="30"/>
                      <a:pt x="4" y="52"/>
                    </a:cubicBezTo>
                    <a:cubicBezTo>
                      <a:pt x="4" y="52"/>
                      <a:pt x="4" y="52"/>
                      <a:pt x="4" y="52"/>
                    </a:cubicBezTo>
                    <a:cubicBezTo>
                      <a:pt x="4" y="52"/>
                      <a:pt x="4" y="52"/>
                      <a:pt x="4" y="53"/>
                    </a:cubicBezTo>
                    <a:cubicBezTo>
                      <a:pt x="4" y="53"/>
                      <a:pt x="4" y="53"/>
                      <a:pt x="4" y="53"/>
                    </a:cubicBezTo>
                    <a:cubicBezTo>
                      <a:pt x="4" y="53"/>
                      <a:pt x="4" y="53"/>
                      <a:pt x="4" y="53"/>
                    </a:cubicBezTo>
                    <a:cubicBezTo>
                      <a:pt x="4" y="53"/>
                      <a:pt x="4" y="53"/>
                      <a:pt x="4" y="53"/>
                    </a:cubicBezTo>
                    <a:cubicBezTo>
                      <a:pt x="4" y="53"/>
                      <a:pt x="4" y="54"/>
                      <a:pt x="4" y="54"/>
                    </a:cubicBezTo>
                    <a:cubicBezTo>
                      <a:pt x="4" y="54"/>
                      <a:pt x="4" y="54"/>
                      <a:pt x="4" y="54"/>
                    </a:cubicBezTo>
                    <a:cubicBezTo>
                      <a:pt x="4" y="54"/>
                      <a:pt x="4" y="54"/>
                      <a:pt x="4" y="54"/>
                    </a:cubicBezTo>
                    <a:cubicBezTo>
                      <a:pt x="4" y="54"/>
                      <a:pt x="4" y="54"/>
                      <a:pt x="4" y="54"/>
                    </a:cubicBezTo>
                    <a:cubicBezTo>
                      <a:pt x="4" y="54"/>
                      <a:pt x="4" y="54"/>
                      <a:pt x="4" y="55"/>
                    </a:cubicBezTo>
                    <a:cubicBezTo>
                      <a:pt x="4" y="55"/>
                      <a:pt x="4" y="55"/>
                      <a:pt x="4" y="55"/>
                    </a:cubicBezTo>
                    <a:cubicBezTo>
                      <a:pt x="4" y="55"/>
                      <a:pt x="4" y="55"/>
                      <a:pt x="4" y="55"/>
                    </a:cubicBezTo>
                    <a:cubicBezTo>
                      <a:pt x="4" y="55"/>
                      <a:pt x="4" y="55"/>
                      <a:pt x="3" y="55"/>
                    </a:cubicBezTo>
                    <a:cubicBezTo>
                      <a:pt x="3" y="55"/>
                      <a:pt x="3" y="55"/>
                      <a:pt x="3" y="55"/>
                    </a:cubicBezTo>
                    <a:cubicBezTo>
                      <a:pt x="3" y="55"/>
                      <a:pt x="3" y="55"/>
                      <a:pt x="3" y="55"/>
                    </a:cubicBezTo>
                    <a:cubicBezTo>
                      <a:pt x="3" y="55"/>
                      <a:pt x="3" y="55"/>
                      <a:pt x="3" y="55"/>
                    </a:cubicBezTo>
                    <a:cubicBezTo>
                      <a:pt x="3" y="55"/>
                      <a:pt x="3" y="55"/>
                      <a:pt x="3" y="56"/>
                    </a:cubicBezTo>
                    <a:cubicBezTo>
                      <a:pt x="3" y="56"/>
                      <a:pt x="3" y="56"/>
                      <a:pt x="3" y="56"/>
                    </a:cubicBezTo>
                    <a:cubicBezTo>
                      <a:pt x="3" y="56"/>
                      <a:pt x="3" y="56"/>
                      <a:pt x="3" y="56"/>
                    </a:cubicBezTo>
                    <a:cubicBezTo>
                      <a:pt x="3" y="56"/>
                      <a:pt x="3" y="56"/>
                      <a:pt x="3" y="56"/>
                    </a:cubicBezTo>
                    <a:cubicBezTo>
                      <a:pt x="3" y="56"/>
                      <a:pt x="3" y="56"/>
                      <a:pt x="3" y="56"/>
                    </a:cubicBezTo>
                    <a:cubicBezTo>
                      <a:pt x="3" y="56"/>
                      <a:pt x="3" y="56"/>
                      <a:pt x="3" y="56"/>
                    </a:cubicBezTo>
                    <a:cubicBezTo>
                      <a:pt x="3" y="56"/>
                      <a:pt x="3" y="56"/>
                      <a:pt x="3" y="56"/>
                    </a:cubicBezTo>
                    <a:cubicBezTo>
                      <a:pt x="3" y="56"/>
                      <a:pt x="3" y="56"/>
                      <a:pt x="3" y="56"/>
                    </a:cubicBezTo>
                    <a:cubicBezTo>
                      <a:pt x="3" y="57"/>
                      <a:pt x="3" y="57"/>
                      <a:pt x="3" y="57"/>
                    </a:cubicBezTo>
                    <a:cubicBezTo>
                      <a:pt x="3" y="57"/>
                      <a:pt x="3" y="57"/>
                      <a:pt x="3" y="57"/>
                    </a:cubicBezTo>
                    <a:cubicBezTo>
                      <a:pt x="3" y="57"/>
                      <a:pt x="3" y="57"/>
                      <a:pt x="3" y="57"/>
                    </a:cubicBezTo>
                    <a:cubicBezTo>
                      <a:pt x="3" y="57"/>
                      <a:pt x="3" y="57"/>
                      <a:pt x="3" y="57"/>
                    </a:cubicBezTo>
                    <a:cubicBezTo>
                      <a:pt x="3" y="57"/>
                      <a:pt x="3" y="57"/>
                      <a:pt x="3" y="57"/>
                    </a:cubicBezTo>
                    <a:cubicBezTo>
                      <a:pt x="3" y="57"/>
                      <a:pt x="3" y="57"/>
                      <a:pt x="3" y="57"/>
                    </a:cubicBezTo>
                    <a:cubicBezTo>
                      <a:pt x="3" y="57"/>
                      <a:pt x="3" y="57"/>
                      <a:pt x="3" y="57"/>
                    </a:cubicBezTo>
                    <a:cubicBezTo>
                      <a:pt x="3" y="58"/>
                      <a:pt x="3" y="58"/>
                      <a:pt x="3" y="58"/>
                    </a:cubicBezTo>
                    <a:cubicBezTo>
                      <a:pt x="3" y="58"/>
                      <a:pt x="3" y="58"/>
                      <a:pt x="3" y="58"/>
                    </a:cubicBezTo>
                    <a:cubicBezTo>
                      <a:pt x="3" y="58"/>
                      <a:pt x="3" y="58"/>
                      <a:pt x="3" y="58"/>
                    </a:cubicBezTo>
                    <a:cubicBezTo>
                      <a:pt x="3" y="58"/>
                      <a:pt x="3" y="58"/>
                      <a:pt x="3" y="58"/>
                    </a:cubicBezTo>
                    <a:cubicBezTo>
                      <a:pt x="3" y="58"/>
                      <a:pt x="3" y="58"/>
                      <a:pt x="3" y="58"/>
                    </a:cubicBezTo>
                    <a:cubicBezTo>
                      <a:pt x="3" y="58"/>
                      <a:pt x="3" y="58"/>
                      <a:pt x="3" y="58"/>
                    </a:cubicBezTo>
                    <a:cubicBezTo>
                      <a:pt x="3" y="58"/>
                      <a:pt x="3" y="58"/>
                      <a:pt x="3" y="58"/>
                    </a:cubicBezTo>
                    <a:cubicBezTo>
                      <a:pt x="3" y="58"/>
                      <a:pt x="2" y="59"/>
                      <a:pt x="2" y="59"/>
                    </a:cubicBezTo>
                    <a:cubicBezTo>
                      <a:pt x="2" y="59"/>
                      <a:pt x="2" y="59"/>
                      <a:pt x="2" y="59"/>
                    </a:cubicBezTo>
                    <a:cubicBezTo>
                      <a:pt x="2" y="59"/>
                      <a:pt x="2" y="59"/>
                      <a:pt x="2" y="59"/>
                    </a:cubicBezTo>
                    <a:cubicBezTo>
                      <a:pt x="2" y="59"/>
                      <a:pt x="2" y="59"/>
                      <a:pt x="2" y="59"/>
                    </a:cubicBezTo>
                    <a:cubicBezTo>
                      <a:pt x="2" y="59"/>
                      <a:pt x="2" y="59"/>
                      <a:pt x="2" y="59"/>
                    </a:cubicBezTo>
                    <a:cubicBezTo>
                      <a:pt x="2" y="59"/>
                      <a:pt x="2" y="59"/>
                      <a:pt x="2" y="59"/>
                    </a:cubicBezTo>
                    <a:cubicBezTo>
                      <a:pt x="2" y="59"/>
                      <a:pt x="2" y="59"/>
                      <a:pt x="2" y="59"/>
                    </a:cubicBezTo>
                    <a:cubicBezTo>
                      <a:pt x="2" y="59"/>
                      <a:pt x="2" y="59"/>
                      <a:pt x="2" y="60"/>
                    </a:cubicBezTo>
                    <a:cubicBezTo>
                      <a:pt x="2" y="60"/>
                      <a:pt x="2" y="60"/>
                      <a:pt x="2" y="60"/>
                    </a:cubicBezTo>
                    <a:cubicBezTo>
                      <a:pt x="2" y="60"/>
                      <a:pt x="2" y="60"/>
                      <a:pt x="2" y="60"/>
                    </a:cubicBezTo>
                    <a:cubicBezTo>
                      <a:pt x="2" y="60"/>
                      <a:pt x="2" y="60"/>
                      <a:pt x="2" y="60"/>
                    </a:cubicBezTo>
                    <a:cubicBezTo>
                      <a:pt x="2" y="60"/>
                      <a:pt x="2" y="60"/>
                      <a:pt x="2" y="60"/>
                    </a:cubicBezTo>
                    <a:cubicBezTo>
                      <a:pt x="2" y="60"/>
                      <a:pt x="2" y="60"/>
                      <a:pt x="2" y="60"/>
                    </a:cubicBezTo>
                    <a:cubicBezTo>
                      <a:pt x="2" y="60"/>
                      <a:pt x="2" y="60"/>
                      <a:pt x="2" y="60"/>
                    </a:cubicBezTo>
                    <a:cubicBezTo>
                      <a:pt x="2" y="60"/>
                      <a:pt x="2" y="61"/>
                      <a:pt x="2" y="61"/>
                    </a:cubicBezTo>
                    <a:cubicBezTo>
                      <a:pt x="2" y="61"/>
                      <a:pt x="2" y="61"/>
                      <a:pt x="2" y="61"/>
                    </a:cubicBezTo>
                    <a:cubicBezTo>
                      <a:pt x="2" y="61"/>
                      <a:pt x="2" y="61"/>
                      <a:pt x="2" y="61"/>
                    </a:cubicBezTo>
                    <a:cubicBezTo>
                      <a:pt x="2" y="61"/>
                      <a:pt x="2" y="61"/>
                      <a:pt x="2" y="61"/>
                    </a:cubicBezTo>
                    <a:cubicBezTo>
                      <a:pt x="2" y="61"/>
                      <a:pt x="2" y="61"/>
                      <a:pt x="2" y="61"/>
                    </a:cubicBezTo>
                    <a:cubicBezTo>
                      <a:pt x="2" y="61"/>
                      <a:pt x="2" y="61"/>
                      <a:pt x="2" y="61"/>
                    </a:cubicBezTo>
                    <a:cubicBezTo>
                      <a:pt x="2" y="61"/>
                      <a:pt x="2" y="61"/>
                      <a:pt x="2" y="61"/>
                    </a:cubicBezTo>
                    <a:cubicBezTo>
                      <a:pt x="2" y="61"/>
                      <a:pt x="2" y="61"/>
                      <a:pt x="2" y="61"/>
                    </a:cubicBezTo>
                    <a:cubicBezTo>
                      <a:pt x="2" y="62"/>
                      <a:pt x="2" y="62"/>
                      <a:pt x="2" y="62"/>
                    </a:cubicBezTo>
                    <a:cubicBezTo>
                      <a:pt x="2" y="62"/>
                      <a:pt x="2" y="62"/>
                      <a:pt x="2" y="62"/>
                    </a:cubicBezTo>
                    <a:cubicBezTo>
                      <a:pt x="2" y="62"/>
                      <a:pt x="2" y="62"/>
                      <a:pt x="2" y="62"/>
                    </a:cubicBezTo>
                    <a:cubicBezTo>
                      <a:pt x="2" y="62"/>
                      <a:pt x="2" y="62"/>
                      <a:pt x="2" y="62"/>
                    </a:cubicBezTo>
                    <a:cubicBezTo>
                      <a:pt x="2" y="62"/>
                      <a:pt x="2" y="62"/>
                      <a:pt x="2" y="62"/>
                    </a:cubicBezTo>
                    <a:cubicBezTo>
                      <a:pt x="2" y="62"/>
                      <a:pt x="2" y="62"/>
                      <a:pt x="2" y="62"/>
                    </a:cubicBezTo>
                    <a:cubicBezTo>
                      <a:pt x="2" y="62"/>
                      <a:pt x="2" y="63"/>
                      <a:pt x="2" y="63"/>
                    </a:cubicBezTo>
                    <a:cubicBezTo>
                      <a:pt x="2" y="63"/>
                      <a:pt x="2" y="63"/>
                      <a:pt x="2" y="63"/>
                    </a:cubicBezTo>
                    <a:cubicBezTo>
                      <a:pt x="2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cubicBezTo>
                      <a:pt x="1" y="65"/>
                      <a:pt x="1" y="65"/>
                      <a:pt x="1" y="65"/>
                    </a:cubicBezTo>
                    <a:cubicBezTo>
                      <a:pt x="1" y="65"/>
                      <a:pt x="1" y="65"/>
                      <a:pt x="1" y="65"/>
                    </a:cubicBezTo>
                    <a:cubicBezTo>
                      <a:pt x="1" y="65"/>
                      <a:pt x="1" y="65"/>
                      <a:pt x="1" y="65"/>
                    </a:cubicBezTo>
                    <a:cubicBezTo>
                      <a:pt x="1" y="65"/>
                      <a:pt x="1" y="65"/>
                      <a:pt x="1" y="65"/>
                    </a:cubicBez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cubicBezTo>
                      <a:pt x="1" y="68"/>
                      <a:pt x="1" y="68"/>
                      <a:pt x="1" y="68"/>
                    </a:cubicBezTo>
                    <a:cubicBezTo>
                      <a:pt x="1" y="68"/>
                      <a:pt x="1" y="68"/>
                      <a:pt x="1" y="68"/>
                    </a:cubicBezTo>
                    <a:cubicBezTo>
                      <a:pt x="1" y="68"/>
                      <a:pt x="1" y="68"/>
                      <a:pt x="1" y="68"/>
                    </a:cubicBezTo>
                    <a:cubicBezTo>
                      <a:pt x="1" y="68"/>
                      <a:pt x="1" y="68"/>
                      <a:pt x="1" y="68"/>
                    </a:cubicBezTo>
                    <a:cubicBezTo>
                      <a:pt x="1" y="68"/>
                      <a:pt x="0" y="68"/>
                      <a:pt x="0" y="69"/>
                    </a:cubicBezTo>
                    <a:cubicBezTo>
                      <a:pt x="0" y="69"/>
                      <a:pt x="0" y="69"/>
                      <a:pt x="0" y="69"/>
                    </a:cubicBezTo>
                    <a:cubicBezTo>
                      <a:pt x="0" y="69"/>
                      <a:pt x="0" y="69"/>
                      <a:pt x="0" y="69"/>
                    </a:cubicBezTo>
                    <a:cubicBezTo>
                      <a:pt x="0" y="69"/>
                      <a:pt x="0" y="69"/>
                      <a:pt x="0" y="69"/>
                    </a:cubicBezTo>
                    <a:cubicBezTo>
                      <a:pt x="0" y="69"/>
                      <a:pt x="0" y="69"/>
                      <a:pt x="0" y="70"/>
                    </a:cubicBezTo>
                    <a:cubicBezTo>
                      <a:pt x="0" y="70"/>
                      <a:pt x="0" y="70"/>
                      <a:pt x="0" y="70"/>
                    </a:cubicBezTo>
                    <a:cubicBezTo>
                      <a:pt x="0" y="70"/>
                      <a:pt x="0" y="70"/>
                      <a:pt x="0" y="70"/>
                    </a:cubicBezTo>
                    <a:cubicBezTo>
                      <a:pt x="0" y="70"/>
                      <a:pt x="0" y="70"/>
                      <a:pt x="0" y="70"/>
                    </a:cubicBezTo>
                    <a:cubicBezTo>
                      <a:pt x="0" y="70"/>
                      <a:pt x="0" y="70"/>
                      <a:pt x="0" y="70"/>
                    </a:cubicBezTo>
                    <a:cubicBezTo>
                      <a:pt x="0" y="70"/>
                      <a:pt x="0" y="70"/>
                      <a:pt x="0" y="70"/>
                    </a:cubicBezTo>
                    <a:cubicBezTo>
                      <a:pt x="0" y="70"/>
                      <a:pt x="0" y="70"/>
                      <a:pt x="0" y="70"/>
                    </a:cubicBezTo>
                    <a:cubicBezTo>
                      <a:pt x="0" y="70"/>
                      <a:pt x="0" y="70"/>
                      <a:pt x="0" y="70"/>
                    </a:cubicBezTo>
                    <a:cubicBezTo>
                      <a:pt x="0" y="70"/>
                      <a:pt x="0" y="71"/>
                      <a:pt x="0" y="71"/>
                    </a:cubicBezTo>
                    <a:cubicBezTo>
                      <a:pt x="0" y="71"/>
                      <a:pt x="0" y="71"/>
                      <a:pt x="0" y="71"/>
                    </a:cubicBezTo>
                    <a:cubicBezTo>
                      <a:pt x="0" y="71"/>
                      <a:pt x="0" y="71"/>
                      <a:pt x="0" y="71"/>
                    </a:cubicBezTo>
                    <a:cubicBezTo>
                      <a:pt x="0" y="71"/>
                      <a:pt x="0" y="71"/>
                      <a:pt x="0" y="71"/>
                    </a:cubicBezTo>
                    <a:cubicBezTo>
                      <a:pt x="0" y="71"/>
                      <a:pt x="0" y="71"/>
                      <a:pt x="0" y="71"/>
                    </a:cubicBezTo>
                    <a:cubicBezTo>
                      <a:pt x="0" y="71"/>
                      <a:pt x="0" y="71"/>
                      <a:pt x="0" y="71"/>
                    </a:cubicBezTo>
                    <a:cubicBezTo>
                      <a:pt x="0" y="71"/>
                      <a:pt x="0" y="72"/>
                      <a:pt x="0" y="72"/>
                    </a:cubicBezTo>
                    <a:cubicBezTo>
                      <a:pt x="0" y="72"/>
                      <a:pt x="0" y="72"/>
                      <a:pt x="0" y="72"/>
                    </a:cubicBezTo>
                    <a:cubicBezTo>
                      <a:pt x="0" y="72"/>
                      <a:pt x="0" y="72"/>
                      <a:pt x="0" y="72"/>
                    </a:cubicBezTo>
                    <a:cubicBezTo>
                      <a:pt x="0" y="72"/>
                      <a:pt x="0" y="72"/>
                      <a:pt x="0" y="72"/>
                    </a:cubicBezTo>
                    <a:cubicBezTo>
                      <a:pt x="0" y="73"/>
                      <a:pt x="0" y="73"/>
                      <a:pt x="0" y="73"/>
                    </a:cubicBezTo>
                    <a:cubicBezTo>
                      <a:pt x="0" y="73"/>
                      <a:pt x="0" y="73"/>
                      <a:pt x="0" y="73"/>
                    </a:cubicBezTo>
                    <a:cubicBezTo>
                      <a:pt x="0" y="73"/>
                      <a:pt x="0" y="73"/>
                      <a:pt x="0" y="73"/>
                    </a:cubicBezTo>
                    <a:cubicBezTo>
                      <a:pt x="0" y="73"/>
                      <a:pt x="0" y="73"/>
                      <a:pt x="0" y="73"/>
                    </a:cubicBezTo>
                    <a:cubicBezTo>
                      <a:pt x="0" y="73"/>
                      <a:pt x="0" y="73"/>
                      <a:pt x="0" y="73"/>
                    </a:cubicBezTo>
                    <a:cubicBezTo>
                      <a:pt x="0" y="73"/>
                      <a:pt x="0" y="73"/>
                      <a:pt x="0" y="73"/>
                    </a:cubicBezTo>
                    <a:cubicBezTo>
                      <a:pt x="0" y="73"/>
                      <a:pt x="0" y="74"/>
                      <a:pt x="0" y="74"/>
                    </a:cubicBezTo>
                    <a:cubicBezTo>
                      <a:pt x="0" y="74"/>
                      <a:pt x="0" y="74"/>
                      <a:pt x="0" y="74"/>
                    </a:cubicBezTo>
                    <a:cubicBezTo>
                      <a:pt x="0" y="74"/>
                      <a:pt x="0" y="74"/>
                      <a:pt x="0" y="74"/>
                    </a:cubicBezTo>
                    <a:cubicBezTo>
                      <a:pt x="0" y="74"/>
                      <a:pt x="0" y="74"/>
                      <a:pt x="0" y="74"/>
                    </a:cubicBezTo>
                    <a:cubicBezTo>
                      <a:pt x="0" y="74"/>
                      <a:pt x="0" y="74"/>
                      <a:pt x="0" y="74"/>
                    </a:cubicBezTo>
                    <a:cubicBezTo>
                      <a:pt x="0" y="74"/>
                      <a:pt x="0" y="74"/>
                      <a:pt x="0" y="74"/>
                    </a:cubicBezTo>
                    <a:cubicBezTo>
                      <a:pt x="0" y="74"/>
                      <a:pt x="0" y="74"/>
                      <a:pt x="0" y="74"/>
                    </a:cubicBezTo>
                    <a:cubicBezTo>
                      <a:pt x="0" y="74"/>
                      <a:pt x="0" y="75"/>
                      <a:pt x="0" y="75"/>
                    </a:cubicBezTo>
                    <a:cubicBezTo>
                      <a:pt x="0" y="75"/>
                      <a:pt x="0" y="75"/>
                      <a:pt x="0" y="75"/>
                    </a:cubicBezTo>
                    <a:cubicBezTo>
                      <a:pt x="0" y="75"/>
                      <a:pt x="0" y="75"/>
                      <a:pt x="0" y="75"/>
                    </a:cubicBezTo>
                    <a:cubicBezTo>
                      <a:pt x="0" y="75"/>
                      <a:pt x="0" y="75"/>
                      <a:pt x="0" y="75"/>
                    </a:cubicBezTo>
                    <a:cubicBezTo>
                      <a:pt x="0" y="75"/>
                      <a:pt x="0" y="75"/>
                      <a:pt x="0" y="75"/>
                    </a:cubicBezTo>
                    <a:cubicBezTo>
                      <a:pt x="0" y="75"/>
                      <a:pt x="0" y="75"/>
                      <a:pt x="0" y="76"/>
                    </a:cubicBezTo>
                    <a:cubicBezTo>
                      <a:pt x="0" y="76"/>
                      <a:pt x="0" y="76"/>
                      <a:pt x="0" y="76"/>
                    </a:cubicBezTo>
                    <a:cubicBezTo>
                      <a:pt x="0" y="76"/>
                      <a:pt x="0" y="76"/>
                      <a:pt x="0" y="76"/>
                    </a:cubicBezTo>
                    <a:cubicBezTo>
                      <a:pt x="0" y="76"/>
                      <a:pt x="0" y="76"/>
                      <a:pt x="0" y="76"/>
                    </a:cubicBezTo>
                    <a:cubicBezTo>
                      <a:pt x="0" y="76"/>
                      <a:pt x="0" y="76"/>
                      <a:pt x="0" y="76"/>
                    </a:cubicBezTo>
                    <a:cubicBezTo>
                      <a:pt x="0" y="76"/>
                      <a:pt x="0" y="76"/>
                      <a:pt x="0" y="76"/>
                    </a:cubicBezTo>
                    <a:cubicBezTo>
                      <a:pt x="0" y="76"/>
                      <a:pt x="0" y="76"/>
                      <a:pt x="0" y="77"/>
                    </a:cubicBezTo>
                    <a:cubicBezTo>
                      <a:pt x="0" y="77"/>
                      <a:pt x="0" y="77"/>
                      <a:pt x="0" y="77"/>
                    </a:cubicBezTo>
                    <a:cubicBezTo>
                      <a:pt x="0" y="77"/>
                      <a:pt x="0" y="77"/>
                      <a:pt x="0" y="77"/>
                    </a:cubicBezTo>
                    <a:cubicBezTo>
                      <a:pt x="0" y="77"/>
                      <a:pt x="0" y="77"/>
                      <a:pt x="0" y="77"/>
                    </a:cubicBezTo>
                    <a:cubicBezTo>
                      <a:pt x="0" y="77"/>
                      <a:pt x="0" y="77"/>
                      <a:pt x="0" y="77"/>
                    </a:cubicBezTo>
                    <a:cubicBezTo>
                      <a:pt x="0" y="77"/>
                      <a:pt x="0" y="77"/>
                      <a:pt x="0" y="77"/>
                    </a:cubicBezTo>
                    <a:cubicBezTo>
                      <a:pt x="0" y="77"/>
                      <a:pt x="0" y="77"/>
                      <a:pt x="0" y="77"/>
                    </a:cubicBezTo>
                    <a:cubicBezTo>
                      <a:pt x="0" y="77"/>
                      <a:pt x="0" y="77"/>
                      <a:pt x="0" y="78"/>
                    </a:cubicBezTo>
                    <a:cubicBezTo>
                      <a:pt x="0" y="78"/>
                      <a:pt x="0" y="78"/>
                      <a:pt x="0" y="78"/>
                    </a:cubicBezTo>
                    <a:cubicBezTo>
                      <a:pt x="0" y="78"/>
                      <a:pt x="0" y="78"/>
                      <a:pt x="0" y="78"/>
                    </a:cubicBezTo>
                    <a:cubicBezTo>
                      <a:pt x="0" y="78"/>
                      <a:pt x="0" y="78"/>
                      <a:pt x="0" y="78"/>
                    </a:cubicBezTo>
                    <a:cubicBezTo>
                      <a:pt x="0" y="78"/>
                      <a:pt x="0" y="78"/>
                      <a:pt x="0" y="78"/>
                    </a:cubicBezTo>
                    <a:cubicBezTo>
                      <a:pt x="0" y="78"/>
                      <a:pt x="0" y="78"/>
                      <a:pt x="0" y="78"/>
                    </a:cubicBezTo>
                    <a:cubicBezTo>
                      <a:pt x="0" y="78"/>
                      <a:pt x="0" y="78"/>
                      <a:pt x="0" y="78"/>
                    </a:cubicBezTo>
                    <a:cubicBezTo>
                      <a:pt x="0" y="79"/>
                      <a:pt x="0" y="79"/>
                      <a:pt x="0" y="79"/>
                    </a:cubicBezTo>
                    <a:cubicBezTo>
                      <a:pt x="0" y="79"/>
                      <a:pt x="0" y="79"/>
                      <a:pt x="0" y="79"/>
                    </a:cubicBezTo>
                    <a:cubicBezTo>
                      <a:pt x="0" y="79"/>
                      <a:pt x="0" y="79"/>
                      <a:pt x="0" y="79"/>
                    </a:cubicBezTo>
                    <a:cubicBezTo>
                      <a:pt x="0" y="79"/>
                      <a:pt x="0" y="79"/>
                      <a:pt x="0" y="79"/>
                    </a:cubicBezTo>
                    <a:cubicBezTo>
                      <a:pt x="0" y="79"/>
                      <a:pt x="0" y="79"/>
                      <a:pt x="0" y="80"/>
                    </a:cubicBezTo>
                    <a:cubicBezTo>
                      <a:pt x="0" y="80"/>
                      <a:pt x="0" y="80"/>
                      <a:pt x="0" y="80"/>
                    </a:cubicBezTo>
                    <a:cubicBezTo>
                      <a:pt x="0" y="80"/>
                      <a:pt x="0" y="80"/>
                      <a:pt x="0" y="80"/>
                    </a:cubicBezTo>
                    <a:cubicBezTo>
                      <a:pt x="0" y="80"/>
                      <a:pt x="0" y="80"/>
                      <a:pt x="0" y="80"/>
                    </a:cubicBezTo>
                    <a:cubicBezTo>
                      <a:pt x="0" y="80"/>
                      <a:pt x="0" y="80"/>
                      <a:pt x="0" y="80"/>
                    </a:cubicBezTo>
                    <a:cubicBezTo>
                      <a:pt x="0" y="80"/>
                      <a:pt x="0" y="80"/>
                      <a:pt x="0" y="80"/>
                    </a:cubicBezTo>
                    <a:cubicBezTo>
                      <a:pt x="0" y="80"/>
                      <a:pt x="0" y="80"/>
                      <a:pt x="0" y="80"/>
                    </a:cubicBezTo>
                    <a:cubicBezTo>
                      <a:pt x="0" y="80"/>
                      <a:pt x="0" y="80"/>
                      <a:pt x="0" y="80"/>
                    </a:cubicBezTo>
                    <a:cubicBezTo>
                      <a:pt x="0" y="81"/>
                      <a:pt x="0" y="81"/>
                      <a:pt x="0" y="81"/>
                    </a:cubicBezTo>
                    <a:cubicBezTo>
                      <a:pt x="0" y="81"/>
                      <a:pt x="0" y="81"/>
                      <a:pt x="0" y="81"/>
                    </a:cubicBezTo>
                    <a:cubicBezTo>
                      <a:pt x="0" y="81"/>
                      <a:pt x="0" y="81"/>
                      <a:pt x="0" y="81"/>
                    </a:cubicBezTo>
                    <a:cubicBezTo>
                      <a:pt x="0" y="81"/>
                      <a:pt x="0" y="81"/>
                      <a:pt x="0" y="81"/>
                    </a:cubicBezTo>
                    <a:cubicBezTo>
                      <a:pt x="0" y="81"/>
                      <a:pt x="0" y="81"/>
                      <a:pt x="0" y="81"/>
                    </a:cubicBezTo>
                    <a:cubicBezTo>
                      <a:pt x="0" y="81"/>
                      <a:pt x="0" y="81"/>
                      <a:pt x="0" y="81"/>
                    </a:cubicBezTo>
                    <a:cubicBezTo>
                      <a:pt x="0" y="81"/>
                      <a:pt x="0" y="82"/>
                      <a:pt x="0" y="82"/>
                    </a:cubicBezTo>
                    <a:cubicBezTo>
                      <a:pt x="0" y="82"/>
                      <a:pt x="0" y="82"/>
                      <a:pt x="0" y="82"/>
                    </a:cubicBezTo>
                    <a:cubicBezTo>
                      <a:pt x="0" y="82"/>
                      <a:pt x="0" y="82"/>
                      <a:pt x="0" y="82"/>
                    </a:cubicBezTo>
                    <a:cubicBezTo>
                      <a:pt x="0" y="82"/>
                      <a:pt x="0" y="82"/>
                      <a:pt x="0" y="82"/>
                    </a:cubicBezTo>
                    <a:cubicBezTo>
                      <a:pt x="0" y="82"/>
                      <a:pt x="0" y="82"/>
                      <a:pt x="0" y="82"/>
                    </a:cubicBezTo>
                    <a:cubicBezTo>
                      <a:pt x="0" y="82"/>
                      <a:pt x="0" y="82"/>
                      <a:pt x="0" y="82"/>
                    </a:cubicBezTo>
                    <a:cubicBezTo>
                      <a:pt x="0" y="82"/>
                      <a:pt x="0" y="82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5"/>
                      <a:pt x="0" y="85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85"/>
                      <a:pt x="0" y="85"/>
                      <a:pt x="0" y="86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0" y="86"/>
                      <a:pt x="0" y="86"/>
                      <a:pt x="0" y="87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0" y="87"/>
                      <a:pt x="0" y="88"/>
                      <a:pt x="0" y="88"/>
                    </a:cubicBezTo>
                    <a:cubicBezTo>
                      <a:pt x="0" y="88"/>
                      <a:pt x="0" y="88"/>
                      <a:pt x="0" y="88"/>
                    </a:cubicBezTo>
                    <a:cubicBezTo>
                      <a:pt x="0" y="88"/>
                      <a:pt x="0" y="88"/>
                      <a:pt x="0" y="88"/>
                    </a:cubicBezTo>
                    <a:cubicBezTo>
                      <a:pt x="0" y="88"/>
                      <a:pt x="0" y="88"/>
                      <a:pt x="0" y="88"/>
                    </a:cubicBezTo>
                    <a:cubicBezTo>
                      <a:pt x="0" y="88"/>
                      <a:pt x="0" y="88"/>
                      <a:pt x="0" y="88"/>
                    </a:cubicBezTo>
                    <a:cubicBezTo>
                      <a:pt x="0" y="88"/>
                      <a:pt x="0" y="88"/>
                      <a:pt x="0" y="88"/>
                    </a:cubicBezTo>
                    <a:cubicBezTo>
                      <a:pt x="0" y="88"/>
                      <a:pt x="0" y="88"/>
                      <a:pt x="0" y="88"/>
                    </a:cubicBezTo>
                    <a:cubicBezTo>
                      <a:pt x="0" y="89"/>
                      <a:pt x="0" y="89"/>
                      <a:pt x="0" y="89"/>
                    </a:cubicBezTo>
                    <a:cubicBezTo>
                      <a:pt x="0" y="89"/>
                      <a:pt x="0" y="89"/>
                      <a:pt x="0" y="89"/>
                    </a:cubicBezTo>
                    <a:cubicBezTo>
                      <a:pt x="0" y="89"/>
                      <a:pt x="0" y="89"/>
                      <a:pt x="0" y="89"/>
                    </a:cubicBezTo>
                    <a:cubicBezTo>
                      <a:pt x="0" y="89"/>
                      <a:pt x="0" y="89"/>
                      <a:pt x="0" y="89"/>
                    </a:cubicBezTo>
                    <a:cubicBezTo>
                      <a:pt x="0" y="89"/>
                      <a:pt x="0" y="89"/>
                      <a:pt x="0" y="89"/>
                    </a:cubicBezTo>
                    <a:cubicBezTo>
                      <a:pt x="0" y="89"/>
                      <a:pt x="0" y="89"/>
                      <a:pt x="0" y="89"/>
                    </a:cubicBezTo>
                    <a:cubicBezTo>
                      <a:pt x="0" y="89"/>
                      <a:pt x="0" y="89"/>
                      <a:pt x="0" y="89"/>
                    </a:cubicBezTo>
                    <a:cubicBezTo>
                      <a:pt x="0" y="90"/>
                      <a:pt x="0" y="90"/>
                      <a:pt x="0" y="90"/>
                    </a:cubicBezTo>
                    <a:cubicBezTo>
                      <a:pt x="0" y="90"/>
                      <a:pt x="0" y="90"/>
                      <a:pt x="0" y="90"/>
                    </a:cubicBezTo>
                    <a:cubicBezTo>
                      <a:pt x="0" y="90"/>
                      <a:pt x="0" y="90"/>
                      <a:pt x="0" y="90"/>
                    </a:cubicBezTo>
                    <a:cubicBezTo>
                      <a:pt x="0" y="90"/>
                      <a:pt x="0" y="90"/>
                      <a:pt x="0" y="90"/>
                    </a:cubicBezTo>
                    <a:cubicBezTo>
                      <a:pt x="0" y="90"/>
                      <a:pt x="0" y="90"/>
                      <a:pt x="0" y="90"/>
                    </a:cubicBezTo>
                    <a:cubicBezTo>
                      <a:pt x="0" y="90"/>
                      <a:pt x="0" y="90"/>
                      <a:pt x="0" y="90"/>
                    </a:cubicBezTo>
                    <a:cubicBezTo>
                      <a:pt x="0" y="91"/>
                      <a:pt x="0" y="91"/>
                      <a:pt x="0" y="91"/>
                    </a:cubicBezTo>
                    <a:cubicBezTo>
                      <a:pt x="0" y="91"/>
                      <a:pt x="0" y="91"/>
                      <a:pt x="0" y="91"/>
                    </a:cubicBezTo>
                    <a:cubicBezTo>
                      <a:pt x="0" y="91"/>
                      <a:pt x="0" y="91"/>
                      <a:pt x="0" y="91"/>
                    </a:cubicBezTo>
                    <a:cubicBezTo>
                      <a:pt x="0" y="91"/>
                      <a:pt x="0" y="91"/>
                      <a:pt x="0" y="91"/>
                    </a:cubicBezTo>
                    <a:cubicBezTo>
                      <a:pt x="0" y="91"/>
                      <a:pt x="0" y="91"/>
                      <a:pt x="0" y="91"/>
                    </a:cubicBezTo>
                    <a:cubicBezTo>
                      <a:pt x="0" y="91"/>
                      <a:pt x="0" y="91"/>
                      <a:pt x="0" y="91"/>
                    </a:cubicBezTo>
                    <a:cubicBezTo>
                      <a:pt x="0" y="91"/>
                      <a:pt x="0" y="91"/>
                      <a:pt x="0" y="91"/>
                    </a:cubicBezTo>
                    <a:cubicBezTo>
                      <a:pt x="0" y="91"/>
                      <a:pt x="0" y="92"/>
                      <a:pt x="0" y="92"/>
                    </a:cubicBezTo>
                    <a:cubicBezTo>
                      <a:pt x="0" y="92"/>
                      <a:pt x="0" y="92"/>
                      <a:pt x="0" y="92"/>
                    </a:cubicBezTo>
                    <a:cubicBezTo>
                      <a:pt x="0" y="92"/>
                      <a:pt x="0" y="92"/>
                      <a:pt x="0" y="92"/>
                    </a:cubicBezTo>
                    <a:cubicBezTo>
                      <a:pt x="0" y="92"/>
                      <a:pt x="0" y="92"/>
                      <a:pt x="0" y="92"/>
                    </a:cubicBezTo>
                    <a:cubicBezTo>
                      <a:pt x="0" y="92"/>
                      <a:pt x="0" y="92"/>
                      <a:pt x="0" y="92"/>
                    </a:cubicBezTo>
                    <a:cubicBezTo>
                      <a:pt x="0" y="92"/>
                      <a:pt x="0" y="92"/>
                      <a:pt x="0" y="92"/>
                    </a:cubicBezTo>
                    <a:cubicBezTo>
                      <a:pt x="0" y="92"/>
                      <a:pt x="0" y="92"/>
                      <a:pt x="0" y="92"/>
                    </a:cubicBezTo>
                    <a:cubicBezTo>
                      <a:pt x="0" y="92"/>
                      <a:pt x="0" y="92"/>
                      <a:pt x="0" y="92"/>
                    </a:cubicBezTo>
                    <a:cubicBezTo>
                      <a:pt x="0" y="93"/>
                      <a:pt x="0" y="93"/>
                      <a:pt x="0" y="93"/>
                    </a:cubicBezTo>
                    <a:cubicBezTo>
                      <a:pt x="0" y="93"/>
                      <a:pt x="0" y="93"/>
                      <a:pt x="0" y="93"/>
                    </a:cubicBezTo>
                    <a:cubicBezTo>
                      <a:pt x="0" y="93"/>
                      <a:pt x="0" y="93"/>
                      <a:pt x="0" y="93"/>
                    </a:cubicBezTo>
                    <a:cubicBezTo>
                      <a:pt x="0" y="93"/>
                      <a:pt x="0" y="93"/>
                      <a:pt x="0" y="93"/>
                    </a:cubicBezTo>
                    <a:cubicBezTo>
                      <a:pt x="0" y="94"/>
                      <a:pt x="0" y="94"/>
                      <a:pt x="0" y="94"/>
                    </a:cubicBezTo>
                    <a:cubicBezTo>
                      <a:pt x="0" y="94"/>
                      <a:pt x="0" y="94"/>
                      <a:pt x="0" y="94"/>
                    </a:cubicBezTo>
                    <a:cubicBezTo>
                      <a:pt x="0" y="94"/>
                      <a:pt x="0" y="94"/>
                      <a:pt x="0" y="94"/>
                    </a:cubicBezTo>
                    <a:cubicBezTo>
                      <a:pt x="0" y="94"/>
                      <a:pt x="0" y="94"/>
                      <a:pt x="0" y="94"/>
                    </a:cubicBezTo>
                    <a:cubicBezTo>
                      <a:pt x="0" y="94"/>
                      <a:pt x="0" y="94"/>
                      <a:pt x="0" y="94"/>
                    </a:cubicBezTo>
                    <a:cubicBezTo>
                      <a:pt x="0" y="94"/>
                      <a:pt x="0" y="94"/>
                      <a:pt x="0" y="94"/>
                    </a:cubicBezTo>
                    <a:cubicBezTo>
                      <a:pt x="0" y="94"/>
                      <a:pt x="0" y="94"/>
                      <a:pt x="0" y="95"/>
                    </a:cubicBezTo>
                    <a:cubicBezTo>
                      <a:pt x="0" y="95"/>
                      <a:pt x="0" y="95"/>
                      <a:pt x="0" y="95"/>
                    </a:cubicBezTo>
                    <a:cubicBezTo>
                      <a:pt x="0" y="95"/>
                      <a:pt x="0" y="95"/>
                      <a:pt x="0" y="95"/>
                    </a:cubicBezTo>
                    <a:cubicBezTo>
                      <a:pt x="0" y="95"/>
                      <a:pt x="0" y="95"/>
                      <a:pt x="0" y="95"/>
                    </a:cubicBezTo>
                    <a:cubicBezTo>
                      <a:pt x="0" y="96"/>
                      <a:pt x="1" y="96"/>
                      <a:pt x="1" y="97"/>
                    </a:cubicBezTo>
                    <a:cubicBezTo>
                      <a:pt x="1" y="97"/>
                      <a:pt x="1" y="97"/>
                      <a:pt x="1" y="97"/>
                    </a:cubicBezTo>
                    <a:cubicBezTo>
                      <a:pt x="7" y="136"/>
                      <a:pt x="38" y="168"/>
                      <a:pt x="78" y="174"/>
                    </a:cubicBezTo>
                    <a:cubicBezTo>
                      <a:pt x="66" y="169"/>
                      <a:pt x="55" y="162"/>
                      <a:pt x="46" y="152"/>
                    </a:cubicBezTo>
                    <a:cubicBezTo>
                      <a:pt x="33" y="139"/>
                      <a:pt x="24" y="124"/>
                      <a:pt x="19" y="106"/>
                    </a:cubicBezTo>
                    <a:cubicBezTo>
                      <a:pt x="18" y="97"/>
                      <a:pt x="16" y="87"/>
                      <a:pt x="15" y="78"/>
                    </a:cubicBezTo>
                    <a:cubicBezTo>
                      <a:pt x="15" y="77"/>
                      <a:pt x="15" y="77"/>
                      <a:pt x="15" y="77"/>
                    </a:cubicBezTo>
                    <a:cubicBezTo>
                      <a:pt x="15" y="58"/>
                      <a:pt x="20" y="40"/>
                      <a:pt x="30" y="23"/>
                    </a:cubicBezTo>
                    <a:cubicBezTo>
                      <a:pt x="35" y="16"/>
                      <a:pt x="41" y="9"/>
                      <a:pt x="46" y="2"/>
                    </a:cubicBezTo>
                    <a:cubicBezTo>
                      <a:pt x="47" y="1"/>
                      <a:pt x="48" y="1"/>
                      <a:pt x="48" y="0"/>
                    </a:cubicBezTo>
                  </a:path>
                </a:pathLst>
              </a:custGeom>
              <a:solidFill>
                <a:srgbClr val="FFB5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1" anchor="t" anchorCtr="0" compatLnSpc="1">
                <a:prstTxWarp prst="textNoShape">
                  <a:avLst/>
                </a:prstTxWarp>
              </a:bodyPr>
              <a:lstStyle/>
              <a:p>
                <a:pPr algn="r" rtl="1"/>
                <a:endParaRPr lang="ar-SA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106" name="مستطيل 36">
                <a:extLst>
                  <a:ext uri="{FF2B5EF4-FFF2-40B4-BE49-F238E27FC236}">
                    <a16:creationId xmlns:a16="http://schemas.microsoft.com/office/drawing/2014/main" id="{60F1709A-3D85-913D-D94A-407EF28CC5A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9318624" y="2592778"/>
                <a:ext cx="268288" cy="153988"/>
              </a:xfrm>
              <a:prstGeom prst="rect">
                <a:avLst/>
              </a:pr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1" anchor="t" anchorCtr="0" compatLnSpc="1">
                <a:prstTxWarp prst="textNoShape">
                  <a:avLst/>
                </a:prstTxWarp>
              </a:bodyPr>
              <a:lstStyle/>
              <a:p>
                <a:pPr algn="r" rtl="1"/>
                <a:endParaRPr lang="ar-SA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107" name="مستطيل 37">
                <a:extLst>
                  <a:ext uri="{FF2B5EF4-FFF2-40B4-BE49-F238E27FC236}">
                    <a16:creationId xmlns:a16="http://schemas.microsoft.com/office/drawing/2014/main" id="{C19A5656-2DD3-B73C-1159-8D40120F3F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9380365" y="2499116"/>
                <a:ext cx="171522" cy="3231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rtlCol="1" anchor="t" anchorCtr="0" compatLnSpc="1">
                <a:prstTxWarp prst="textNoShape">
                  <a:avLst/>
                </a:prstTxWarp>
                <a:spAutoFit/>
              </a:bodyPr>
              <a:lstStyle>
                <a:lvl1pPr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r" defTabSz="914400" rtl="1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ar-SA" sz="2100" b="1" dirty="0">
                    <a:solidFill>
                      <a:srgbClr val="FF9936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5</a:t>
                </a:r>
                <a:endParaRPr kumimoji="0" lang="ar-SA" altLang="en-US" sz="1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sp>
          <p:nvSpPr>
            <p:cNvPr id="56" name="شكل حر 40">
              <a:extLst>
                <a:ext uri="{FF2B5EF4-FFF2-40B4-BE49-F238E27FC236}">
                  <a16:creationId xmlns:a16="http://schemas.microsoft.com/office/drawing/2014/main" id="{3B140B5C-6903-4CDF-9910-BD0CB3F7B928}"/>
                </a:ext>
              </a:extLst>
            </p:cNvPr>
            <p:cNvSpPr>
              <a:spLocks noEditPoints="1"/>
            </p:cNvSpPr>
            <p:nvPr/>
          </p:nvSpPr>
          <p:spPr bwMode="auto">
            <a:xfrm flipH="1">
              <a:off x="8926512" y="2851541"/>
              <a:ext cx="20638" cy="122238"/>
            </a:xfrm>
            <a:custGeom>
              <a:avLst/>
              <a:gdLst>
                <a:gd name="T0" fmla="*/ 8 w 8"/>
                <a:gd name="T1" fmla="*/ 50 h 50"/>
                <a:gd name="T2" fmla="*/ 8 w 8"/>
                <a:gd name="T3" fmla="*/ 50 h 50"/>
                <a:gd name="T4" fmla="*/ 8 w 8"/>
                <a:gd name="T5" fmla="*/ 50 h 50"/>
                <a:gd name="T6" fmla="*/ 8 w 8"/>
                <a:gd name="T7" fmla="*/ 50 h 50"/>
                <a:gd name="T8" fmla="*/ 0 w 8"/>
                <a:gd name="T9" fmla="*/ 11 h 50"/>
                <a:gd name="T10" fmla="*/ 0 w 8"/>
                <a:gd name="T11" fmla="*/ 11 h 50"/>
                <a:gd name="T12" fmla="*/ 0 w 8"/>
                <a:gd name="T13" fmla="*/ 11 h 50"/>
                <a:gd name="T14" fmla="*/ 0 w 8"/>
                <a:gd name="T15" fmla="*/ 11 h 50"/>
                <a:gd name="T16" fmla="*/ 0 w 8"/>
                <a:gd name="T17" fmla="*/ 11 h 50"/>
                <a:gd name="T18" fmla="*/ 0 w 8"/>
                <a:gd name="T19" fmla="*/ 11 h 50"/>
                <a:gd name="T20" fmla="*/ 0 w 8"/>
                <a:gd name="T21" fmla="*/ 10 h 50"/>
                <a:gd name="T22" fmla="*/ 0 w 8"/>
                <a:gd name="T23" fmla="*/ 10 h 50"/>
                <a:gd name="T24" fmla="*/ 0 w 8"/>
                <a:gd name="T25" fmla="*/ 10 h 50"/>
                <a:gd name="T26" fmla="*/ 0 w 8"/>
                <a:gd name="T27" fmla="*/ 10 h 50"/>
                <a:gd name="T28" fmla="*/ 0 w 8"/>
                <a:gd name="T29" fmla="*/ 9 h 50"/>
                <a:gd name="T30" fmla="*/ 0 w 8"/>
                <a:gd name="T31" fmla="*/ 9 h 50"/>
                <a:gd name="T32" fmla="*/ 0 w 8"/>
                <a:gd name="T33" fmla="*/ 9 h 50"/>
                <a:gd name="T34" fmla="*/ 0 w 8"/>
                <a:gd name="T35" fmla="*/ 9 h 50"/>
                <a:gd name="T36" fmla="*/ 0 w 8"/>
                <a:gd name="T37" fmla="*/ 9 h 50"/>
                <a:gd name="T38" fmla="*/ 0 w 8"/>
                <a:gd name="T39" fmla="*/ 9 h 50"/>
                <a:gd name="T40" fmla="*/ 0 w 8"/>
                <a:gd name="T41" fmla="*/ 8 h 50"/>
                <a:gd name="T42" fmla="*/ 0 w 8"/>
                <a:gd name="T43" fmla="*/ 8 h 50"/>
                <a:gd name="T44" fmla="*/ 0 w 8"/>
                <a:gd name="T45" fmla="*/ 8 h 50"/>
                <a:gd name="T46" fmla="*/ 0 w 8"/>
                <a:gd name="T47" fmla="*/ 7 h 50"/>
                <a:gd name="T48" fmla="*/ 0 w 8"/>
                <a:gd name="T49" fmla="*/ 7 h 50"/>
                <a:gd name="T50" fmla="*/ 0 w 8"/>
                <a:gd name="T51" fmla="*/ 7 h 50"/>
                <a:gd name="T52" fmla="*/ 0 w 8"/>
                <a:gd name="T53" fmla="*/ 7 h 50"/>
                <a:gd name="T54" fmla="*/ 0 w 8"/>
                <a:gd name="T55" fmla="*/ 7 h 50"/>
                <a:gd name="T56" fmla="*/ 0 w 8"/>
                <a:gd name="T57" fmla="*/ 7 h 50"/>
                <a:gd name="T58" fmla="*/ 0 w 8"/>
                <a:gd name="T59" fmla="*/ 6 h 50"/>
                <a:gd name="T60" fmla="*/ 0 w 8"/>
                <a:gd name="T61" fmla="*/ 6 h 50"/>
                <a:gd name="T62" fmla="*/ 0 w 8"/>
                <a:gd name="T63" fmla="*/ 6 h 50"/>
                <a:gd name="T64" fmla="*/ 0 w 8"/>
                <a:gd name="T65" fmla="*/ 6 h 50"/>
                <a:gd name="T66" fmla="*/ 0 w 8"/>
                <a:gd name="T67" fmla="*/ 6 h 50"/>
                <a:gd name="T68" fmla="*/ 0 w 8"/>
                <a:gd name="T69" fmla="*/ 6 h 50"/>
                <a:gd name="T70" fmla="*/ 0 w 8"/>
                <a:gd name="T71" fmla="*/ 5 h 50"/>
                <a:gd name="T72" fmla="*/ 0 w 8"/>
                <a:gd name="T73" fmla="*/ 5 h 50"/>
                <a:gd name="T74" fmla="*/ 0 w 8"/>
                <a:gd name="T75" fmla="*/ 5 h 50"/>
                <a:gd name="T76" fmla="*/ 0 w 8"/>
                <a:gd name="T77" fmla="*/ 5 h 50"/>
                <a:gd name="T78" fmla="*/ 0 w 8"/>
                <a:gd name="T79" fmla="*/ 5 h 50"/>
                <a:gd name="T80" fmla="*/ 0 w 8"/>
                <a:gd name="T81" fmla="*/ 4 h 50"/>
                <a:gd name="T82" fmla="*/ 0 w 8"/>
                <a:gd name="T83" fmla="*/ 4 h 50"/>
                <a:gd name="T84" fmla="*/ 0 w 8"/>
                <a:gd name="T85" fmla="*/ 4 h 50"/>
                <a:gd name="T86" fmla="*/ 0 w 8"/>
                <a:gd name="T87" fmla="*/ 4 h 50"/>
                <a:gd name="T88" fmla="*/ 0 w 8"/>
                <a:gd name="T89" fmla="*/ 3 h 50"/>
                <a:gd name="T90" fmla="*/ 0 w 8"/>
                <a:gd name="T91" fmla="*/ 3 h 50"/>
                <a:gd name="T92" fmla="*/ 0 w 8"/>
                <a:gd name="T93" fmla="*/ 3 h 50"/>
                <a:gd name="T94" fmla="*/ 0 w 8"/>
                <a:gd name="T95" fmla="*/ 3 h 50"/>
                <a:gd name="T96" fmla="*/ 0 w 8"/>
                <a:gd name="T97" fmla="*/ 3 h 50"/>
                <a:gd name="T98" fmla="*/ 0 w 8"/>
                <a:gd name="T99" fmla="*/ 3 h 50"/>
                <a:gd name="T100" fmla="*/ 0 w 8"/>
                <a:gd name="T101" fmla="*/ 2 h 50"/>
                <a:gd name="T102" fmla="*/ 0 w 8"/>
                <a:gd name="T103" fmla="*/ 2 h 50"/>
                <a:gd name="T104" fmla="*/ 0 w 8"/>
                <a:gd name="T105" fmla="*/ 2 h 50"/>
                <a:gd name="T106" fmla="*/ 0 w 8"/>
                <a:gd name="T107" fmla="*/ 2 h 50"/>
                <a:gd name="T108" fmla="*/ 0 w 8"/>
                <a:gd name="T109" fmla="*/ 2 h 50"/>
                <a:gd name="T110" fmla="*/ 0 w 8"/>
                <a:gd name="T111" fmla="*/ 1 h 50"/>
                <a:gd name="T112" fmla="*/ 0 w 8"/>
                <a:gd name="T113" fmla="*/ 0 h 50"/>
                <a:gd name="T114" fmla="*/ 0 w 8"/>
                <a:gd name="T115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8" h="50">
                  <a:moveTo>
                    <a:pt x="8" y="50"/>
                  </a:moveTo>
                  <a:cubicBezTo>
                    <a:pt x="8" y="50"/>
                    <a:pt x="8" y="50"/>
                    <a:pt x="8" y="50"/>
                  </a:cubicBezTo>
                  <a:cubicBezTo>
                    <a:pt x="8" y="50"/>
                    <a:pt x="8" y="50"/>
                    <a:pt x="8" y="50"/>
                  </a:cubicBezTo>
                  <a:moveTo>
                    <a:pt x="8" y="50"/>
                  </a:moveTo>
                  <a:cubicBezTo>
                    <a:pt x="8" y="50"/>
                    <a:pt x="8" y="50"/>
                    <a:pt x="8" y="50"/>
                  </a:cubicBezTo>
                  <a:cubicBezTo>
                    <a:pt x="8" y="50"/>
                    <a:pt x="8" y="50"/>
                    <a:pt x="8" y="50"/>
                  </a:cubicBezTo>
                  <a:moveTo>
                    <a:pt x="8" y="49"/>
                  </a:moveTo>
                  <a:cubicBezTo>
                    <a:pt x="8" y="50"/>
                    <a:pt x="8" y="50"/>
                    <a:pt x="8" y="50"/>
                  </a:cubicBezTo>
                  <a:cubicBezTo>
                    <a:pt x="8" y="50"/>
                    <a:pt x="8" y="50"/>
                    <a:pt x="8" y="49"/>
                  </a:cubicBezTo>
                  <a:moveTo>
                    <a:pt x="0" y="11"/>
                  </a:moveTo>
                  <a:cubicBezTo>
                    <a:pt x="0" y="25"/>
                    <a:pt x="2" y="38"/>
                    <a:pt x="8" y="49"/>
                  </a:cubicBezTo>
                  <a:cubicBezTo>
                    <a:pt x="2" y="38"/>
                    <a:pt x="0" y="25"/>
                    <a:pt x="0" y="11"/>
                  </a:cubicBezTo>
                  <a:moveTo>
                    <a:pt x="0" y="11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0" y="11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0" y="10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0"/>
                  </a:cubicBezTo>
                  <a:moveTo>
                    <a:pt x="0" y="1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0" y="1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9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7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7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5"/>
                  </a:moveTo>
                  <a:cubicBezTo>
                    <a:pt x="0" y="5"/>
                    <a:pt x="0" y="6"/>
                    <a:pt x="0" y="6"/>
                  </a:cubicBezTo>
                  <a:cubicBezTo>
                    <a:pt x="0" y="6"/>
                    <a:pt x="0" y="5"/>
                    <a:pt x="0" y="5"/>
                  </a:cubicBezTo>
                  <a:moveTo>
                    <a:pt x="0" y="5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moveTo>
                    <a:pt x="0" y="5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moveTo>
                    <a:pt x="0" y="5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moveTo>
                    <a:pt x="0" y="4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moveTo>
                    <a:pt x="0" y="4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moveTo>
                    <a:pt x="0" y="4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moveTo>
                    <a:pt x="0" y="3"/>
                  </a:moveTo>
                  <a:cubicBezTo>
                    <a:pt x="0" y="3"/>
                    <a:pt x="0" y="3"/>
                    <a:pt x="0" y="4"/>
                  </a:cubicBezTo>
                  <a:cubicBezTo>
                    <a:pt x="0" y="3"/>
                    <a:pt x="0" y="3"/>
                    <a:pt x="0" y="3"/>
                  </a:cubicBezTo>
                  <a:moveTo>
                    <a:pt x="0" y="3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moveTo>
                    <a:pt x="0" y="3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moveTo>
                    <a:pt x="0" y="2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2"/>
                  </a:cubicBezTo>
                  <a:moveTo>
                    <a:pt x="0" y="2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moveTo>
                    <a:pt x="0" y="2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moveTo>
                    <a:pt x="0" y="2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ar-SA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7" name="شكل حر 46">
              <a:extLst>
                <a:ext uri="{FF2B5EF4-FFF2-40B4-BE49-F238E27FC236}">
                  <a16:creationId xmlns:a16="http://schemas.microsoft.com/office/drawing/2014/main" id="{271A8B1B-DDED-895F-D5C3-90869334DD0A}"/>
                </a:ext>
              </a:extLst>
            </p:cNvPr>
            <p:cNvSpPr>
              <a:spLocks noEditPoints="1"/>
            </p:cNvSpPr>
            <p:nvPr/>
          </p:nvSpPr>
          <p:spPr bwMode="auto">
            <a:xfrm flipH="1">
              <a:off x="8359774" y="3272228"/>
              <a:ext cx="46038" cy="188913"/>
            </a:xfrm>
            <a:custGeom>
              <a:avLst/>
              <a:gdLst>
                <a:gd name="T0" fmla="*/ 3 w 19"/>
                <a:gd name="T1" fmla="*/ 76 h 77"/>
                <a:gd name="T2" fmla="*/ 3 w 19"/>
                <a:gd name="T3" fmla="*/ 76 h 77"/>
                <a:gd name="T4" fmla="*/ 3 w 19"/>
                <a:gd name="T5" fmla="*/ 76 h 77"/>
                <a:gd name="T6" fmla="*/ 3 w 19"/>
                <a:gd name="T7" fmla="*/ 75 h 77"/>
                <a:gd name="T8" fmla="*/ 3 w 19"/>
                <a:gd name="T9" fmla="*/ 75 h 77"/>
                <a:gd name="T10" fmla="*/ 3 w 19"/>
                <a:gd name="T11" fmla="*/ 75 h 77"/>
                <a:gd name="T12" fmla="*/ 3 w 19"/>
                <a:gd name="T13" fmla="*/ 74 h 77"/>
                <a:gd name="T14" fmla="*/ 3 w 19"/>
                <a:gd name="T15" fmla="*/ 74 h 77"/>
                <a:gd name="T16" fmla="*/ 3 w 19"/>
                <a:gd name="T17" fmla="*/ 74 h 77"/>
                <a:gd name="T18" fmla="*/ 2 w 19"/>
                <a:gd name="T19" fmla="*/ 73 h 77"/>
                <a:gd name="T20" fmla="*/ 2 w 19"/>
                <a:gd name="T21" fmla="*/ 73 h 77"/>
                <a:gd name="T22" fmla="*/ 2 w 19"/>
                <a:gd name="T23" fmla="*/ 72 h 77"/>
                <a:gd name="T24" fmla="*/ 2 w 19"/>
                <a:gd name="T25" fmla="*/ 72 h 77"/>
                <a:gd name="T26" fmla="*/ 2 w 19"/>
                <a:gd name="T27" fmla="*/ 71 h 77"/>
                <a:gd name="T28" fmla="*/ 2 w 19"/>
                <a:gd name="T29" fmla="*/ 71 h 77"/>
                <a:gd name="T30" fmla="*/ 2 w 19"/>
                <a:gd name="T31" fmla="*/ 71 h 77"/>
                <a:gd name="T32" fmla="*/ 2 w 19"/>
                <a:gd name="T33" fmla="*/ 70 h 77"/>
                <a:gd name="T34" fmla="*/ 2 w 19"/>
                <a:gd name="T35" fmla="*/ 70 h 77"/>
                <a:gd name="T36" fmla="*/ 2 w 19"/>
                <a:gd name="T37" fmla="*/ 69 h 77"/>
                <a:gd name="T38" fmla="*/ 2 w 19"/>
                <a:gd name="T39" fmla="*/ 69 h 77"/>
                <a:gd name="T40" fmla="*/ 2 w 19"/>
                <a:gd name="T41" fmla="*/ 69 h 77"/>
                <a:gd name="T42" fmla="*/ 2 w 19"/>
                <a:gd name="T43" fmla="*/ 68 h 77"/>
                <a:gd name="T44" fmla="*/ 2 w 19"/>
                <a:gd name="T45" fmla="*/ 68 h 77"/>
                <a:gd name="T46" fmla="*/ 2 w 19"/>
                <a:gd name="T47" fmla="*/ 68 h 77"/>
                <a:gd name="T48" fmla="*/ 1 w 19"/>
                <a:gd name="T49" fmla="*/ 67 h 77"/>
                <a:gd name="T50" fmla="*/ 1 w 19"/>
                <a:gd name="T51" fmla="*/ 67 h 77"/>
                <a:gd name="T52" fmla="*/ 1 w 19"/>
                <a:gd name="T53" fmla="*/ 67 h 77"/>
                <a:gd name="T54" fmla="*/ 1 w 19"/>
                <a:gd name="T55" fmla="*/ 66 h 77"/>
                <a:gd name="T56" fmla="*/ 1 w 19"/>
                <a:gd name="T57" fmla="*/ 66 h 77"/>
                <a:gd name="T58" fmla="*/ 1 w 19"/>
                <a:gd name="T59" fmla="*/ 65 h 77"/>
                <a:gd name="T60" fmla="*/ 1 w 19"/>
                <a:gd name="T61" fmla="*/ 65 h 77"/>
                <a:gd name="T62" fmla="*/ 1 w 19"/>
                <a:gd name="T63" fmla="*/ 65 h 77"/>
                <a:gd name="T64" fmla="*/ 1 w 19"/>
                <a:gd name="T65" fmla="*/ 64 h 77"/>
                <a:gd name="T66" fmla="*/ 1 w 19"/>
                <a:gd name="T67" fmla="*/ 64 h 77"/>
                <a:gd name="T68" fmla="*/ 1 w 19"/>
                <a:gd name="T69" fmla="*/ 64 h 77"/>
                <a:gd name="T70" fmla="*/ 1 w 19"/>
                <a:gd name="T71" fmla="*/ 63 h 77"/>
                <a:gd name="T72" fmla="*/ 1 w 19"/>
                <a:gd name="T73" fmla="*/ 63 h 77"/>
                <a:gd name="T74" fmla="*/ 1 w 19"/>
                <a:gd name="T75" fmla="*/ 62 h 77"/>
                <a:gd name="T76" fmla="*/ 1 w 19"/>
                <a:gd name="T77" fmla="*/ 62 h 77"/>
                <a:gd name="T78" fmla="*/ 1 w 19"/>
                <a:gd name="T79" fmla="*/ 61 h 77"/>
                <a:gd name="T80" fmla="*/ 1 w 19"/>
                <a:gd name="T81" fmla="*/ 61 h 77"/>
                <a:gd name="T82" fmla="*/ 1 w 19"/>
                <a:gd name="T83" fmla="*/ 61 h 77"/>
                <a:gd name="T84" fmla="*/ 1 w 19"/>
                <a:gd name="T85" fmla="*/ 60 h 77"/>
                <a:gd name="T86" fmla="*/ 1 w 19"/>
                <a:gd name="T87" fmla="*/ 60 h 77"/>
                <a:gd name="T88" fmla="*/ 1 w 19"/>
                <a:gd name="T89" fmla="*/ 60 h 77"/>
                <a:gd name="T90" fmla="*/ 18 w 19"/>
                <a:gd name="T91" fmla="*/ 0 h 77"/>
                <a:gd name="T92" fmla="*/ 18 w 19"/>
                <a:gd name="T93" fmla="*/ 0 h 77"/>
                <a:gd name="T94" fmla="*/ 19 w 19"/>
                <a:gd name="T95" fmla="*/ 0 h 77"/>
                <a:gd name="T96" fmla="*/ 19 w 19"/>
                <a:gd name="T97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9" h="77">
                  <a:moveTo>
                    <a:pt x="3" y="77"/>
                  </a:moveTo>
                  <a:cubicBezTo>
                    <a:pt x="3" y="77"/>
                    <a:pt x="3" y="77"/>
                    <a:pt x="3" y="77"/>
                  </a:cubicBezTo>
                  <a:cubicBezTo>
                    <a:pt x="3" y="77"/>
                    <a:pt x="3" y="77"/>
                    <a:pt x="3" y="77"/>
                  </a:cubicBezTo>
                  <a:moveTo>
                    <a:pt x="3" y="76"/>
                  </a:moveTo>
                  <a:cubicBezTo>
                    <a:pt x="3" y="76"/>
                    <a:pt x="3" y="76"/>
                    <a:pt x="3" y="76"/>
                  </a:cubicBezTo>
                  <a:cubicBezTo>
                    <a:pt x="3" y="76"/>
                    <a:pt x="3" y="76"/>
                    <a:pt x="3" y="76"/>
                  </a:cubicBezTo>
                  <a:moveTo>
                    <a:pt x="3" y="76"/>
                  </a:moveTo>
                  <a:cubicBezTo>
                    <a:pt x="3" y="76"/>
                    <a:pt x="3" y="76"/>
                    <a:pt x="3" y="76"/>
                  </a:cubicBezTo>
                  <a:cubicBezTo>
                    <a:pt x="3" y="76"/>
                    <a:pt x="3" y="76"/>
                    <a:pt x="3" y="76"/>
                  </a:cubicBezTo>
                  <a:moveTo>
                    <a:pt x="3" y="76"/>
                  </a:moveTo>
                  <a:cubicBezTo>
                    <a:pt x="3" y="76"/>
                    <a:pt x="3" y="76"/>
                    <a:pt x="3" y="76"/>
                  </a:cubicBezTo>
                  <a:cubicBezTo>
                    <a:pt x="3" y="76"/>
                    <a:pt x="3" y="76"/>
                    <a:pt x="3" y="76"/>
                  </a:cubicBezTo>
                  <a:moveTo>
                    <a:pt x="3" y="76"/>
                  </a:moveTo>
                  <a:cubicBezTo>
                    <a:pt x="3" y="76"/>
                    <a:pt x="3" y="76"/>
                    <a:pt x="3" y="76"/>
                  </a:cubicBezTo>
                  <a:cubicBezTo>
                    <a:pt x="3" y="76"/>
                    <a:pt x="3" y="76"/>
                    <a:pt x="3" y="76"/>
                  </a:cubicBezTo>
                  <a:moveTo>
                    <a:pt x="3" y="75"/>
                  </a:moveTo>
                  <a:cubicBezTo>
                    <a:pt x="3" y="75"/>
                    <a:pt x="3" y="75"/>
                    <a:pt x="3" y="75"/>
                  </a:cubicBezTo>
                  <a:cubicBezTo>
                    <a:pt x="3" y="75"/>
                    <a:pt x="3" y="75"/>
                    <a:pt x="3" y="75"/>
                  </a:cubicBezTo>
                  <a:moveTo>
                    <a:pt x="3" y="75"/>
                  </a:moveTo>
                  <a:cubicBezTo>
                    <a:pt x="3" y="75"/>
                    <a:pt x="3" y="75"/>
                    <a:pt x="3" y="75"/>
                  </a:cubicBezTo>
                  <a:cubicBezTo>
                    <a:pt x="3" y="75"/>
                    <a:pt x="3" y="75"/>
                    <a:pt x="3" y="75"/>
                  </a:cubicBezTo>
                  <a:moveTo>
                    <a:pt x="3" y="75"/>
                  </a:moveTo>
                  <a:cubicBezTo>
                    <a:pt x="3" y="75"/>
                    <a:pt x="3" y="75"/>
                    <a:pt x="3" y="75"/>
                  </a:cubicBezTo>
                  <a:cubicBezTo>
                    <a:pt x="3" y="75"/>
                    <a:pt x="3" y="75"/>
                    <a:pt x="3" y="75"/>
                  </a:cubicBezTo>
                  <a:moveTo>
                    <a:pt x="3" y="74"/>
                  </a:moveTo>
                  <a:cubicBezTo>
                    <a:pt x="3" y="74"/>
                    <a:pt x="3" y="75"/>
                    <a:pt x="3" y="75"/>
                  </a:cubicBezTo>
                  <a:cubicBezTo>
                    <a:pt x="3" y="75"/>
                    <a:pt x="3" y="74"/>
                    <a:pt x="3" y="74"/>
                  </a:cubicBezTo>
                  <a:moveTo>
                    <a:pt x="3" y="74"/>
                  </a:moveTo>
                  <a:cubicBezTo>
                    <a:pt x="3" y="74"/>
                    <a:pt x="3" y="74"/>
                    <a:pt x="3" y="74"/>
                  </a:cubicBezTo>
                  <a:cubicBezTo>
                    <a:pt x="3" y="74"/>
                    <a:pt x="3" y="74"/>
                    <a:pt x="3" y="74"/>
                  </a:cubicBezTo>
                  <a:moveTo>
                    <a:pt x="3" y="74"/>
                  </a:moveTo>
                  <a:cubicBezTo>
                    <a:pt x="3" y="74"/>
                    <a:pt x="3" y="74"/>
                    <a:pt x="3" y="74"/>
                  </a:cubicBezTo>
                  <a:cubicBezTo>
                    <a:pt x="3" y="74"/>
                    <a:pt x="3" y="74"/>
                    <a:pt x="3" y="74"/>
                  </a:cubicBezTo>
                  <a:moveTo>
                    <a:pt x="3" y="74"/>
                  </a:moveTo>
                  <a:cubicBezTo>
                    <a:pt x="3" y="74"/>
                    <a:pt x="3" y="74"/>
                    <a:pt x="3" y="74"/>
                  </a:cubicBezTo>
                  <a:cubicBezTo>
                    <a:pt x="3" y="74"/>
                    <a:pt x="3" y="74"/>
                    <a:pt x="3" y="74"/>
                  </a:cubicBezTo>
                  <a:moveTo>
                    <a:pt x="2" y="73"/>
                  </a:moveTo>
                  <a:cubicBezTo>
                    <a:pt x="2" y="73"/>
                    <a:pt x="2" y="73"/>
                    <a:pt x="2" y="73"/>
                  </a:cubicBezTo>
                  <a:cubicBezTo>
                    <a:pt x="2" y="73"/>
                    <a:pt x="2" y="73"/>
                    <a:pt x="2" y="73"/>
                  </a:cubicBezTo>
                  <a:moveTo>
                    <a:pt x="2" y="73"/>
                  </a:moveTo>
                  <a:cubicBezTo>
                    <a:pt x="2" y="73"/>
                    <a:pt x="2" y="73"/>
                    <a:pt x="2" y="73"/>
                  </a:cubicBezTo>
                  <a:cubicBezTo>
                    <a:pt x="2" y="73"/>
                    <a:pt x="2" y="73"/>
                    <a:pt x="2" y="73"/>
                  </a:cubicBezTo>
                  <a:moveTo>
                    <a:pt x="2" y="72"/>
                  </a:moveTo>
                  <a:cubicBezTo>
                    <a:pt x="2" y="72"/>
                    <a:pt x="2" y="72"/>
                    <a:pt x="2" y="73"/>
                  </a:cubicBezTo>
                  <a:cubicBezTo>
                    <a:pt x="2" y="72"/>
                    <a:pt x="2" y="72"/>
                    <a:pt x="2" y="72"/>
                  </a:cubicBezTo>
                  <a:moveTo>
                    <a:pt x="2" y="72"/>
                  </a:moveTo>
                  <a:cubicBezTo>
                    <a:pt x="2" y="72"/>
                    <a:pt x="2" y="72"/>
                    <a:pt x="2" y="72"/>
                  </a:cubicBezTo>
                  <a:cubicBezTo>
                    <a:pt x="2" y="72"/>
                    <a:pt x="2" y="72"/>
                    <a:pt x="2" y="72"/>
                  </a:cubicBezTo>
                  <a:moveTo>
                    <a:pt x="2" y="72"/>
                  </a:moveTo>
                  <a:cubicBezTo>
                    <a:pt x="2" y="72"/>
                    <a:pt x="2" y="72"/>
                    <a:pt x="2" y="72"/>
                  </a:cubicBezTo>
                  <a:cubicBezTo>
                    <a:pt x="2" y="72"/>
                    <a:pt x="2" y="72"/>
                    <a:pt x="2" y="72"/>
                  </a:cubicBezTo>
                  <a:moveTo>
                    <a:pt x="2" y="72"/>
                  </a:moveTo>
                  <a:cubicBezTo>
                    <a:pt x="2" y="72"/>
                    <a:pt x="2" y="72"/>
                    <a:pt x="2" y="72"/>
                  </a:cubicBezTo>
                  <a:cubicBezTo>
                    <a:pt x="2" y="72"/>
                    <a:pt x="2" y="72"/>
                    <a:pt x="2" y="72"/>
                  </a:cubicBezTo>
                  <a:moveTo>
                    <a:pt x="2" y="71"/>
                  </a:moveTo>
                  <a:cubicBezTo>
                    <a:pt x="2" y="71"/>
                    <a:pt x="2" y="71"/>
                    <a:pt x="2" y="71"/>
                  </a:cubicBezTo>
                  <a:cubicBezTo>
                    <a:pt x="2" y="71"/>
                    <a:pt x="2" y="71"/>
                    <a:pt x="2" y="71"/>
                  </a:cubicBezTo>
                  <a:moveTo>
                    <a:pt x="2" y="71"/>
                  </a:moveTo>
                  <a:cubicBezTo>
                    <a:pt x="2" y="71"/>
                    <a:pt x="2" y="71"/>
                    <a:pt x="2" y="71"/>
                  </a:cubicBezTo>
                  <a:cubicBezTo>
                    <a:pt x="2" y="71"/>
                    <a:pt x="2" y="71"/>
                    <a:pt x="2" y="71"/>
                  </a:cubicBezTo>
                  <a:moveTo>
                    <a:pt x="2" y="71"/>
                  </a:moveTo>
                  <a:cubicBezTo>
                    <a:pt x="2" y="71"/>
                    <a:pt x="2" y="71"/>
                    <a:pt x="2" y="71"/>
                  </a:cubicBezTo>
                  <a:cubicBezTo>
                    <a:pt x="2" y="71"/>
                    <a:pt x="2" y="71"/>
                    <a:pt x="2" y="71"/>
                  </a:cubicBezTo>
                  <a:moveTo>
                    <a:pt x="2" y="71"/>
                  </a:moveTo>
                  <a:cubicBezTo>
                    <a:pt x="2" y="71"/>
                    <a:pt x="2" y="71"/>
                    <a:pt x="2" y="71"/>
                  </a:cubicBezTo>
                  <a:cubicBezTo>
                    <a:pt x="2" y="71"/>
                    <a:pt x="2" y="71"/>
                    <a:pt x="2" y="71"/>
                  </a:cubicBezTo>
                  <a:moveTo>
                    <a:pt x="2" y="70"/>
                  </a:moveTo>
                  <a:cubicBezTo>
                    <a:pt x="2" y="70"/>
                    <a:pt x="2" y="70"/>
                    <a:pt x="2" y="70"/>
                  </a:cubicBezTo>
                  <a:cubicBezTo>
                    <a:pt x="2" y="70"/>
                    <a:pt x="2" y="70"/>
                    <a:pt x="2" y="70"/>
                  </a:cubicBezTo>
                  <a:moveTo>
                    <a:pt x="2" y="70"/>
                  </a:moveTo>
                  <a:cubicBezTo>
                    <a:pt x="2" y="70"/>
                    <a:pt x="2" y="70"/>
                    <a:pt x="2" y="70"/>
                  </a:cubicBezTo>
                  <a:cubicBezTo>
                    <a:pt x="2" y="70"/>
                    <a:pt x="2" y="70"/>
                    <a:pt x="2" y="70"/>
                  </a:cubicBezTo>
                  <a:moveTo>
                    <a:pt x="2" y="70"/>
                  </a:moveTo>
                  <a:cubicBezTo>
                    <a:pt x="2" y="70"/>
                    <a:pt x="2" y="70"/>
                    <a:pt x="2" y="70"/>
                  </a:cubicBezTo>
                  <a:cubicBezTo>
                    <a:pt x="2" y="70"/>
                    <a:pt x="2" y="70"/>
                    <a:pt x="2" y="70"/>
                  </a:cubicBezTo>
                  <a:moveTo>
                    <a:pt x="2" y="69"/>
                  </a:moveTo>
                  <a:cubicBezTo>
                    <a:pt x="2" y="69"/>
                    <a:pt x="2" y="70"/>
                    <a:pt x="2" y="70"/>
                  </a:cubicBezTo>
                  <a:cubicBezTo>
                    <a:pt x="2" y="70"/>
                    <a:pt x="2" y="69"/>
                    <a:pt x="2" y="69"/>
                  </a:cubicBezTo>
                  <a:moveTo>
                    <a:pt x="2" y="69"/>
                  </a:moveTo>
                  <a:cubicBezTo>
                    <a:pt x="2" y="69"/>
                    <a:pt x="2" y="69"/>
                    <a:pt x="2" y="69"/>
                  </a:cubicBezTo>
                  <a:cubicBezTo>
                    <a:pt x="2" y="69"/>
                    <a:pt x="2" y="69"/>
                    <a:pt x="2" y="69"/>
                  </a:cubicBezTo>
                  <a:moveTo>
                    <a:pt x="2" y="69"/>
                  </a:moveTo>
                  <a:cubicBezTo>
                    <a:pt x="2" y="69"/>
                    <a:pt x="2" y="69"/>
                    <a:pt x="2" y="69"/>
                  </a:cubicBezTo>
                  <a:cubicBezTo>
                    <a:pt x="2" y="69"/>
                    <a:pt x="2" y="69"/>
                    <a:pt x="2" y="69"/>
                  </a:cubicBezTo>
                  <a:moveTo>
                    <a:pt x="2" y="68"/>
                  </a:moveTo>
                  <a:cubicBezTo>
                    <a:pt x="2" y="69"/>
                    <a:pt x="2" y="69"/>
                    <a:pt x="2" y="69"/>
                  </a:cubicBezTo>
                  <a:cubicBezTo>
                    <a:pt x="2" y="69"/>
                    <a:pt x="2" y="69"/>
                    <a:pt x="2" y="68"/>
                  </a:cubicBezTo>
                  <a:moveTo>
                    <a:pt x="2" y="68"/>
                  </a:moveTo>
                  <a:cubicBezTo>
                    <a:pt x="2" y="68"/>
                    <a:pt x="2" y="68"/>
                    <a:pt x="2" y="68"/>
                  </a:cubicBezTo>
                  <a:cubicBezTo>
                    <a:pt x="2" y="68"/>
                    <a:pt x="2" y="68"/>
                    <a:pt x="2" y="68"/>
                  </a:cubicBezTo>
                  <a:moveTo>
                    <a:pt x="2" y="68"/>
                  </a:moveTo>
                  <a:cubicBezTo>
                    <a:pt x="2" y="68"/>
                    <a:pt x="2" y="68"/>
                    <a:pt x="2" y="68"/>
                  </a:cubicBezTo>
                  <a:cubicBezTo>
                    <a:pt x="2" y="68"/>
                    <a:pt x="2" y="68"/>
                    <a:pt x="2" y="68"/>
                  </a:cubicBezTo>
                  <a:moveTo>
                    <a:pt x="2" y="68"/>
                  </a:moveTo>
                  <a:cubicBezTo>
                    <a:pt x="2" y="68"/>
                    <a:pt x="2" y="68"/>
                    <a:pt x="2" y="68"/>
                  </a:cubicBezTo>
                  <a:cubicBezTo>
                    <a:pt x="2" y="68"/>
                    <a:pt x="2" y="68"/>
                    <a:pt x="2" y="68"/>
                  </a:cubicBezTo>
                  <a:moveTo>
                    <a:pt x="1" y="67"/>
                  </a:moveTo>
                  <a:cubicBezTo>
                    <a:pt x="1" y="67"/>
                    <a:pt x="1" y="67"/>
                    <a:pt x="1" y="68"/>
                  </a:cubicBezTo>
                  <a:cubicBezTo>
                    <a:pt x="1" y="67"/>
                    <a:pt x="1" y="67"/>
                    <a:pt x="1" y="67"/>
                  </a:cubicBezTo>
                  <a:moveTo>
                    <a:pt x="1" y="67"/>
                  </a:move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moveTo>
                    <a:pt x="1" y="67"/>
                  </a:move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moveTo>
                    <a:pt x="1" y="67"/>
                  </a:move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moveTo>
                    <a:pt x="1" y="66"/>
                  </a:move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moveTo>
                    <a:pt x="1" y="66"/>
                  </a:move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moveTo>
                    <a:pt x="1" y="66"/>
                  </a:move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moveTo>
                    <a:pt x="1" y="65"/>
                  </a:moveTo>
                  <a:cubicBezTo>
                    <a:pt x="1" y="65"/>
                    <a:pt x="1" y="66"/>
                    <a:pt x="1" y="66"/>
                  </a:cubicBezTo>
                  <a:cubicBezTo>
                    <a:pt x="1" y="66"/>
                    <a:pt x="1" y="65"/>
                    <a:pt x="1" y="65"/>
                  </a:cubicBezTo>
                  <a:moveTo>
                    <a:pt x="1" y="65"/>
                  </a:move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moveTo>
                    <a:pt x="1" y="65"/>
                  </a:move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moveTo>
                    <a:pt x="1" y="64"/>
                  </a:move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4"/>
                  </a:cubicBezTo>
                  <a:moveTo>
                    <a:pt x="1" y="64"/>
                  </a:move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moveTo>
                    <a:pt x="1" y="64"/>
                  </a:move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moveTo>
                    <a:pt x="1" y="64"/>
                  </a:move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moveTo>
                    <a:pt x="1" y="63"/>
                  </a:moveTo>
                  <a:cubicBezTo>
                    <a:pt x="1" y="63"/>
                    <a:pt x="1" y="63"/>
                    <a:pt x="1" y="64"/>
                  </a:cubicBezTo>
                  <a:cubicBezTo>
                    <a:pt x="1" y="63"/>
                    <a:pt x="1" y="63"/>
                    <a:pt x="1" y="63"/>
                  </a:cubicBezTo>
                  <a:moveTo>
                    <a:pt x="1" y="63"/>
                  </a:move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moveTo>
                    <a:pt x="1" y="63"/>
                  </a:move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moveTo>
                    <a:pt x="1" y="63"/>
                  </a:move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moveTo>
                    <a:pt x="1" y="62"/>
                  </a:moveTo>
                  <a:cubicBezTo>
                    <a:pt x="1" y="62"/>
                    <a:pt x="1" y="62"/>
                    <a:pt x="1" y="62"/>
                  </a:cubicBezTo>
                  <a:cubicBezTo>
                    <a:pt x="1" y="62"/>
                    <a:pt x="1" y="62"/>
                    <a:pt x="1" y="62"/>
                  </a:cubicBezTo>
                  <a:moveTo>
                    <a:pt x="1" y="62"/>
                  </a:moveTo>
                  <a:cubicBezTo>
                    <a:pt x="1" y="62"/>
                    <a:pt x="1" y="62"/>
                    <a:pt x="1" y="62"/>
                  </a:cubicBezTo>
                  <a:cubicBezTo>
                    <a:pt x="1" y="62"/>
                    <a:pt x="1" y="62"/>
                    <a:pt x="1" y="62"/>
                  </a:cubicBezTo>
                  <a:moveTo>
                    <a:pt x="1" y="62"/>
                  </a:moveTo>
                  <a:cubicBezTo>
                    <a:pt x="1" y="62"/>
                    <a:pt x="1" y="62"/>
                    <a:pt x="1" y="62"/>
                  </a:cubicBezTo>
                  <a:cubicBezTo>
                    <a:pt x="1" y="62"/>
                    <a:pt x="1" y="62"/>
                    <a:pt x="1" y="62"/>
                  </a:cubicBezTo>
                  <a:moveTo>
                    <a:pt x="1" y="61"/>
                  </a:moveTo>
                  <a:cubicBezTo>
                    <a:pt x="1" y="61"/>
                    <a:pt x="1" y="62"/>
                    <a:pt x="1" y="62"/>
                  </a:cubicBezTo>
                  <a:cubicBezTo>
                    <a:pt x="1" y="62"/>
                    <a:pt x="1" y="61"/>
                    <a:pt x="1" y="61"/>
                  </a:cubicBezTo>
                  <a:moveTo>
                    <a:pt x="1" y="61"/>
                  </a:moveTo>
                  <a:cubicBezTo>
                    <a:pt x="1" y="61"/>
                    <a:pt x="1" y="61"/>
                    <a:pt x="1" y="61"/>
                  </a:cubicBezTo>
                  <a:cubicBezTo>
                    <a:pt x="1" y="61"/>
                    <a:pt x="1" y="61"/>
                    <a:pt x="1" y="61"/>
                  </a:cubicBezTo>
                  <a:moveTo>
                    <a:pt x="1" y="61"/>
                  </a:moveTo>
                  <a:cubicBezTo>
                    <a:pt x="1" y="61"/>
                    <a:pt x="1" y="61"/>
                    <a:pt x="1" y="61"/>
                  </a:cubicBezTo>
                  <a:cubicBezTo>
                    <a:pt x="1" y="61"/>
                    <a:pt x="1" y="61"/>
                    <a:pt x="1" y="61"/>
                  </a:cubicBezTo>
                  <a:moveTo>
                    <a:pt x="1" y="60"/>
                  </a:moveTo>
                  <a:cubicBezTo>
                    <a:pt x="1" y="61"/>
                    <a:pt x="1" y="61"/>
                    <a:pt x="1" y="61"/>
                  </a:cubicBezTo>
                  <a:cubicBezTo>
                    <a:pt x="1" y="61"/>
                    <a:pt x="1" y="61"/>
                    <a:pt x="1" y="60"/>
                  </a:cubicBezTo>
                  <a:moveTo>
                    <a:pt x="1" y="60"/>
                  </a:moveTo>
                  <a:cubicBezTo>
                    <a:pt x="1" y="60"/>
                    <a:pt x="1" y="60"/>
                    <a:pt x="1" y="60"/>
                  </a:cubicBezTo>
                  <a:cubicBezTo>
                    <a:pt x="1" y="60"/>
                    <a:pt x="1" y="60"/>
                    <a:pt x="1" y="60"/>
                  </a:cubicBezTo>
                  <a:moveTo>
                    <a:pt x="1" y="60"/>
                  </a:moveTo>
                  <a:cubicBezTo>
                    <a:pt x="1" y="60"/>
                    <a:pt x="1" y="60"/>
                    <a:pt x="1" y="60"/>
                  </a:cubicBezTo>
                  <a:cubicBezTo>
                    <a:pt x="1" y="60"/>
                    <a:pt x="1" y="60"/>
                    <a:pt x="1" y="60"/>
                  </a:cubicBezTo>
                  <a:moveTo>
                    <a:pt x="1" y="60"/>
                  </a:moveTo>
                  <a:cubicBezTo>
                    <a:pt x="1" y="60"/>
                    <a:pt x="1" y="60"/>
                    <a:pt x="1" y="60"/>
                  </a:cubicBezTo>
                  <a:cubicBezTo>
                    <a:pt x="1" y="60"/>
                    <a:pt x="1" y="60"/>
                    <a:pt x="1" y="60"/>
                  </a:cubicBezTo>
                  <a:moveTo>
                    <a:pt x="18" y="1"/>
                  </a:moveTo>
                  <a:cubicBezTo>
                    <a:pt x="6" y="17"/>
                    <a:pt x="0" y="38"/>
                    <a:pt x="1" y="60"/>
                  </a:cubicBezTo>
                  <a:cubicBezTo>
                    <a:pt x="0" y="38"/>
                    <a:pt x="6" y="17"/>
                    <a:pt x="18" y="1"/>
                  </a:cubicBezTo>
                  <a:moveTo>
                    <a:pt x="18" y="0"/>
                  </a:moveTo>
                  <a:cubicBezTo>
                    <a:pt x="18" y="0"/>
                    <a:pt x="18" y="0"/>
                    <a:pt x="18" y="1"/>
                  </a:cubicBezTo>
                  <a:cubicBezTo>
                    <a:pt x="18" y="0"/>
                    <a:pt x="18" y="0"/>
                    <a:pt x="18" y="0"/>
                  </a:cubicBezTo>
                  <a:moveTo>
                    <a:pt x="19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18" y="0"/>
                    <a:pt x="18" y="0"/>
                    <a:pt x="19" y="0"/>
                  </a:cubicBezTo>
                  <a:moveTo>
                    <a:pt x="19" y="0"/>
                  </a:moveTo>
                  <a:cubicBezTo>
                    <a:pt x="19" y="0"/>
                    <a:pt x="19" y="0"/>
                    <a:pt x="19" y="0"/>
                  </a:cubicBezTo>
                  <a:cubicBezTo>
                    <a:pt x="19" y="0"/>
                    <a:pt x="19" y="0"/>
                    <a:pt x="19" y="0"/>
                  </a:cubicBezTo>
                  <a:moveTo>
                    <a:pt x="19" y="0"/>
                  </a:moveTo>
                  <a:cubicBezTo>
                    <a:pt x="19" y="0"/>
                    <a:pt x="19" y="0"/>
                    <a:pt x="19" y="0"/>
                  </a:cubicBezTo>
                  <a:cubicBezTo>
                    <a:pt x="19" y="0"/>
                    <a:pt x="19" y="0"/>
                    <a:pt x="19" y="0"/>
                  </a:cubicBezTo>
                  <a:moveTo>
                    <a:pt x="19" y="0"/>
                  </a:moveTo>
                  <a:cubicBezTo>
                    <a:pt x="19" y="0"/>
                    <a:pt x="19" y="0"/>
                    <a:pt x="19" y="0"/>
                  </a:cubicBezTo>
                  <a:cubicBezTo>
                    <a:pt x="19" y="0"/>
                    <a:pt x="19" y="0"/>
                    <a:pt x="19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ar-SA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grpSp>
          <p:nvGrpSpPr>
            <p:cNvPr id="58" name="المجموعة 4">
              <a:extLst>
                <a:ext uri="{FF2B5EF4-FFF2-40B4-BE49-F238E27FC236}">
                  <a16:creationId xmlns:a16="http://schemas.microsoft.com/office/drawing/2014/main" id="{8763BCA3-8977-D00B-C04C-350CC1D7FABF}"/>
                </a:ext>
              </a:extLst>
            </p:cNvPr>
            <p:cNvGrpSpPr/>
            <p:nvPr/>
          </p:nvGrpSpPr>
          <p:grpSpPr>
            <a:xfrm>
              <a:off x="7654737" y="3437374"/>
              <a:ext cx="585788" cy="700042"/>
              <a:chOff x="7654737" y="3437374"/>
              <a:chExt cx="585788" cy="700042"/>
            </a:xfrm>
          </p:grpSpPr>
          <p:sp>
            <p:nvSpPr>
              <p:cNvPr id="96" name="شكل حر 44">
                <a:extLst>
                  <a:ext uri="{FF2B5EF4-FFF2-40B4-BE49-F238E27FC236}">
                    <a16:creationId xmlns:a16="http://schemas.microsoft.com/office/drawing/2014/main" id="{51AC2DBF-DF1B-F6D0-A972-538E50986D0B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7654737" y="3437374"/>
                <a:ext cx="585788" cy="587375"/>
              </a:xfrm>
              <a:custGeom>
                <a:avLst/>
                <a:gdLst>
                  <a:gd name="T0" fmla="*/ 127 w 240"/>
                  <a:gd name="T1" fmla="*/ 236 h 240"/>
                  <a:gd name="T2" fmla="*/ 236 w 240"/>
                  <a:gd name="T3" fmla="*/ 113 h 240"/>
                  <a:gd name="T4" fmla="*/ 113 w 240"/>
                  <a:gd name="T5" fmla="*/ 4 h 240"/>
                  <a:gd name="T6" fmla="*/ 4 w 240"/>
                  <a:gd name="T7" fmla="*/ 127 h 240"/>
                  <a:gd name="T8" fmla="*/ 127 w 240"/>
                  <a:gd name="T9" fmla="*/ 236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0" h="240">
                    <a:moveTo>
                      <a:pt x="127" y="236"/>
                    </a:moveTo>
                    <a:cubicBezTo>
                      <a:pt x="191" y="232"/>
                      <a:pt x="240" y="177"/>
                      <a:pt x="236" y="113"/>
                    </a:cubicBezTo>
                    <a:cubicBezTo>
                      <a:pt x="232" y="49"/>
                      <a:pt x="177" y="0"/>
                      <a:pt x="113" y="4"/>
                    </a:cubicBezTo>
                    <a:cubicBezTo>
                      <a:pt x="49" y="8"/>
                      <a:pt x="0" y="63"/>
                      <a:pt x="4" y="127"/>
                    </a:cubicBezTo>
                    <a:cubicBezTo>
                      <a:pt x="8" y="191"/>
                      <a:pt x="63" y="240"/>
                      <a:pt x="127" y="236"/>
                    </a:cubicBezTo>
                  </a:path>
                </a:pathLst>
              </a:custGeom>
              <a:solidFill>
                <a:srgbClr val="F2A01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1" anchor="t" anchorCtr="0" compatLnSpc="1">
                <a:prstTxWarp prst="textNoShape">
                  <a:avLst/>
                </a:prstTxWarp>
              </a:bodyPr>
              <a:lstStyle/>
              <a:p>
                <a:pPr algn="r" rtl="1"/>
                <a:endParaRPr lang="ar-SA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97" name="شكل حر 45">
                <a:extLst>
                  <a:ext uri="{FF2B5EF4-FFF2-40B4-BE49-F238E27FC236}">
                    <a16:creationId xmlns:a16="http://schemas.microsoft.com/office/drawing/2014/main" id="{760BA2A7-9969-3DB0-646B-469F6098D972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7710300" y="3492937"/>
                <a:ext cx="471488" cy="473075"/>
              </a:xfrm>
              <a:custGeom>
                <a:avLst/>
                <a:gdLst>
                  <a:gd name="T0" fmla="*/ 102 w 193"/>
                  <a:gd name="T1" fmla="*/ 190 h 193"/>
                  <a:gd name="T2" fmla="*/ 189 w 193"/>
                  <a:gd name="T3" fmla="*/ 91 h 193"/>
                  <a:gd name="T4" fmla="*/ 90 w 193"/>
                  <a:gd name="T5" fmla="*/ 4 h 193"/>
                  <a:gd name="T6" fmla="*/ 3 w 193"/>
                  <a:gd name="T7" fmla="*/ 103 h 193"/>
                  <a:gd name="T8" fmla="*/ 102 w 193"/>
                  <a:gd name="T9" fmla="*/ 190 h 1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3" h="193">
                    <a:moveTo>
                      <a:pt x="102" y="190"/>
                    </a:moveTo>
                    <a:cubicBezTo>
                      <a:pt x="153" y="187"/>
                      <a:pt x="193" y="143"/>
                      <a:pt x="189" y="91"/>
                    </a:cubicBezTo>
                    <a:cubicBezTo>
                      <a:pt x="186" y="40"/>
                      <a:pt x="142" y="0"/>
                      <a:pt x="90" y="4"/>
                    </a:cubicBezTo>
                    <a:cubicBezTo>
                      <a:pt x="39" y="7"/>
                      <a:pt x="0" y="51"/>
                      <a:pt x="3" y="103"/>
                    </a:cubicBezTo>
                    <a:cubicBezTo>
                      <a:pt x="6" y="154"/>
                      <a:pt x="50" y="193"/>
                      <a:pt x="102" y="190"/>
                    </a:cubicBezTo>
                  </a:path>
                </a:pathLst>
              </a:cu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1" anchor="t" anchorCtr="0" compatLnSpc="1">
                <a:prstTxWarp prst="textNoShape">
                  <a:avLst/>
                </a:prstTxWarp>
              </a:bodyPr>
              <a:lstStyle/>
              <a:p>
                <a:pPr algn="r" rtl="1"/>
                <a:endParaRPr lang="ar-SA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98" name="شكل حر 47">
                <a:extLst>
                  <a:ext uri="{FF2B5EF4-FFF2-40B4-BE49-F238E27FC236}">
                    <a16:creationId xmlns:a16="http://schemas.microsoft.com/office/drawing/2014/main" id="{3DE5DF1A-58DA-3F25-E5A8-BFF9089E2427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7969062" y="3537387"/>
                <a:ext cx="207963" cy="420688"/>
              </a:xfrm>
              <a:custGeom>
                <a:avLst/>
                <a:gdLst>
                  <a:gd name="T0" fmla="*/ 19 w 85"/>
                  <a:gd name="T1" fmla="*/ 24 h 172"/>
                  <a:gd name="T2" fmla="*/ 19 w 85"/>
                  <a:gd name="T3" fmla="*/ 24 h 172"/>
                  <a:gd name="T4" fmla="*/ 18 w 85"/>
                  <a:gd name="T5" fmla="*/ 24 h 172"/>
                  <a:gd name="T6" fmla="*/ 18 w 85"/>
                  <a:gd name="T7" fmla="*/ 25 h 172"/>
                  <a:gd name="T8" fmla="*/ 1 w 85"/>
                  <a:gd name="T9" fmla="*/ 84 h 172"/>
                  <a:gd name="T10" fmla="*/ 1 w 85"/>
                  <a:gd name="T11" fmla="*/ 84 h 172"/>
                  <a:gd name="T12" fmla="*/ 1 w 85"/>
                  <a:gd name="T13" fmla="*/ 85 h 172"/>
                  <a:gd name="T14" fmla="*/ 1 w 85"/>
                  <a:gd name="T15" fmla="*/ 85 h 172"/>
                  <a:gd name="T16" fmla="*/ 1 w 85"/>
                  <a:gd name="T17" fmla="*/ 85 h 172"/>
                  <a:gd name="T18" fmla="*/ 1 w 85"/>
                  <a:gd name="T19" fmla="*/ 86 h 172"/>
                  <a:gd name="T20" fmla="*/ 1 w 85"/>
                  <a:gd name="T21" fmla="*/ 86 h 172"/>
                  <a:gd name="T22" fmla="*/ 1 w 85"/>
                  <a:gd name="T23" fmla="*/ 87 h 172"/>
                  <a:gd name="T24" fmla="*/ 1 w 85"/>
                  <a:gd name="T25" fmla="*/ 87 h 172"/>
                  <a:gd name="T26" fmla="*/ 1 w 85"/>
                  <a:gd name="T27" fmla="*/ 88 h 172"/>
                  <a:gd name="T28" fmla="*/ 1 w 85"/>
                  <a:gd name="T29" fmla="*/ 88 h 172"/>
                  <a:gd name="T30" fmla="*/ 1 w 85"/>
                  <a:gd name="T31" fmla="*/ 88 h 172"/>
                  <a:gd name="T32" fmla="*/ 1 w 85"/>
                  <a:gd name="T33" fmla="*/ 89 h 172"/>
                  <a:gd name="T34" fmla="*/ 1 w 85"/>
                  <a:gd name="T35" fmla="*/ 89 h 172"/>
                  <a:gd name="T36" fmla="*/ 1 w 85"/>
                  <a:gd name="T37" fmla="*/ 90 h 172"/>
                  <a:gd name="T38" fmla="*/ 1 w 85"/>
                  <a:gd name="T39" fmla="*/ 90 h 172"/>
                  <a:gd name="T40" fmla="*/ 1 w 85"/>
                  <a:gd name="T41" fmla="*/ 91 h 172"/>
                  <a:gd name="T42" fmla="*/ 1 w 85"/>
                  <a:gd name="T43" fmla="*/ 91 h 172"/>
                  <a:gd name="T44" fmla="*/ 1 w 85"/>
                  <a:gd name="T45" fmla="*/ 91 h 172"/>
                  <a:gd name="T46" fmla="*/ 2 w 85"/>
                  <a:gd name="T47" fmla="*/ 92 h 172"/>
                  <a:gd name="T48" fmla="*/ 2 w 85"/>
                  <a:gd name="T49" fmla="*/ 92 h 172"/>
                  <a:gd name="T50" fmla="*/ 2 w 85"/>
                  <a:gd name="T51" fmla="*/ 93 h 172"/>
                  <a:gd name="T52" fmla="*/ 2 w 85"/>
                  <a:gd name="T53" fmla="*/ 93 h 172"/>
                  <a:gd name="T54" fmla="*/ 2 w 85"/>
                  <a:gd name="T55" fmla="*/ 94 h 172"/>
                  <a:gd name="T56" fmla="*/ 2 w 85"/>
                  <a:gd name="T57" fmla="*/ 94 h 172"/>
                  <a:gd name="T58" fmla="*/ 2 w 85"/>
                  <a:gd name="T59" fmla="*/ 94 h 172"/>
                  <a:gd name="T60" fmla="*/ 2 w 85"/>
                  <a:gd name="T61" fmla="*/ 95 h 172"/>
                  <a:gd name="T62" fmla="*/ 2 w 85"/>
                  <a:gd name="T63" fmla="*/ 95 h 172"/>
                  <a:gd name="T64" fmla="*/ 2 w 85"/>
                  <a:gd name="T65" fmla="*/ 96 h 172"/>
                  <a:gd name="T66" fmla="*/ 2 w 85"/>
                  <a:gd name="T67" fmla="*/ 96 h 172"/>
                  <a:gd name="T68" fmla="*/ 2 w 85"/>
                  <a:gd name="T69" fmla="*/ 96 h 172"/>
                  <a:gd name="T70" fmla="*/ 2 w 85"/>
                  <a:gd name="T71" fmla="*/ 97 h 172"/>
                  <a:gd name="T72" fmla="*/ 3 w 85"/>
                  <a:gd name="T73" fmla="*/ 98 h 172"/>
                  <a:gd name="T74" fmla="*/ 3 w 85"/>
                  <a:gd name="T75" fmla="*/ 98 h 172"/>
                  <a:gd name="T76" fmla="*/ 3 w 85"/>
                  <a:gd name="T77" fmla="*/ 98 h 172"/>
                  <a:gd name="T78" fmla="*/ 3 w 85"/>
                  <a:gd name="T79" fmla="*/ 99 h 172"/>
                  <a:gd name="T80" fmla="*/ 3 w 85"/>
                  <a:gd name="T81" fmla="*/ 99 h 172"/>
                  <a:gd name="T82" fmla="*/ 3 w 85"/>
                  <a:gd name="T83" fmla="*/ 100 h 172"/>
                  <a:gd name="T84" fmla="*/ 3 w 85"/>
                  <a:gd name="T85" fmla="*/ 100 h 172"/>
                  <a:gd name="T86" fmla="*/ 3 w 85"/>
                  <a:gd name="T87" fmla="*/ 100 h 172"/>
                  <a:gd name="T88" fmla="*/ 85 w 85"/>
                  <a:gd name="T89" fmla="*/ 172 h 172"/>
                  <a:gd name="T90" fmla="*/ 16 w 85"/>
                  <a:gd name="T91" fmla="*/ 80 h 172"/>
                  <a:gd name="T92" fmla="*/ 42 w 85"/>
                  <a:gd name="T93" fmla="*/ 2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85" h="172">
                    <a:moveTo>
                      <a:pt x="45" y="0"/>
                    </a:moveTo>
                    <a:cubicBezTo>
                      <a:pt x="35" y="6"/>
                      <a:pt x="26" y="1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8" y="24"/>
                      <a:pt x="18" y="24"/>
                      <a:pt x="18" y="24"/>
                    </a:cubicBezTo>
                    <a:cubicBezTo>
                      <a:pt x="18" y="24"/>
                      <a:pt x="18" y="24"/>
                      <a:pt x="18" y="24"/>
                    </a:cubicBezTo>
                    <a:cubicBezTo>
                      <a:pt x="18" y="24"/>
                      <a:pt x="18" y="24"/>
                      <a:pt x="18" y="25"/>
                    </a:cubicBezTo>
                    <a:cubicBezTo>
                      <a:pt x="18" y="25"/>
                      <a:pt x="18" y="25"/>
                      <a:pt x="18" y="25"/>
                    </a:cubicBezTo>
                    <a:cubicBezTo>
                      <a:pt x="6" y="41"/>
                      <a:pt x="0" y="62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2"/>
                    </a:cubicBezTo>
                    <a:cubicBezTo>
                      <a:pt x="1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1"/>
                    </a:cubicBezTo>
                    <a:cubicBezTo>
                      <a:pt x="3" y="101"/>
                      <a:pt x="3" y="101"/>
                      <a:pt x="3" y="101"/>
                    </a:cubicBezTo>
                    <a:cubicBezTo>
                      <a:pt x="12" y="139"/>
                      <a:pt x="45" y="168"/>
                      <a:pt x="85" y="172"/>
                    </a:cubicBezTo>
                    <a:cubicBezTo>
                      <a:pt x="73" y="168"/>
                      <a:pt x="61" y="161"/>
                      <a:pt x="52" y="152"/>
                    </a:cubicBezTo>
                    <a:cubicBezTo>
                      <a:pt x="38" y="140"/>
                      <a:pt x="28" y="125"/>
                      <a:pt x="22" y="107"/>
                    </a:cubicBezTo>
                    <a:cubicBezTo>
                      <a:pt x="20" y="98"/>
                      <a:pt x="18" y="89"/>
                      <a:pt x="16" y="80"/>
                    </a:cubicBezTo>
                    <a:cubicBezTo>
                      <a:pt x="16" y="79"/>
                      <a:pt x="16" y="79"/>
                      <a:pt x="16" y="79"/>
                    </a:cubicBezTo>
                    <a:cubicBezTo>
                      <a:pt x="15" y="60"/>
                      <a:pt x="19" y="42"/>
                      <a:pt x="27" y="24"/>
                    </a:cubicBezTo>
                    <a:cubicBezTo>
                      <a:pt x="32" y="17"/>
                      <a:pt x="37" y="10"/>
                      <a:pt x="42" y="2"/>
                    </a:cubicBezTo>
                    <a:cubicBezTo>
                      <a:pt x="43" y="1"/>
                      <a:pt x="44" y="1"/>
                      <a:pt x="45" y="0"/>
                    </a:cubicBezTo>
                  </a:path>
                </a:pathLst>
              </a:custGeom>
              <a:solidFill>
                <a:srgbClr val="FFB5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1" anchor="t" anchorCtr="0" compatLnSpc="1">
                <a:prstTxWarp prst="textNoShape">
                  <a:avLst/>
                </a:prstTxWarp>
              </a:bodyPr>
              <a:lstStyle/>
              <a:p>
                <a:pPr algn="r" rtl="1"/>
                <a:endParaRPr lang="ar-SA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99" name="مستطيل 48">
                <a:extLst>
                  <a:ext uri="{FF2B5EF4-FFF2-40B4-BE49-F238E27FC236}">
                    <a16:creationId xmlns:a16="http://schemas.microsoft.com/office/drawing/2014/main" id="{3328D7A6-41A3-F165-FCC2-8D4F56387A0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7878575" y="3623112"/>
                <a:ext cx="142875" cy="161925"/>
              </a:xfrm>
              <a:prstGeom prst="rect">
                <a:avLst/>
              </a:pr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1" anchor="t" anchorCtr="0" compatLnSpc="1">
                <a:prstTxWarp prst="textNoShape">
                  <a:avLst/>
                </a:prstTxWarp>
              </a:bodyPr>
              <a:lstStyle/>
              <a:p>
                <a:pPr algn="r" rtl="1"/>
                <a:endParaRPr lang="ar-SA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100" name="مستطيل 49">
                <a:extLst>
                  <a:ext uri="{FF2B5EF4-FFF2-40B4-BE49-F238E27FC236}">
                    <a16:creationId xmlns:a16="http://schemas.microsoft.com/office/drawing/2014/main" id="{0D315E83-E3D5-9DC9-0A9E-0F2BD62EC7E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7849910" y="3564007"/>
                <a:ext cx="165110" cy="3231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rtlCol="1" anchor="t" anchorCtr="0" compatLnSpc="1">
                <a:prstTxWarp prst="textNoShape">
                  <a:avLst/>
                </a:prstTxWarp>
                <a:spAutoFit/>
              </a:bodyPr>
              <a:lstStyle>
                <a:lvl1pPr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r" defTabSz="914400" rtl="1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ar-SA" sz="2100" b="1" i="0" u="none" strike="noStrike" cap="none" normalizeH="0" dirty="0">
                    <a:ln>
                      <a:noFill/>
                    </a:ln>
                    <a:solidFill>
                      <a:srgbClr val="FF9936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1</a:t>
                </a:r>
                <a:endParaRPr kumimoji="0" lang="ar-SA" altLang="en-US" sz="1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101" name="شكل حر 52">
                <a:extLst>
                  <a:ext uri="{FF2B5EF4-FFF2-40B4-BE49-F238E27FC236}">
                    <a16:creationId xmlns:a16="http://schemas.microsoft.com/office/drawing/2014/main" id="{3DF931C8-CE0E-9D0F-5573-1FF6FEAC13C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flipH="1">
                <a:off x="8137525" y="3978666"/>
                <a:ext cx="60325" cy="158750"/>
              </a:xfrm>
              <a:custGeom>
                <a:avLst/>
                <a:gdLst>
                  <a:gd name="T0" fmla="*/ 0 w 25"/>
                  <a:gd name="T1" fmla="*/ 65 h 65"/>
                  <a:gd name="T2" fmla="*/ 0 w 25"/>
                  <a:gd name="T3" fmla="*/ 65 h 65"/>
                  <a:gd name="T4" fmla="*/ 0 w 25"/>
                  <a:gd name="T5" fmla="*/ 65 h 65"/>
                  <a:gd name="T6" fmla="*/ 0 w 25"/>
                  <a:gd name="T7" fmla="*/ 65 h 65"/>
                  <a:gd name="T8" fmla="*/ 0 w 25"/>
                  <a:gd name="T9" fmla="*/ 65 h 65"/>
                  <a:gd name="T10" fmla="*/ 0 w 25"/>
                  <a:gd name="T11" fmla="*/ 65 h 65"/>
                  <a:gd name="T12" fmla="*/ 0 w 25"/>
                  <a:gd name="T13" fmla="*/ 64 h 65"/>
                  <a:gd name="T14" fmla="*/ 0 w 25"/>
                  <a:gd name="T15" fmla="*/ 64 h 65"/>
                  <a:gd name="T16" fmla="*/ 0 w 25"/>
                  <a:gd name="T17" fmla="*/ 64 h 65"/>
                  <a:gd name="T18" fmla="*/ 0 w 25"/>
                  <a:gd name="T19" fmla="*/ 64 h 65"/>
                  <a:gd name="T20" fmla="*/ 0 w 25"/>
                  <a:gd name="T21" fmla="*/ 64 h 65"/>
                  <a:gd name="T22" fmla="*/ 0 w 25"/>
                  <a:gd name="T23" fmla="*/ 64 h 65"/>
                  <a:gd name="T24" fmla="*/ 0 w 25"/>
                  <a:gd name="T25" fmla="*/ 64 h 65"/>
                  <a:gd name="T26" fmla="*/ 0 w 25"/>
                  <a:gd name="T27" fmla="*/ 64 h 65"/>
                  <a:gd name="T28" fmla="*/ 0 w 25"/>
                  <a:gd name="T29" fmla="*/ 64 h 65"/>
                  <a:gd name="T30" fmla="*/ 0 w 25"/>
                  <a:gd name="T31" fmla="*/ 63 h 65"/>
                  <a:gd name="T32" fmla="*/ 0 w 25"/>
                  <a:gd name="T33" fmla="*/ 64 h 65"/>
                  <a:gd name="T34" fmla="*/ 0 w 25"/>
                  <a:gd name="T35" fmla="*/ 64 h 65"/>
                  <a:gd name="T36" fmla="*/ 0 w 25"/>
                  <a:gd name="T37" fmla="*/ 63 h 65"/>
                  <a:gd name="T38" fmla="*/ 25 w 25"/>
                  <a:gd name="T39" fmla="*/ 0 h 65"/>
                  <a:gd name="T40" fmla="*/ 0 w 25"/>
                  <a:gd name="T41" fmla="*/ 63 h 65"/>
                  <a:gd name="T42" fmla="*/ 25 w 25"/>
                  <a:gd name="T43" fmla="*/ 0 h 65"/>
                  <a:gd name="T44" fmla="*/ 25 w 25"/>
                  <a:gd name="T45" fmla="*/ 0 h 65"/>
                  <a:gd name="T46" fmla="*/ 25 w 25"/>
                  <a:gd name="T47" fmla="*/ 0 h 65"/>
                  <a:gd name="T48" fmla="*/ 25 w 25"/>
                  <a:gd name="T49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5" h="65">
                    <a:moveTo>
                      <a:pt x="0" y="65"/>
                    </a:moveTo>
                    <a:cubicBezTo>
                      <a:pt x="0" y="65"/>
                      <a:pt x="0" y="65"/>
                      <a:pt x="0" y="65"/>
                    </a:cubicBezTo>
                    <a:cubicBezTo>
                      <a:pt x="0" y="65"/>
                      <a:pt x="0" y="65"/>
                      <a:pt x="0" y="65"/>
                    </a:cubicBezTo>
                    <a:moveTo>
                      <a:pt x="0" y="65"/>
                    </a:moveTo>
                    <a:cubicBezTo>
                      <a:pt x="0" y="65"/>
                      <a:pt x="0" y="65"/>
                      <a:pt x="0" y="65"/>
                    </a:cubicBezTo>
                    <a:cubicBezTo>
                      <a:pt x="0" y="65"/>
                      <a:pt x="0" y="65"/>
                      <a:pt x="0" y="65"/>
                    </a:cubicBezTo>
                    <a:moveTo>
                      <a:pt x="0" y="64"/>
                    </a:moveTo>
                    <a:cubicBezTo>
                      <a:pt x="0" y="64"/>
                      <a:pt x="0" y="64"/>
                      <a:pt x="0" y="64"/>
                    </a:cubicBezTo>
                    <a:cubicBezTo>
                      <a:pt x="0" y="64"/>
                      <a:pt x="0" y="64"/>
                      <a:pt x="0" y="64"/>
                    </a:cubicBezTo>
                    <a:moveTo>
                      <a:pt x="0" y="64"/>
                    </a:moveTo>
                    <a:cubicBezTo>
                      <a:pt x="0" y="64"/>
                      <a:pt x="0" y="64"/>
                      <a:pt x="0" y="64"/>
                    </a:cubicBezTo>
                    <a:cubicBezTo>
                      <a:pt x="0" y="64"/>
                      <a:pt x="0" y="64"/>
                      <a:pt x="0" y="64"/>
                    </a:cubicBezTo>
                    <a:moveTo>
                      <a:pt x="0" y="64"/>
                    </a:moveTo>
                    <a:cubicBezTo>
                      <a:pt x="0" y="64"/>
                      <a:pt x="0" y="64"/>
                      <a:pt x="0" y="64"/>
                    </a:cubicBezTo>
                    <a:cubicBezTo>
                      <a:pt x="0" y="64"/>
                      <a:pt x="0" y="64"/>
                      <a:pt x="0" y="64"/>
                    </a:cubicBezTo>
                    <a:moveTo>
                      <a:pt x="0" y="63"/>
                    </a:moveTo>
                    <a:cubicBezTo>
                      <a:pt x="0" y="63"/>
                      <a:pt x="0" y="64"/>
                      <a:pt x="0" y="64"/>
                    </a:cubicBezTo>
                    <a:cubicBezTo>
                      <a:pt x="0" y="64"/>
                      <a:pt x="0" y="64"/>
                      <a:pt x="0" y="64"/>
                    </a:cubicBezTo>
                    <a:cubicBezTo>
                      <a:pt x="0" y="64"/>
                      <a:pt x="0" y="63"/>
                      <a:pt x="0" y="63"/>
                    </a:cubicBezTo>
                    <a:moveTo>
                      <a:pt x="25" y="0"/>
                    </a:moveTo>
                    <a:cubicBezTo>
                      <a:pt x="10" y="17"/>
                      <a:pt x="0" y="39"/>
                      <a:pt x="0" y="63"/>
                    </a:cubicBezTo>
                    <a:cubicBezTo>
                      <a:pt x="0" y="39"/>
                      <a:pt x="10" y="17"/>
                      <a:pt x="25" y="0"/>
                    </a:cubicBezTo>
                    <a:moveTo>
                      <a:pt x="25" y="0"/>
                    </a:moveTo>
                    <a:cubicBezTo>
                      <a:pt x="25" y="0"/>
                      <a:pt x="25" y="0"/>
                      <a:pt x="25" y="0"/>
                    </a:cubicBezTo>
                    <a:cubicBezTo>
                      <a:pt x="25" y="0"/>
                      <a:pt x="25" y="0"/>
                      <a:pt x="25" y="0"/>
                    </a:cubicBezTo>
                  </a:path>
                </a:pathLst>
              </a:custGeom>
              <a:solidFill>
                <a:srgbClr val="E56A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1" anchor="t" anchorCtr="0" compatLnSpc="1">
                <a:prstTxWarp prst="textNoShape">
                  <a:avLst/>
                </a:prstTxWarp>
              </a:bodyPr>
              <a:lstStyle/>
              <a:p>
                <a:pPr algn="r" rtl="1"/>
                <a:endParaRPr lang="ar-SA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sp>
          <p:nvSpPr>
            <p:cNvPr id="59" name="شكل حر 58">
              <a:extLst>
                <a:ext uri="{FF2B5EF4-FFF2-40B4-BE49-F238E27FC236}">
                  <a16:creationId xmlns:a16="http://schemas.microsoft.com/office/drawing/2014/main" id="{C4C3520D-F677-62FA-0B47-5B6FA771EC32}"/>
                </a:ext>
              </a:extLst>
            </p:cNvPr>
            <p:cNvSpPr>
              <a:spLocks noEditPoints="1"/>
            </p:cNvSpPr>
            <p:nvPr/>
          </p:nvSpPr>
          <p:spPr bwMode="auto">
            <a:xfrm flipH="1">
              <a:off x="8337550" y="4732728"/>
              <a:ext cx="44450" cy="222250"/>
            </a:xfrm>
            <a:custGeom>
              <a:avLst/>
              <a:gdLst>
                <a:gd name="T0" fmla="*/ 7 w 18"/>
                <a:gd name="T1" fmla="*/ 91 h 91"/>
                <a:gd name="T2" fmla="*/ 7 w 18"/>
                <a:gd name="T3" fmla="*/ 91 h 91"/>
                <a:gd name="T4" fmla="*/ 7 w 18"/>
                <a:gd name="T5" fmla="*/ 91 h 91"/>
                <a:gd name="T6" fmla="*/ 7 w 18"/>
                <a:gd name="T7" fmla="*/ 91 h 91"/>
                <a:gd name="T8" fmla="*/ 7 w 18"/>
                <a:gd name="T9" fmla="*/ 91 h 91"/>
                <a:gd name="T10" fmla="*/ 7 w 18"/>
                <a:gd name="T11" fmla="*/ 91 h 91"/>
                <a:gd name="T12" fmla="*/ 7 w 18"/>
                <a:gd name="T13" fmla="*/ 91 h 91"/>
                <a:gd name="T14" fmla="*/ 7 w 18"/>
                <a:gd name="T15" fmla="*/ 91 h 91"/>
                <a:gd name="T16" fmla="*/ 7 w 18"/>
                <a:gd name="T17" fmla="*/ 91 h 91"/>
                <a:gd name="T18" fmla="*/ 7 w 18"/>
                <a:gd name="T19" fmla="*/ 91 h 91"/>
                <a:gd name="T20" fmla="*/ 7 w 18"/>
                <a:gd name="T21" fmla="*/ 91 h 91"/>
                <a:gd name="T22" fmla="*/ 7 w 18"/>
                <a:gd name="T23" fmla="*/ 91 h 91"/>
                <a:gd name="T24" fmla="*/ 6 w 18"/>
                <a:gd name="T25" fmla="*/ 90 h 91"/>
                <a:gd name="T26" fmla="*/ 7 w 18"/>
                <a:gd name="T27" fmla="*/ 91 h 91"/>
                <a:gd name="T28" fmla="*/ 6 w 18"/>
                <a:gd name="T29" fmla="*/ 90 h 91"/>
                <a:gd name="T30" fmla="*/ 0 w 18"/>
                <a:gd name="T31" fmla="*/ 57 h 91"/>
                <a:gd name="T32" fmla="*/ 6 w 18"/>
                <a:gd name="T33" fmla="*/ 90 h 91"/>
                <a:gd name="T34" fmla="*/ 0 w 18"/>
                <a:gd name="T35" fmla="*/ 57 h 91"/>
                <a:gd name="T36" fmla="*/ 0 w 18"/>
                <a:gd name="T37" fmla="*/ 57 h 91"/>
                <a:gd name="T38" fmla="*/ 0 w 18"/>
                <a:gd name="T39" fmla="*/ 57 h 91"/>
                <a:gd name="T40" fmla="*/ 0 w 18"/>
                <a:gd name="T41" fmla="*/ 57 h 91"/>
                <a:gd name="T42" fmla="*/ 0 w 18"/>
                <a:gd name="T43" fmla="*/ 57 h 91"/>
                <a:gd name="T44" fmla="*/ 0 w 18"/>
                <a:gd name="T45" fmla="*/ 57 h 91"/>
                <a:gd name="T46" fmla="*/ 0 w 18"/>
                <a:gd name="T47" fmla="*/ 57 h 91"/>
                <a:gd name="T48" fmla="*/ 0 w 18"/>
                <a:gd name="T49" fmla="*/ 56 h 91"/>
                <a:gd name="T50" fmla="*/ 0 w 18"/>
                <a:gd name="T51" fmla="*/ 57 h 91"/>
                <a:gd name="T52" fmla="*/ 0 w 18"/>
                <a:gd name="T53" fmla="*/ 56 h 91"/>
                <a:gd name="T54" fmla="*/ 0 w 18"/>
                <a:gd name="T55" fmla="*/ 56 h 91"/>
                <a:gd name="T56" fmla="*/ 0 w 18"/>
                <a:gd name="T57" fmla="*/ 56 h 91"/>
                <a:gd name="T58" fmla="*/ 0 w 18"/>
                <a:gd name="T59" fmla="*/ 56 h 91"/>
                <a:gd name="T60" fmla="*/ 0 w 18"/>
                <a:gd name="T61" fmla="*/ 56 h 91"/>
                <a:gd name="T62" fmla="*/ 0 w 18"/>
                <a:gd name="T63" fmla="*/ 56 h 91"/>
                <a:gd name="T64" fmla="*/ 0 w 18"/>
                <a:gd name="T65" fmla="*/ 56 h 91"/>
                <a:gd name="T66" fmla="*/ 0 w 18"/>
                <a:gd name="T67" fmla="*/ 56 h 91"/>
                <a:gd name="T68" fmla="*/ 0 w 18"/>
                <a:gd name="T69" fmla="*/ 56 h 91"/>
                <a:gd name="T70" fmla="*/ 0 w 18"/>
                <a:gd name="T71" fmla="*/ 56 h 91"/>
                <a:gd name="T72" fmla="*/ 0 w 18"/>
                <a:gd name="T73" fmla="*/ 55 h 91"/>
                <a:gd name="T74" fmla="*/ 0 w 18"/>
                <a:gd name="T75" fmla="*/ 56 h 91"/>
                <a:gd name="T76" fmla="*/ 0 w 18"/>
                <a:gd name="T77" fmla="*/ 56 h 91"/>
                <a:gd name="T78" fmla="*/ 0 w 18"/>
                <a:gd name="T79" fmla="*/ 55 h 91"/>
                <a:gd name="T80" fmla="*/ 18 w 18"/>
                <a:gd name="T81" fmla="*/ 0 h 91"/>
                <a:gd name="T82" fmla="*/ 0 w 18"/>
                <a:gd name="T83" fmla="*/ 55 h 91"/>
                <a:gd name="T84" fmla="*/ 18 w 18"/>
                <a:gd name="T85" fmla="*/ 0 h 91"/>
                <a:gd name="T86" fmla="*/ 18 w 18"/>
                <a:gd name="T87" fmla="*/ 0 h 91"/>
                <a:gd name="T88" fmla="*/ 18 w 18"/>
                <a:gd name="T89" fmla="*/ 0 h 91"/>
                <a:gd name="T90" fmla="*/ 18 w 18"/>
                <a:gd name="T91" fmla="*/ 0 h 91"/>
                <a:gd name="T92" fmla="*/ 18 w 18"/>
                <a:gd name="T93" fmla="*/ 0 h 91"/>
                <a:gd name="T94" fmla="*/ 18 w 18"/>
                <a:gd name="T95" fmla="*/ 0 h 91"/>
                <a:gd name="T96" fmla="*/ 18 w 18"/>
                <a:gd name="T97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8" h="91">
                  <a:moveTo>
                    <a:pt x="7" y="91"/>
                  </a:moveTo>
                  <a:cubicBezTo>
                    <a:pt x="7" y="91"/>
                    <a:pt x="7" y="91"/>
                    <a:pt x="7" y="91"/>
                  </a:cubicBezTo>
                  <a:cubicBezTo>
                    <a:pt x="7" y="91"/>
                    <a:pt x="7" y="91"/>
                    <a:pt x="7" y="91"/>
                  </a:cubicBezTo>
                  <a:moveTo>
                    <a:pt x="7" y="91"/>
                  </a:moveTo>
                  <a:cubicBezTo>
                    <a:pt x="7" y="91"/>
                    <a:pt x="7" y="91"/>
                    <a:pt x="7" y="91"/>
                  </a:cubicBezTo>
                  <a:cubicBezTo>
                    <a:pt x="7" y="91"/>
                    <a:pt x="7" y="91"/>
                    <a:pt x="7" y="91"/>
                  </a:cubicBezTo>
                  <a:moveTo>
                    <a:pt x="7" y="91"/>
                  </a:moveTo>
                  <a:cubicBezTo>
                    <a:pt x="7" y="91"/>
                    <a:pt x="7" y="91"/>
                    <a:pt x="7" y="91"/>
                  </a:cubicBezTo>
                  <a:cubicBezTo>
                    <a:pt x="7" y="91"/>
                    <a:pt x="7" y="91"/>
                    <a:pt x="7" y="91"/>
                  </a:cubicBezTo>
                  <a:moveTo>
                    <a:pt x="7" y="91"/>
                  </a:moveTo>
                  <a:cubicBezTo>
                    <a:pt x="7" y="91"/>
                    <a:pt x="7" y="91"/>
                    <a:pt x="7" y="91"/>
                  </a:cubicBezTo>
                  <a:cubicBezTo>
                    <a:pt x="7" y="91"/>
                    <a:pt x="7" y="91"/>
                    <a:pt x="7" y="91"/>
                  </a:cubicBezTo>
                  <a:moveTo>
                    <a:pt x="6" y="90"/>
                  </a:moveTo>
                  <a:cubicBezTo>
                    <a:pt x="6" y="90"/>
                    <a:pt x="6" y="90"/>
                    <a:pt x="7" y="91"/>
                  </a:cubicBezTo>
                  <a:cubicBezTo>
                    <a:pt x="6" y="90"/>
                    <a:pt x="6" y="90"/>
                    <a:pt x="6" y="90"/>
                  </a:cubicBezTo>
                  <a:moveTo>
                    <a:pt x="0" y="57"/>
                  </a:moveTo>
                  <a:cubicBezTo>
                    <a:pt x="0" y="69"/>
                    <a:pt x="2" y="80"/>
                    <a:pt x="6" y="90"/>
                  </a:cubicBezTo>
                  <a:cubicBezTo>
                    <a:pt x="2" y="80"/>
                    <a:pt x="0" y="69"/>
                    <a:pt x="0" y="57"/>
                  </a:cubicBezTo>
                  <a:moveTo>
                    <a:pt x="0" y="57"/>
                  </a:moveTo>
                  <a:cubicBezTo>
                    <a:pt x="0" y="57"/>
                    <a:pt x="0" y="57"/>
                    <a:pt x="0" y="57"/>
                  </a:cubicBezTo>
                  <a:cubicBezTo>
                    <a:pt x="0" y="57"/>
                    <a:pt x="0" y="57"/>
                    <a:pt x="0" y="57"/>
                  </a:cubicBezTo>
                  <a:moveTo>
                    <a:pt x="0" y="57"/>
                  </a:moveTo>
                  <a:cubicBezTo>
                    <a:pt x="0" y="57"/>
                    <a:pt x="0" y="57"/>
                    <a:pt x="0" y="57"/>
                  </a:cubicBezTo>
                  <a:cubicBezTo>
                    <a:pt x="0" y="57"/>
                    <a:pt x="0" y="57"/>
                    <a:pt x="0" y="57"/>
                  </a:cubicBezTo>
                  <a:moveTo>
                    <a:pt x="0" y="56"/>
                  </a:moveTo>
                  <a:cubicBezTo>
                    <a:pt x="0" y="57"/>
                    <a:pt x="0" y="57"/>
                    <a:pt x="0" y="57"/>
                  </a:cubicBezTo>
                  <a:cubicBezTo>
                    <a:pt x="0" y="57"/>
                    <a:pt x="0" y="57"/>
                    <a:pt x="0" y="56"/>
                  </a:cubicBezTo>
                  <a:moveTo>
                    <a:pt x="0" y="56"/>
                  </a:moveTo>
                  <a:cubicBezTo>
                    <a:pt x="0" y="56"/>
                    <a:pt x="0" y="56"/>
                    <a:pt x="0" y="56"/>
                  </a:cubicBezTo>
                  <a:cubicBezTo>
                    <a:pt x="0" y="56"/>
                    <a:pt x="0" y="56"/>
                    <a:pt x="0" y="56"/>
                  </a:cubicBezTo>
                  <a:moveTo>
                    <a:pt x="0" y="56"/>
                  </a:moveTo>
                  <a:cubicBezTo>
                    <a:pt x="0" y="56"/>
                    <a:pt x="0" y="56"/>
                    <a:pt x="0" y="56"/>
                  </a:cubicBezTo>
                  <a:cubicBezTo>
                    <a:pt x="0" y="56"/>
                    <a:pt x="0" y="56"/>
                    <a:pt x="0" y="56"/>
                  </a:cubicBezTo>
                  <a:moveTo>
                    <a:pt x="0" y="56"/>
                  </a:moveTo>
                  <a:cubicBezTo>
                    <a:pt x="0" y="56"/>
                    <a:pt x="0" y="56"/>
                    <a:pt x="0" y="56"/>
                  </a:cubicBezTo>
                  <a:cubicBezTo>
                    <a:pt x="0" y="56"/>
                    <a:pt x="0" y="56"/>
                    <a:pt x="0" y="56"/>
                  </a:cubicBezTo>
                  <a:moveTo>
                    <a:pt x="0" y="55"/>
                  </a:moveTo>
                  <a:cubicBezTo>
                    <a:pt x="0" y="55"/>
                    <a:pt x="0" y="55"/>
                    <a:pt x="0" y="56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55"/>
                    <a:pt x="0" y="55"/>
                    <a:pt x="0" y="55"/>
                  </a:cubicBezTo>
                  <a:moveTo>
                    <a:pt x="18" y="0"/>
                  </a:moveTo>
                  <a:cubicBezTo>
                    <a:pt x="7" y="15"/>
                    <a:pt x="0" y="35"/>
                    <a:pt x="0" y="55"/>
                  </a:cubicBezTo>
                  <a:cubicBezTo>
                    <a:pt x="0" y="35"/>
                    <a:pt x="7" y="15"/>
                    <a:pt x="18" y="0"/>
                  </a:cubicBezTo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18" y="0"/>
                    <a:pt x="18" y="0"/>
                    <a:pt x="18" y="0"/>
                  </a:cubicBezTo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18" y="0"/>
                    <a:pt x="18" y="0"/>
                    <a:pt x="18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ar-SA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grpSp>
          <p:nvGrpSpPr>
            <p:cNvPr id="60" name="المجموعة 5">
              <a:extLst>
                <a:ext uri="{FF2B5EF4-FFF2-40B4-BE49-F238E27FC236}">
                  <a16:creationId xmlns:a16="http://schemas.microsoft.com/office/drawing/2014/main" id="{46C43738-B073-22E7-23C7-6FE7EA1BFD19}"/>
                </a:ext>
              </a:extLst>
            </p:cNvPr>
            <p:cNvGrpSpPr/>
            <p:nvPr/>
          </p:nvGrpSpPr>
          <p:grpSpPr>
            <a:xfrm>
              <a:off x="8281351" y="5157861"/>
              <a:ext cx="629286" cy="577850"/>
              <a:chOff x="8281351" y="5157861"/>
              <a:chExt cx="629286" cy="577850"/>
            </a:xfrm>
          </p:grpSpPr>
          <p:sp>
            <p:nvSpPr>
              <p:cNvPr id="90" name="شكل حر 62">
                <a:extLst>
                  <a:ext uri="{FF2B5EF4-FFF2-40B4-BE49-F238E27FC236}">
                    <a16:creationId xmlns:a16="http://schemas.microsoft.com/office/drawing/2014/main" id="{154115D4-A781-33A9-2258-143226C3FFFD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8281351" y="5157861"/>
                <a:ext cx="577850" cy="577850"/>
              </a:xfrm>
              <a:custGeom>
                <a:avLst/>
                <a:gdLst>
                  <a:gd name="T0" fmla="*/ 122 w 236"/>
                  <a:gd name="T1" fmla="*/ 234 h 236"/>
                  <a:gd name="T2" fmla="*/ 234 w 236"/>
                  <a:gd name="T3" fmla="*/ 114 h 236"/>
                  <a:gd name="T4" fmla="*/ 114 w 236"/>
                  <a:gd name="T5" fmla="*/ 2 h 236"/>
                  <a:gd name="T6" fmla="*/ 2 w 236"/>
                  <a:gd name="T7" fmla="*/ 122 h 236"/>
                  <a:gd name="T8" fmla="*/ 122 w 236"/>
                  <a:gd name="T9" fmla="*/ 234 h 2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6" h="236">
                    <a:moveTo>
                      <a:pt x="122" y="234"/>
                    </a:moveTo>
                    <a:cubicBezTo>
                      <a:pt x="186" y="231"/>
                      <a:pt x="236" y="178"/>
                      <a:pt x="234" y="114"/>
                    </a:cubicBezTo>
                    <a:cubicBezTo>
                      <a:pt x="232" y="50"/>
                      <a:pt x="178" y="0"/>
                      <a:pt x="114" y="2"/>
                    </a:cubicBezTo>
                    <a:cubicBezTo>
                      <a:pt x="50" y="4"/>
                      <a:pt x="0" y="58"/>
                      <a:pt x="2" y="122"/>
                    </a:cubicBezTo>
                    <a:cubicBezTo>
                      <a:pt x="4" y="186"/>
                      <a:pt x="58" y="236"/>
                      <a:pt x="122" y="234"/>
                    </a:cubicBezTo>
                  </a:path>
                </a:pathLst>
              </a:custGeom>
              <a:solidFill>
                <a:srgbClr val="F2A01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1" anchor="t" anchorCtr="0" compatLnSpc="1">
                <a:prstTxWarp prst="textNoShape">
                  <a:avLst/>
                </a:prstTxWarp>
              </a:bodyPr>
              <a:lstStyle/>
              <a:p>
                <a:pPr algn="r" rtl="1"/>
                <a:endParaRPr lang="ar-SA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91" name="شكل حر 63">
                <a:extLst>
                  <a:ext uri="{FF2B5EF4-FFF2-40B4-BE49-F238E27FC236}">
                    <a16:creationId xmlns:a16="http://schemas.microsoft.com/office/drawing/2014/main" id="{85DEA1FE-2DE8-C5A2-CE51-899876D41253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8336913" y="5215011"/>
                <a:ext cx="465138" cy="463550"/>
              </a:xfrm>
              <a:custGeom>
                <a:avLst/>
                <a:gdLst>
                  <a:gd name="T0" fmla="*/ 98 w 190"/>
                  <a:gd name="T1" fmla="*/ 188 h 190"/>
                  <a:gd name="T2" fmla="*/ 188 w 190"/>
                  <a:gd name="T3" fmla="*/ 91 h 190"/>
                  <a:gd name="T4" fmla="*/ 92 w 190"/>
                  <a:gd name="T5" fmla="*/ 1 h 190"/>
                  <a:gd name="T6" fmla="*/ 1 w 190"/>
                  <a:gd name="T7" fmla="*/ 98 h 190"/>
                  <a:gd name="T8" fmla="*/ 98 w 190"/>
                  <a:gd name="T9" fmla="*/ 188 h 1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0" h="190">
                    <a:moveTo>
                      <a:pt x="98" y="188"/>
                    </a:moveTo>
                    <a:cubicBezTo>
                      <a:pt x="150" y="186"/>
                      <a:pt x="190" y="143"/>
                      <a:pt x="188" y="91"/>
                    </a:cubicBezTo>
                    <a:cubicBezTo>
                      <a:pt x="186" y="40"/>
                      <a:pt x="143" y="0"/>
                      <a:pt x="92" y="1"/>
                    </a:cubicBezTo>
                    <a:cubicBezTo>
                      <a:pt x="40" y="3"/>
                      <a:pt x="0" y="47"/>
                      <a:pt x="1" y="98"/>
                    </a:cubicBezTo>
                    <a:cubicBezTo>
                      <a:pt x="3" y="149"/>
                      <a:pt x="47" y="190"/>
                      <a:pt x="98" y="188"/>
                    </a:cubicBezTo>
                  </a:path>
                </a:pathLst>
              </a:cu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1" anchor="t" anchorCtr="0" compatLnSpc="1">
                <a:prstTxWarp prst="textNoShape">
                  <a:avLst/>
                </a:prstTxWarp>
              </a:bodyPr>
              <a:lstStyle/>
              <a:p>
                <a:pPr algn="r" rtl="1"/>
                <a:endParaRPr lang="ar-SA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92" name="شكل حر 64">
                <a:extLst>
                  <a:ext uri="{FF2B5EF4-FFF2-40B4-BE49-F238E27FC236}">
                    <a16:creationId xmlns:a16="http://schemas.microsoft.com/office/drawing/2014/main" id="{3975AFAC-C596-15E5-845C-FD771743A21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flipH="1">
                <a:off x="8893174" y="5326453"/>
                <a:ext cx="17463" cy="168275"/>
              </a:xfrm>
              <a:custGeom>
                <a:avLst/>
                <a:gdLst>
                  <a:gd name="T0" fmla="*/ 7 w 7"/>
                  <a:gd name="T1" fmla="*/ 69 h 69"/>
                  <a:gd name="T2" fmla="*/ 7 w 7"/>
                  <a:gd name="T3" fmla="*/ 69 h 69"/>
                  <a:gd name="T4" fmla="*/ 7 w 7"/>
                  <a:gd name="T5" fmla="*/ 69 h 69"/>
                  <a:gd name="T6" fmla="*/ 7 w 7"/>
                  <a:gd name="T7" fmla="*/ 68 h 69"/>
                  <a:gd name="T8" fmla="*/ 6 w 7"/>
                  <a:gd name="T9" fmla="*/ 67 h 69"/>
                  <a:gd name="T10" fmla="*/ 6 w 7"/>
                  <a:gd name="T11" fmla="*/ 66 h 69"/>
                  <a:gd name="T12" fmla="*/ 6 w 7"/>
                  <a:gd name="T13" fmla="*/ 66 h 69"/>
                  <a:gd name="T14" fmla="*/ 6 w 7"/>
                  <a:gd name="T15" fmla="*/ 66 h 69"/>
                  <a:gd name="T16" fmla="*/ 6 w 7"/>
                  <a:gd name="T17" fmla="*/ 66 h 69"/>
                  <a:gd name="T18" fmla="*/ 5 w 7"/>
                  <a:gd name="T19" fmla="*/ 65 h 69"/>
                  <a:gd name="T20" fmla="*/ 5 w 7"/>
                  <a:gd name="T21" fmla="*/ 65 h 69"/>
                  <a:gd name="T22" fmla="*/ 5 w 7"/>
                  <a:gd name="T23" fmla="*/ 65 h 69"/>
                  <a:gd name="T24" fmla="*/ 5 w 7"/>
                  <a:gd name="T25" fmla="*/ 64 h 69"/>
                  <a:gd name="T26" fmla="*/ 5 w 7"/>
                  <a:gd name="T27" fmla="*/ 64 h 69"/>
                  <a:gd name="T28" fmla="*/ 5 w 7"/>
                  <a:gd name="T29" fmla="*/ 63 h 69"/>
                  <a:gd name="T30" fmla="*/ 5 w 7"/>
                  <a:gd name="T31" fmla="*/ 63 h 69"/>
                  <a:gd name="T32" fmla="*/ 5 w 7"/>
                  <a:gd name="T33" fmla="*/ 63 h 69"/>
                  <a:gd name="T34" fmla="*/ 5 w 7"/>
                  <a:gd name="T35" fmla="*/ 62 h 69"/>
                  <a:gd name="T36" fmla="*/ 4 w 7"/>
                  <a:gd name="T37" fmla="*/ 62 h 69"/>
                  <a:gd name="T38" fmla="*/ 4 w 7"/>
                  <a:gd name="T39" fmla="*/ 62 h 69"/>
                  <a:gd name="T40" fmla="*/ 4 w 7"/>
                  <a:gd name="T41" fmla="*/ 61 h 69"/>
                  <a:gd name="T42" fmla="*/ 4 w 7"/>
                  <a:gd name="T43" fmla="*/ 60 h 69"/>
                  <a:gd name="T44" fmla="*/ 4 w 7"/>
                  <a:gd name="T45" fmla="*/ 60 h 69"/>
                  <a:gd name="T46" fmla="*/ 4 w 7"/>
                  <a:gd name="T47" fmla="*/ 60 h 69"/>
                  <a:gd name="T48" fmla="*/ 4 w 7"/>
                  <a:gd name="T49" fmla="*/ 60 h 69"/>
                  <a:gd name="T50" fmla="*/ 4 w 7"/>
                  <a:gd name="T51" fmla="*/ 59 h 69"/>
                  <a:gd name="T52" fmla="*/ 4 w 7"/>
                  <a:gd name="T53" fmla="*/ 59 h 69"/>
                  <a:gd name="T54" fmla="*/ 3 w 7"/>
                  <a:gd name="T55" fmla="*/ 59 h 69"/>
                  <a:gd name="T56" fmla="*/ 3 w 7"/>
                  <a:gd name="T57" fmla="*/ 57 h 69"/>
                  <a:gd name="T58" fmla="*/ 3 w 7"/>
                  <a:gd name="T59" fmla="*/ 57 h 69"/>
                  <a:gd name="T60" fmla="*/ 3 w 7"/>
                  <a:gd name="T61" fmla="*/ 56 h 69"/>
                  <a:gd name="T62" fmla="*/ 3 w 7"/>
                  <a:gd name="T63" fmla="*/ 56 h 69"/>
                  <a:gd name="T64" fmla="*/ 3 w 7"/>
                  <a:gd name="T65" fmla="*/ 56 h 69"/>
                  <a:gd name="T66" fmla="*/ 0 w 7"/>
                  <a:gd name="T67" fmla="*/ 40 h 69"/>
                  <a:gd name="T68" fmla="*/ 0 w 7"/>
                  <a:gd name="T69" fmla="*/ 40 h 69"/>
                  <a:gd name="T70" fmla="*/ 0 w 7"/>
                  <a:gd name="T71" fmla="*/ 40 h 69"/>
                  <a:gd name="T72" fmla="*/ 0 w 7"/>
                  <a:gd name="T73" fmla="*/ 40 h 69"/>
                  <a:gd name="T74" fmla="*/ 0 w 7"/>
                  <a:gd name="T75" fmla="*/ 39 h 69"/>
                  <a:gd name="T76" fmla="*/ 0 w 7"/>
                  <a:gd name="T77" fmla="*/ 39 h 69"/>
                  <a:gd name="T78" fmla="*/ 0 w 7"/>
                  <a:gd name="T79" fmla="*/ 39 h 69"/>
                  <a:gd name="T80" fmla="*/ 0 w 7"/>
                  <a:gd name="T81" fmla="*/ 38 h 69"/>
                  <a:gd name="T82" fmla="*/ 0 w 7"/>
                  <a:gd name="T83" fmla="*/ 38 h 69"/>
                  <a:gd name="T84" fmla="*/ 0 w 7"/>
                  <a:gd name="T85" fmla="*/ 38 h 69"/>
                  <a:gd name="T86" fmla="*/ 7 w 7"/>
                  <a:gd name="T87" fmla="*/ 0 h 69"/>
                  <a:gd name="T88" fmla="*/ 7 w 7"/>
                  <a:gd name="T89" fmla="*/ 0 h 69"/>
                  <a:gd name="T90" fmla="*/ 7 w 7"/>
                  <a:gd name="T91" fmla="*/ 0 h 69"/>
                  <a:gd name="T92" fmla="*/ 7 w 7"/>
                  <a:gd name="T93" fmla="*/ 0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7" h="69">
                    <a:moveTo>
                      <a:pt x="7" y="69"/>
                    </a:moveTo>
                    <a:cubicBezTo>
                      <a:pt x="7" y="69"/>
                      <a:pt x="7" y="69"/>
                      <a:pt x="7" y="69"/>
                    </a:cubicBezTo>
                    <a:cubicBezTo>
                      <a:pt x="7" y="69"/>
                      <a:pt x="7" y="69"/>
                      <a:pt x="7" y="69"/>
                    </a:cubicBezTo>
                    <a:moveTo>
                      <a:pt x="7" y="69"/>
                    </a:moveTo>
                    <a:cubicBezTo>
                      <a:pt x="7" y="69"/>
                      <a:pt x="7" y="69"/>
                      <a:pt x="7" y="69"/>
                    </a:cubicBezTo>
                    <a:cubicBezTo>
                      <a:pt x="7" y="69"/>
                      <a:pt x="7" y="69"/>
                      <a:pt x="7" y="69"/>
                    </a:cubicBezTo>
                    <a:moveTo>
                      <a:pt x="7" y="69"/>
                    </a:moveTo>
                    <a:cubicBezTo>
                      <a:pt x="7" y="69"/>
                      <a:pt x="7" y="69"/>
                      <a:pt x="7" y="69"/>
                    </a:cubicBezTo>
                    <a:cubicBezTo>
                      <a:pt x="7" y="69"/>
                      <a:pt x="7" y="69"/>
                      <a:pt x="7" y="69"/>
                    </a:cubicBezTo>
                    <a:moveTo>
                      <a:pt x="7" y="68"/>
                    </a:moveTo>
                    <a:cubicBezTo>
                      <a:pt x="7" y="68"/>
                      <a:pt x="7" y="68"/>
                      <a:pt x="7" y="68"/>
                    </a:cubicBezTo>
                    <a:cubicBezTo>
                      <a:pt x="7" y="68"/>
                      <a:pt x="7" y="68"/>
                      <a:pt x="7" y="68"/>
                    </a:cubicBezTo>
                    <a:moveTo>
                      <a:pt x="6" y="67"/>
                    </a:moveTo>
                    <a:cubicBezTo>
                      <a:pt x="6" y="67"/>
                      <a:pt x="6" y="67"/>
                      <a:pt x="6" y="67"/>
                    </a:cubicBezTo>
                    <a:cubicBezTo>
                      <a:pt x="6" y="67"/>
                      <a:pt x="6" y="67"/>
                      <a:pt x="6" y="67"/>
                    </a:cubicBezTo>
                    <a:moveTo>
                      <a:pt x="6" y="66"/>
                    </a:moveTo>
                    <a:cubicBezTo>
                      <a:pt x="6" y="66"/>
                      <a:pt x="6" y="66"/>
                      <a:pt x="6" y="66"/>
                    </a:cubicBezTo>
                    <a:cubicBezTo>
                      <a:pt x="6" y="66"/>
                      <a:pt x="6" y="66"/>
                      <a:pt x="6" y="66"/>
                    </a:cubicBezTo>
                    <a:moveTo>
                      <a:pt x="6" y="66"/>
                    </a:moveTo>
                    <a:cubicBezTo>
                      <a:pt x="6" y="66"/>
                      <a:pt x="6" y="66"/>
                      <a:pt x="6" y="66"/>
                    </a:cubicBezTo>
                    <a:cubicBezTo>
                      <a:pt x="6" y="66"/>
                      <a:pt x="6" y="66"/>
                      <a:pt x="6" y="66"/>
                    </a:cubicBezTo>
                    <a:moveTo>
                      <a:pt x="6" y="66"/>
                    </a:moveTo>
                    <a:cubicBezTo>
                      <a:pt x="6" y="66"/>
                      <a:pt x="6" y="66"/>
                      <a:pt x="6" y="66"/>
                    </a:cubicBezTo>
                    <a:cubicBezTo>
                      <a:pt x="6" y="66"/>
                      <a:pt x="6" y="66"/>
                      <a:pt x="6" y="66"/>
                    </a:cubicBezTo>
                    <a:moveTo>
                      <a:pt x="6" y="66"/>
                    </a:moveTo>
                    <a:cubicBezTo>
                      <a:pt x="6" y="66"/>
                      <a:pt x="6" y="66"/>
                      <a:pt x="6" y="66"/>
                    </a:cubicBezTo>
                    <a:cubicBezTo>
                      <a:pt x="6" y="66"/>
                      <a:pt x="6" y="66"/>
                      <a:pt x="6" y="66"/>
                    </a:cubicBezTo>
                    <a:moveTo>
                      <a:pt x="5" y="65"/>
                    </a:moveTo>
                    <a:cubicBezTo>
                      <a:pt x="5" y="65"/>
                      <a:pt x="6" y="65"/>
                      <a:pt x="6" y="66"/>
                    </a:cubicBezTo>
                    <a:cubicBezTo>
                      <a:pt x="6" y="65"/>
                      <a:pt x="5" y="65"/>
                      <a:pt x="5" y="65"/>
                    </a:cubicBezTo>
                    <a:moveTo>
                      <a:pt x="5" y="65"/>
                    </a:moveTo>
                    <a:cubicBezTo>
                      <a:pt x="5" y="65"/>
                      <a:pt x="5" y="65"/>
                      <a:pt x="5" y="65"/>
                    </a:cubicBezTo>
                    <a:cubicBezTo>
                      <a:pt x="5" y="65"/>
                      <a:pt x="5" y="65"/>
                      <a:pt x="5" y="65"/>
                    </a:cubicBezTo>
                    <a:moveTo>
                      <a:pt x="5" y="65"/>
                    </a:moveTo>
                    <a:cubicBezTo>
                      <a:pt x="5" y="65"/>
                      <a:pt x="5" y="65"/>
                      <a:pt x="5" y="65"/>
                    </a:cubicBezTo>
                    <a:cubicBezTo>
                      <a:pt x="5" y="65"/>
                      <a:pt x="5" y="65"/>
                      <a:pt x="5" y="65"/>
                    </a:cubicBezTo>
                    <a:moveTo>
                      <a:pt x="5" y="64"/>
                    </a:moveTo>
                    <a:cubicBezTo>
                      <a:pt x="5" y="64"/>
                      <a:pt x="5" y="64"/>
                      <a:pt x="5" y="64"/>
                    </a:cubicBezTo>
                    <a:cubicBezTo>
                      <a:pt x="5" y="64"/>
                      <a:pt x="5" y="64"/>
                      <a:pt x="5" y="64"/>
                    </a:cubicBezTo>
                    <a:moveTo>
                      <a:pt x="5" y="64"/>
                    </a:moveTo>
                    <a:cubicBezTo>
                      <a:pt x="5" y="64"/>
                      <a:pt x="5" y="64"/>
                      <a:pt x="5" y="64"/>
                    </a:cubicBezTo>
                    <a:cubicBezTo>
                      <a:pt x="5" y="64"/>
                      <a:pt x="5" y="64"/>
                      <a:pt x="5" y="64"/>
                    </a:cubicBezTo>
                    <a:moveTo>
                      <a:pt x="5" y="63"/>
                    </a:moveTo>
                    <a:cubicBezTo>
                      <a:pt x="5" y="63"/>
                      <a:pt x="5" y="63"/>
                      <a:pt x="5" y="63"/>
                    </a:cubicBezTo>
                    <a:cubicBezTo>
                      <a:pt x="5" y="63"/>
                      <a:pt x="5" y="63"/>
                      <a:pt x="5" y="63"/>
                    </a:cubicBezTo>
                    <a:moveTo>
                      <a:pt x="5" y="63"/>
                    </a:moveTo>
                    <a:cubicBezTo>
                      <a:pt x="5" y="63"/>
                      <a:pt x="5" y="63"/>
                      <a:pt x="5" y="63"/>
                    </a:cubicBezTo>
                    <a:cubicBezTo>
                      <a:pt x="5" y="63"/>
                      <a:pt x="5" y="63"/>
                      <a:pt x="5" y="63"/>
                    </a:cubicBezTo>
                    <a:moveTo>
                      <a:pt x="5" y="63"/>
                    </a:moveTo>
                    <a:cubicBezTo>
                      <a:pt x="5" y="63"/>
                      <a:pt x="5" y="63"/>
                      <a:pt x="5" y="63"/>
                    </a:cubicBezTo>
                    <a:cubicBezTo>
                      <a:pt x="5" y="63"/>
                      <a:pt x="5" y="63"/>
                      <a:pt x="5" y="63"/>
                    </a:cubicBezTo>
                    <a:moveTo>
                      <a:pt x="5" y="62"/>
                    </a:moveTo>
                    <a:cubicBezTo>
                      <a:pt x="5" y="63"/>
                      <a:pt x="5" y="63"/>
                      <a:pt x="5" y="63"/>
                    </a:cubicBezTo>
                    <a:cubicBezTo>
                      <a:pt x="5" y="63"/>
                      <a:pt x="5" y="63"/>
                      <a:pt x="5" y="62"/>
                    </a:cubicBezTo>
                    <a:moveTo>
                      <a:pt x="4" y="62"/>
                    </a:moveTo>
                    <a:cubicBezTo>
                      <a:pt x="4" y="62"/>
                      <a:pt x="4" y="62"/>
                      <a:pt x="4" y="62"/>
                    </a:cubicBezTo>
                    <a:cubicBezTo>
                      <a:pt x="4" y="62"/>
                      <a:pt x="4" y="62"/>
                      <a:pt x="4" y="62"/>
                    </a:cubicBezTo>
                    <a:moveTo>
                      <a:pt x="4" y="62"/>
                    </a:moveTo>
                    <a:cubicBezTo>
                      <a:pt x="4" y="62"/>
                      <a:pt x="4" y="62"/>
                      <a:pt x="4" y="62"/>
                    </a:cubicBezTo>
                    <a:cubicBezTo>
                      <a:pt x="4" y="62"/>
                      <a:pt x="4" y="62"/>
                      <a:pt x="4" y="62"/>
                    </a:cubicBezTo>
                    <a:moveTo>
                      <a:pt x="4" y="61"/>
                    </a:moveTo>
                    <a:cubicBezTo>
                      <a:pt x="4" y="61"/>
                      <a:pt x="4" y="61"/>
                      <a:pt x="4" y="61"/>
                    </a:cubicBezTo>
                    <a:cubicBezTo>
                      <a:pt x="4" y="61"/>
                      <a:pt x="4" y="61"/>
                      <a:pt x="4" y="61"/>
                    </a:cubicBezTo>
                    <a:moveTo>
                      <a:pt x="4" y="60"/>
                    </a:moveTo>
                    <a:cubicBezTo>
                      <a:pt x="4" y="60"/>
                      <a:pt x="4" y="60"/>
                      <a:pt x="4" y="60"/>
                    </a:cubicBezTo>
                    <a:cubicBezTo>
                      <a:pt x="4" y="60"/>
                      <a:pt x="4" y="60"/>
                      <a:pt x="4" y="60"/>
                    </a:cubicBezTo>
                    <a:moveTo>
                      <a:pt x="4" y="60"/>
                    </a:moveTo>
                    <a:cubicBezTo>
                      <a:pt x="4" y="60"/>
                      <a:pt x="4" y="60"/>
                      <a:pt x="4" y="60"/>
                    </a:cubicBezTo>
                    <a:cubicBezTo>
                      <a:pt x="4" y="60"/>
                      <a:pt x="4" y="60"/>
                      <a:pt x="4" y="60"/>
                    </a:cubicBezTo>
                    <a:moveTo>
                      <a:pt x="4" y="60"/>
                    </a:moveTo>
                    <a:cubicBezTo>
                      <a:pt x="4" y="60"/>
                      <a:pt x="4" y="60"/>
                      <a:pt x="4" y="60"/>
                    </a:cubicBezTo>
                    <a:cubicBezTo>
                      <a:pt x="4" y="60"/>
                      <a:pt x="4" y="60"/>
                      <a:pt x="4" y="60"/>
                    </a:cubicBezTo>
                    <a:moveTo>
                      <a:pt x="4" y="60"/>
                    </a:moveTo>
                    <a:cubicBezTo>
                      <a:pt x="4" y="60"/>
                      <a:pt x="4" y="60"/>
                      <a:pt x="4" y="60"/>
                    </a:cubicBezTo>
                    <a:cubicBezTo>
                      <a:pt x="4" y="60"/>
                      <a:pt x="4" y="60"/>
                      <a:pt x="4" y="60"/>
                    </a:cubicBezTo>
                    <a:moveTo>
                      <a:pt x="4" y="59"/>
                    </a:moveTo>
                    <a:cubicBezTo>
                      <a:pt x="4" y="59"/>
                      <a:pt x="4" y="59"/>
                      <a:pt x="4" y="59"/>
                    </a:cubicBezTo>
                    <a:cubicBezTo>
                      <a:pt x="4" y="59"/>
                      <a:pt x="4" y="59"/>
                      <a:pt x="4" y="59"/>
                    </a:cubicBezTo>
                    <a:moveTo>
                      <a:pt x="4" y="59"/>
                    </a:moveTo>
                    <a:cubicBezTo>
                      <a:pt x="4" y="59"/>
                      <a:pt x="4" y="59"/>
                      <a:pt x="4" y="59"/>
                    </a:cubicBezTo>
                    <a:cubicBezTo>
                      <a:pt x="4" y="59"/>
                      <a:pt x="4" y="59"/>
                      <a:pt x="4" y="59"/>
                    </a:cubicBezTo>
                    <a:moveTo>
                      <a:pt x="3" y="59"/>
                    </a:moveTo>
                    <a:cubicBezTo>
                      <a:pt x="3" y="59"/>
                      <a:pt x="3" y="59"/>
                      <a:pt x="3" y="59"/>
                    </a:cubicBezTo>
                    <a:cubicBezTo>
                      <a:pt x="3" y="59"/>
                      <a:pt x="3" y="59"/>
                      <a:pt x="3" y="59"/>
                    </a:cubicBezTo>
                    <a:moveTo>
                      <a:pt x="3" y="57"/>
                    </a:moveTo>
                    <a:cubicBezTo>
                      <a:pt x="3" y="57"/>
                      <a:pt x="3" y="57"/>
                      <a:pt x="3" y="57"/>
                    </a:cubicBezTo>
                    <a:cubicBezTo>
                      <a:pt x="3" y="57"/>
                      <a:pt x="3" y="57"/>
                      <a:pt x="3" y="57"/>
                    </a:cubicBezTo>
                    <a:moveTo>
                      <a:pt x="3" y="57"/>
                    </a:moveTo>
                    <a:cubicBezTo>
                      <a:pt x="3" y="57"/>
                      <a:pt x="3" y="57"/>
                      <a:pt x="3" y="57"/>
                    </a:cubicBezTo>
                    <a:cubicBezTo>
                      <a:pt x="3" y="57"/>
                      <a:pt x="3" y="57"/>
                      <a:pt x="3" y="57"/>
                    </a:cubicBezTo>
                    <a:moveTo>
                      <a:pt x="3" y="56"/>
                    </a:moveTo>
                    <a:cubicBezTo>
                      <a:pt x="3" y="56"/>
                      <a:pt x="3" y="57"/>
                      <a:pt x="3" y="57"/>
                    </a:cubicBezTo>
                    <a:cubicBezTo>
                      <a:pt x="3" y="57"/>
                      <a:pt x="3" y="56"/>
                      <a:pt x="3" y="56"/>
                    </a:cubicBezTo>
                    <a:moveTo>
                      <a:pt x="3" y="56"/>
                    </a:moveTo>
                    <a:cubicBezTo>
                      <a:pt x="3" y="56"/>
                      <a:pt x="3" y="56"/>
                      <a:pt x="3" y="56"/>
                    </a:cubicBezTo>
                    <a:cubicBezTo>
                      <a:pt x="3" y="56"/>
                      <a:pt x="3" y="56"/>
                      <a:pt x="3" y="56"/>
                    </a:cubicBezTo>
                    <a:moveTo>
                      <a:pt x="3" y="56"/>
                    </a:moveTo>
                    <a:cubicBezTo>
                      <a:pt x="3" y="56"/>
                      <a:pt x="3" y="56"/>
                      <a:pt x="3" y="56"/>
                    </a:cubicBezTo>
                    <a:cubicBezTo>
                      <a:pt x="3" y="56"/>
                      <a:pt x="3" y="56"/>
                      <a:pt x="3" y="56"/>
                    </a:cubicBezTo>
                    <a:moveTo>
                      <a:pt x="0" y="40"/>
                    </a:moveTo>
                    <a:cubicBezTo>
                      <a:pt x="0" y="40"/>
                      <a:pt x="0" y="40"/>
                      <a:pt x="0" y="40"/>
                    </a:cubicBezTo>
                    <a:cubicBezTo>
                      <a:pt x="0" y="40"/>
                      <a:pt x="0" y="40"/>
                      <a:pt x="0" y="40"/>
                    </a:cubicBezTo>
                    <a:moveTo>
                      <a:pt x="0" y="40"/>
                    </a:moveTo>
                    <a:cubicBezTo>
                      <a:pt x="0" y="40"/>
                      <a:pt x="0" y="40"/>
                      <a:pt x="0" y="40"/>
                    </a:cubicBezTo>
                    <a:cubicBezTo>
                      <a:pt x="0" y="40"/>
                      <a:pt x="0" y="40"/>
                      <a:pt x="0" y="40"/>
                    </a:cubicBezTo>
                    <a:moveTo>
                      <a:pt x="0" y="40"/>
                    </a:moveTo>
                    <a:cubicBezTo>
                      <a:pt x="0" y="40"/>
                      <a:pt x="0" y="40"/>
                      <a:pt x="0" y="40"/>
                    </a:cubicBezTo>
                    <a:cubicBezTo>
                      <a:pt x="0" y="40"/>
                      <a:pt x="0" y="40"/>
                      <a:pt x="0" y="40"/>
                    </a:cubicBezTo>
                    <a:moveTo>
                      <a:pt x="0" y="40"/>
                    </a:moveTo>
                    <a:cubicBezTo>
                      <a:pt x="0" y="40"/>
                      <a:pt x="0" y="40"/>
                      <a:pt x="0" y="40"/>
                    </a:cubicBezTo>
                    <a:cubicBezTo>
                      <a:pt x="0" y="40"/>
                      <a:pt x="0" y="40"/>
                      <a:pt x="0" y="40"/>
                    </a:cubicBezTo>
                    <a:moveTo>
                      <a:pt x="0" y="39"/>
                    </a:moveTo>
                    <a:cubicBezTo>
                      <a:pt x="0" y="39"/>
                      <a:pt x="0" y="39"/>
                      <a:pt x="0" y="39"/>
                    </a:cubicBezTo>
                    <a:cubicBezTo>
                      <a:pt x="0" y="39"/>
                      <a:pt x="0" y="39"/>
                      <a:pt x="0" y="39"/>
                    </a:cubicBezTo>
                    <a:moveTo>
                      <a:pt x="0" y="39"/>
                    </a:moveTo>
                    <a:cubicBezTo>
                      <a:pt x="0" y="39"/>
                      <a:pt x="0" y="39"/>
                      <a:pt x="0" y="39"/>
                    </a:cubicBezTo>
                    <a:cubicBezTo>
                      <a:pt x="0" y="39"/>
                      <a:pt x="0" y="39"/>
                      <a:pt x="0" y="39"/>
                    </a:cubicBezTo>
                    <a:moveTo>
                      <a:pt x="0" y="39"/>
                    </a:moveTo>
                    <a:cubicBezTo>
                      <a:pt x="0" y="39"/>
                      <a:pt x="0" y="39"/>
                      <a:pt x="0" y="39"/>
                    </a:cubicBezTo>
                    <a:cubicBezTo>
                      <a:pt x="0" y="39"/>
                      <a:pt x="0" y="39"/>
                      <a:pt x="0" y="39"/>
                    </a:cubicBezTo>
                    <a:moveTo>
                      <a:pt x="0" y="38"/>
                    </a:moveTo>
                    <a:cubicBezTo>
                      <a:pt x="0" y="38"/>
                      <a:pt x="0" y="39"/>
                      <a:pt x="0" y="39"/>
                    </a:cubicBezTo>
                    <a:cubicBezTo>
                      <a:pt x="0" y="39"/>
                      <a:pt x="0" y="38"/>
                      <a:pt x="0" y="38"/>
                    </a:cubicBezTo>
                    <a:moveTo>
                      <a:pt x="0" y="38"/>
                    </a:moveTo>
                    <a:cubicBezTo>
                      <a:pt x="0" y="38"/>
                      <a:pt x="0" y="38"/>
                      <a:pt x="0" y="38"/>
                    </a:cubicBezTo>
                    <a:cubicBezTo>
                      <a:pt x="0" y="38"/>
                      <a:pt x="0" y="38"/>
                      <a:pt x="0" y="38"/>
                    </a:cubicBezTo>
                    <a:moveTo>
                      <a:pt x="0" y="38"/>
                    </a:moveTo>
                    <a:cubicBezTo>
                      <a:pt x="0" y="38"/>
                      <a:pt x="0" y="38"/>
                      <a:pt x="0" y="38"/>
                    </a:cubicBezTo>
                    <a:cubicBezTo>
                      <a:pt x="0" y="38"/>
                      <a:pt x="0" y="38"/>
                      <a:pt x="0" y="38"/>
                    </a:cubicBezTo>
                    <a:moveTo>
                      <a:pt x="7" y="0"/>
                    </a:moveTo>
                    <a:cubicBezTo>
                      <a:pt x="2" y="12"/>
                      <a:pt x="0" y="24"/>
                      <a:pt x="0" y="38"/>
                    </a:cubicBezTo>
                    <a:cubicBezTo>
                      <a:pt x="0" y="24"/>
                      <a:pt x="2" y="12"/>
                      <a:pt x="7" y="0"/>
                    </a:cubicBezTo>
                    <a:moveTo>
                      <a:pt x="7" y="0"/>
                    </a:moveTo>
                    <a:cubicBezTo>
                      <a:pt x="7" y="0"/>
                      <a:pt x="7" y="0"/>
                      <a:pt x="7" y="0"/>
                    </a:cubicBezTo>
                    <a:cubicBezTo>
                      <a:pt x="7" y="0"/>
                      <a:pt x="7" y="0"/>
                      <a:pt x="7" y="0"/>
                    </a:cubicBezTo>
                    <a:moveTo>
                      <a:pt x="7" y="0"/>
                    </a:moveTo>
                    <a:cubicBezTo>
                      <a:pt x="7" y="0"/>
                      <a:pt x="7" y="0"/>
                      <a:pt x="7" y="0"/>
                    </a:cubicBezTo>
                    <a:cubicBezTo>
                      <a:pt x="7" y="0"/>
                      <a:pt x="7" y="0"/>
                      <a:pt x="7" y="0"/>
                    </a:cubicBezTo>
                    <a:moveTo>
                      <a:pt x="7" y="0"/>
                    </a:moveTo>
                    <a:cubicBezTo>
                      <a:pt x="7" y="0"/>
                      <a:pt x="7" y="0"/>
                      <a:pt x="7" y="0"/>
                    </a:cubicBezTo>
                    <a:cubicBezTo>
                      <a:pt x="7" y="0"/>
                      <a:pt x="7" y="0"/>
                      <a:pt x="7" y="0"/>
                    </a:cubicBezTo>
                  </a:path>
                </a:pathLst>
              </a:custGeom>
              <a:solidFill>
                <a:srgbClr val="E56A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1" anchor="t" anchorCtr="0" compatLnSpc="1">
                <a:prstTxWarp prst="textNoShape">
                  <a:avLst/>
                </a:prstTxWarp>
              </a:bodyPr>
              <a:lstStyle/>
              <a:p>
                <a:pPr algn="r" rtl="1"/>
                <a:endParaRPr lang="ar-SA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93" name="شكل حر 65">
                <a:extLst>
                  <a:ext uri="{FF2B5EF4-FFF2-40B4-BE49-F238E27FC236}">
                    <a16:creationId xmlns:a16="http://schemas.microsoft.com/office/drawing/2014/main" id="{A9899561-4A48-0631-35F8-9FE121C159A1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8598850" y="5248349"/>
                <a:ext cx="201613" cy="425450"/>
              </a:xfrm>
              <a:custGeom>
                <a:avLst/>
                <a:gdLst>
                  <a:gd name="T0" fmla="*/ 7 w 82"/>
                  <a:gd name="T1" fmla="*/ 46 h 174"/>
                  <a:gd name="T2" fmla="*/ 7 w 82"/>
                  <a:gd name="T3" fmla="*/ 46 h 174"/>
                  <a:gd name="T4" fmla="*/ 7 w 82"/>
                  <a:gd name="T5" fmla="*/ 46 h 174"/>
                  <a:gd name="T6" fmla="*/ 7 w 82"/>
                  <a:gd name="T7" fmla="*/ 46 h 174"/>
                  <a:gd name="T8" fmla="*/ 0 w 82"/>
                  <a:gd name="T9" fmla="*/ 84 h 174"/>
                  <a:gd name="T10" fmla="*/ 0 w 82"/>
                  <a:gd name="T11" fmla="*/ 84 h 174"/>
                  <a:gd name="T12" fmla="*/ 0 w 82"/>
                  <a:gd name="T13" fmla="*/ 84 h 174"/>
                  <a:gd name="T14" fmla="*/ 0 w 82"/>
                  <a:gd name="T15" fmla="*/ 85 h 174"/>
                  <a:gd name="T16" fmla="*/ 0 w 82"/>
                  <a:gd name="T17" fmla="*/ 85 h 174"/>
                  <a:gd name="T18" fmla="*/ 0 w 82"/>
                  <a:gd name="T19" fmla="*/ 85 h 174"/>
                  <a:gd name="T20" fmla="*/ 0 w 82"/>
                  <a:gd name="T21" fmla="*/ 85 h 174"/>
                  <a:gd name="T22" fmla="*/ 0 w 82"/>
                  <a:gd name="T23" fmla="*/ 86 h 174"/>
                  <a:gd name="T24" fmla="*/ 0 w 82"/>
                  <a:gd name="T25" fmla="*/ 86 h 174"/>
                  <a:gd name="T26" fmla="*/ 0 w 82"/>
                  <a:gd name="T27" fmla="*/ 86 h 174"/>
                  <a:gd name="T28" fmla="*/ 0 w 82"/>
                  <a:gd name="T29" fmla="*/ 86 h 174"/>
                  <a:gd name="T30" fmla="*/ 3 w 82"/>
                  <a:gd name="T31" fmla="*/ 102 h 174"/>
                  <a:gd name="T32" fmla="*/ 3 w 82"/>
                  <a:gd name="T33" fmla="*/ 102 h 174"/>
                  <a:gd name="T34" fmla="*/ 3 w 82"/>
                  <a:gd name="T35" fmla="*/ 103 h 174"/>
                  <a:gd name="T36" fmla="*/ 3 w 82"/>
                  <a:gd name="T37" fmla="*/ 103 h 174"/>
                  <a:gd name="T38" fmla="*/ 3 w 82"/>
                  <a:gd name="T39" fmla="*/ 103 h 174"/>
                  <a:gd name="T40" fmla="*/ 3 w 82"/>
                  <a:gd name="T41" fmla="*/ 105 h 174"/>
                  <a:gd name="T42" fmla="*/ 4 w 82"/>
                  <a:gd name="T43" fmla="*/ 105 h 174"/>
                  <a:gd name="T44" fmla="*/ 4 w 82"/>
                  <a:gd name="T45" fmla="*/ 105 h 174"/>
                  <a:gd name="T46" fmla="*/ 4 w 82"/>
                  <a:gd name="T47" fmla="*/ 106 h 174"/>
                  <a:gd name="T48" fmla="*/ 4 w 82"/>
                  <a:gd name="T49" fmla="*/ 106 h 174"/>
                  <a:gd name="T50" fmla="*/ 4 w 82"/>
                  <a:gd name="T51" fmla="*/ 106 h 174"/>
                  <a:gd name="T52" fmla="*/ 4 w 82"/>
                  <a:gd name="T53" fmla="*/ 106 h 174"/>
                  <a:gd name="T54" fmla="*/ 4 w 82"/>
                  <a:gd name="T55" fmla="*/ 107 h 174"/>
                  <a:gd name="T56" fmla="*/ 4 w 82"/>
                  <a:gd name="T57" fmla="*/ 108 h 174"/>
                  <a:gd name="T58" fmla="*/ 4 w 82"/>
                  <a:gd name="T59" fmla="*/ 108 h 174"/>
                  <a:gd name="T60" fmla="*/ 5 w 82"/>
                  <a:gd name="T61" fmla="*/ 109 h 174"/>
                  <a:gd name="T62" fmla="*/ 5 w 82"/>
                  <a:gd name="T63" fmla="*/ 109 h 174"/>
                  <a:gd name="T64" fmla="*/ 5 w 82"/>
                  <a:gd name="T65" fmla="*/ 109 h 174"/>
                  <a:gd name="T66" fmla="*/ 5 w 82"/>
                  <a:gd name="T67" fmla="*/ 109 h 174"/>
                  <a:gd name="T68" fmla="*/ 5 w 82"/>
                  <a:gd name="T69" fmla="*/ 110 h 174"/>
                  <a:gd name="T70" fmla="*/ 5 w 82"/>
                  <a:gd name="T71" fmla="*/ 110 h 174"/>
                  <a:gd name="T72" fmla="*/ 5 w 82"/>
                  <a:gd name="T73" fmla="*/ 111 h 174"/>
                  <a:gd name="T74" fmla="*/ 5 w 82"/>
                  <a:gd name="T75" fmla="*/ 111 h 174"/>
                  <a:gd name="T76" fmla="*/ 6 w 82"/>
                  <a:gd name="T77" fmla="*/ 112 h 174"/>
                  <a:gd name="T78" fmla="*/ 6 w 82"/>
                  <a:gd name="T79" fmla="*/ 112 h 174"/>
                  <a:gd name="T80" fmla="*/ 6 w 82"/>
                  <a:gd name="T81" fmla="*/ 112 h 174"/>
                  <a:gd name="T82" fmla="*/ 6 w 82"/>
                  <a:gd name="T83" fmla="*/ 112 h 174"/>
                  <a:gd name="T84" fmla="*/ 6 w 82"/>
                  <a:gd name="T85" fmla="*/ 112 h 174"/>
                  <a:gd name="T86" fmla="*/ 6 w 82"/>
                  <a:gd name="T87" fmla="*/ 113 h 174"/>
                  <a:gd name="T88" fmla="*/ 7 w 82"/>
                  <a:gd name="T89" fmla="*/ 114 h 174"/>
                  <a:gd name="T90" fmla="*/ 7 w 82"/>
                  <a:gd name="T91" fmla="*/ 115 h 174"/>
                  <a:gd name="T92" fmla="*/ 7 w 82"/>
                  <a:gd name="T93" fmla="*/ 115 h 174"/>
                  <a:gd name="T94" fmla="*/ 7 w 82"/>
                  <a:gd name="T95" fmla="*/ 115 h 174"/>
                  <a:gd name="T96" fmla="*/ 49 w 82"/>
                  <a:gd name="T97" fmla="*/ 153 h 174"/>
                  <a:gd name="T98" fmla="*/ 16 w 82"/>
                  <a:gd name="T99" fmla="*/ 79 h 174"/>
                  <a:gd name="T100" fmla="*/ 28 w 82"/>
                  <a:gd name="T101" fmla="*/ 25 h 174"/>
                  <a:gd name="T102" fmla="*/ 46 w 82"/>
                  <a:gd name="T103" fmla="*/ 0 h 1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82" h="174">
                    <a:moveTo>
                      <a:pt x="46" y="0"/>
                    </a:moveTo>
                    <a:cubicBezTo>
                      <a:pt x="29" y="11"/>
                      <a:pt x="15" y="27"/>
                      <a:pt x="7" y="46"/>
                    </a:cubicBezTo>
                    <a:cubicBezTo>
                      <a:pt x="7" y="46"/>
                      <a:pt x="7" y="46"/>
                      <a:pt x="7" y="46"/>
                    </a:cubicBezTo>
                    <a:cubicBezTo>
                      <a:pt x="7" y="46"/>
                      <a:pt x="7" y="46"/>
                      <a:pt x="7" y="46"/>
                    </a:cubicBezTo>
                    <a:cubicBezTo>
                      <a:pt x="7" y="46"/>
                      <a:pt x="7" y="46"/>
                      <a:pt x="7" y="46"/>
                    </a:cubicBezTo>
                    <a:cubicBezTo>
                      <a:pt x="7" y="46"/>
                      <a:pt x="7" y="46"/>
                      <a:pt x="7" y="46"/>
                    </a:cubicBezTo>
                    <a:cubicBezTo>
                      <a:pt x="7" y="46"/>
                      <a:pt x="7" y="46"/>
                      <a:pt x="7" y="46"/>
                    </a:cubicBezTo>
                    <a:cubicBezTo>
                      <a:pt x="7" y="46"/>
                      <a:pt x="7" y="46"/>
                      <a:pt x="7" y="46"/>
                    </a:cubicBezTo>
                    <a:cubicBezTo>
                      <a:pt x="2" y="58"/>
                      <a:pt x="0" y="70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5"/>
                      <a:pt x="0" y="85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85"/>
                      <a:pt x="0" y="86"/>
                      <a:pt x="0" y="86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1" y="92"/>
                      <a:pt x="2" y="97"/>
                      <a:pt x="3" y="102"/>
                    </a:cubicBezTo>
                    <a:cubicBezTo>
                      <a:pt x="3" y="102"/>
                      <a:pt x="3" y="102"/>
                      <a:pt x="3" y="102"/>
                    </a:cubicBezTo>
                    <a:cubicBezTo>
                      <a:pt x="3" y="102"/>
                      <a:pt x="3" y="102"/>
                      <a:pt x="3" y="102"/>
                    </a:cubicBezTo>
                    <a:cubicBezTo>
                      <a:pt x="3" y="102"/>
                      <a:pt x="3" y="102"/>
                      <a:pt x="3" y="102"/>
                    </a:cubicBezTo>
                    <a:cubicBezTo>
                      <a:pt x="3" y="102"/>
                      <a:pt x="3" y="102"/>
                      <a:pt x="3" y="102"/>
                    </a:cubicBezTo>
                    <a:cubicBezTo>
                      <a:pt x="3" y="102"/>
                      <a:pt x="3" y="103"/>
                      <a:pt x="3" y="103"/>
                    </a:cubicBezTo>
                    <a:cubicBezTo>
                      <a:pt x="3" y="103"/>
                      <a:pt x="3" y="103"/>
                      <a:pt x="3" y="103"/>
                    </a:cubicBezTo>
                    <a:cubicBezTo>
                      <a:pt x="3" y="103"/>
                      <a:pt x="3" y="103"/>
                      <a:pt x="3" y="103"/>
                    </a:cubicBezTo>
                    <a:cubicBezTo>
                      <a:pt x="3" y="103"/>
                      <a:pt x="3" y="103"/>
                      <a:pt x="3" y="103"/>
                    </a:cubicBezTo>
                    <a:cubicBezTo>
                      <a:pt x="3" y="103"/>
                      <a:pt x="3" y="103"/>
                      <a:pt x="3" y="103"/>
                    </a:cubicBezTo>
                    <a:cubicBezTo>
                      <a:pt x="3" y="104"/>
                      <a:pt x="3" y="104"/>
                      <a:pt x="3" y="105"/>
                    </a:cubicBezTo>
                    <a:cubicBezTo>
                      <a:pt x="3" y="105"/>
                      <a:pt x="3" y="105"/>
                      <a:pt x="3" y="105"/>
                    </a:cubicBezTo>
                    <a:cubicBezTo>
                      <a:pt x="3" y="105"/>
                      <a:pt x="3" y="105"/>
                      <a:pt x="4" y="105"/>
                    </a:cubicBezTo>
                    <a:cubicBezTo>
                      <a:pt x="4" y="105"/>
                      <a:pt x="4" y="105"/>
                      <a:pt x="4" y="105"/>
                    </a:cubicBezTo>
                    <a:cubicBezTo>
                      <a:pt x="4" y="105"/>
                      <a:pt x="4" y="105"/>
                      <a:pt x="4" y="105"/>
                    </a:cubicBezTo>
                    <a:cubicBezTo>
                      <a:pt x="4" y="105"/>
                      <a:pt x="4" y="105"/>
                      <a:pt x="4" y="105"/>
                    </a:cubicBezTo>
                    <a:cubicBezTo>
                      <a:pt x="4" y="105"/>
                      <a:pt x="4" y="105"/>
                      <a:pt x="4" y="106"/>
                    </a:cubicBezTo>
                    <a:cubicBezTo>
                      <a:pt x="4" y="106"/>
                      <a:pt x="4" y="106"/>
                      <a:pt x="4" y="106"/>
                    </a:cubicBezTo>
                    <a:cubicBezTo>
                      <a:pt x="4" y="106"/>
                      <a:pt x="4" y="106"/>
                      <a:pt x="4" y="106"/>
                    </a:cubicBezTo>
                    <a:cubicBezTo>
                      <a:pt x="4" y="106"/>
                      <a:pt x="4" y="106"/>
                      <a:pt x="4" y="106"/>
                    </a:cubicBezTo>
                    <a:cubicBezTo>
                      <a:pt x="4" y="106"/>
                      <a:pt x="4" y="106"/>
                      <a:pt x="4" y="106"/>
                    </a:cubicBezTo>
                    <a:cubicBezTo>
                      <a:pt x="4" y="106"/>
                      <a:pt x="4" y="106"/>
                      <a:pt x="4" y="106"/>
                    </a:cubicBezTo>
                    <a:cubicBezTo>
                      <a:pt x="4" y="106"/>
                      <a:pt x="4" y="106"/>
                      <a:pt x="4" y="106"/>
                    </a:cubicBezTo>
                    <a:cubicBezTo>
                      <a:pt x="4" y="106"/>
                      <a:pt x="4" y="106"/>
                      <a:pt x="4" y="106"/>
                    </a:cubicBezTo>
                    <a:cubicBezTo>
                      <a:pt x="4" y="106"/>
                      <a:pt x="4" y="106"/>
                      <a:pt x="4" y="107"/>
                    </a:cubicBezTo>
                    <a:cubicBezTo>
                      <a:pt x="4" y="107"/>
                      <a:pt x="4" y="107"/>
                      <a:pt x="4" y="107"/>
                    </a:cubicBezTo>
                    <a:cubicBezTo>
                      <a:pt x="4" y="107"/>
                      <a:pt x="4" y="108"/>
                      <a:pt x="4" y="108"/>
                    </a:cubicBezTo>
                    <a:cubicBezTo>
                      <a:pt x="4" y="108"/>
                      <a:pt x="4" y="108"/>
                      <a:pt x="4" y="108"/>
                    </a:cubicBezTo>
                    <a:cubicBezTo>
                      <a:pt x="4" y="108"/>
                      <a:pt x="4" y="108"/>
                      <a:pt x="4" y="108"/>
                    </a:cubicBezTo>
                    <a:cubicBezTo>
                      <a:pt x="4" y="108"/>
                      <a:pt x="4" y="108"/>
                      <a:pt x="4" y="108"/>
                    </a:cubicBezTo>
                    <a:cubicBezTo>
                      <a:pt x="4" y="108"/>
                      <a:pt x="4" y="108"/>
                      <a:pt x="5" y="108"/>
                    </a:cubicBezTo>
                    <a:cubicBezTo>
                      <a:pt x="5" y="109"/>
                      <a:pt x="5" y="109"/>
                      <a:pt x="5" y="109"/>
                    </a:cubicBezTo>
                    <a:cubicBezTo>
                      <a:pt x="5" y="109"/>
                      <a:pt x="5" y="109"/>
                      <a:pt x="5" y="109"/>
                    </a:cubicBezTo>
                    <a:cubicBezTo>
                      <a:pt x="5" y="109"/>
                      <a:pt x="5" y="109"/>
                      <a:pt x="5" y="109"/>
                    </a:cubicBezTo>
                    <a:cubicBezTo>
                      <a:pt x="5" y="109"/>
                      <a:pt x="5" y="109"/>
                      <a:pt x="5" y="109"/>
                    </a:cubicBezTo>
                    <a:cubicBezTo>
                      <a:pt x="5" y="109"/>
                      <a:pt x="5" y="109"/>
                      <a:pt x="5" y="109"/>
                    </a:cubicBezTo>
                    <a:cubicBezTo>
                      <a:pt x="5" y="109"/>
                      <a:pt x="5" y="109"/>
                      <a:pt x="5" y="109"/>
                    </a:cubicBezTo>
                    <a:cubicBezTo>
                      <a:pt x="5" y="109"/>
                      <a:pt x="5" y="109"/>
                      <a:pt x="5" y="109"/>
                    </a:cubicBezTo>
                    <a:cubicBezTo>
                      <a:pt x="5" y="109"/>
                      <a:pt x="5" y="109"/>
                      <a:pt x="5" y="110"/>
                    </a:cubicBezTo>
                    <a:cubicBezTo>
                      <a:pt x="5" y="110"/>
                      <a:pt x="5" y="110"/>
                      <a:pt x="5" y="110"/>
                    </a:cubicBezTo>
                    <a:cubicBezTo>
                      <a:pt x="5" y="110"/>
                      <a:pt x="5" y="110"/>
                      <a:pt x="5" y="110"/>
                    </a:cubicBezTo>
                    <a:cubicBezTo>
                      <a:pt x="5" y="110"/>
                      <a:pt x="5" y="110"/>
                      <a:pt x="5" y="110"/>
                    </a:cubicBezTo>
                    <a:cubicBezTo>
                      <a:pt x="5" y="110"/>
                      <a:pt x="5" y="111"/>
                      <a:pt x="5" y="111"/>
                    </a:cubicBezTo>
                    <a:cubicBezTo>
                      <a:pt x="5" y="111"/>
                      <a:pt x="5" y="111"/>
                      <a:pt x="5" y="111"/>
                    </a:cubicBezTo>
                    <a:cubicBezTo>
                      <a:pt x="5" y="111"/>
                      <a:pt x="5" y="111"/>
                      <a:pt x="5" y="111"/>
                    </a:cubicBezTo>
                    <a:cubicBezTo>
                      <a:pt x="5" y="111"/>
                      <a:pt x="5" y="111"/>
                      <a:pt x="5" y="111"/>
                    </a:cubicBezTo>
                    <a:cubicBezTo>
                      <a:pt x="5" y="111"/>
                      <a:pt x="5" y="111"/>
                      <a:pt x="5" y="111"/>
                    </a:cubicBezTo>
                    <a:cubicBezTo>
                      <a:pt x="5" y="111"/>
                      <a:pt x="6" y="111"/>
                      <a:pt x="6" y="112"/>
                    </a:cubicBezTo>
                    <a:cubicBezTo>
                      <a:pt x="6" y="112"/>
                      <a:pt x="6" y="112"/>
                      <a:pt x="6" y="112"/>
                    </a:cubicBezTo>
                    <a:cubicBezTo>
                      <a:pt x="6" y="112"/>
                      <a:pt x="6" y="112"/>
                      <a:pt x="6" y="112"/>
                    </a:cubicBezTo>
                    <a:cubicBezTo>
                      <a:pt x="6" y="112"/>
                      <a:pt x="6" y="112"/>
                      <a:pt x="6" y="112"/>
                    </a:cubicBezTo>
                    <a:cubicBezTo>
                      <a:pt x="6" y="112"/>
                      <a:pt x="6" y="112"/>
                      <a:pt x="6" y="112"/>
                    </a:cubicBezTo>
                    <a:cubicBezTo>
                      <a:pt x="6" y="112"/>
                      <a:pt x="6" y="112"/>
                      <a:pt x="6" y="112"/>
                    </a:cubicBezTo>
                    <a:cubicBezTo>
                      <a:pt x="6" y="112"/>
                      <a:pt x="6" y="112"/>
                      <a:pt x="6" y="112"/>
                    </a:cubicBezTo>
                    <a:cubicBezTo>
                      <a:pt x="6" y="112"/>
                      <a:pt x="6" y="112"/>
                      <a:pt x="6" y="112"/>
                    </a:cubicBezTo>
                    <a:cubicBezTo>
                      <a:pt x="6" y="112"/>
                      <a:pt x="6" y="112"/>
                      <a:pt x="6" y="112"/>
                    </a:cubicBezTo>
                    <a:cubicBezTo>
                      <a:pt x="6" y="113"/>
                      <a:pt x="6" y="113"/>
                      <a:pt x="6" y="113"/>
                    </a:cubicBezTo>
                    <a:cubicBezTo>
                      <a:pt x="6" y="113"/>
                      <a:pt x="6" y="113"/>
                      <a:pt x="6" y="113"/>
                    </a:cubicBezTo>
                    <a:cubicBezTo>
                      <a:pt x="6" y="113"/>
                      <a:pt x="6" y="114"/>
                      <a:pt x="7" y="114"/>
                    </a:cubicBezTo>
                    <a:cubicBezTo>
                      <a:pt x="7" y="114"/>
                      <a:pt x="7" y="114"/>
                      <a:pt x="7" y="114"/>
                    </a:cubicBezTo>
                    <a:cubicBezTo>
                      <a:pt x="7" y="114"/>
                      <a:pt x="7" y="115"/>
                      <a:pt x="7" y="115"/>
                    </a:cubicBezTo>
                    <a:cubicBezTo>
                      <a:pt x="7" y="115"/>
                      <a:pt x="7" y="115"/>
                      <a:pt x="7" y="115"/>
                    </a:cubicBezTo>
                    <a:cubicBezTo>
                      <a:pt x="7" y="115"/>
                      <a:pt x="7" y="115"/>
                      <a:pt x="7" y="115"/>
                    </a:cubicBezTo>
                    <a:cubicBezTo>
                      <a:pt x="7" y="115"/>
                      <a:pt x="7" y="115"/>
                      <a:pt x="7" y="115"/>
                    </a:cubicBezTo>
                    <a:cubicBezTo>
                      <a:pt x="7" y="115"/>
                      <a:pt x="7" y="115"/>
                      <a:pt x="7" y="115"/>
                    </a:cubicBezTo>
                    <a:cubicBezTo>
                      <a:pt x="7" y="115"/>
                      <a:pt x="7" y="115"/>
                      <a:pt x="7" y="115"/>
                    </a:cubicBezTo>
                    <a:cubicBezTo>
                      <a:pt x="19" y="146"/>
                      <a:pt x="48" y="169"/>
                      <a:pt x="82" y="174"/>
                    </a:cubicBezTo>
                    <a:cubicBezTo>
                      <a:pt x="70" y="169"/>
                      <a:pt x="59" y="162"/>
                      <a:pt x="49" y="153"/>
                    </a:cubicBezTo>
                    <a:cubicBezTo>
                      <a:pt x="36" y="140"/>
                      <a:pt x="26" y="125"/>
                      <a:pt x="21" y="107"/>
                    </a:cubicBezTo>
                    <a:cubicBezTo>
                      <a:pt x="19" y="98"/>
                      <a:pt x="17" y="89"/>
                      <a:pt x="16" y="79"/>
                    </a:cubicBezTo>
                    <a:cubicBezTo>
                      <a:pt x="16" y="78"/>
                      <a:pt x="16" y="78"/>
                      <a:pt x="16" y="78"/>
                    </a:cubicBezTo>
                    <a:cubicBezTo>
                      <a:pt x="15" y="59"/>
                      <a:pt x="19" y="41"/>
                      <a:pt x="28" y="25"/>
                    </a:cubicBezTo>
                    <a:cubicBezTo>
                      <a:pt x="34" y="17"/>
                      <a:pt x="39" y="10"/>
                      <a:pt x="44" y="3"/>
                    </a:cubicBezTo>
                    <a:cubicBezTo>
                      <a:pt x="45" y="2"/>
                      <a:pt x="46" y="1"/>
                      <a:pt x="46" y="0"/>
                    </a:cubicBezTo>
                  </a:path>
                </a:pathLst>
              </a:custGeom>
              <a:solidFill>
                <a:srgbClr val="FFB5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1" anchor="t" anchorCtr="0" compatLnSpc="1">
                <a:prstTxWarp prst="textNoShape">
                  <a:avLst/>
                </a:prstTxWarp>
              </a:bodyPr>
              <a:lstStyle/>
              <a:p>
                <a:pPr algn="r" rtl="1"/>
                <a:endParaRPr lang="ar-SA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94" name="مستطيل 66">
                <a:extLst>
                  <a:ext uri="{FF2B5EF4-FFF2-40B4-BE49-F238E27FC236}">
                    <a16:creationId xmlns:a16="http://schemas.microsoft.com/office/drawing/2014/main" id="{A87F54DC-628E-8354-FEFA-1D2C2B84054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8502013" y="5343599"/>
                <a:ext cx="138113" cy="196850"/>
              </a:xfrm>
              <a:prstGeom prst="rect">
                <a:avLst/>
              </a:pr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1" anchor="t" anchorCtr="0" compatLnSpc="1">
                <a:prstTxWarp prst="textNoShape">
                  <a:avLst/>
                </a:prstTxWarp>
              </a:bodyPr>
              <a:lstStyle/>
              <a:p>
                <a:pPr algn="r" rtl="1"/>
                <a:endParaRPr lang="ar-SA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95" name="مستطيل 67">
                <a:extLst>
                  <a:ext uri="{FF2B5EF4-FFF2-40B4-BE49-F238E27FC236}">
                    <a16:creationId xmlns:a16="http://schemas.microsoft.com/office/drawing/2014/main" id="{795C8D83-CC09-DF4F-5F9D-D77D7442ABD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8480205" y="5285959"/>
                <a:ext cx="165110" cy="3231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rtlCol="1" anchor="t" anchorCtr="0" compatLnSpc="1">
                <a:prstTxWarp prst="textNoShape">
                  <a:avLst/>
                </a:prstTxWarp>
                <a:spAutoFit/>
              </a:bodyPr>
              <a:lstStyle>
                <a:lvl1pPr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r" defTabSz="914400" rtl="1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ar-SA" sz="2100" b="1" dirty="0">
                    <a:solidFill>
                      <a:srgbClr val="FF9936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2</a:t>
                </a:r>
                <a:endParaRPr kumimoji="0" lang="ar-SA" altLang="en-US" sz="1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sp>
          <p:nvSpPr>
            <p:cNvPr id="61" name="شكل حر 70">
              <a:extLst>
                <a:ext uri="{FF2B5EF4-FFF2-40B4-BE49-F238E27FC236}">
                  <a16:creationId xmlns:a16="http://schemas.microsoft.com/office/drawing/2014/main" id="{6D685F8B-1DE9-30E3-3A68-6694E8D0902A}"/>
                </a:ext>
              </a:extLst>
            </p:cNvPr>
            <p:cNvSpPr>
              <a:spLocks noEditPoints="1"/>
            </p:cNvSpPr>
            <p:nvPr/>
          </p:nvSpPr>
          <p:spPr bwMode="auto">
            <a:xfrm flipH="1">
              <a:off x="10426699" y="2859478"/>
              <a:ext cx="1588" cy="55563"/>
            </a:xfrm>
            <a:custGeom>
              <a:avLst/>
              <a:gdLst>
                <a:gd name="T0" fmla="*/ 1 w 1"/>
                <a:gd name="T1" fmla="*/ 23 h 23"/>
                <a:gd name="T2" fmla="*/ 1 w 1"/>
                <a:gd name="T3" fmla="*/ 22 h 23"/>
                <a:gd name="T4" fmla="*/ 1 w 1"/>
                <a:gd name="T5" fmla="*/ 22 h 23"/>
                <a:gd name="T6" fmla="*/ 1 w 1"/>
                <a:gd name="T7" fmla="*/ 21 h 23"/>
                <a:gd name="T8" fmla="*/ 1 w 1"/>
                <a:gd name="T9" fmla="*/ 20 h 23"/>
                <a:gd name="T10" fmla="*/ 1 w 1"/>
                <a:gd name="T11" fmla="*/ 20 h 23"/>
                <a:gd name="T12" fmla="*/ 0 w 1"/>
                <a:gd name="T13" fmla="*/ 20 h 23"/>
                <a:gd name="T14" fmla="*/ 0 w 1"/>
                <a:gd name="T15" fmla="*/ 19 h 23"/>
                <a:gd name="T16" fmla="*/ 0 w 1"/>
                <a:gd name="T17" fmla="*/ 19 h 23"/>
                <a:gd name="T18" fmla="*/ 0 w 1"/>
                <a:gd name="T19" fmla="*/ 18 h 23"/>
                <a:gd name="T20" fmla="*/ 0 w 1"/>
                <a:gd name="T21" fmla="*/ 18 h 23"/>
                <a:gd name="T22" fmla="*/ 0 w 1"/>
                <a:gd name="T23" fmla="*/ 18 h 23"/>
                <a:gd name="T24" fmla="*/ 0 w 1"/>
                <a:gd name="T25" fmla="*/ 17 h 23"/>
                <a:gd name="T26" fmla="*/ 0 w 1"/>
                <a:gd name="T27" fmla="*/ 17 h 23"/>
                <a:gd name="T28" fmla="*/ 0 w 1"/>
                <a:gd name="T29" fmla="*/ 17 h 23"/>
                <a:gd name="T30" fmla="*/ 0 w 1"/>
                <a:gd name="T31" fmla="*/ 16 h 23"/>
                <a:gd name="T32" fmla="*/ 0 w 1"/>
                <a:gd name="T33" fmla="*/ 16 h 23"/>
                <a:gd name="T34" fmla="*/ 0 w 1"/>
                <a:gd name="T35" fmla="*/ 15 h 23"/>
                <a:gd name="T36" fmla="*/ 0 w 1"/>
                <a:gd name="T37" fmla="*/ 15 h 23"/>
                <a:gd name="T38" fmla="*/ 0 w 1"/>
                <a:gd name="T39" fmla="*/ 15 h 23"/>
                <a:gd name="T40" fmla="*/ 0 w 1"/>
                <a:gd name="T41" fmla="*/ 14 h 23"/>
                <a:gd name="T42" fmla="*/ 0 w 1"/>
                <a:gd name="T43" fmla="*/ 14 h 23"/>
                <a:gd name="T44" fmla="*/ 0 w 1"/>
                <a:gd name="T45" fmla="*/ 13 h 23"/>
                <a:gd name="T46" fmla="*/ 0 w 1"/>
                <a:gd name="T47" fmla="*/ 13 h 23"/>
                <a:gd name="T48" fmla="*/ 0 w 1"/>
                <a:gd name="T49" fmla="*/ 12 h 23"/>
                <a:gd name="T50" fmla="*/ 0 w 1"/>
                <a:gd name="T51" fmla="*/ 12 h 23"/>
                <a:gd name="T52" fmla="*/ 0 w 1"/>
                <a:gd name="T53" fmla="*/ 12 h 23"/>
                <a:gd name="T54" fmla="*/ 0 w 1"/>
                <a:gd name="T55" fmla="*/ 11 h 23"/>
                <a:gd name="T56" fmla="*/ 0 w 1"/>
                <a:gd name="T57" fmla="*/ 11 h 23"/>
                <a:gd name="T58" fmla="*/ 0 w 1"/>
                <a:gd name="T59" fmla="*/ 11 h 23"/>
                <a:gd name="T60" fmla="*/ 0 w 1"/>
                <a:gd name="T61" fmla="*/ 10 h 23"/>
                <a:gd name="T62" fmla="*/ 0 w 1"/>
                <a:gd name="T63" fmla="*/ 10 h 23"/>
                <a:gd name="T64" fmla="*/ 0 w 1"/>
                <a:gd name="T65" fmla="*/ 9 h 23"/>
                <a:gd name="T66" fmla="*/ 0 w 1"/>
                <a:gd name="T67" fmla="*/ 9 h 23"/>
                <a:gd name="T68" fmla="*/ 0 w 1"/>
                <a:gd name="T69" fmla="*/ 9 h 23"/>
                <a:gd name="T70" fmla="*/ 0 w 1"/>
                <a:gd name="T71" fmla="*/ 8 h 23"/>
                <a:gd name="T72" fmla="*/ 0 w 1"/>
                <a:gd name="T73" fmla="*/ 8 h 23"/>
                <a:gd name="T74" fmla="*/ 0 w 1"/>
                <a:gd name="T75" fmla="*/ 8 h 23"/>
                <a:gd name="T76" fmla="*/ 0 w 1"/>
                <a:gd name="T77" fmla="*/ 7 h 23"/>
                <a:gd name="T78" fmla="*/ 0 w 1"/>
                <a:gd name="T79" fmla="*/ 6 h 23"/>
                <a:gd name="T80" fmla="*/ 0 w 1"/>
                <a:gd name="T81" fmla="*/ 6 h 23"/>
                <a:gd name="T82" fmla="*/ 0 w 1"/>
                <a:gd name="T83" fmla="*/ 6 h 23"/>
                <a:gd name="T84" fmla="*/ 0 w 1"/>
                <a:gd name="T85" fmla="*/ 5 h 23"/>
                <a:gd name="T86" fmla="*/ 0 w 1"/>
                <a:gd name="T87" fmla="*/ 5 h 23"/>
                <a:gd name="T88" fmla="*/ 0 w 1"/>
                <a:gd name="T89" fmla="*/ 5 h 23"/>
                <a:gd name="T90" fmla="*/ 0 w 1"/>
                <a:gd name="T91" fmla="*/ 4 h 23"/>
                <a:gd name="T92" fmla="*/ 0 w 1"/>
                <a:gd name="T93" fmla="*/ 4 h 23"/>
                <a:gd name="T94" fmla="*/ 0 w 1"/>
                <a:gd name="T95" fmla="*/ 3 h 23"/>
                <a:gd name="T96" fmla="*/ 0 w 1"/>
                <a:gd name="T97" fmla="*/ 3 h 23"/>
                <a:gd name="T98" fmla="*/ 0 w 1"/>
                <a:gd name="T99" fmla="*/ 3 h 23"/>
                <a:gd name="T100" fmla="*/ 0 w 1"/>
                <a:gd name="T101" fmla="*/ 2 h 23"/>
                <a:gd name="T102" fmla="*/ 0 w 1"/>
                <a:gd name="T103" fmla="*/ 1 h 23"/>
                <a:gd name="T104" fmla="*/ 0 w 1"/>
                <a:gd name="T105" fmla="*/ 1 h 23"/>
                <a:gd name="T106" fmla="*/ 0 w 1"/>
                <a:gd name="T107" fmla="*/ 1 h 23"/>
                <a:gd name="T108" fmla="*/ 0 w 1"/>
                <a:gd name="T109" fmla="*/ 0 h 23"/>
                <a:gd name="T110" fmla="*/ 0 w 1"/>
                <a:gd name="T111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" h="23">
                  <a:moveTo>
                    <a:pt x="1" y="23"/>
                  </a:moveTo>
                  <a:cubicBezTo>
                    <a:pt x="1" y="23"/>
                    <a:pt x="1" y="23"/>
                    <a:pt x="1" y="23"/>
                  </a:cubicBezTo>
                  <a:cubicBezTo>
                    <a:pt x="1" y="23"/>
                    <a:pt x="1" y="23"/>
                    <a:pt x="1" y="23"/>
                  </a:cubicBezTo>
                  <a:moveTo>
                    <a:pt x="1" y="23"/>
                  </a:moveTo>
                  <a:cubicBezTo>
                    <a:pt x="1" y="23"/>
                    <a:pt x="1" y="23"/>
                    <a:pt x="1" y="23"/>
                  </a:cubicBezTo>
                  <a:cubicBezTo>
                    <a:pt x="1" y="23"/>
                    <a:pt x="1" y="23"/>
                    <a:pt x="1" y="23"/>
                  </a:cubicBezTo>
                  <a:moveTo>
                    <a:pt x="1" y="22"/>
                  </a:moveTo>
                  <a:cubicBezTo>
                    <a:pt x="1" y="22"/>
                    <a:pt x="1" y="22"/>
                    <a:pt x="1" y="22"/>
                  </a:cubicBezTo>
                  <a:cubicBezTo>
                    <a:pt x="1" y="22"/>
                    <a:pt x="1" y="22"/>
                    <a:pt x="1" y="22"/>
                  </a:cubicBezTo>
                  <a:moveTo>
                    <a:pt x="1" y="22"/>
                  </a:moveTo>
                  <a:cubicBezTo>
                    <a:pt x="1" y="22"/>
                    <a:pt x="1" y="22"/>
                    <a:pt x="1" y="22"/>
                  </a:cubicBezTo>
                  <a:cubicBezTo>
                    <a:pt x="1" y="22"/>
                    <a:pt x="1" y="22"/>
                    <a:pt x="1" y="22"/>
                  </a:cubicBezTo>
                  <a:moveTo>
                    <a:pt x="1" y="21"/>
                  </a:moveTo>
                  <a:cubicBezTo>
                    <a:pt x="1" y="21"/>
                    <a:pt x="1" y="21"/>
                    <a:pt x="1" y="21"/>
                  </a:cubicBezTo>
                  <a:cubicBezTo>
                    <a:pt x="1" y="21"/>
                    <a:pt x="1" y="21"/>
                    <a:pt x="1" y="21"/>
                  </a:cubicBezTo>
                  <a:moveTo>
                    <a:pt x="1" y="21"/>
                  </a:moveTo>
                  <a:cubicBezTo>
                    <a:pt x="1" y="21"/>
                    <a:pt x="1" y="21"/>
                    <a:pt x="1" y="21"/>
                  </a:cubicBezTo>
                  <a:cubicBezTo>
                    <a:pt x="1" y="21"/>
                    <a:pt x="1" y="21"/>
                    <a:pt x="1" y="21"/>
                  </a:cubicBezTo>
                  <a:moveTo>
                    <a:pt x="1" y="20"/>
                  </a:moveTo>
                  <a:cubicBezTo>
                    <a:pt x="1" y="20"/>
                    <a:pt x="1" y="20"/>
                    <a:pt x="1" y="20"/>
                  </a:cubicBezTo>
                  <a:cubicBezTo>
                    <a:pt x="1" y="20"/>
                    <a:pt x="1" y="20"/>
                    <a:pt x="1" y="20"/>
                  </a:cubicBezTo>
                  <a:moveTo>
                    <a:pt x="1" y="20"/>
                  </a:moveTo>
                  <a:cubicBezTo>
                    <a:pt x="1" y="20"/>
                    <a:pt x="1" y="20"/>
                    <a:pt x="1" y="20"/>
                  </a:cubicBezTo>
                  <a:cubicBezTo>
                    <a:pt x="1" y="20"/>
                    <a:pt x="1" y="20"/>
                    <a:pt x="1" y="20"/>
                  </a:cubicBezTo>
                  <a:moveTo>
                    <a:pt x="1" y="20"/>
                  </a:moveTo>
                  <a:cubicBezTo>
                    <a:pt x="1" y="20"/>
                    <a:pt x="1" y="20"/>
                    <a:pt x="1" y="20"/>
                  </a:cubicBezTo>
                  <a:cubicBezTo>
                    <a:pt x="1" y="20"/>
                    <a:pt x="1" y="20"/>
                    <a:pt x="1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8"/>
                    <a:pt x="0" y="18"/>
                  </a:cubicBezTo>
                  <a:cubicBezTo>
                    <a:pt x="0" y="18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0" y="15"/>
                  </a:moveTo>
                  <a:cubicBezTo>
                    <a:pt x="0" y="15"/>
                    <a:pt x="0" y="15"/>
                    <a:pt x="0" y="16"/>
                  </a:cubicBezTo>
                  <a:cubicBezTo>
                    <a:pt x="0" y="15"/>
                    <a:pt x="0" y="15"/>
                    <a:pt x="0" y="15"/>
                  </a:cubicBezTo>
                  <a:moveTo>
                    <a:pt x="0" y="15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moveTo>
                    <a:pt x="0" y="15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moveTo>
                    <a:pt x="0" y="14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4"/>
                  </a:cubicBezTo>
                  <a:moveTo>
                    <a:pt x="0" y="14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moveTo>
                    <a:pt x="0" y="14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moveTo>
                    <a:pt x="0" y="14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moveTo>
                    <a:pt x="0" y="13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moveTo>
                    <a:pt x="0" y="13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moveTo>
                    <a:pt x="0" y="13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moveTo>
                    <a:pt x="0" y="12"/>
                  </a:moveTo>
                  <a:cubicBezTo>
                    <a:pt x="0" y="12"/>
                    <a:pt x="0" y="13"/>
                    <a:pt x="0" y="13"/>
                  </a:cubicBezTo>
                  <a:cubicBezTo>
                    <a:pt x="0" y="13"/>
                    <a:pt x="0" y="12"/>
                    <a:pt x="0" y="12"/>
                  </a:cubicBezTo>
                  <a:moveTo>
                    <a:pt x="0" y="12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moveTo>
                    <a:pt x="0" y="12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moveTo>
                    <a:pt x="0" y="11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2"/>
                    <a:pt x="0" y="11"/>
                  </a:cubicBezTo>
                  <a:moveTo>
                    <a:pt x="0" y="11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0" y="11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0" y="11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0" y="10"/>
                  </a:moveTo>
                  <a:cubicBezTo>
                    <a:pt x="0" y="10"/>
                    <a:pt x="0" y="10"/>
                    <a:pt x="0" y="11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0" y="1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0" y="1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0" y="9"/>
                  </a:moveTo>
                  <a:cubicBezTo>
                    <a:pt x="0" y="9"/>
                    <a:pt x="0" y="10"/>
                    <a:pt x="0" y="10"/>
                  </a:cubicBezTo>
                  <a:cubicBezTo>
                    <a:pt x="0" y="10"/>
                    <a:pt x="0" y="9"/>
                    <a:pt x="0" y="9"/>
                  </a:cubicBezTo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8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7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5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moveTo>
                    <a:pt x="0" y="5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moveTo>
                    <a:pt x="0" y="5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moveTo>
                    <a:pt x="0" y="4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moveTo>
                    <a:pt x="0" y="4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moveTo>
                    <a:pt x="0" y="4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moveTo>
                    <a:pt x="0" y="3"/>
                  </a:moveTo>
                  <a:cubicBezTo>
                    <a:pt x="0" y="3"/>
                    <a:pt x="0" y="4"/>
                    <a:pt x="0" y="4"/>
                  </a:cubicBezTo>
                  <a:cubicBezTo>
                    <a:pt x="0" y="4"/>
                    <a:pt x="0" y="3"/>
                    <a:pt x="0" y="3"/>
                  </a:cubicBezTo>
                  <a:moveTo>
                    <a:pt x="0" y="3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moveTo>
                    <a:pt x="0" y="3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moveTo>
                    <a:pt x="0" y="3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moveTo>
                    <a:pt x="0" y="2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moveTo>
                    <a:pt x="0" y="2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ar-SA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2" name="شكل حر 78">
              <a:extLst>
                <a:ext uri="{FF2B5EF4-FFF2-40B4-BE49-F238E27FC236}">
                  <a16:creationId xmlns:a16="http://schemas.microsoft.com/office/drawing/2014/main" id="{49ADCC1A-3350-7D79-AF47-DF70D2E6F4D4}"/>
                </a:ext>
              </a:extLst>
            </p:cNvPr>
            <p:cNvSpPr>
              <a:spLocks noEditPoints="1"/>
            </p:cNvSpPr>
            <p:nvPr/>
          </p:nvSpPr>
          <p:spPr bwMode="auto">
            <a:xfrm flipH="1">
              <a:off x="11134725" y="4132653"/>
              <a:ext cx="44450" cy="134938"/>
            </a:xfrm>
            <a:custGeom>
              <a:avLst/>
              <a:gdLst>
                <a:gd name="T0" fmla="*/ 18 w 18"/>
                <a:gd name="T1" fmla="*/ 55 h 55"/>
                <a:gd name="T2" fmla="*/ 18 w 18"/>
                <a:gd name="T3" fmla="*/ 55 h 55"/>
                <a:gd name="T4" fmla="*/ 18 w 18"/>
                <a:gd name="T5" fmla="*/ 55 h 55"/>
                <a:gd name="T6" fmla="*/ 18 w 18"/>
                <a:gd name="T7" fmla="*/ 55 h 55"/>
                <a:gd name="T8" fmla="*/ 18 w 18"/>
                <a:gd name="T9" fmla="*/ 55 h 55"/>
                <a:gd name="T10" fmla="*/ 18 w 18"/>
                <a:gd name="T11" fmla="*/ 55 h 55"/>
                <a:gd name="T12" fmla="*/ 17 w 18"/>
                <a:gd name="T13" fmla="*/ 55 h 55"/>
                <a:gd name="T14" fmla="*/ 18 w 18"/>
                <a:gd name="T15" fmla="*/ 55 h 55"/>
                <a:gd name="T16" fmla="*/ 17 w 18"/>
                <a:gd name="T17" fmla="*/ 55 h 55"/>
                <a:gd name="T18" fmla="*/ 0 w 18"/>
                <a:gd name="T19" fmla="*/ 1 h 55"/>
                <a:gd name="T20" fmla="*/ 17 w 18"/>
                <a:gd name="T21" fmla="*/ 55 h 55"/>
                <a:gd name="T22" fmla="*/ 0 w 18"/>
                <a:gd name="T23" fmla="*/ 1 h 55"/>
                <a:gd name="T24" fmla="*/ 0 w 18"/>
                <a:gd name="T25" fmla="*/ 1 h 55"/>
                <a:gd name="T26" fmla="*/ 0 w 18"/>
                <a:gd name="T27" fmla="*/ 1 h 55"/>
                <a:gd name="T28" fmla="*/ 0 w 18"/>
                <a:gd name="T29" fmla="*/ 1 h 55"/>
                <a:gd name="T30" fmla="*/ 0 w 18"/>
                <a:gd name="T31" fmla="*/ 1 h 55"/>
                <a:gd name="T32" fmla="*/ 0 w 18"/>
                <a:gd name="T33" fmla="*/ 1 h 55"/>
                <a:gd name="T34" fmla="*/ 0 w 18"/>
                <a:gd name="T35" fmla="*/ 1 h 55"/>
                <a:gd name="T36" fmla="*/ 0 w 18"/>
                <a:gd name="T37" fmla="*/ 0 h 55"/>
                <a:gd name="T38" fmla="*/ 0 w 18"/>
                <a:gd name="T39" fmla="*/ 1 h 55"/>
                <a:gd name="T40" fmla="*/ 0 w 18"/>
                <a:gd name="T41" fmla="*/ 1 h 55"/>
                <a:gd name="T42" fmla="*/ 0 w 18"/>
                <a:gd name="T43" fmla="*/ 0 h 55"/>
                <a:gd name="T44" fmla="*/ 0 w 18"/>
                <a:gd name="T45" fmla="*/ 0 h 55"/>
                <a:gd name="T46" fmla="*/ 0 w 18"/>
                <a:gd name="T47" fmla="*/ 0 h 55"/>
                <a:gd name="T48" fmla="*/ 0 w 18"/>
                <a:gd name="T49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8" h="55">
                  <a:moveTo>
                    <a:pt x="18" y="55"/>
                  </a:moveTo>
                  <a:cubicBezTo>
                    <a:pt x="18" y="55"/>
                    <a:pt x="18" y="55"/>
                    <a:pt x="18" y="55"/>
                  </a:cubicBezTo>
                  <a:cubicBezTo>
                    <a:pt x="18" y="55"/>
                    <a:pt x="18" y="55"/>
                    <a:pt x="18" y="55"/>
                  </a:cubicBezTo>
                  <a:moveTo>
                    <a:pt x="18" y="55"/>
                  </a:moveTo>
                  <a:cubicBezTo>
                    <a:pt x="18" y="55"/>
                    <a:pt x="18" y="55"/>
                    <a:pt x="18" y="55"/>
                  </a:cubicBezTo>
                  <a:cubicBezTo>
                    <a:pt x="18" y="55"/>
                    <a:pt x="18" y="55"/>
                    <a:pt x="18" y="55"/>
                  </a:cubicBezTo>
                  <a:moveTo>
                    <a:pt x="17" y="55"/>
                  </a:moveTo>
                  <a:cubicBezTo>
                    <a:pt x="17" y="55"/>
                    <a:pt x="18" y="55"/>
                    <a:pt x="18" y="55"/>
                  </a:cubicBezTo>
                  <a:cubicBezTo>
                    <a:pt x="18" y="55"/>
                    <a:pt x="17" y="55"/>
                    <a:pt x="17" y="55"/>
                  </a:cubicBezTo>
                  <a:moveTo>
                    <a:pt x="0" y="1"/>
                  </a:moveTo>
                  <a:cubicBezTo>
                    <a:pt x="0" y="21"/>
                    <a:pt x="7" y="40"/>
                    <a:pt x="17" y="55"/>
                  </a:cubicBezTo>
                  <a:cubicBezTo>
                    <a:pt x="7" y="40"/>
                    <a:pt x="0" y="21"/>
                    <a:pt x="0" y="1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ar-SA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3" name="شكل حر 82">
              <a:extLst>
                <a:ext uri="{FF2B5EF4-FFF2-40B4-BE49-F238E27FC236}">
                  <a16:creationId xmlns:a16="http://schemas.microsoft.com/office/drawing/2014/main" id="{6D808377-CDE3-3B30-5225-A7D11695BC05}"/>
                </a:ext>
              </a:extLst>
            </p:cNvPr>
            <p:cNvSpPr>
              <a:spLocks noEditPoints="1"/>
            </p:cNvSpPr>
            <p:nvPr/>
          </p:nvSpPr>
          <p:spPr bwMode="auto">
            <a:xfrm flipH="1">
              <a:off x="10956924" y="4827978"/>
              <a:ext cx="17463" cy="123825"/>
            </a:xfrm>
            <a:custGeom>
              <a:avLst/>
              <a:gdLst>
                <a:gd name="T0" fmla="*/ 7 w 7"/>
                <a:gd name="T1" fmla="*/ 51 h 51"/>
                <a:gd name="T2" fmla="*/ 7 w 7"/>
                <a:gd name="T3" fmla="*/ 50 h 51"/>
                <a:gd name="T4" fmla="*/ 7 w 7"/>
                <a:gd name="T5" fmla="*/ 50 h 51"/>
                <a:gd name="T6" fmla="*/ 7 w 7"/>
                <a:gd name="T7" fmla="*/ 50 h 51"/>
                <a:gd name="T8" fmla="*/ 7 w 7"/>
                <a:gd name="T9" fmla="*/ 49 h 51"/>
                <a:gd name="T10" fmla="*/ 0 w 7"/>
                <a:gd name="T11" fmla="*/ 16 h 51"/>
                <a:gd name="T12" fmla="*/ 0 w 7"/>
                <a:gd name="T13" fmla="*/ 16 h 51"/>
                <a:gd name="T14" fmla="*/ 0 w 7"/>
                <a:gd name="T15" fmla="*/ 16 h 51"/>
                <a:gd name="T16" fmla="*/ 0 w 7"/>
                <a:gd name="T17" fmla="*/ 16 h 51"/>
                <a:gd name="T18" fmla="*/ 0 w 7"/>
                <a:gd name="T19" fmla="*/ 15 h 51"/>
                <a:gd name="T20" fmla="*/ 0 w 7"/>
                <a:gd name="T21" fmla="*/ 15 h 51"/>
                <a:gd name="T22" fmla="*/ 0 w 7"/>
                <a:gd name="T23" fmla="*/ 15 h 51"/>
                <a:gd name="T24" fmla="*/ 0 w 7"/>
                <a:gd name="T25" fmla="*/ 14 h 51"/>
                <a:gd name="T26" fmla="*/ 0 w 7"/>
                <a:gd name="T27" fmla="*/ 14 h 51"/>
                <a:gd name="T28" fmla="*/ 0 w 7"/>
                <a:gd name="T29" fmla="*/ 14 h 51"/>
                <a:gd name="T30" fmla="*/ 0 w 7"/>
                <a:gd name="T31" fmla="*/ 14 h 51"/>
                <a:gd name="T32" fmla="*/ 0 w 7"/>
                <a:gd name="T33" fmla="*/ 13 h 51"/>
                <a:gd name="T34" fmla="*/ 0 w 7"/>
                <a:gd name="T35" fmla="*/ 13 h 51"/>
                <a:gd name="T36" fmla="*/ 0 w 7"/>
                <a:gd name="T37" fmla="*/ 13 h 51"/>
                <a:gd name="T38" fmla="*/ 0 w 7"/>
                <a:gd name="T39" fmla="*/ 12 h 51"/>
                <a:gd name="T40" fmla="*/ 0 w 7"/>
                <a:gd name="T41" fmla="*/ 12 h 51"/>
                <a:gd name="T42" fmla="*/ 0 w 7"/>
                <a:gd name="T43" fmla="*/ 12 h 51"/>
                <a:gd name="T44" fmla="*/ 0 w 7"/>
                <a:gd name="T45" fmla="*/ 12 h 51"/>
                <a:gd name="T46" fmla="*/ 0 w 7"/>
                <a:gd name="T47" fmla="*/ 11 h 51"/>
                <a:gd name="T48" fmla="*/ 0 w 7"/>
                <a:gd name="T49" fmla="*/ 11 h 51"/>
                <a:gd name="T50" fmla="*/ 0 w 7"/>
                <a:gd name="T51" fmla="*/ 11 h 51"/>
                <a:gd name="T52" fmla="*/ 0 w 7"/>
                <a:gd name="T53" fmla="*/ 10 h 51"/>
                <a:gd name="T54" fmla="*/ 0 w 7"/>
                <a:gd name="T55" fmla="*/ 10 h 51"/>
                <a:gd name="T56" fmla="*/ 0 w 7"/>
                <a:gd name="T57" fmla="*/ 10 h 51"/>
                <a:gd name="T58" fmla="*/ 0 w 7"/>
                <a:gd name="T59" fmla="*/ 9 h 51"/>
                <a:gd name="T60" fmla="*/ 0 w 7"/>
                <a:gd name="T61" fmla="*/ 9 h 51"/>
                <a:gd name="T62" fmla="*/ 0 w 7"/>
                <a:gd name="T63" fmla="*/ 9 h 51"/>
                <a:gd name="T64" fmla="*/ 0 w 7"/>
                <a:gd name="T65" fmla="*/ 9 h 51"/>
                <a:gd name="T66" fmla="*/ 0 w 7"/>
                <a:gd name="T67" fmla="*/ 8 h 51"/>
                <a:gd name="T68" fmla="*/ 0 w 7"/>
                <a:gd name="T69" fmla="*/ 8 h 51"/>
                <a:gd name="T70" fmla="*/ 0 w 7"/>
                <a:gd name="T71" fmla="*/ 8 h 51"/>
                <a:gd name="T72" fmla="*/ 0 w 7"/>
                <a:gd name="T73" fmla="*/ 7 h 51"/>
                <a:gd name="T74" fmla="*/ 0 w 7"/>
                <a:gd name="T75" fmla="*/ 7 h 51"/>
                <a:gd name="T76" fmla="*/ 0 w 7"/>
                <a:gd name="T77" fmla="*/ 7 h 51"/>
                <a:gd name="T78" fmla="*/ 0 w 7"/>
                <a:gd name="T79" fmla="*/ 6 h 51"/>
                <a:gd name="T80" fmla="*/ 0 w 7"/>
                <a:gd name="T81" fmla="*/ 6 h 51"/>
                <a:gd name="T82" fmla="*/ 0 w 7"/>
                <a:gd name="T83" fmla="*/ 6 h 51"/>
                <a:gd name="T84" fmla="*/ 0 w 7"/>
                <a:gd name="T85" fmla="*/ 6 h 51"/>
                <a:gd name="T86" fmla="*/ 0 w 7"/>
                <a:gd name="T87" fmla="*/ 5 h 51"/>
                <a:gd name="T88" fmla="*/ 1 w 7"/>
                <a:gd name="T89" fmla="*/ 5 h 51"/>
                <a:gd name="T90" fmla="*/ 1 w 7"/>
                <a:gd name="T91" fmla="*/ 5 h 51"/>
                <a:gd name="T92" fmla="*/ 1 w 7"/>
                <a:gd name="T93" fmla="*/ 4 h 51"/>
                <a:gd name="T94" fmla="*/ 1 w 7"/>
                <a:gd name="T95" fmla="*/ 4 h 51"/>
                <a:gd name="T96" fmla="*/ 1 w 7"/>
                <a:gd name="T97" fmla="*/ 3 h 51"/>
                <a:gd name="T98" fmla="*/ 1 w 7"/>
                <a:gd name="T99" fmla="*/ 3 h 51"/>
                <a:gd name="T100" fmla="*/ 1 w 7"/>
                <a:gd name="T101" fmla="*/ 3 h 51"/>
                <a:gd name="T102" fmla="*/ 1 w 7"/>
                <a:gd name="T103" fmla="*/ 3 h 51"/>
                <a:gd name="T104" fmla="*/ 1 w 7"/>
                <a:gd name="T105" fmla="*/ 2 h 51"/>
                <a:gd name="T106" fmla="*/ 1 w 7"/>
                <a:gd name="T107" fmla="*/ 1 h 51"/>
                <a:gd name="T108" fmla="*/ 1 w 7"/>
                <a:gd name="T109" fmla="*/ 1 h 51"/>
                <a:gd name="T110" fmla="*/ 1 w 7"/>
                <a:gd name="T111" fmla="*/ 1 h 51"/>
                <a:gd name="T112" fmla="*/ 1 w 7"/>
                <a:gd name="T113" fmla="*/ 0 h 51"/>
                <a:gd name="T114" fmla="*/ 1 w 7"/>
                <a:gd name="T115" fmla="*/ 0 h 51"/>
                <a:gd name="T116" fmla="*/ 1 w 7"/>
                <a:gd name="T117" fmla="*/ 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7" h="51">
                  <a:moveTo>
                    <a:pt x="7" y="51"/>
                  </a:moveTo>
                  <a:cubicBezTo>
                    <a:pt x="7" y="51"/>
                    <a:pt x="7" y="51"/>
                    <a:pt x="7" y="51"/>
                  </a:cubicBezTo>
                  <a:cubicBezTo>
                    <a:pt x="7" y="51"/>
                    <a:pt x="7" y="51"/>
                    <a:pt x="7" y="51"/>
                  </a:cubicBezTo>
                  <a:moveTo>
                    <a:pt x="7" y="50"/>
                  </a:moveTo>
                  <a:cubicBezTo>
                    <a:pt x="7" y="50"/>
                    <a:pt x="7" y="50"/>
                    <a:pt x="7" y="50"/>
                  </a:cubicBezTo>
                  <a:cubicBezTo>
                    <a:pt x="7" y="50"/>
                    <a:pt x="7" y="50"/>
                    <a:pt x="7" y="50"/>
                  </a:cubicBezTo>
                  <a:moveTo>
                    <a:pt x="7" y="50"/>
                  </a:moveTo>
                  <a:cubicBezTo>
                    <a:pt x="7" y="50"/>
                    <a:pt x="7" y="50"/>
                    <a:pt x="7" y="50"/>
                  </a:cubicBezTo>
                  <a:cubicBezTo>
                    <a:pt x="7" y="50"/>
                    <a:pt x="7" y="50"/>
                    <a:pt x="7" y="50"/>
                  </a:cubicBezTo>
                  <a:moveTo>
                    <a:pt x="7" y="50"/>
                  </a:moveTo>
                  <a:cubicBezTo>
                    <a:pt x="7" y="50"/>
                    <a:pt x="7" y="50"/>
                    <a:pt x="7" y="50"/>
                  </a:cubicBezTo>
                  <a:cubicBezTo>
                    <a:pt x="7" y="50"/>
                    <a:pt x="7" y="50"/>
                    <a:pt x="7" y="50"/>
                  </a:cubicBezTo>
                  <a:moveTo>
                    <a:pt x="7" y="49"/>
                  </a:moveTo>
                  <a:cubicBezTo>
                    <a:pt x="7" y="49"/>
                    <a:pt x="7" y="50"/>
                    <a:pt x="7" y="50"/>
                  </a:cubicBezTo>
                  <a:cubicBezTo>
                    <a:pt x="7" y="50"/>
                    <a:pt x="7" y="49"/>
                    <a:pt x="7" y="49"/>
                  </a:cubicBezTo>
                  <a:moveTo>
                    <a:pt x="0" y="16"/>
                  </a:moveTo>
                  <a:cubicBezTo>
                    <a:pt x="0" y="28"/>
                    <a:pt x="2" y="39"/>
                    <a:pt x="6" y="49"/>
                  </a:cubicBezTo>
                  <a:cubicBezTo>
                    <a:pt x="2" y="39"/>
                    <a:pt x="0" y="28"/>
                    <a:pt x="0" y="16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0" y="15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moveTo>
                    <a:pt x="0" y="15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moveTo>
                    <a:pt x="0" y="15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moveTo>
                    <a:pt x="0" y="14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moveTo>
                    <a:pt x="0" y="14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moveTo>
                    <a:pt x="0" y="14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moveTo>
                    <a:pt x="0" y="13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3"/>
                  </a:cubicBezTo>
                  <a:moveTo>
                    <a:pt x="0" y="13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moveTo>
                    <a:pt x="0" y="13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moveTo>
                    <a:pt x="0" y="13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moveTo>
                    <a:pt x="0" y="12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moveTo>
                    <a:pt x="0" y="12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moveTo>
                    <a:pt x="0" y="12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moveTo>
                    <a:pt x="0" y="11"/>
                  </a:moveTo>
                  <a:cubicBezTo>
                    <a:pt x="0" y="11"/>
                    <a:pt x="0" y="11"/>
                    <a:pt x="0" y="12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0" y="11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0" y="11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0" y="10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0"/>
                  </a:cubicBezTo>
                  <a:moveTo>
                    <a:pt x="0" y="1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0" y="1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0" y="1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9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5"/>
                  </a:moveTo>
                  <a:cubicBezTo>
                    <a:pt x="0" y="5"/>
                    <a:pt x="0" y="6"/>
                    <a:pt x="0" y="6"/>
                  </a:cubicBezTo>
                  <a:cubicBezTo>
                    <a:pt x="0" y="6"/>
                    <a:pt x="0" y="5"/>
                    <a:pt x="0" y="5"/>
                  </a:cubicBezTo>
                  <a:moveTo>
                    <a:pt x="0" y="5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moveTo>
                    <a:pt x="1" y="5"/>
                  </a:move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moveTo>
                    <a:pt x="1" y="5"/>
                  </a:move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moveTo>
                    <a:pt x="1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moveTo>
                    <a:pt x="1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ar-SA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4" name="شكل حر 90">
              <a:extLst>
                <a:ext uri="{FF2B5EF4-FFF2-40B4-BE49-F238E27FC236}">
                  <a16:creationId xmlns:a16="http://schemas.microsoft.com/office/drawing/2014/main" id="{210AD472-AA28-9C99-3C51-B5941EDC480A}"/>
                </a:ext>
              </a:extLst>
            </p:cNvPr>
            <p:cNvSpPr>
              <a:spLocks noEditPoints="1"/>
            </p:cNvSpPr>
            <p:nvPr/>
          </p:nvSpPr>
          <p:spPr bwMode="auto">
            <a:xfrm flipH="1">
              <a:off x="9626600" y="5548703"/>
              <a:ext cx="9525" cy="127000"/>
            </a:xfrm>
            <a:custGeom>
              <a:avLst/>
              <a:gdLst>
                <a:gd name="T0" fmla="*/ 3 w 4"/>
                <a:gd name="T1" fmla="*/ 52 h 52"/>
                <a:gd name="T2" fmla="*/ 3 w 4"/>
                <a:gd name="T3" fmla="*/ 52 h 52"/>
                <a:gd name="T4" fmla="*/ 3 w 4"/>
                <a:gd name="T5" fmla="*/ 52 h 52"/>
                <a:gd name="T6" fmla="*/ 3 w 4"/>
                <a:gd name="T7" fmla="*/ 51 h 52"/>
                <a:gd name="T8" fmla="*/ 2 w 4"/>
                <a:gd name="T9" fmla="*/ 51 h 52"/>
                <a:gd name="T10" fmla="*/ 2 w 4"/>
                <a:gd name="T11" fmla="*/ 51 h 52"/>
                <a:gd name="T12" fmla="*/ 2 w 4"/>
                <a:gd name="T13" fmla="*/ 51 h 52"/>
                <a:gd name="T14" fmla="*/ 2 w 4"/>
                <a:gd name="T15" fmla="*/ 50 h 52"/>
                <a:gd name="T16" fmla="*/ 2 w 4"/>
                <a:gd name="T17" fmla="*/ 50 h 52"/>
                <a:gd name="T18" fmla="*/ 2 w 4"/>
                <a:gd name="T19" fmla="*/ 50 h 52"/>
                <a:gd name="T20" fmla="*/ 2 w 4"/>
                <a:gd name="T21" fmla="*/ 49 h 52"/>
                <a:gd name="T22" fmla="*/ 2 w 4"/>
                <a:gd name="T23" fmla="*/ 49 h 52"/>
                <a:gd name="T24" fmla="*/ 2 w 4"/>
                <a:gd name="T25" fmla="*/ 49 h 52"/>
                <a:gd name="T26" fmla="*/ 2 w 4"/>
                <a:gd name="T27" fmla="*/ 49 h 52"/>
                <a:gd name="T28" fmla="*/ 2 w 4"/>
                <a:gd name="T29" fmla="*/ 49 h 52"/>
                <a:gd name="T30" fmla="*/ 2 w 4"/>
                <a:gd name="T31" fmla="*/ 49 h 52"/>
                <a:gd name="T32" fmla="*/ 2 w 4"/>
                <a:gd name="T33" fmla="*/ 48 h 52"/>
                <a:gd name="T34" fmla="*/ 2 w 4"/>
                <a:gd name="T35" fmla="*/ 48 h 52"/>
                <a:gd name="T36" fmla="*/ 2 w 4"/>
                <a:gd name="T37" fmla="*/ 48 h 52"/>
                <a:gd name="T38" fmla="*/ 0 w 4"/>
                <a:gd name="T39" fmla="*/ 35 h 52"/>
                <a:gd name="T40" fmla="*/ 0 w 4"/>
                <a:gd name="T41" fmla="*/ 35 h 52"/>
                <a:gd name="T42" fmla="*/ 0 w 4"/>
                <a:gd name="T43" fmla="*/ 35 h 52"/>
                <a:gd name="T44" fmla="*/ 0 w 4"/>
                <a:gd name="T45" fmla="*/ 33 h 52"/>
                <a:gd name="T46" fmla="*/ 0 w 4"/>
                <a:gd name="T47" fmla="*/ 33 h 52"/>
                <a:gd name="T48" fmla="*/ 0 w 4"/>
                <a:gd name="T49" fmla="*/ 33 h 52"/>
                <a:gd name="T50" fmla="*/ 0 w 4"/>
                <a:gd name="T51" fmla="*/ 32 h 52"/>
                <a:gd name="T52" fmla="*/ 0 w 4"/>
                <a:gd name="T53" fmla="*/ 32 h 52"/>
                <a:gd name="T54" fmla="*/ 0 w 4"/>
                <a:gd name="T55" fmla="*/ 32 h 52"/>
                <a:gd name="T56" fmla="*/ 0 w 4"/>
                <a:gd name="T57" fmla="*/ 32 h 52"/>
                <a:gd name="T58" fmla="*/ 0 w 4"/>
                <a:gd name="T59" fmla="*/ 32 h 52"/>
                <a:gd name="T60" fmla="*/ 0 w 4"/>
                <a:gd name="T61" fmla="*/ 32 h 52"/>
                <a:gd name="T62" fmla="*/ 0 w 4"/>
                <a:gd name="T63" fmla="*/ 31 h 52"/>
                <a:gd name="T64" fmla="*/ 0 w 4"/>
                <a:gd name="T65" fmla="*/ 31 h 52"/>
                <a:gd name="T66" fmla="*/ 0 w 4"/>
                <a:gd name="T67" fmla="*/ 30 h 52"/>
                <a:gd name="T68" fmla="*/ 0 w 4"/>
                <a:gd name="T69" fmla="*/ 30 h 52"/>
                <a:gd name="T70" fmla="*/ 0 w 4"/>
                <a:gd name="T71" fmla="*/ 30 h 52"/>
                <a:gd name="T72" fmla="*/ 0 w 4"/>
                <a:gd name="T73" fmla="*/ 30 h 52"/>
                <a:gd name="T74" fmla="*/ 0 w 4"/>
                <a:gd name="T75" fmla="*/ 29 h 52"/>
                <a:gd name="T76" fmla="*/ 0 w 4"/>
                <a:gd name="T77" fmla="*/ 29 h 52"/>
                <a:gd name="T78" fmla="*/ 0 w 4"/>
                <a:gd name="T79" fmla="*/ 29 h 52"/>
                <a:gd name="T80" fmla="*/ 0 w 4"/>
                <a:gd name="T81" fmla="*/ 29 h 52"/>
                <a:gd name="T82" fmla="*/ 0 w 4"/>
                <a:gd name="T83" fmla="*/ 29 h 52"/>
                <a:gd name="T84" fmla="*/ 0 w 4"/>
                <a:gd name="T85" fmla="*/ 29 h 52"/>
                <a:gd name="T86" fmla="*/ 0 w 4"/>
                <a:gd name="T87" fmla="*/ 28 h 52"/>
                <a:gd name="T88" fmla="*/ 0 w 4"/>
                <a:gd name="T89" fmla="*/ 28 h 52"/>
                <a:gd name="T90" fmla="*/ 4 w 4"/>
                <a:gd name="T91" fmla="*/ 1 h 52"/>
                <a:gd name="T92" fmla="*/ 4 w 4"/>
                <a:gd name="T93" fmla="*/ 1 h 52"/>
                <a:gd name="T94" fmla="*/ 4 w 4"/>
                <a:gd name="T95" fmla="*/ 1 h 52"/>
                <a:gd name="T96" fmla="*/ 4 w 4"/>
                <a:gd name="T97" fmla="*/ 1 h 52"/>
                <a:gd name="T98" fmla="*/ 4 w 4"/>
                <a:gd name="T99" fmla="*/ 1 h 52"/>
                <a:gd name="T100" fmla="*/ 4 w 4"/>
                <a:gd name="T101" fmla="*/ 1 h 52"/>
                <a:gd name="T102" fmla="*/ 4 w 4"/>
                <a:gd name="T103" fmla="*/ 0 h 52"/>
                <a:gd name="T104" fmla="*/ 4 w 4"/>
                <a:gd name="T105" fmla="*/ 0 h 52"/>
                <a:gd name="T106" fmla="*/ 4 w 4"/>
                <a:gd name="T107" fmla="*/ 0 h 52"/>
                <a:gd name="T108" fmla="*/ 4 w 4"/>
                <a:gd name="T109" fmla="*/ 0 h 52"/>
                <a:gd name="T110" fmla="*/ 4 w 4"/>
                <a:gd name="T111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4" h="52">
                  <a:moveTo>
                    <a:pt x="3" y="52"/>
                  </a:moveTo>
                  <a:cubicBezTo>
                    <a:pt x="3" y="52"/>
                    <a:pt x="3" y="52"/>
                    <a:pt x="3" y="52"/>
                  </a:cubicBezTo>
                  <a:cubicBezTo>
                    <a:pt x="3" y="52"/>
                    <a:pt x="3" y="52"/>
                    <a:pt x="3" y="52"/>
                  </a:cubicBezTo>
                  <a:moveTo>
                    <a:pt x="3" y="52"/>
                  </a:moveTo>
                  <a:cubicBezTo>
                    <a:pt x="3" y="52"/>
                    <a:pt x="3" y="52"/>
                    <a:pt x="3" y="52"/>
                  </a:cubicBezTo>
                  <a:cubicBezTo>
                    <a:pt x="3" y="52"/>
                    <a:pt x="3" y="52"/>
                    <a:pt x="3" y="52"/>
                  </a:cubicBezTo>
                  <a:moveTo>
                    <a:pt x="3" y="51"/>
                  </a:moveTo>
                  <a:cubicBezTo>
                    <a:pt x="3" y="51"/>
                    <a:pt x="3" y="51"/>
                    <a:pt x="3" y="51"/>
                  </a:cubicBezTo>
                  <a:cubicBezTo>
                    <a:pt x="3" y="51"/>
                    <a:pt x="3" y="51"/>
                    <a:pt x="3" y="51"/>
                  </a:cubicBezTo>
                  <a:moveTo>
                    <a:pt x="2" y="51"/>
                  </a:moveTo>
                  <a:cubicBezTo>
                    <a:pt x="2" y="51"/>
                    <a:pt x="2" y="51"/>
                    <a:pt x="2" y="51"/>
                  </a:cubicBezTo>
                  <a:cubicBezTo>
                    <a:pt x="2" y="51"/>
                    <a:pt x="2" y="51"/>
                    <a:pt x="2" y="51"/>
                  </a:cubicBezTo>
                  <a:moveTo>
                    <a:pt x="2" y="51"/>
                  </a:moveTo>
                  <a:cubicBezTo>
                    <a:pt x="2" y="51"/>
                    <a:pt x="2" y="51"/>
                    <a:pt x="2" y="51"/>
                  </a:cubicBezTo>
                  <a:cubicBezTo>
                    <a:pt x="2" y="51"/>
                    <a:pt x="2" y="51"/>
                    <a:pt x="2" y="51"/>
                  </a:cubicBezTo>
                  <a:moveTo>
                    <a:pt x="2" y="50"/>
                  </a:moveTo>
                  <a:cubicBezTo>
                    <a:pt x="2" y="50"/>
                    <a:pt x="2" y="51"/>
                    <a:pt x="2" y="51"/>
                  </a:cubicBezTo>
                  <a:cubicBezTo>
                    <a:pt x="2" y="51"/>
                    <a:pt x="2" y="50"/>
                    <a:pt x="2" y="50"/>
                  </a:cubicBezTo>
                  <a:moveTo>
                    <a:pt x="2" y="50"/>
                  </a:moveTo>
                  <a:cubicBezTo>
                    <a:pt x="2" y="50"/>
                    <a:pt x="2" y="50"/>
                    <a:pt x="2" y="50"/>
                  </a:cubicBezTo>
                  <a:cubicBezTo>
                    <a:pt x="2" y="50"/>
                    <a:pt x="2" y="50"/>
                    <a:pt x="2" y="50"/>
                  </a:cubicBezTo>
                  <a:moveTo>
                    <a:pt x="2" y="49"/>
                  </a:moveTo>
                  <a:cubicBezTo>
                    <a:pt x="2" y="50"/>
                    <a:pt x="2" y="50"/>
                    <a:pt x="2" y="50"/>
                  </a:cubicBezTo>
                  <a:cubicBezTo>
                    <a:pt x="2" y="50"/>
                    <a:pt x="2" y="50"/>
                    <a:pt x="2" y="49"/>
                  </a:cubicBezTo>
                  <a:moveTo>
                    <a:pt x="2" y="49"/>
                  </a:moveTo>
                  <a:cubicBezTo>
                    <a:pt x="2" y="49"/>
                    <a:pt x="2" y="49"/>
                    <a:pt x="2" y="49"/>
                  </a:cubicBezTo>
                  <a:cubicBezTo>
                    <a:pt x="2" y="49"/>
                    <a:pt x="2" y="49"/>
                    <a:pt x="2" y="49"/>
                  </a:cubicBezTo>
                  <a:moveTo>
                    <a:pt x="2" y="49"/>
                  </a:moveTo>
                  <a:cubicBezTo>
                    <a:pt x="2" y="49"/>
                    <a:pt x="2" y="49"/>
                    <a:pt x="2" y="49"/>
                  </a:cubicBezTo>
                  <a:cubicBezTo>
                    <a:pt x="2" y="49"/>
                    <a:pt x="2" y="49"/>
                    <a:pt x="2" y="49"/>
                  </a:cubicBezTo>
                  <a:moveTo>
                    <a:pt x="2" y="49"/>
                  </a:moveTo>
                  <a:cubicBezTo>
                    <a:pt x="2" y="49"/>
                    <a:pt x="2" y="49"/>
                    <a:pt x="2" y="49"/>
                  </a:cubicBezTo>
                  <a:cubicBezTo>
                    <a:pt x="2" y="49"/>
                    <a:pt x="2" y="49"/>
                    <a:pt x="2" y="49"/>
                  </a:cubicBezTo>
                  <a:moveTo>
                    <a:pt x="2" y="48"/>
                  </a:moveTo>
                  <a:cubicBezTo>
                    <a:pt x="2" y="48"/>
                    <a:pt x="2" y="49"/>
                    <a:pt x="2" y="49"/>
                  </a:cubicBezTo>
                  <a:cubicBezTo>
                    <a:pt x="2" y="49"/>
                    <a:pt x="2" y="48"/>
                    <a:pt x="2" y="48"/>
                  </a:cubicBezTo>
                  <a:moveTo>
                    <a:pt x="2" y="48"/>
                  </a:moveTo>
                  <a:cubicBezTo>
                    <a:pt x="2" y="48"/>
                    <a:pt x="2" y="48"/>
                    <a:pt x="2" y="48"/>
                  </a:cubicBezTo>
                  <a:cubicBezTo>
                    <a:pt x="2" y="48"/>
                    <a:pt x="2" y="48"/>
                    <a:pt x="2" y="48"/>
                  </a:cubicBezTo>
                  <a:moveTo>
                    <a:pt x="0" y="35"/>
                  </a:moveTo>
                  <a:cubicBezTo>
                    <a:pt x="0" y="40"/>
                    <a:pt x="1" y="44"/>
                    <a:pt x="2" y="48"/>
                  </a:cubicBezTo>
                  <a:cubicBezTo>
                    <a:pt x="1" y="44"/>
                    <a:pt x="0" y="40"/>
                    <a:pt x="0" y="35"/>
                  </a:cubicBezTo>
                  <a:moveTo>
                    <a:pt x="0" y="33"/>
                  </a:moveTo>
                  <a:cubicBezTo>
                    <a:pt x="0" y="34"/>
                    <a:pt x="0" y="35"/>
                    <a:pt x="0" y="35"/>
                  </a:cubicBezTo>
                  <a:cubicBezTo>
                    <a:pt x="0" y="35"/>
                    <a:pt x="0" y="34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2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4" y="1"/>
                  </a:moveTo>
                  <a:cubicBezTo>
                    <a:pt x="1" y="10"/>
                    <a:pt x="0" y="19"/>
                    <a:pt x="0" y="28"/>
                  </a:cubicBezTo>
                  <a:cubicBezTo>
                    <a:pt x="0" y="19"/>
                    <a:pt x="1" y="10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1"/>
                    <a:pt x="4" y="1"/>
                  </a:cubicBezTo>
                  <a:cubicBezTo>
                    <a:pt x="4" y="1"/>
                    <a:pt x="4" y="0"/>
                    <a:pt x="4" y="0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ar-SA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grpSp>
          <p:nvGrpSpPr>
            <p:cNvPr id="65" name="المجموعة 7">
              <a:extLst>
                <a:ext uri="{FF2B5EF4-FFF2-40B4-BE49-F238E27FC236}">
                  <a16:creationId xmlns:a16="http://schemas.microsoft.com/office/drawing/2014/main" id="{2C24B367-92A4-7E07-F81E-82A2F0C2C82F}"/>
                </a:ext>
              </a:extLst>
            </p:cNvPr>
            <p:cNvGrpSpPr/>
            <p:nvPr/>
          </p:nvGrpSpPr>
          <p:grpSpPr>
            <a:xfrm>
              <a:off x="10688746" y="3389703"/>
              <a:ext cx="571500" cy="622533"/>
              <a:chOff x="10688746" y="3389703"/>
              <a:chExt cx="571500" cy="622533"/>
            </a:xfrm>
          </p:grpSpPr>
          <p:sp>
            <p:nvSpPr>
              <p:cNvPr id="84" name="شكل حر 68">
                <a:extLst>
                  <a:ext uri="{FF2B5EF4-FFF2-40B4-BE49-F238E27FC236}">
                    <a16:creationId xmlns:a16="http://schemas.microsoft.com/office/drawing/2014/main" id="{EE2B6CFF-B929-71F1-FED1-F3E74BEB483A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10688746" y="3439148"/>
                <a:ext cx="571500" cy="573088"/>
              </a:xfrm>
              <a:custGeom>
                <a:avLst/>
                <a:gdLst>
                  <a:gd name="T0" fmla="*/ 116 w 234"/>
                  <a:gd name="T1" fmla="*/ 1 h 234"/>
                  <a:gd name="T2" fmla="*/ 233 w 234"/>
                  <a:gd name="T3" fmla="*/ 115 h 234"/>
                  <a:gd name="T4" fmla="*/ 119 w 234"/>
                  <a:gd name="T5" fmla="*/ 233 h 234"/>
                  <a:gd name="T6" fmla="*/ 1 w 234"/>
                  <a:gd name="T7" fmla="*/ 118 h 234"/>
                  <a:gd name="T8" fmla="*/ 116 w 234"/>
                  <a:gd name="T9" fmla="*/ 1 h 2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4" h="234">
                    <a:moveTo>
                      <a:pt x="116" y="1"/>
                    </a:moveTo>
                    <a:cubicBezTo>
                      <a:pt x="179" y="0"/>
                      <a:pt x="232" y="51"/>
                      <a:pt x="233" y="115"/>
                    </a:cubicBezTo>
                    <a:cubicBezTo>
                      <a:pt x="234" y="179"/>
                      <a:pt x="183" y="232"/>
                      <a:pt x="119" y="233"/>
                    </a:cubicBezTo>
                    <a:cubicBezTo>
                      <a:pt x="55" y="234"/>
                      <a:pt x="2" y="182"/>
                      <a:pt x="1" y="118"/>
                    </a:cubicBezTo>
                    <a:cubicBezTo>
                      <a:pt x="0" y="54"/>
                      <a:pt x="52" y="1"/>
                      <a:pt x="116" y="1"/>
                    </a:cubicBezTo>
                  </a:path>
                </a:pathLst>
              </a:custGeom>
              <a:solidFill>
                <a:srgbClr val="F2A01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1" anchor="t" anchorCtr="0" compatLnSpc="1">
                <a:prstTxWarp prst="textNoShape">
                  <a:avLst/>
                </a:prstTxWarp>
              </a:bodyPr>
              <a:lstStyle/>
              <a:p>
                <a:pPr algn="r" rtl="1"/>
                <a:endParaRPr lang="ar-SA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85" name="شكل حر 69">
                <a:extLst>
                  <a:ext uri="{FF2B5EF4-FFF2-40B4-BE49-F238E27FC236}">
                    <a16:creationId xmlns:a16="http://schemas.microsoft.com/office/drawing/2014/main" id="{BE30ADD1-1596-52D4-26C9-BDB5CFA14139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10742720" y="3493123"/>
                <a:ext cx="461963" cy="461963"/>
              </a:xfrm>
              <a:custGeom>
                <a:avLst/>
                <a:gdLst>
                  <a:gd name="T0" fmla="*/ 93 w 189"/>
                  <a:gd name="T1" fmla="*/ 1 h 189"/>
                  <a:gd name="T2" fmla="*/ 188 w 189"/>
                  <a:gd name="T3" fmla="*/ 93 h 189"/>
                  <a:gd name="T4" fmla="*/ 96 w 189"/>
                  <a:gd name="T5" fmla="*/ 188 h 189"/>
                  <a:gd name="T6" fmla="*/ 1 w 189"/>
                  <a:gd name="T7" fmla="*/ 96 h 189"/>
                  <a:gd name="T8" fmla="*/ 93 w 189"/>
                  <a:gd name="T9" fmla="*/ 1 h 1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9" h="189">
                    <a:moveTo>
                      <a:pt x="93" y="1"/>
                    </a:moveTo>
                    <a:cubicBezTo>
                      <a:pt x="144" y="0"/>
                      <a:pt x="187" y="42"/>
                      <a:pt x="188" y="93"/>
                    </a:cubicBezTo>
                    <a:cubicBezTo>
                      <a:pt x="189" y="145"/>
                      <a:pt x="147" y="187"/>
                      <a:pt x="96" y="188"/>
                    </a:cubicBezTo>
                    <a:cubicBezTo>
                      <a:pt x="44" y="189"/>
                      <a:pt x="2" y="147"/>
                      <a:pt x="1" y="96"/>
                    </a:cubicBezTo>
                    <a:cubicBezTo>
                      <a:pt x="0" y="44"/>
                      <a:pt x="41" y="2"/>
                      <a:pt x="93" y="1"/>
                    </a:cubicBezTo>
                  </a:path>
                </a:pathLst>
              </a:cu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1" anchor="t" anchorCtr="0" compatLnSpc="1">
                <a:prstTxWarp prst="textNoShape">
                  <a:avLst/>
                </a:prstTxWarp>
              </a:bodyPr>
              <a:lstStyle/>
              <a:p>
                <a:pPr algn="r" rtl="1"/>
                <a:endParaRPr lang="ar-SA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86" name="شكل حر 71">
                <a:extLst>
                  <a:ext uri="{FF2B5EF4-FFF2-40B4-BE49-F238E27FC236}">
                    <a16:creationId xmlns:a16="http://schemas.microsoft.com/office/drawing/2014/main" id="{D17C91C4-C3E2-8F78-BC03-F62CEF7B24D9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11014183" y="3497885"/>
                <a:ext cx="187325" cy="428625"/>
              </a:xfrm>
              <a:custGeom>
                <a:avLst/>
                <a:gdLst>
                  <a:gd name="T0" fmla="*/ 0 w 77"/>
                  <a:gd name="T1" fmla="*/ 84 h 175"/>
                  <a:gd name="T2" fmla="*/ 0 w 77"/>
                  <a:gd name="T3" fmla="*/ 85 h 175"/>
                  <a:gd name="T4" fmla="*/ 0 w 77"/>
                  <a:gd name="T5" fmla="*/ 85 h 175"/>
                  <a:gd name="T6" fmla="*/ 0 w 77"/>
                  <a:gd name="T7" fmla="*/ 85 h 175"/>
                  <a:gd name="T8" fmla="*/ 0 w 77"/>
                  <a:gd name="T9" fmla="*/ 86 h 175"/>
                  <a:gd name="T10" fmla="*/ 0 w 77"/>
                  <a:gd name="T11" fmla="*/ 87 h 175"/>
                  <a:gd name="T12" fmla="*/ 0 w 77"/>
                  <a:gd name="T13" fmla="*/ 87 h 175"/>
                  <a:gd name="T14" fmla="*/ 0 w 77"/>
                  <a:gd name="T15" fmla="*/ 87 h 175"/>
                  <a:gd name="T16" fmla="*/ 0 w 77"/>
                  <a:gd name="T17" fmla="*/ 88 h 175"/>
                  <a:gd name="T18" fmla="*/ 0 w 77"/>
                  <a:gd name="T19" fmla="*/ 88 h 175"/>
                  <a:gd name="T20" fmla="*/ 0 w 77"/>
                  <a:gd name="T21" fmla="*/ 89 h 175"/>
                  <a:gd name="T22" fmla="*/ 0 w 77"/>
                  <a:gd name="T23" fmla="*/ 89 h 175"/>
                  <a:gd name="T24" fmla="*/ 0 w 77"/>
                  <a:gd name="T25" fmla="*/ 90 h 175"/>
                  <a:gd name="T26" fmla="*/ 0 w 77"/>
                  <a:gd name="T27" fmla="*/ 90 h 175"/>
                  <a:gd name="T28" fmla="*/ 0 w 77"/>
                  <a:gd name="T29" fmla="*/ 91 h 175"/>
                  <a:gd name="T30" fmla="*/ 0 w 77"/>
                  <a:gd name="T31" fmla="*/ 91 h 175"/>
                  <a:gd name="T32" fmla="*/ 0 w 77"/>
                  <a:gd name="T33" fmla="*/ 92 h 175"/>
                  <a:gd name="T34" fmla="*/ 0 w 77"/>
                  <a:gd name="T35" fmla="*/ 92 h 175"/>
                  <a:gd name="T36" fmla="*/ 0 w 77"/>
                  <a:gd name="T37" fmla="*/ 92 h 175"/>
                  <a:gd name="T38" fmla="*/ 0 w 77"/>
                  <a:gd name="T39" fmla="*/ 93 h 175"/>
                  <a:gd name="T40" fmla="*/ 0 w 77"/>
                  <a:gd name="T41" fmla="*/ 93 h 175"/>
                  <a:gd name="T42" fmla="*/ 0 w 77"/>
                  <a:gd name="T43" fmla="*/ 94 h 175"/>
                  <a:gd name="T44" fmla="*/ 0 w 77"/>
                  <a:gd name="T45" fmla="*/ 94 h 175"/>
                  <a:gd name="T46" fmla="*/ 0 w 77"/>
                  <a:gd name="T47" fmla="*/ 95 h 175"/>
                  <a:gd name="T48" fmla="*/ 0 w 77"/>
                  <a:gd name="T49" fmla="*/ 95 h 175"/>
                  <a:gd name="T50" fmla="*/ 0 w 77"/>
                  <a:gd name="T51" fmla="*/ 95 h 175"/>
                  <a:gd name="T52" fmla="*/ 0 w 77"/>
                  <a:gd name="T53" fmla="*/ 96 h 175"/>
                  <a:gd name="T54" fmla="*/ 0 w 77"/>
                  <a:gd name="T55" fmla="*/ 96 h 175"/>
                  <a:gd name="T56" fmla="*/ 0 w 77"/>
                  <a:gd name="T57" fmla="*/ 97 h 175"/>
                  <a:gd name="T58" fmla="*/ 0 w 77"/>
                  <a:gd name="T59" fmla="*/ 97 h 175"/>
                  <a:gd name="T60" fmla="*/ 0 w 77"/>
                  <a:gd name="T61" fmla="*/ 98 h 175"/>
                  <a:gd name="T62" fmla="*/ 0 w 77"/>
                  <a:gd name="T63" fmla="*/ 98 h 175"/>
                  <a:gd name="T64" fmla="*/ 0 w 77"/>
                  <a:gd name="T65" fmla="*/ 98 h 175"/>
                  <a:gd name="T66" fmla="*/ 0 w 77"/>
                  <a:gd name="T67" fmla="*/ 99 h 175"/>
                  <a:gd name="T68" fmla="*/ 0 w 77"/>
                  <a:gd name="T69" fmla="*/ 99 h 175"/>
                  <a:gd name="T70" fmla="*/ 0 w 77"/>
                  <a:gd name="T71" fmla="*/ 100 h 175"/>
                  <a:gd name="T72" fmla="*/ 0 w 77"/>
                  <a:gd name="T73" fmla="*/ 100 h 175"/>
                  <a:gd name="T74" fmla="*/ 0 w 77"/>
                  <a:gd name="T75" fmla="*/ 101 h 175"/>
                  <a:gd name="T76" fmla="*/ 0 w 77"/>
                  <a:gd name="T77" fmla="*/ 101 h 175"/>
                  <a:gd name="T78" fmla="*/ 0 w 77"/>
                  <a:gd name="T79" fmla="*/ 102 h 175"/>
                  <a:gd name="T80" fmla="*/ 0 w 77"/>
                  <a:gd name="T81" fmla="*/ 102 h 175"/>
                  <a:gd name="T82" fmla="*/ 0 w 77"/>
                  <a:gd name="T83" fmla="*/ 102 h 175"/>
                  <a:gd name="T84" fmla="*/ 0 w 77"/>
                  <a:gd name="T85" fmla="*/ 103 h 175"/>
                  <a:gd name="T86" fmla="*/ 0 w 77"/>
                  <a:gd name="T87" fmla="*/ 103 h 175"/>
                  <a:gd name="T88" fmla="*/ 1 w 77"/>
                  <a:gd name="T89" fmla="*/ 104 h 175"/>
                  <a:gd name="T90" fmla="*/ 1 w 77"/>
                  <a:gd name="T91" fmla="*/ 104 h 175"/>
                  <a:gd name="T92" fmla="*/ 1 w 77"/>
                  <a:gd name="T93" fmla="*/ 105 h 175"/>
                  <a:gd name="T94" fmla="*/ 1 w 77"/>
                  <a:gd name="T95" fmla="*/ 105 h 175"/>
                  <a:gd name="T96" fmla="*/ 1 w 77"/>
                  <a:gd name="T97" fmla="*/ 106 h 175"/>
                  <a:gd name="T98" fmla="*/ 1 w 77"/>
                  <a:gd name="T99" fmla="*/ 107 h 175"/>
                  <a:gd name="T100" fmla="*/ 50 w 77"/>
                  <a:gd name="T101" fmla="*/ 175 h 175"/>
                  <a:gd name="T102" fmla="*/ 16 w 77"/>
                  <a:gd name="T103" fmla="*/ 99 h 175"/>
                  <a:gd name="T104" fmla="*/ 45 w 77"/>
                  <a:gd name="T105" fmla="*/ 23 h 1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77" h="175">
                    <a:moveTo>
                      <a:pt x="77" y="0"/>
                    </a:moveTo>
                    <a:cubicBezTo>
                      <a:pt x="36" y="8"/>
                      <a:pt x="4" y="42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5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0" y="86"/>
                      <a:pt x="0" y="87"/>
                      <a:pt x="0" y="87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0" y="87"/>
                      <a:pt x="0" y="88"/>
                      <a:pt x="0" y="88"/>
                    </a:cubicBezTo>
                    <a:cubicBezTo>
                      <a:pt x="0" y="88"/>
                      <a:pt x="0" y="88"/>
                      <a:pt x="0" y="88"/>
                    </a:cubicBezTo>
                    <a:cubicBezTo>
                      <a:pt x="0" y="88"/>
                      <a:pt x="0" y="88"/>
                      <a:pt x="0" y="88"/>
                    </a:cubicBezTo>
                    <a:cubicBezTo>
                      <a:pt x="0" y="88"/>
                      <a:pt x="0" y="88"/>
                      <a:pt x="0" y="88"/>
                    </a:cubicBezTo>
                    <a:cubicBezTo>
                      <a:pt x="0" y="88"/>
                      <a:pt x="0" y="88"/>
                      <a:pt x="0" y="88"/>
                    </a:cubicBezTo>
                    <a:cubicBezTo>
                      <a:pt x="0" y="88"/>
                      <a:pt x="0" y="88"/>
                      <a:pt x="0" y="88"/>
                    </a:cubicBezTo>
                    <a:cubicBezTo>
                      <a:pt x="0" y="88"/>
                      <a:pt x="0" y="88"/>
                      <a:pt x="0" y="88"/>
                    </a:cubicBezTo>
                    <a:cubicBezTo>
                      <a:pt x="0" y="88"/>
                      <a:pt x="0" y="89"/>
                      <a:pt x="0" y="89"/>
                    </a:cubicBezTo>
                    <a:cubicBezTo>
                      <a:pt x="0" y="89"/>
                      <a:pt x="0" y="89"/>
                      <a:pt x="0" y="89"/>
                    </a:cubicBezTo>
                    <a:cubicBezTo>
                      <a:pt x="0" y="89"/>
                      <a:pt x="0" y="89"/>
                      <a:pt x="0" y="89"/>
                    </a:cubicBezTo>
                    <a:cubicBezTo>
                      <a:pt x="0" y="89"/>
                      <a:pt x="0" y="89"/>
                      <a:pt x="0" y="89"/>
                    </a:cubicBezTo>
                    <a:cubicBezTo>
                      <a:pt x="0" y="89"/>
                      <a:pt x="0" y="89"/>
                      <a:pt x="0" y="89"/>
                    </a:cubicBezTo>
                    <a:cubicBezTo>
                      <a:pt x="0" y="89"/>
                      <a:pt x="0" y="89"/>
                      <a:pt x="0" y="89"/>
                    </a:cubicBezTo>
                    <a:cubicBezTo>
                      <a:pt x="0" y="89"/>
                      <a:pt x="0" y="89"/>
                      <a:pt x="0" y="90"/>
                    </a:cubicBezTo>
                    <a:cubicBezTo>
                      <a:pt x="0" y="90"/>
                      <a:pt x="0" y="90"/>
                      <a:pt x="0" y="90"/>
                    </a:cubicBezTo>
                    <a:cubicBezTo>
                      <a:pt x="0" y="90"/>
                      <a:pt x="0" y="90"/>
                      <a:pt x="0" y="90"/>
                    </a:cubicBezTo>
                    <a:cubicBezTo>
                      <a:pt x="0" y="90"/>
                      <a:pt x="0" y="90"/>
                      <a:pt x="0" y="90"/>
                    </a:cubicBezTo>
                    <a:cubicBezTo>
                      <a:pt x="0" y="90"/>
                      <a:pt x="0" y="90"/>
                      <a:pt x="0" y="90"/>
                    </a:cubicBezTo>
                    <a:cubicBezTo>
                      <a:pt x="0" y="90"/>
                      <a:pt x="0" y="90"/>
                      <a:pt x="0" y="90"/>
                    </a:cubicBezTo>
                    <a:cubicBezTo>
                      <a:pt x="0" y="90"/>
                      <a:pt x="0" y="90"/>
                      <a:pt x="0" y="90"/>
                    </a:cubicBezTo>
                    <a:cubicBezTo>
                      <a:pt x="0" y="90"/>
                      <a:pt x="0" y="90"/>
                      <a:pt x="0" y="91"/>
                    </a:cubicBezTo>
                    <a:cubicBezTo>
                      <a:pt x="0" y="91"/>
                      <a:pt x="0" y="91"/>
                      <a:pt x="0" y="91"/>
                    </a:cubicBezTo>
                    <a:cubicBezTo>
                      <a:pt x="0" y="91"/>
                      <a:pt x="0" y="91"/>
                      <a:pt x="0" y="91"/>
                    </a:cubicBezTo>
                    <a:cubicBezTo>
                      <a:pt x="0" y="91"/>
                      <a:pt x="0" y="91"/>
                      <a:pt x="0" y="91"/>
                    </a:cubicBezTo>
                    <a:cubicBezTo>
                      <a:pt x="0" y="91"/>
                      <a:pt x="0" y="91"/>
                      <a:pt x="0" y="91"/>
                    </a:cubicBezTo>
                    <a:cubicBezTo>
                      <a:pt x="0" y="91"/>
                      <a:pt x="0" y="91"/>
                      <a:pt x="0" y="91"/>
                    </a:cubicBezTo>
                    <a:cubicBezTo>
                      <a:pt x="0" y="91"/>
                      <a:pt x="0" y="91"/>
                      <a:pt x="0" y="92"/>
                    </a:cubicBezTo>
                    <a:cubicBezTo>
                      <a:pt x="0" y="92"/>
                      <a:pt x="0" y="92"/>
                      <a:pt x="0" y="92"/>
                    </a:cubicBezTo>
                    <a:cubicBezTo>
                      <a:pt x="0" y="92"/>
                      <a:pt x="0" y="92"/>
                      <a:pt x="0" y="92"/>
                    </a:cubicBezTo>
                    <a:cubicBezTo>
                      <a:pt x="0" y="92"/>
                      <a:pt x="0" y="92"/>
                      <a:pt x="0" y="92"/>
                    </a:cubicBezTo>
                    <a:cubicBezTo>
                      <a:pt x="0" y="92"/>
                      <a:pt x="0" y="92"/>
                      <a:pt x="0" y="92"/>
                    </a:cubicBezTo>
                    <a:cubicBezTo>
                      <a:pt x="0" y="92"/>
                      <a:pt x="0" y="92"/>
                      <a:pt x="0" y="92"/>
                    </a:cubicBezTo>
                    <a:cubicBezTo>
                      <a:pt x="0" y="92"/>
                      <a:pt x="0" y="92"/>
                      <a:pt x="0" y="92"/>
                    </a:cubicBezTo>
                    <a:cubicBezTo>
                      <a:pt x="0" y="92"/>
                      <a:pt x="0" y="92"/>
                      <a:pt x="0" y="93"/>
                    </a:cubicBezTo>
                    <a:cubicBezTo>
                      <a:pt x="0" y="93"/>
                      <a:pt x="0" y="93"/>
                      <a:pt x="0" y="93"/>
                    </a:cubicBezTo>
                    <a:cubicBezTo>
                      <a:pt x="0" y="93"/>
                      <a:pt x="0" y="93"/>
                      <a:pt x="0" y="93"/>
                    </a:cubicBezTo>
                    <a:cubicBezTo>
                      <a:pt x="0" y="93"/>
                      <a:pt x="0" y="93"/>
                      <a:pt x="0" y="93"/>
                    </a:cubicBezTo>
                    <a:cubicBezTo>
                      <a:pt x="0" y="93"/>
                      <a:pt x="0" y="93"/>
                      <a:pt x="0" y="93"/>
                    </a:cubicBezTo>
                    <a:cubicBezTo>
                      <a:pt x="0" y="93"/>
                      <a:pt x="0" y="93"/>
                      <a:pt x="0" y="93"/>
                    </a:cubicBezTo>
                    <a:cubicBezTo>
                      <a:pt x="0" y="93"/>
                      <a:pt x="0" y="93"/>
                      <a:pt x="0" y="93"/>
                    </a:cubicBezTo>
                    <a:cubicBezTo>
                      <a:pt x="0" y="93"/>
                      <a:pt x="0" y="94"/>
                      <a:pt x="0" y="94"/>
                    </a:cubicBezTo>
                    <a:cubicBezTo>
                      <a:pt x="0" y="94"/>
                      <a:pt x="0" y="94"/>
                      <a:pt x="0" y="94"/>
                    </a:cubicBezTo>
                    <a:cubicBezTo>
                      <a:pt x="0" y="94"/>
                      <a:pt x="0" y="94"/>
                      <a:pt x="0" y="94"/>
                    </a:cubicBezTo>
                    <a:cubicBezTo>
                      <a:pt x="0" y="94"/>
                      <a:pt x="0" y="94"/>
                      <a:pt x="0" y="94"/>
                    </a:cubicBezTo>
                    <a:cubicBezTo>
                      <a:pt x="0" y="94"/>
                      <a:pt x="0" y="94"/>
                      <a:pt x="0" y="94"/>
                    </a:cubicBezTo>
                    <a:cubicBezTo>
                      <a:pt x="0" y="94"/>
                      <a:pt x="0" y="94"/>
                      <a:pt x="0" y="94"/>
                    </a:cubicBezTo>
                    <a:cubicBezTo>
                      <a:pt x="0" y="94"/>
                      <a:pt x="0" y="94"/>
                      <a:pt x="0" y="94"/>
                    </a:cubicBezTo>
                    <a:cubicBezTo>
                      <a:pt x="0" y="94"/>
                      <a:pt x="0" y="94"/>
                      <a:pt x="0" y="95"/>
                    </a:cubicBezTo>
                    <a:cubicBezTo>
                      <a:pt x="0" y="95"/>
                      <a:pt x="0" y="95"/>
                      <a:pt x="0" y="95"/>
                    </a:cubicBezTo>
                    <a:cubicBezTo>
                      <a:pt x="0" y="95"/>
                      <a:pt x="0" y="95"/>
                      <a:pt x="0" y="95"/>
                    </a:cubicBezTo>
                    <a:cubicBezTo>
                      <a:pt x="0" y="95"/>
                      <a:pt x="0" y="95"/>
                      <a:pt x="0" y="95"/>
                    </a:cubicBezTo>
                    <a:cubicBezTo>
                      <a:pt x="0" y="95"/>
                      <a:pt x="0" y="95"/>
                      <a:pt x="0" y="95"/>
                    </a:cubicBezTo>
                    <a:cubicBezTo>
                      <a:pt x="0" y="95"/>
                      <a:pt x="0" y="95"/>
                      <a:pt x="0" y="95"/>
                    </a:cubicBezTo>
                    <a:cubicBezTo>
                      <a:pt x="0" y="95"/>
                      <a:pt x="0" y="95"/>
                      <a:pt x="0" y="95"/>
                    </a:cubicBezTo>
                    <a:cubicBezTo>
                      <a:pt x="0" y="95"/>
                      <a:pt x="0" y="95"/>
                      <a:pt x="0" y="95"/>
                    </a:cubicBezTo>
                    <a:cubicBezTo>
                      <a:pt x="0" y="96"/>
                      <a:pt x="0" y="96"/>
                      <a:pt x="0" y="96"/>
                    </a:cubicBezTo>
                    <a:cubicBezTo>
                      <a:pt x="0" y="96"/>
                      <a:pt x="0" y="96"/>
                      <a:pt x="0" y="96"/>
                    </a:cubicBezTo>
                    <a:cubicBezTo>
                      <a:pt x="0" y="96"/>
                      <a:pt x="0" y="96"/>
                      <a:pt x="0" y="96"/>
                    </a:cubicBezTo>
                    <a:cubicBezTo>
                      <a:pt x="0" y="96"/>
                      <a:pt x="0" y="96"/>
                      <a:pt x="0" y="96"/>
                    </a:cubicBezTo>
                    <a:cubicBezTo>
                      <a:pt x="0" y="96"/>
                      <a:pt x="0" y="96"/>
                      <a:pt x="0" y="96"/>
                    </a:cubicBezTo>
                    <a:cubicBezTo>
                      <a:pt x="0" y="96"/>
                      <a:pt x="0" y="96"/>
                      <a:pt x="0" y="96"/>
                    </a:cubicBezTo>
                    <a:cubicBezTo>
                      <a:pt x="0" y="96"/>
                      <a:pt x="0" y="97"/>
                      <a:pt x="0" y="97"/>
                    </a:cubicBezTo>
                    <a:cubicBezTo>
                      <a:pt x="0" y="97"/>
                      <a:pt x="0" y="97"/>
                      <a:pt x="0" y="97"/>
                    </a:cubicBezTo>
                    <a:cubicBezTo>
                      <a:pt x="0" y="97"/>
                      <a:pt x="0" y="97"/>
                      <a:pt x="0" y="97"/>
                    </a:cubicBezTo>
                    <a:cubicBezTo>
                      <a:pt x="0" y="97"/>
                      <a:pt x="0" y="97"/>
                      <a:pt x="0" y="97"/>
                    </a:cubicBezTo>
                    <a:cubicBezTo>
                      <a:pt x="0" y="97"/>
                      <a:pt x="0" y="97"/>
                      <a:pt x="0" y="97"/>
                    </a:cubicBezTo>
                    <a:cubicBezTo>
                      <a:pt x="0" y="97"/>
                      <a:pt x="0" y="97"/>
                      <a:pt x="0" y="97"/>
                    </a:cubicBezTo>
                    <a:cubicBezTo>
                      <a:pt x="0" y="97"/>
                      <a:pt x="0" y="97"/>
                      <a:pt x="0" y="97"/>
                    </a:cubicBezTo>
                    <a:cubicBezTo>
                      <a:pt x="0" y="98"/>
                      <a:pt x="0" y="98"/>
                      <a:pt x="0" y="98"/>
                    </a:cubicBezTo>
                    <a:cubicBezTo>
                      <a:pt x="0" y="98"/>
                      <a:pt x="0" y="98"/>
                      <a:pt x="0" y="98"/>
                    </a:cubicBezTo>
                    <a:cubicBezTo>
                      <a:pt x="0" y="98"/>
                      <a:pt x="0" y="98"/>
                      <a:pt x="0" y="98"/>
                    </a:cubicBezTo>
                    <a:cubicBezTo>
                      <a:pt x="0" y="98"/>
                      <a:pt x="0" y="98"/>
                      <a:pt x="0" y="98"/>
                    </a:cubicBezTo>
                    <a:cubicBezTo>
                      <a:pt x="0" y="98"/>
                      <a:pt x="0" y="98"/>
                      <a:pt x="0" y="98"/>
                    </a:cubicBezTo>
                    <a:cubicBezTo>
                      <a:pt x="0" y="98"/>
                      <a:pt x="0" y="98"/>
                      <a:pt x="0" y="98"/>
                    </a:cubicBezTo>
                    <a:cubicBezTo>
                      <a:pt x="0" y="98"/>
                      <a:pt x="0" y="98"/>
                      <a:pt x="0" y="98"/>
                    </a:cubicBezTo>
                    <a:cubicBezTo>
                      <a:pt x="0" y="99"/>
                      <a:pt x="0" y="99"/>
                      <a:pt x="0" y="99"/>
                    </a:cubicBezTo>
                    <a:cubicBezTo>
                      <a:pt x="0" y="99"/>
                      <a:pt x="0" y="99"/>
                      <a:pt x="0" y="99"/>
                    </a:cubicBezTo>
                    <a:cubicBezTo>
                      <a:pt x="0" y="99"/>
                      <a:pt x="0" y="99"/>
                      <a:pt x="0" y="99"/>
                    </a:cubicBezTo>
                    <a:cubicBezTo>
                      <a:pt x="0" y="99"/>
                      <a:pt x="0" y="99"/>
                      <a:pt x="0" y="99"/>
                    </a:cubicBezTo>
                    <a:cubicBezTo>
                      <a:pt x="0" y="99"/>
                      <a:pt x="0" y="99"/>
                      <a:pt x="0" y="99"/>
                    </a:cubicBezTo>
                    <a:cubicBezTo>
                      <a:pt x="0" y="99"/>
                      <a:pt x="0" y="99"/>
                      <a:pt x="0" y="99"/>
                    </a:cubicBezTo>
                    <a:cubicBezTo>
                      <a:pt x="0" y="99"/>
                      <a:pt x="0" y="99"/>
                      <a:pt x="0" y="100"/>
                    </a:cubicBezTo>
                    <a:cubicBezTo>
                      <a:pt x="0" y="100"/>
                      <a:pt x="0" y="100"/>
                      <a:pt x="0" y="100"/>
                    </a:cubicBezTo>
                    <a:cubicBezTo>
                      <a:pt x="0" y="100"/>
                      <a:pt x="0" y="100"/>
                      <a:pt x="0" y="100"/>
                    </a:cubicBezTo>
                    <a:cubicBezTo>
                      <a:pt x="0" y="100"/>
                      <a:pt x="0" y="100"/>
                      <a:pt x="0" y="100"/>
                    </a:cubicBezTo>
                    <a:cubicBezTo>
                      <a:pt x="0" y="100"/>
                      <a:pt x="0" y="100"/>
                      <a:pt x="0" y="100"/>
                    </a:cubicBezTo>
                    <a:cubicBezTo>
                      <a:pt x="0" y="100"/>
                      <a:pt x="0" y="100"/>
                      <a:pt x="0" y="100"/>
                    </a:cubicBezTo>
                    <a:cubicBezTo>
                      <a:pt x="0" y="100"/>
                      <a:pt x="0" y="100"/>
                      <a:pt x="0" y="100"/>
                    </a:cubicBezTo>
                    <a:cubicBezTo>
                      <a:pt x="0" y="100"/>
                      <a:pt x="0" y="100"/>
                      <a:pt x="0" y="101"/>
                    </a:cubicBezTo>
                    <a:cubicBezTo>
                      <a:pt x="0" y="101"/>
                      <a:pt x="0" y="101"/>
                      <a:pt x="0" y="101"/>
                    </a:cubicBezTo>
                    <a:cubicBezTo>
                      <a:pt x="0" y="101"/>
                      <a:pt x="0" y="101"/>
                      <a:pt x="0" y="101"/>
                    </a:cubicBezTo>
                    <a:cubicBezTo>
                      <a:pt x="0" y="101"/>
                      <a:pt x="0" y="101"/>
                      <a:pt x="0" y="101"/>
                    </a:cubicBezTo>
                    <a:cubicBezTo>
                      <a:pt x="0" y="101"/>
                      <a:pt x="0" y="101"/>
                      <a:pt x="0" y="101"/>
                    </a:cubicBezTo>
                    <a:cubicBezTo>
                      <a:pt x="0" y="101"/>
                      <a:pt x="0" y="101"/>
                      <a:pt x="0" y="101"/>
                    </a:cubicBezTo>
                    <a:cubicBezTo>
                      <a:pt x="0" y="101"/>
                      <a:pt x="0" y="101"/>
                      <a:pt x="0" y="101"/>
                    </a:cubicBezTo>
                    <a:cubicBezTo>
                      <a:pt x="0" y="101"/>
                      <a:pt x="0" y="102"/>
                      <a:pt x="0" y="102"/>
                    </a:cubicBezTo>
                    <a:cubicBezTo>
                      <a:pt x="0" y="102"/>
                      <a:pt x="0" y="102"/>
                      <a:pt x="0" y="102"/>
                    </a:cubicBezTo>
                    <a:cubicBezTo>
                      <a:pt x="0" y="102"/>
                      <a:pt x="0" y="102"/>
                      <a:pt x="0" y="102"/>
                    </a:cubicBezTo>
                    <a:cubicBezTo>
                      <a:pt x="0" y="102"/>
                      <a:pt x="0" y="102"/>
                      <a:pt x="0" y="102"/>
                    </a:cubicBezTo>
                    <a:cubicBezTo>
                      <a:pt x="0" y="102"/>
                      <a:pt x="0" y="102"/>
                      <a:pt x="0" y="102"/>
                    </a:cubicBezTo>
                    <a:cubicBezTo>
                      <a:pt x="0" y="102"/>
                      <a:pt x="0" y="102"/>
                      <a:pt x="0" y="102"/>
                    </a:cubicBezTo>
                    <a:cubicBezTo>
                      <a:pt x="0" y="102"/>
                      <a:pt x="0" y="102"/>
                      <a:pt x="0" y="102"/>
                    </a:cubicBezTo>
                    <a:cubicBezTo>
                      <a:pt x="0" y="102"/>
                      <a:pt x="0" y="103"/>
                      <a:pt x="0" y="103"/>
                    </a:cubicBezTo>
                    <a:cubicBezTo>
                      <a:pt x="0" y="103"/>
                      <a:pt x="0" y="103"/>
                      <a:pt x="0" y="103"/>
                    </a:cubicBezTo>
                    <a:cubicBezTo>
                      <a:pt x="0" y="103"/>
                      <a:pt x="0" y="103"/>
                      <a:pt x="0" y="103"/>
                    </a:cubicBezTo>
                    <a:cubicBezTo>
                      <a:pt x="0" y="103"/>
                      <a:pt x="0" y="103"/>
                      <a:pt x="0" y="103"/>
                    </a:cubicBezTo>
                    <a:cubicBezTo>
                      <a:pt x="0" y="103"/>
                      <a:pt x="0" y="103"/>
                      <a:pt x="0" y="103"/>
                    </a:cubicBezTo>
                    <a:cubicBezTo>
                      <a:pt x="0" y="103"/>
                      <a:pt x="0" y="103"/>
                      <a:pt x="0" y="103"/>
                    </a:cubicBezTo>
                    <a:cubicBezTo>
                      <a:pt x="0" y="103"/>
                      <a:pt x="0" y="103"/>
                      <a:pt x="0" y="104"/>
                    </a:cubicBezTo>
                    <a:cubicBezTo>
                      <a:pt x="0" y="104"/>
                      <a:pt x="0" y="104"/>
                      <a:pt x="0" y="104"/>
                    </a:cubicBezTo>
                    <a:cubicBezTo>
                      <a:pt x="0" y="104"/>
                      <a:pt x="1" y="104"/>
                      <a:pt x="1" y="104"/>
                    </a:cubicBezTo>
                    <a:cubicBezTo>
                      <a:pt x="1" y="104"/>
                      <a:pt x="1" y="104"/>
                      <a:pt x="1" y="104"/>
                    </a:cubicBezTo>
                    <a:cubicBezTo>
                      <a:pt x="1" y="104"/>
                      <a:pt x="1" y="104"/>
                      <a:pt x="1" y="104"/>
                    </a:cubicBezTo>
                    <a:cubicBezTo>
                      <a:pt x="1" y="104"/>
                      <a:pt x="1" y="104"/>
                      <a:pt x="1" y="104"/>
                    </a:cubicBezTo>
                    <a:cubicBezTo>
                      <a:pt x="1" y="104"/>
                      <a:pt x="1" y="104"/>
                      <a:pt x="1" y="104"/>
                    </a:cubicBezTo>
                    <a:cubicBezTo>
                      <a:pt x="1" y="104"/>
                      <a:pt x="1" y="104"/>
                      <a:pt x="1" y="104"/>
                    </a:cubicBezTo>
                    <a:cubicBezTo>
                      <a:pt x="1" y="105"/>
                      <a:pt x="1" y="105"/>
                      <a:pt x="1" y="105"/>
                    </a:cubicBezTo>
                    <a:cubicBezTo>
                      <a:pt x="1" y="105"/>
                      <a:pt x="1" y="105"/>
                      <a:pt x="1" y="105"/>
                    </a:cubicBezTo>
                    <a:cubicBezTo>
                      <a:pt x="1" y="105"/>
                      <a:pt x="1" y="105"/>
                      <a:pt x="1" y="105"/>
                    </a:cubicBezTo>
                    <a:cubicBezTo>
                      <a:pt x="1" y="105"/>
                      <a:pt x="1" y="105"/>
                      <a:pt x="1" y="105"/>
                    </a:cubicBezTo>
                    <a:cubicBezTo>
                      <a:pt x="1" y="105"/>
                      <a:pt x="1" y="105"/>
                      <a:pt x="1" y="106"/>
                    </a:cubicBezTo>
                    <a:cubicBezTo>
                      <a:pt x="1" y="106"/>
                      <a:pt x="1" y="106"/>
                      <a:pt x="1" y="106"/>
                    </a:cubicBezTo>
                    <a:cubicBezTo>
                      <a:pt x="1" y="106"/>
                      <a:pt x="1" y="106"/>
                      <a:pt x="1" y="106"/>
                    </a:cubicBezTo>
                    <a:cubicBezTo>
                      <a:pt x="1" y="106"/>
                      <a:pt x="1" y="106"/>
                      <a:pt x="1" y="106"/>
                    </a:cubicBezTo>
                    <a:cubicBezTo>
                      <a:pt x="1" y="106"/>
                      <a:pt x="1" y="107"/>
                      <a:pt x="1" y="107"/>
                    </a:cubicBezTo>
                    <a:cubicBezTo>
                      <a:pt x="1" y="107"/>
                      <a:pt x="1" y="107"/>
                      <a:pt x="1" y="107"/>
                    </a:cubicBezTo>
                    <a:cubicBezTo>
                      <a:pt x="1" y="107"/>
                      <a:pt x="1" y="107"/>
                      <a:pt x="1" y="107"/>
                    </a:cubicBezTo>
                    <a:cubicBezTo>
                      <a:pt x="1" y="107"/>
                      <a:pt x="1" y="107"/>
                      <a:pt x="1" y="107"/>
                    </a:cubicBezTo>
                    <a:cubicBezTo>
                      <a:pt x="6" y="137"/>
                      <a:pt x="24" y="162"/>
                      <a:pt x="50" y="175"/>
                    </a:cubicBezTo>
                    <a:cubicBezTo>
                      <a:pt x="49" y="175"/>
                      <a:pt x="48" y="174"/>
                      <a:pt x="48" y="173"/>
                    </a:cubicBezTo>
                    <a:cubicBezTo>
                      <a:pt x="42" y="166"/>
                      <a:pt x="36" y="159"/>
                      <a:pt x="31" y="152"/>
                    </a:cubicBezTo>
                    <a:cubicBezTo>
                      <a:pt x="21" y="136"/>
                      <a:pt x="16" y="118"/>
                      <a:pt x="16" y="99"/>
                    </a:cubicBezTo>
                    <a:cubicBezTo>
                      <a:pt x="16" y="99"/>
                      <a:pt x="16" y="98"/>
                      <a:pt x="16" y="98"/>
                    </a:cubicBezTo>
                    <a:cubicBezTo>
                      <a:pt x="17" y="88"/>
                      <a:pt x="18" y="79"/>
                      <a:pt x="19" y="70"/>
                    </a:cubicBezTo>
                    <a:cubicBezTo>
                      <a:pt x="24" y="52"/>
                      <a:pt x="32" y="36"/>
                      <a:pt x="45" y="23"/>
                    </a:cubicBezTo>
                    <a:cubicBezTo>
                      <a:pt x="54" y="13"/>
                      <a:pt x="65" y="6"/>
                      <a:pt x="77" y="0"/>
                    </a:cubicBezTo>
                  </a:path>
                </a:pathLst>
              </a:custGeom>
              <a:solidFill>
                <a:srgbClr val="FFB5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1" anchor="t" anchorCtr="0" compatLnSpc="1">
                <a:prstTxWarp prst="textNoShape">
                  <a:avLst/>
                </a:prstTxWarp>
              </a:bodyPr>
              <a:lstStyle/>
              <a:p>
                <a:pPr algn="r" rtl="1"/>
                <a:endParaRPr lang="ar-SA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87" name="شكل حر 74">
                <a:extLst>
                  <a:ext uri="{FF2B5EF4-FFF2-40B4-BE49-F238E27FC236}">
                    <a16:creationId xmlns:a16="http://schemas.microsoft.com/office/drawing/2014/main" id="{925BA9AF-59DD-FBF0-EECC-84DAFEBC626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flipH="1">
                <a:off x="10948987" y="3389703"/>
                <a:ext cx="25400" cy="117475"/>
              </a:xfrm>
              <a:custGeom>
                <a:avLst/>
                <a:gdLst>
                  <a:gd name="T0" fmla="*/ 10 w 10"/>
                  <a:gd name="T1" fmla="*/ 48 h 48"/>
                  <a:gd name="T2" fmla="*/ 10 w 10"/>
                  <a:gd name="T3" fmla="*/ 48 h 48"/>
                  <a:gd name="T4" fmla="*/ 10 w 10"/>
                  <a:gd name="T5" fmla="*/ 48 h 48"/>
                  <a:gd name="T6" fmla="*/ 10 w 10"/>
                  <a:gd name="T7" fmla="*/ 48 h 48"/>
                  <a:gd name="T8" fmla="*/ 10 w 10"/>
                  <a:gd name="T9" fmla="*/ 47 h 48"/>
                  <a:gd name="T10" fmla="*/ 10 w 10"/>
                  <a:gd name="T11" fmla="*/ 47 h 48"/>
                  <a:gd name="T12" fmla="*/ 10 w 10"/>
                  <a:gd name="T13" fmla="*/ 47 h 48"/>
                  <a:gd name="T14" fmla="*/ 10 w 10"/>
                  <a:gd name="T15" fmla="*/ 47 h 48"/>
                  <a:gd name="T16" fmla="*/ 10 w 10"/>
                  <a:gd name="T17" fmla="*/ 47 h 48"/>
                  <a:gd name="T18" fmla="*/ 10 w 10"/>
                  <a:gd name="T19" fmla="*/ 47 h 48"/>
                  <a:gd name="T20" fmla="*/ 9 w 10"/>
                  <a:gd name="T21" fmla="*/ 46 h 48"/>
                  <a:gd name="T22" fmla="*/ 9 w 10"/>
                  <a:gd name="T23" fmla="*/ 46 h 48"/>
                  <a:gd name="T24" fmla="*/ 9 w 10"/>
                  <a:gd name="T25" fmla="*/ 46 h 48"/>
                  <a:gd name="T26" fmla="*/ 1 w 10"/>
                  <a:gd name="T27" fmla="*/ 4 h 48"/>
                  <a:gd name="T28" fmla="*/ 1 w 10"/>
                  <a:gd name="T29" fmla="*/ 4 h 48"/>
                  <a:gd name="T30" fmla="*/ 1 w 10"/>
                  <a:gd name="T31" fmla="*/ 4 h 48"/>
                  <a:gd name="T32" fmla="*/ 1 w 10"/>
                  <a:gd name="T33" fmla="*/ 3 h 48"/>
                  <a:gd name="T34" fmla="*/ 1 w 10"/>
                  <a:gd name="T35" fmla="*/ 3 h 48"/>
                  <a:gd name="T36" fmla="*/ 1 w 10"/>
                  <a:gd name="T37" fmla="*/ 3 h 48"/>
                  <a:gd name="T38" fmla="*/ 1 w 10"/>
                  <a:gd name="T39" fmla="*/ 2 h 48"/>
                  <a:gd name="T40" fmla="*/ 1 w 10"/>
                  <a:gd name="T41" fmla="*/ 2 h 48"/>
                  <a:gd name="T42" fmla="*/ 1 w 10"/>
                  <a:gd name="T43" fmla="*/ 2 h 48"/>
                  <a:gd name="T44" fmla="*/ 1 w 10"/>
                  <a:gd name="T45" fmla="*/ 2 h 48"/>
                  <a:gd name="T46" fmla="*/ 1 w 10"/>
                  <a:gd name="T47" fmla="*/ 2 h 48"/>
                  <a:gd name="T48" fmla="*/ 1 w 10"/>
                  <a:gd name="T49" fmla="*/ 2 h 48"/>
                  <a:gd name="T50" fmla="*/ 1 w 10"/>
                  <a:gd name="T51" fmla="*/ 1 h 48"/>
                  <a:gd name="T52" fmla="*/ 1 w 10"/>
                  <a:gd name="T53" fmla="*/ 1 h 48"/>
                  <a:gd name="T54" fmla="*/ 1 w 10"/>
                  <a:gd name="T55" fmla="*/ 1 h 48"/>
                  <a:gd name="T56" fmla="*/ 1 w 10"/>
                  <a:gd name="T57" fmla="*/ 1 h 48"/>
                  <a:gd name="T58" fmla="*/ 1 w 10"/>
                  <a:gd name="T59" fmla="*/ 0 h 48"/>
                  <a:gd name="T60" fmla="*/ 1 w 10"/>
                  <a:gd name="T61" fmla="*/ 0 h 48"/>
                  <a:gd name="T62" fmla="*/ 1 w 10"/>
                  <a:gd name="T63" fmla="*/ 0 h 48"/>
                  <a:gd name="T64" fmla="*/ 1 w 10"/>
                  <a:gd name="T65" fmla="*/ 0 h 48"/>
                  <a:gd name="T66" fmla="*/ 1 w 10"/>
                  <a:gd name="T67" fmla="*/ 0 h 48"/>
                  <a:gd name="T68" fmla="*/ 1 w 10"/>
                  <a:gd name="T69" fmla="*/ 0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0" h="48">
                    <a:moveTo>
                      <a:pt x="10" y="48"/>
                    </a:moveTo>
                    <a:cubicBezTo>
                      <a:pt x="10" y="48"/>
                      <a:pt x="10" y="48"/>
                      <a:pt x="10" y="48"/>
                    </a:cubicBezTo>
                    <a:cubicBezTo>
                      <a:pt x="10" y="48"/>
                      <a:pt x="10" y="48"/>
                      <a:pt x="10" y="48"/>
                    </a:cubicBezTo>
                    <a:moveTo>
                      <a:pt x="10" y="48"/>
                    </a:moveTo>
                    <a:cubicBezTo>
                      <a:pt x="10" y="48"/>
                      <a:pt x="10" y="48"/>
                      <a:pt x="10" y="48"/>
                    </a:cubicBezTo>
                    <a:cubicBezTo>
                      <a:pt x="10" y="48"/>
                      <a:pt x="10" y="48"/>
                      <a:pt x="10" y="48"/>
                    </a:cubicBezTo>
                    <a:moveTo>
                      <a:pt x="10" y="47"/>
                    </a:moveTo>
                    <a:cubicBezTo>
                      <a:pt x="10" y="47"/>
                      <a:pt x="10" y="48"/>
                      <a:pt x="10" y="48"/>
                    </a:cubicBezTo>
                    <a:cubicBezTo>
                      <a:pt x="10" y="48"/>
                      <a:pt x="10" y="47"/>
                      <a:pt x="10" y="47"/>
                    </a:cubicBezTo>
                    <a:moveTo>
                      <a:pt x="10" y="47"/>
                    </a:moveTo>
                    <a:cubicBezTo>
                      <a:pt x="10" y="47"/>
                      <a:pt x="10" y="47"/>
                      <a:pt x="10" y="47"/>
                    </a:cubicBezTo>
                    <a:cubicBezTo>
                      <a:pt x="10" y="47"/>
                      <a:pt x="10" y="47"/>
                      <a:pt x="10" y="47"/>
                    </a:cubicBezTo>
                    <a:moveTo>
                      <a:pt x="10" y="47"/>
                    </a:moveTo>
                    <a:cubicBezTo>
                      <a:pt x="10" y="47"/>
                      <a:pt x="10" y="47"/>
                      <a:pt x="10" y="47"/>
                    </a:cubicBezTo>
                    <a:cubicBezTo>
                      <a:pt x="10" y="47"/>
                      <a:pt x="10" y="47"/>
                      <a:pt x="10" y="47"/>
                    </a:cubicBezTo>
                    <a:moveTo>
                      <a:pt x="10" y="47"/>
                    </a:moveTo>
                    <a:cubicBezTo>
                      <a:pt x="10" y="47"/>
                      <a:pt x="10" y="47"/>
                      <a:pt x="10" y="47"/>
                    </a:cubicBezTo>
                    <a:cubicBezTo>
                      <a:pt x="10" y="47"/>
                      <a:pt x="10" y="47"/>
                      <a:pt x="10" y="47"/>
                    </a:cubicBezTo>
                    <a:moveTo>
                      <a:pt x="9" y="46"/>
                    </a:moveTo>
                    <a:cubicBezTo>
                      <a:pt x="10" y="46"/>
                      <a:pt x="10" y="46"/>
                      <a:pt x="10" y="47"/>
                    </a:cubicBezTo>
                    <a:cubicBezTo>
                      <a:pt x="10" y="46"/>
                      <a:pt x="10" y="46"/>
                      <a:pt x="9" y="46"/>
                    </a:cubicBezTo>
                    <a:moveTo>
                      <a:pt x="9" y="46"/>
                    </a:moveTo>
                    <a:cubicBezTo>
                      <a:pt x="9" y="46"/>
                      <a:pt x="9" y="46"/>
                      <a:pt x="9" y="46"/>
                    </a:cubicBezTo>
                    <a:cubicBezTo>
                      <a:pt x="9" y="46"/>
                      <a:pt x="9" y="46"/>
                      <a:pt x="9" y="46"/>
                    </a:cubicBezTo>
                    <a:moveTo>
                      <a:pt x="9" y="46"/>
                    </a:moveTo>
                    <a:cubicBezTo>
                      <a:pt x="9" y="46"/>
                      <a:pt x="9" y="46"/>
                      <a:pt x="9" y="46"/>
                    </a:cubicBezTo>
                    <a:cubicBezTo>
                      <a:pt x="9" y="46"/>
                      <a:pt x="9" y="46"/>
                      <a:pt x="9" y="46"/>
                    </a:cubicBezTo>
                    <a:moveTo>
                      <a:pt x="1" y="4"/>
                    </a:moveTo>
                    <a:cubicBezTo>
                      <a:pt x="0" y="19"/>
                      <a:pt x="3" y="33"/>
                      <a:pt x="9" y="46"/>
                    </a:cubicBezTo>
                    <a:cubicBezTo>
                      <a:pt x="3" y="33"/>
                      <a:pt x="0" y="19"/>
                      <a:pt x="1" y="4"/>
                    </a:cubicBezTo>
                    <a:moveTo>
                      <a:pt x="1" y="4"/>
                    </a:move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moveTo>
                      <a:pt x="1" y="3"/>
                    </a:moveTo>
                    <a:cubicBezTo>
                      <a:pt x="1" y="3"/>
                      <a:pt x="1" y="3"/>
                      <a:pt x="1" y="4"/>
                    </a:cubicBezTo>
                    <a:cubicBezTo>
                      <a:pt x="1" y="3"/>
                      <a:pt x="1" y="3"/>
                      <a:pt x="1" y="3"/>
                    </a:cubicBezTo>
                    <a:moveTo>
                      <a:pt x="1" y="3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moveTo>
                      <a:pt x="1" y="2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2"/>
                    </a:cubicBezTo>
                    <a:moveTo>
                      <a:pt x="1" y="2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moveTo>
                      <a:pt x="1" y="2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moveTo>
                      <a:pt x="1" y="2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rgbClr val="E56A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1" anchor="t" anchorCtr="0" compatLnSpc="1">
                <a:prstTxWarp prst="textNoShape">
                  <a:avLst/>
                </a:prstTxWarp>
              </a:bodyPr>
              <a:lstStyle/>
              <a:p>
                <a:pPr algn="r" rtl="1"/>
                <a:endParaRPr lang="ar-SA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88" name="مستطيل 94">
                <a:extLst>
                  <a:ext uri="{FF2B5EF4-FFF2-40B4-BE49-F238E27FC236}">
                    <a16:creationId xmlns:a16="http://schemas.microsoft.com/office/drawing/2014/main" id="{19DEF2C3-6846-B1F2-D11D-A0AEB3BCAA8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10842733" y="3655048"/>
                <a:ext cx="255588" cy="150813"/>
              </a:xfrm>
              <a:prstGeom prst="rect">
                <a:avLst/>
              </a:pr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1" anchor="t" anchorCtr="0" compatLnSpc="1">
                <a:prstTxWarp prst="textNoShape">
                  <a:avLst/>
                </a:prstTxWarp>
              </a:bodyPr>
              <a:lstStyle/>
              <a:p>
                <a:pPr algn="r" rtl="1"/>
                <a:endParaRPr lang="ar-SA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89" name="مستطيل 95">
                <a:extLst>
                  <a:ext uri="{FF2B5EF4-FFF2-40B4-BE49-F238E27FC236}">
                    <a16:creationId xmlns:a16="http://schemas.microsoft.com/office/drawing/2014/main" id="{DCBFB493-F99E-4FEC-7204-0E2A989F2B2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10885561" y="3552004"/>
                <a:ext cx="171522" cy="3231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rtlCol="1" anchor="t" anchorCtr="0" compatLnSpc="1">
                <a:prstTxWarp prst="textNoShape">
                  <a:avLst/>
                </a:prstTxWarp>
                <a:spAutoFit/>
              </a:bodyPr>
              <a:lstStyle>
                <a:lvl1pPr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r" defTabSz="914400" rtl="1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ar-SA" sz="2100" b="1" i="0" u="none" strike="noStrike" cap="none" normalizeH="0" dirty="0">
                    <a:ln>
                      <a:noFill/>
                    </a:ln>
                    <a:solidFill>
                      <a:srgbClr val="FF9936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4</a:t>
                </a:r>
                <a:endParaRPr kumimoji="0" lang="ar-SA" altLang="en-US" sz="1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grpSp>
          <p:nvGrpSpPr>
            <p:cNvPr id="66" name="المجموعة 6">
              <a:extLst>
                <a:ext uri="{FF2B5EF4-FFF2-40B4-BE49-F238E27FC236}">
                  <a16:creationId xmlns:a16="http://schemas.microsoft.com/office/drawing/2014/main" id="{521DEE64-7AAC-1AD7-EB53-CDFE127181FD}"/>
                </a:ext>
              </a:extLst>
            </p:cNvPr>
            <p:cNvGrpSpPr/>
            <p:nvPr/>
          </p:nvGrpSpPr>
          <p:grpSpPr>
            <a:xfrm>
              <a:off x="10125142" y="5157861"/>
              <a:ext cx="569913" cy="568325"/>
              <a:chOff x="10125142" y="5157861"/>
              <a:chExt cx="569913" cy="568325"/>
            </a:xfrm>
          </p:grpSpPr>
          <p:sp>
            <p:nvSpPr>
              <p:cNvPr id="78" name="شكل حر 80">
                <a:extLst>
                  <a:ext uri="{FF2B5EF4-FFF2-40B4-BE49-F238E27FC236}">
                    <a16:creationId xmlns:a16="http://schemas.microsoft.com/office/drawing/2014/main" id="{1702814E-F596-CD8E-BB65-533E1FFB248E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10125142" y="5157861"/>
                <a:ext cx="569913" cy="568325"/>
              </a:xfrm>
              <a:custGeom>
                <a:avLst/>
                <a:gdLst>
                  <a:gd name="T0" fmla="*/ 116 w 233"/>
                  <a:gd name="T1" fmla="*/ 0 h 232"/>
                  <a:gd name="T2" fmla="*/ 232 w 233"/>
                  <a:gd name="T3" fmla="*/ 116 h 232"/>
                  <a:gd name="T4" fmla="*/ 117 w 233"/>
                  <a:gd name="T5" fmla="*/ 232 h 232"/>
                  <a:gd name="T6" fmla="*/ 0 w 233"/>
                  <a:gd name="T7" fmla="*/ 116 h 232"/>
                  <a:gd name="T8" fmla="*/ 116 w 233"/>
                  <a:gd name="T9" fmla="*/ 0 h 2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3" h="232">
                    <a:moveTo>
                      <a:pt x="116" y="0"/>
                    </a:moveTo>
                    <a:cubicBezTo>
                      <a:pt x="180" y="0"/>
                      <a:pt x="232" y="52"/>
                      <a:pt x="232" y="116"/>
                    </a:cubicBezTo>
                    <a:cubicBezTo>
                      <a:pt x="233" y="180"/>
                      <a:pt x="180" y="232"/>
                      <a:pt x="117" y="232"/>
                    </a:cubicBezTo>
                    <a:cubicBezTo>
                      <a:pt x="53" y="232"/>
                      <a:pt x="1" y="180"/>
                      <a:pt x="0" y="116"/>
                    </a:cubicBezTo>
                    <a:cubicBezTo>
                      <a:pt x="0" y="52"/>
                      <a:pt x="52" y="0"/>
                      <a:pt x="116" y="0"/>
                    </a:cubicBezTo>
                  </a:path>
                </a:pathLst>
              </a:custGeom>
              <a:solidFill>
                <a:srgbClr val="F2A01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1" anchor="t" anchorCtr="0" compatLnSpc="1">
                <a:prstTxWarp prst="textNoShape">
                  <a:avLst/>
                </a:prstTxWarp>
              </a:bodyPr>
              <a:lstStyle/>
              <a:p>
                <a:pPr algn="r" rtl="1"/>
                <a:endParaRPr lang="ar-SA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79" name="شكل حر 81">
                <a:extLst>
                  <a:ext uri="{FF2B5EF4-FFF2-40B4-BE49-F238E27FC236}">
                    <a16:creationId xmlns:a16="http://schemas.microsoft.com/office/drawing/2014/main" id="{871CBF59-7368-13E7-4BA6-995420A0D9D7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10182292" y="5215011"/>
                <a:ext cx="457200" cy="457200"/>
              </a:xfrm>
              <a:custGeom>
                <a:avLst/>
                <a:gdLst>
                  <a:gd name="T0" fmla="*/ 93 w 187"/>
                  <a:gd name="T1" fmla="*/ 0 h 187"/>
                  <a:gd name="T2" fmla="*/ 187 w 187"/>
                  <a:gd name="T3" fmla="*/ 93 h 187"/>
                  <a:gd name="T4" fmla="*/ 94 w 187"/>
                  <a:gd name="T5" fmla="*/ 187 h 187"/>
                  <a:gd name="T6" fmla="*/ 0 w 187"/>
                  <a:gd name="T7" fmla="*/ 93 h 187"/>
                  <a:gd name="T8" fmla="*/ 93 w 187"/>
                  <a:gd name="T9" fmla="*/ 0 h 1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7" h="187">
                    <a:moveTo>
                      <a:pt x="93" y="0"/>
                    </a:moveTo>
                    <a:cubicBezTo>
                      <a:pt x="145" y="0"/>
                      <a:pt x="187" y="41"/>
                      <a:pt x="187" y="93"/>
                    </a:cubicBezTo>
                    <a:cubicBezTo>
                      <a:pt x="187" y="144"/>
                      <a:pt x="145" y="187"/>
                      <a:pt x="94" y="187"/>
                    </a:cubicBezTo>
                    <a:cubicBezTo>
                      <a:pt x="42" y="187"/>
                      <a:pt x="0" y="145"/>
                      <a:pt x="0" y="93"/>
                    </a:cubicBezTo>
                    <a:cubicBezTo>
                      <a:pt x="0" y="42"/>
                      <a:pt x="42" y="0"/>
                      <a:pt x="93" y="0"/>
                    </a:cubicBezTo>
                  </a:path>
                </a:pathLst>
              </a:cu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1" anchor="t" anchorCtr="0" compatLnSpc="1">
                <a:prstTxWarp prst="textNoShape">
                  <a:avLst/>
                </a:prstTxWarp>
              </a:bodyPr>
              <a:lstStyle/>
              <a:p>
                <a:pPr algn="r" rtl="1"/>
                <a:endParaRPr lang="ar-SA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80" name="شكل حر 83">
                <a:extLst>
                  <a:ext uri="{FF2B5EF4-FFF2-40B4-BE49-F238E27FC236}">
                    <a16:creationId xmlns:a16="http://schemas.microsoft.com/office/drawing/2014/main" id="{E4D455F0-735D-1A28-CF27-45D22B062505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10448992" y="5216599"/>
                <a:ext cx="190500" cy="425450"/>
              </a:xfrm>
              <a:custGeom>
                <a:avLst/>
                <a:gdLst>
                  <a:gd name="T0" fmla="*/ 1 w 78"/>
                  <a:gd name="T1" fmla="*/ 77 h 174"/>
                  <a:gd name="T2" fmla="*/ 1 w 78"/>
                  <a:gd name="T3" fmla="*/ 77 h 174"/>
                  <a:gd name="T4" fmla="*/ 1 w 78"/>
                  <a:gd name="T5" fmla="*/ 77 h 174"/>
                  <a:gd name="T6" fmla="*/ 1 w 78"/>
                  <a:gd name="T7" fmla="*/ 78 h 174"/>
                  <a:gd name="T8" fmla="*/ 1 w 78"/>
                  <a:gd name="T9" fmla="*/ 78 h 174"/>
                  <a:gd name="T10" fmla="*/ 1 w 78"/>
                  <a:gd name="T11" fmla="*/ 78 h 174"/>
                  <a:gd name="T12" fmla="*/ 1 w 78"/>
                  <a:gd name="T13" fmla="*/ 79 h 174"/>
                  <a:gd name="T14" fmla="*/ 1 w 78"/>
                  <a:gd name="T15" fmla="*/ 80 h 174"/>
                  <a:gd name="T16" fmla="*/ 1 w 78"/>
                  <a:gd name="T17" fmla="*/ 80 h 174"/>
                  <a:gd name="T18" fmla="*/ 1 w 78"/>
                  <a:gd name="T19" fmla="*/ 80 h 174"/>
                  <a:gd name="T20" fmla="*/ 1 w 78"/>
                  <a:gd name="T21" fmla="*/ 80 h 174"/>
                  <a:gd name="T22" fmla="*/ 1 w 78"/>
                  <a:gd name="T23" fmla="*/ 81 h 174"/>
                  <a:gd name="T24" fmla="*/ 1 w 78"/>
                  <a:gd name="T25" fmla="*/ 81 h 174"/>
                  <a:gd name="T26" fmla="*/ 1 w 78"/>
                  <a:gd name="T27" fmla="*/ 82 h 174"/>
                  <a:gd name="T28" fmla="*/ 1 w 78"/>
                  <a:gd name="T29" fmla="*/ 82 h 174"/>
                  <a:gd name="T30" fmla="*/ 0 w 78"/>
                  <a:gd name="T31" fmla="*/ 82 h 174"/>
                  <a:gd name="T32" fmla="*/ 0 w 78"/>
                  <a:gd name="T33" fmla="*/ 82 h 174"/>
                  <a:gd name="T34" fmla="*/ 0 w 78"/>
                  <a:gd name="T35" fmla="*/ 83 h 174"/>
                  <a:gd name="T36" fmla="*/ 0 w 78"/>
                  <a:gd name="T37" fmla="*/ 83 h 174"/>
                  <a:gd name="T38" fmla="*/ 0 w 78"/>
                  <a:gd name="T39" fmla="*/ 83 h 174"/>
                  <a:gd name="T40" fmla="*/ 0 w 78"/>
                  <a:gd name="T41" fmla="*/ 84 h 174"/>
                  <a:gd name="T42" fmla="*/ 0 w 78"/>
                  <a:gd name="T43" fmla="*/ 84 h 174"/>
                  <a:gd name="T44" fmla="*/ 0 w 78"/>
                  <a:gd name="T45" fmla="*/ 84 h 174"/>
                  <a:gd name="T46" fmla="*/ 0 w 78"/>
                  <a:gd name="T47" fmla="*/ 85 h 174"/>
                  <a:gd name="T48" fmla="*/ 0 w 78"/>
                  <a:gd name="T49" fmla="*/ 85 h 174"/>
                  <a:gd name="T50" fmla="*/ 0 w 78"/>
                  <a:gd name="T51" fmla="*/ 85 h 174"/>
                  <a:gd name="T52" fmla="*/ 0 w 78"/>
                  <a:gd name="T53" fmla="*/ 85 h 174"/>
                  <a:gd name="T54" fmla="*/ 0 w 78"/>
                  <a:gd name="T55" fmla="*/ 86 h 174"/>
                  <a:gd name="T56" fmla="*/ 0 w 78"/>
                  <a:gd name="T57" fmla="*/ 86 h 174"/>
                  <a:gd name="T58" fmla="*/ 0 w 78"/>
                  <a:gd name="T59" fmla="*/ 86 h 174"/>
                  <a:gd name="T60" fmla="*/ 0 w 78"/>
                  <a:gd name="T61" fmla="*/ 87 h 174"/>
                  <a:gd name="T62" fmla="*/ 0 w 78"/>
                  <a:gd name="T63" fmla="*/ 87 h 174"/>
                  <a:gd name="T64" fmla="*/ 0 w 78"/>
                  <a:gd name="T65" fmla="*/ 87 h 174"/>
                  <a:gd name="T66" fmla="*/ 0 w 78"/>
                  <a:gd name="T67" fmla="*/ 87 h 174"/>
                  <a:gd name="T68" fmla="*/ 0 w 78"/>
                  <a:gd name="T69" fmla="*/ 88 h 174"/>
                  <a:gd name="T70" fmla="*/ 0 w 78"/>
                  <a:gd name="T71" fmla="*/ 88 h 174"/>
                  <a:gd name="T72" fmla="*/ 0 w 78"/>
                  <a:gd name="T73" fmla="*/ 88 h 174"/>
                  <a:gd name="T74" fmla="*/ 0 w 78"/>
                  <a:gd name="T75" fmla="*/ 89 h 174"/>
                  <a:gd name="T76" fmla="*/ 0 w 78"/>
                  <a:gd name="T77" fmla="*/ 89 h 174"/>
                  <a:gd name="T78" fmla="*/ 0 w 78"/>
                  <a:gd name="T79" fmla="*/ 89 h 174"/>
                  <a:gd name="T80" fmla="*/ 0 w 78"/>
                  <a:gd name="T81" fmla="*/ 90 h 174"/>
                  <a:gd name="T82" fmla="*/ 0 w 78"/>
                  <a:gd name="T83" fmla="*/ 90 h 174"/>
                  <a:gd name="T84" fmla="*/ 0 w 78"/>
                  <a:gd name="T85" fmla="*/ 90 h 174"/>
                  <a:gd name="T86" fmla="*/ 0 w 78"/>
                  <a:gd name="T87" fmla="*/ 90 h 174"/>
                  <a:gd name="T88" fmla="*/ 0 w 78"/>
                  <a:gd name="T89" fmla="*/ 91 h 174"/>
                  <a:gd name="T90" fmla="*/ 0 w 78"/>
                  <a:gd name="T91" fmla="*/ 91 h 174"/>
                  <a:gd name="T92" fmla="*/ 0 w 78"/>
                  <a:gd name="T93" fmla="*/ 91 h 174"/>
                  <a:gd name="T94" fmla="*/ 0 w 78"/>
                  <a:gd name="T95" fmla="*/ 92 h 174"/>
                  <a:gd name="T96" fmla="*/ 0 w 78"/>
                  <a:gd name="T97" fmla="*/ 92 h 174"/>
                  <a:gd name="T98" fmla="*/ 0 w 78"/>
                  <a:gd name="T99" fmla="*/ 92 h 174"/>
                  <a:gd name="T100" fmla="*/ 0 w 78"/>
                  <a:gd name="T101" fmla="*/ 93 h 174"/>
                  <a:gd name="T102" fmla="*/ 0 w 78"/>
                  <a:gd name="T103" fmla="*/ 93 h 174"/>
                  <a:gd name="T104" fmla="*/ 0 w 78"/>
                  <a:gd name="T105" fmla="*/ 93 h 174"/>
                  <a:gd name="T106" fmla="*/ 0 w 78"/>
                  <a:gd name="T107" fmla="*/ 93 h 174"/>
                  <a:gd name="T108" fmla="*/ 7 w 78"/>
                  <a:gd name="T109" fmla="*/ 126 h 174"/>
                  <a:gd name="T110" fmla="*/ 7 w 78"/>
                  <a:gd name="T111" fmla="*/ 127 h 174"/>
                  <a:gd name="T112" fmla="*/ 7 w 78"/>
                  <a:gd name="T113" fmla="*/ 127 h 174"/>
                  <a:gd name="T114" fmla="*/ 7 w 78"/>
                  <a:gd name="T115" fmla="*/ 127 h 174"/>
                  <a:gd name="T116" fmla="*/ 7 w 78"/>
                  <a:gd name="T117" fmla="*/ 128 h 174"/>
                  <a:gd name="T118" fmla="*/ 49 w 78"/>
                  <a:gd name="T119" fmla="*/ 174 h 174"/>
                  <a:gd name="T120" fmla="*/ 30 w 78"/>
                  <a:gd name="T121" fmla="*/ 151 h 174"/>
                  <a:gd name="T122" fmla="*/ 16 w 78"/>
                  <a:gd name="T123" fmla="*/ 96 h 174"/>
                  <a:gd name="T124" fmla="*/ 46 w 78"/>
                  <a:gd name="T125" fmla="*/ 22 h 1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78" h="174">
                    <a:moveTo>
                      <a:pt x="78" y="0"/>
                    </a:moveTo>
                    <a:cubicBezTo>
                      <a:pt x="39" y="6"/>
                      <a:pt x="8" y="37"/>
                      <a:pt x="1" y="77"/>
                    </a:cubicBezTo>
                    <a:cubicBezTo>
                      <a:pt x="1" y="77"/>
                      <a:pt x="1" y="77"/>
                      <a:pt x="1" y="77"/>
                    </a:cubicBezTo>
                    <a:cubicBezTo>
                      <a:pt x="1" y="77"/>
                      <a:pt x="1" y="77"/>
                      <a:pt x="1" y="77"/>
                    </a:cubicBezTo>
                    <a:cubicBezTo>
                      <a:pt x="1" y="77"/>
                      <a:pt x="1" y="77"/>
                      <a:pt x="1" y="77"/>
                    </a:cubicBezTo>
                    <a:cubicBezTo>
                      <a:pt x="1" y="77"/>
                      <a:pt x="1" y="77"/>
                      <a:pt x="1" y="77"/>
                    </a:cubicBezTo>
                    <a:cubicBezTo>
                      <a:pt x="1" y="77"/>
                      <a:pt x="1" y="77"/>
                      <a:pt x="1" y="77"/>
                    </a:cubicBezTo>
                    <a:cubicBezTo>
                      <a:pt x="1" y="77"/>
                      <a:pt x="1" y="77"/>
                      <a:pt x="1" y="78"/>
                    </a:cubicBezTo>
                    <a:cubicBezTo>
                      <a:pt x="1" y="78"/>
                      <a:pt x="1" y="78"/>
                      <a:pt x="1" y="78"/>
                    </a:cubicBezTo>
                    <a:cubicBezTo>
                      <a:pt x="1" y="78"/>
                      <a:pt x="1" y="78"/>
                      <a:pt x="1" y="78"/>
                    </a:cubicBezTo>
                    <a:cubicBezTo>
                      <a:pt x="1" y="78"/>
                      <a:pt x="1" y="78"/>
                      <a:pt x="1" y="78"/>
                    </a:cubicBezTo>
                    <a:cubicBezTo>
                      <a:pt x="1" y="78"/>
                      <a:pt x="1" y="78"/>
                      <a:pt x="1" y="78"/>
                    </a:cubicBezTo>
                    <a:cubicBezTo>
                      <a:pt x="1" y="78"/>
                      <a:pt x="1" y="78"/>
                      <a:pt x="1" y="78"/>
                    </a:cubicBezTo>
                    <a:cubicBezTo>
                      <a:pt x="1" y="78"/>
                      <a:pt x="1" y="79"/>
                      <a:pt x="1" y="79"/>
                    </a:cubicBezTo>
                    <a:cubicBezTo>
                      <a:pt x="1" y="79"/>
                      <a:pt x="1" y="79"/>
                      <a:pt x="1" y="79"/>
                    </a:cubicBezTo>
                    <a:cubicBezTo>
                      <a:pt x="1" y="79"/>
                      <a:pt x="1" y="79"/>
                      <a:pt x="1" y="80"/>
                    </a:cubicBezTo>
                    <a:cubicBezTo>
                      <a:pt x="1" y="80"/>
                      <a:pt x="1" y="80"/>
                      <a:pt x="1" y="80"/>
                    </a:cubicBezTo>
                    <a:cubicBezTo>
                      <a:pt x="1" y="80"/>
                      <a:pt x="1" y="80"/>
                      <a:pt x="1" y="80"/>
                    </a:cubicBezTo>
                    <a:cubicBezTo>
                      <a:pt x="1" y="80"/>
                      <a:pt x="1" y="80"/>
                      <a:pt x="1" y="80"/>
                    </a:cubicBezTo>
                    <a:cubicBezTo>
                      <a:pt x="1" y="80"/>
                      <a:pt x="1" y="80"/>
                      <a:pt x="1" y="80"/>
                    </a:cubicBezTo>
                    <a:cubicBezTo>
                      <a:pt x="1" y="80"/>
                      <a:pt x="1" y="80"/>
                      <a:pt x="1" y="80"/>
                    </a:cubicBezTo>
                    <a:cubicBezTo>
                      <a:pt x="1" y="80"/>
                      <a:pt x="1" y="80"/>
                      <a:pt x="1" y="80"/>
                    </a:cubicBezTo>
                    <a:cubicBezTo>
                      <a:pt x="1" y="80"/>
                      <a:pt x="1" y="80"/>
                      <a:pt x="1" y="80"/>
                    </a:cubicBezTo>
                    <a:cubicBezTo>
                      <a:pt x="1" y="81"/>
                      <a:pt x="1" y="81"/>
                      <a:pt x="1" y="81"/>
                    </a:cubicBezTo>
                    <a:cubicBezTo>
                      <a:pt x="1" y="81"/>
                      <a:pt x="1" y="81"/>
                      <a:pt x="1" y="81"/>
                    </a:cubicBezTo>
                    <a:cubicBezTo>
                      <a:pt x="1" y="81"/>
                      <a:pt x="1" y="81"/>
                      <a:pt x="1" y="81"/>
                    </a:cubicBezTo>
                    <a:cubicBezTo>
                      <a:pt x="1" y="81"/>
                      <a:pt x="1" y="81"/>
                      <a:pt x="1" y="81"/>
                    </a:cubicBezTo>
                    <a:cubicBezTo>
                      <a:pt x="1" y="81"/>
                      <a:pt x="1" y="81"/>
                      <a:pt x="1" y="82"/>
                    </a:cubicBezTo>
                    <a:cubicBezTo>
                      <a:pt x="1" y="82"/>
                      <a:pt x="1" y="82"/>
                      <a:pt x="1" y="82"/>
                    </a:cubicBezTo>
                    <a:cubicBezTo>
                      <a:pt x="1" y="82"/>
                      <a:pt x="1" y="82"/>
                      <a:pt x="1" y="82"/>
                    </a:cubicBezTo>
                    <a:cubicBezTo>
                      <a:pt x="1" y="82"/>
                      <a:pt x="1" y="82"/>
                      <a:pt x="1" y="82"/>
                    </a:cubicBezTo>
                    <a:cubicBezTo>
                      <a:pt x="1" y="82"/>
                      <a:pt x="1" y="82"/>
                      <a:pt x="0" y="82"/>
                    </a:cubicBezTo>
                    <a:cubicBezTo>
                      <a:pt x="0" y="82"/>
                      <a:pt x="0" y="82"/>
                      <a:pt x="0" y="82"/>
                    </a:cubicBezTo>
                    <a:cubicBezTo>
                      <a:pt x="0" y="82"/>
                      <a:pt x="0" y="82"/>
                      <a:pt x="0" y="82"/>
                    </a:cubicBezTo>
                    <a:cubicBezTo>
                      <a:pt x="0" y="82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5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85"/>
                      <a:pt x="0" y="85"/>
                      <a:pt x="0" y="86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0" y="86"/>
                      <a:pt x="0" y="86"/>
                      <a:pt x="0" y="87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0" y="88"/>
                      <a:pt x="0" y="88"/>
                      <a:pt x="0" y="88"/>
                    </a:cubicBezTo>
                    <a:cubicBezTo>
                      <a:pt x="0" y="88"/>
                      <a:pt x="0" y="88"/>
                      <a:pt x="0" y="88"/>
                    </a:cubicBezTo>
                    <a:cubicBezTo>
                      <a:pt x="0" y="88"/>
                      <a:pt x="0" y="88"/>
                      <a:pt x="0" y="88"/>
                    </a:cubicBezTo>
                    <a:cubicBezTo>
                      <a:pt x="0" y="88"/>
                      <a:pt x="0" y="88"/>
                      <a:pt x="0" y="88"/>
                    </a:cubicBezTo>
                    <a:cubicBezTo>
                      <a:pt x="0" y="88"/>
                      <a:pt x="0" y="88"/>
                      <a:pt x="0" y="88"/>
                    </a:cubicBezTo>
                    <a:cubicBezTo>
                      <a:pt x="0" y="88"/>
                      <a:pt x="0" y="88"/>
                      <a:pt x="0" y="88"/>
                    </a:cubicBezTo>
                    <a:cubicBezTo>
                      <a:pt x="0" y="88"/>
                      <a:pt x="0" y="88"/>
                      <a:pt x="0" y="89"/>
                    </a:cubicBezTo>
                    <a:cubicBezTo>
                      <a:pt x="0" y="89"/>
                      <a:pt x="0" y="89"/>
                      <a:pt x="0" y="89"/>
                    </a:cubicBezTo>
                    <a:cubicBezTo>
                      <a:pt x="0" y="89"/>
                      <a:pt x="0" y="89"/>
                      <a:pt x="0" y="89"/>
                    </a:cubicBezTo>
                    <a:cubicBezTo>
                      <a:pt x="0" y="89"/>
                      <a:pt x="0" y="89"/>
                      <a:pt x="0" y="89"/>
                    </a:cubicBezTo>
                    <a:cubicBezTo>
                      <a:pt x="0" y="89"/>
                      <a:pt x="0" y="89"/>
                      <a:pt x="0" y="89"/>
                    </a:cubicBezTo>
                    <a:cubicBezTo>
                      <a:pt x="0" y="89"/>
                      <a:pt x="0" y="89"/>
                      <a:pt x="0" y="89"/>
                    </a:cubicBezTo>
                    <a:cubicBezTo>
                      <a:pt x="0" y="89"/>
                      <a:pt x="0" y="89"/>
                      <a:pt x="0" y="89"/>
                    </a:cubicBezTo>
                    <a:cubicBezTo>
                      <a:pt x="0" y="89"/>
                      <a:pt x="0" y="90"/>
                      <a:pt x="0" y="90"/>
                    </a:cubicBezTo>
                    <a:cubicBezTo>
                      <a:pt x="0" y="90"/>
                      <a:pt x="0" y="90"/>
                      <a:pt x="0" y="90"/>
                    </a:cubicBezTo>
                    <a:cubicBezTo>
                      <a:pt x="0" y="90"/>
                      <a:pt x="0" y="90"/>
                      <a:pt x="0" y="90"/>
                    </a:cubicBezTo>
                    <a:cubicBezTo>
                      <a:pt x="0" y="90"/>
                      <a:pt x="0" y="90"/>
                      <a:pt x="0" y="90"/>
                    </a:cubicBezTo>
                    <a:cubicBezTo>
                      <a:pt x="0" y="90"/>
                      <a:pt x="0" y="90"/>
                      <a:pt x="0" y="90"/>
                    </a:cubicBezTo>
                    <a:cubicBezTo>
                      <a:pt x="0" y="90"/>
                      <a:pt x="0" y="90"/>
                      <a:pt x="0" y="90"/>
                    </a:cubicBezTo>
                    <a:cubicBezTo>
                      <a:pt x="0" y="90"/>
                      <a:pt x="0" y="90"/>
                      <a:pt x="0" y="90"/>
                    </a:cubicBezTo>
                    <a:cubicBezTo>
                      <a:pt x="0" y="91"/>
                      <a:pt x="0" y="91"/>
                      <a:pt x="0" y="91"/>
                    </a:cubicBezTo>
                    <a:cubicBezTo>
                      <a:pt x="0" y="91"/>
                      <a:pt x="0" y="91"/>
                      <a:pt x="0" y="91"/>
                    </a:cubicBezTo>
                    <a:cubicBezTo>
                      <a:pt x="0" y="91"/>
                      <a:pt x="0" y="91"/>
                      <a:pt x="0" y="91"/>
                    </a:cubicBezTo>
                    <a:cubicBezTo>
                      <a:pt x="0" y="91"/>
                      <a:pt x="0" y="91"/>
                      <a:pt x="0" y="91"/>
                    </a:cubicBezTo>
                    <a:cubicBezTo>
                      <a:pt x="0" y="91"/>
                      <a:pt x="0" y="91"/>
                      <a:pt x="0" y="91"/>
                    </a:cubicBezTo>
                    <a:cubicBezTo>
                      <a:pt x="0" y="91"/>
                      <a:pt x="0" y="91"/>
                      <a:pt x="0" y="91"/>
                    </a:cubicBezTo>
                    <a:cubicBezTo>
                      <a:pt x="0" y="91"/>
                      <a:pt x="0" y="91"/>
                      <a:pt x="0" y="91"/>
                    </a:cubicBezTo>
                    <a:cubicBezTo>
                      <a:pt x="0" y="92"/>
                      <a:pt x="0" y="92"/>
                      <a:pt x="0" y="92"/>
                    </a:cubicBezTo>
                    <a:cubicBezTo>
                      <a:pt x="0" y="92"/>
                      <a:pt x="0" y="92"/>
                      <a:pt x="0" y="92"/>
                    </a:cubicBezTo>
                    <a:cubicBezTo>
                      <a:pt x="0" y="92"/>
                      <a:pt x="0" y="92"/>
                      <a:pt x="0" y="92"/>
                    </a:cubicBezTo>
                    <a:cubicBezTo>
                      <a:pt x="0" y="92"/>
                      <a:pt x="0" y="92"/>
                      <a:pt x="0" y="92"/>
                    </a:cubicBezTo>
                    <a:cubicBezTo>
                      <a:pt x="0" y="92"/>
                      <a:pt x="0" y="92"/>
                      <a:pt x="0" y="92"/>
                    </a:cubicBezTo>
                    <a:cubicBezTo>
                      <a:pt x="0" y="92"/>
                      <a:pt x="0" y="92"/>
                      <a:pt x="0" y="92"/>
                    </a:cubicBezTo>
                    <a:cubicBezTo>
                      <a:pt x="0" y="92"/>
                      <a:pt x="0" y="92"/>
                      <a:pt x="0" y="93"/>
                    </a:cubicBezTo>
                    <a:cubicBezTo>
                      <a:pt x="0" y="93"/>
                      <a:pt x="0" y="93"/>
                      <a:pt x="0" y="93"/>
                    </a:cubicBezTo>
                    <a:cubicBezTo>
                      <a:pt x="0" y="93"/>
                      <a:pt x="0" y="93"/>
                      <a:pt x="0" y="93"/>
                    </a:cubicBezTo>
                    <a:cubicBezTo>
                      <a:pt x="0" y="93"/>
                      <a:pt x="0" y="93"/>
                      <a:pt x="0" y="93"/>
                    </a:cubicBezTo>
                    <a:cubicBezTo>
                      <a:pt x="0" y="93"/>
                      <a:pt x="0" y="93"/>
                      <a:pt x="0" y="93"/>
                    </a:cubicBezTo>
                    <a:cubicBezTo>
                      <a:pt x="0" y="93"/>
                      <a:pt x="0" y="93"/>
                      <a:pt x="0" y="93"/>
                    </a:cubicBezTo>
                    <a:cubicBezTo>
                      <a:pt x="0" y="93"/>
                      <a:pt x="0" y="93"/>
                      <a:pt x="0" y="93"/>
                    </a:cubicBezTo>
                    <a:cubicBezTo>
                      <a:pt x="0" y="105"/>
                      <a:pt x="2" y="116"/>
                      <a:pt x="6" y="126"/>
                    </a:cubicBezTo>
                    <a:cubicBezTo>
                      <a:pt x="7" y="126"/>
                      <a:pt x="7" y="126"/>
                      <a:pt x="7" y="126"/>
                    </a:cubicBezTo>
                    <a:cubicBezTo>
                      <a:pt x="7" y="126"/>
                      <a:pt x="7" y="127"/>
                      <a:pt x="7" y="127"/>
                    </a:cubicBezTo>
                    <a:cubicBezTo>
                      <a:pt x="7" y="127"/>
                      <a:pt x="7" y="127"/>
                      <a:pt x="7" y="127"/>
                    </a:cubicBezTo>
                    <a:cubicBezTo>
                      <a:pt x="7" y="127"/>
                      <a:pt x="7" y="127"/>
                      <a:pt x="7" y="127"/>
                    </a:cubicBezTo>
                    <a:cubicBezTo>
                      <a:pt x="7" y="127"/>
                      <a:pt x="7" y="127"/>
                      <a:pt x="7" y="127"/>
                    </a:cubicBezTo>
                    <a:cubicBezTo>
                      <a:pt x="7" y="127"/>
                      <a:pt x="7" y="127"/>
                      <a:pt x="7" y="127"/>
                    </a:cubicBezTo>
                    <a:cubicBezTo>
                      <a:pt x="7" y="127"/>
                      <a:pt x="7" y="127"/>
                      <a:pt x="7" y="127"/>
                    </a:cubicBezTo>
                    <a:cubicBezTo>
                      <a:pt x="7" y="127"/>
                      <a:pt x="7" y="127"/>
                      <a:pt x="7" y="127"/>
                    </a:cubicBezTo>
                    <a:cubicBezTo>
                      <a:pt x="7" y="127"/>
                      <a:pt x="7" y="127"/>
                      <a:pt x="7" y="128"/>
                    </a:cubicBezTo>
                    <a:cubicBezTo>
                      <a:pt x="7" y="128"/>
                      <a:pt x="7" y="128"/>
                      <a:pt x="7" y="128"/>
                    </a:cubicBezTo>
                    <a:cubicBezTo>
                      <a:pt x="15" y="148"/>
                      <a:pt x="30" y="164"/>
                      <a:pt x="49" y="174"/>
                    </a:cubicBezTo>
                    <a:cubicBezTo>
                      <a:pt x="48" y="174"/>
                      <a:pt x="47" y="173"/>
                      <a:pt x="47" y="172"/>
                    </a:cubicBezTo>
                    <a:cubicBezTo>
                      <a:pt x="41" y="165"/>
                      <a:pt x="36" y="158"/>
                      <a:pt x="30" y="151"/>
                    </a:cubicBezTo>
                    <a:cubicBezTo>
                      <a:pt x="20" y="134"/>
                      <a:pt x="16" y="116"/>
                      <a:pt x="16" y="97"/>
                    </a:cubicBezTo>
                    <a:cubicBezTo>
                      <a:pt x="16" y="97"/>
                      <a:pt x="16" y="97"/>
                      <a:pt x="16" y="96"/>
                    </a:cubicBezTo>
                    <a:cubicBezTo>
                      <a:pt x="17" y="87"/>
                      <a:pt x="18" y="78"/>
                      <a:pt x="19" y="68"/>
                    </a:cubicBezTo>
                    <a:cubicBezTo>
                      <a:pt x="24" y="50"/>
                      <a:pt x="33" y="35"/>
                      <a:pt x="46" y="22"/>
                    </a:cubicBezTo>
                    <a:cubicBezTo>
                      <a:pt x="56" y="12"/>
                      <a:pt x="67" y="5"/>
                      <a:pt x="78" y="0"/>
                    </a:cubicBezTo>
                  </a:path>
                </a:pathLst>
              </a:custGeom>
              <a:solidFill>
                <a:srgbClr val="FFB5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1" anchor="t" anchorCtr="0" compatLnSpc="1">
                <a:prstTxWarp prst="textNoShape">
                  <a:avLst/>
                </a:prstTxWarp>
              </a:bodyPr>
              <a:lstStyle/>
              <a:p>
                <a:pPr algn="r" rtl="1"/>
                <a:endParaRPr lang="ar-SA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81" name="شكل حر 86">
                <a:extLst>
                  <a:ext uri="{FF2B5EF4-FFF2-40B4-BE49-F238E27FC236}">
                    <a16:creationId xmlns:a16="http://schemas.microsoft.com/office/drawing/2014/main" id="{84AA7E73-BD62-2DFD-459F-3E1D48484FA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flipH="1">
                <a:off x="10458450" y="5348678"/>
                <a:ext cx="9525" cy="117475"/>
              </a:xfrm>
              <a:custGeom>
                <a:avLst/>
                <a:gdLst>
                  <a:gd name="T0" fmla="*/ 3 w 4"/>
                  <a:gd name="T1" fmla="*/ 47 h 48"/>
                  <a:gd name="T2" fmla="*/ 3 w 4"/>
                  <a:gd name="T3" fmla="*/ 47 h 48"/>
                  <a:gd name="T4" fmla="*/ 2 w 4"/>
                  <a:gd name="T5" fmla="*/ 47 h 48"/>
                  <a:gd name="T6" fmla="*/ 2 w 4"/>
                  <a:gd name="T7" fmla="*/ 46 h 48"/>
                  <a:gd name="T8" fmla="*/ 2 w 4"/>
                  <a:gd name="T9" fmla="*/ 46 h 48"/>
                  <a:gd name="T10" fmla="*/ 0 w 4"/>
                  <a:gd name="T11" fmla="*/ 23 h 48"/>
                  <a:gd name="T12" fmla="*/ 0 w 4"/>
                  <a:gd name="T13" fmla="*/ 22 h 48"/>
                  <a:gd name="T14" fmla="*/ 0 w 4"/>
                  <a:gd name="T15" fmla="*/ 22 h 48"/>
                  <a:gd name="T16" fmla="*/ 0 w 4"/>
                  <a:gd name="T17" fmla="*/ 22 h 48"/>
                  <a:gd name="T18" fmla="*/ 0 w 4"/>
                  <a:gd name="T19" fmla="*/ 22 h 48"/>
                  <a:gd name="T20" fmla="*/ 0 w 4"/>
                  <a:gd name="T21" fmla="*/ 21 h 48"/>
                  <a:gd name="T22" fmla="*/ 0 w 4"/>
                  <a:gd name="T23" fmla="*/ 20 h 48"/>
                  <a:gd name="T24" fmla="*/ 0 w 4"/>
                  <a:gd name="T25" fmla="*/ 20 h 48"/>
                  <a:gd name="T26" fmla="*/ 0 w 4"/>
                  <a:gd name="T27" fmla="*/ 20 h 48"/>
                  <a:gd name="T28" fmla="*/ 0 w 4"/>
                  <a:gd name="T29" fmla="*/ 19 h 48"/>
                  <a:gd name="T30" fmla="*/ 0 w 4"/>
                  <a:gd name="T31" fmla="*/ 19 h 48"/>
                  <a:gd name="T32" fmla="*/ 0 w 4"/>
                  <a:gd name="T33" fmla="*/ 19 h 48"/>
                  <a:gd name="T34" fmla="*/ 0 w 4"/>
                  <a:gd name="T35" fmla="*/ 18 h 48"/>
                  <a:gd name="T36" fmla="*/ 0 w 4"/>
                  <a:gd name="T37" fmla="*/ 18 h 48"/>
                  <a:gd name="T38" fmla="*/ 0 w 4"/>
                  <a:gd name="T39" fmla="*/ 18 h 48"/>
                  <a:gd name="T40" fmla="*/ 1 w 4"/>
                  <a:gd name="T41" fmla="*/ 17 h 48"/>
                  <a:gd name="T42" fmla="*/ 1 w 4"/>
                  <a:gd name="T43" fmla="*/ 17 h 48"/>
                  <a:gd name="T44" fmla="*/ 1 w 4"/>
                  <a:gd name="T45" fmla="*/ 16 h 48"/>
                  <a:gd name="T46" fmla="*/ 1 w 4"/>
                  <a:gd name="T47" fmla="*/ 15 h 48"/>
                  <a:gd name="T48" fmla="*/ 1 w 4"/>
                  <a:gd name="T49" fmla="*/ 15 h 48"/>
                  <a:gd name="T50" fmla="*/ 1 w 4"/>
                  <a:gd name="T51" fmla="*/ 15 h 48"/>
                  <a:gd name="T52" fmla="*/ 1 w 4"/>
                  <a:gd name="T53" fmla="*/ 14 h 48"/>
                  <a:gd name="T54" fmla="*/ 1 w 4"/>
                  <a:gd name="T55" fmla="*/ 14 h 48"/>
                  <a:gd name="T56" fmla="*/ 1 w 4"/>
                  <a:gd name="T57" fmla="*/ 14 h 48"/>
                  <a:gd name="T58" fmla="*/ 1 w 4"/>
                  <a:gd name="T59" fmla="*/ 13 h 48"/>
                  <a:gd name="T60" fmla="*/ 1 w 4"/>
                  <a:gd name="T61" fmla="*/ 13 h 48"/>
                  <a:gd name="T62" fmla="*/ 1 w 4"/>
                  <a:gd name="T63" fmla="*/ 11 h 48"/>
                  <a:gd name="T64" fmla="*/ 1 w 4"/>
                  <a:gd name="T65" fmla="*/ 11 h 48"/>
                  <a:gd name="T66" fmla="*/ 1 w 4"/>
                  <a:gd name="T67" fmla="*/ 11 h 48"/>
                  <a:gd name="T68" fmla="*/ 1 w 4"/>
                  <a:gd name="T69" fmla="*/ 10 h 48"/>
                  <a:gd name="T70" fmla="*/ 1 w 4"/>
                  <a:gd name="T71" fmla="*/ 10 h 48"/>
                  <a:gd name="T72" fmla="*/ 1 w 4"/>
                  <a:gd name="T73" fmla="*/ 10 h 48"/>
                  <a:gd name="T74" fmla="*/ 2 w 4"/>
                  <a:gd name="T75" fmla="*/ 9 h 48"/>
                  <a:gd name="T76" fmla="*/ 2 w 4"/>
                  <a:gd name="T77" fmla="*/ 8 h 48"/>
                  <a:gd name="T78" fmla="*/ 2 w 4"/>
                  <a:gd name="T79" fmla="*/ 8 h 48"/>
                  <a:gd name="T80" fmla="*/ 2 w 4"/>
                  <a:gd name="T81" fmla="*/ 8 h 48"/>
                  <a:gd name="T82" fmla="*/ 2 w 4"/>
                  <a:gd name="T83" fmla="*/ 7 h 48"/>
                  <a:gd name="T84" fmla="*/ 2 w 4"/>
                  <a:gd name="T85" fmla="*/ 7 h 48"/>
                  <a:gd name="T86" fmla="*/ 2 w 4"/>
                  <a:gd name="T87" fmla="*/ 6 h 48"/>
                  <a:gd name="T88" fmla="*/ 2 w 4"/>
                  <a:gd name="T89" fmla="*/ 5 h 48"/>
                  <a:gd name="T90" fmla="*/ 2 w 4"/>
                  <a:gd name="T91" fmla="*/ 5 h 48"/>
                  <a:gd name="T92" fmla="*/ 2 w 4"/>
                  <a:gd name="T93" fmla="*/ 5 h 48"/>
                  <a:gd name="T94" fmla="*/ 3 w 4"/>
                  <a:gd name="T95" fmla="*/ 4 h 48"/>
                  <a:gd name="T96" fmla="*/ 3 w 4"/>
                  <a:gd name="T97" fmla="*/ 4 h 48"/>
                  <a:gd name="T98" fmla="*/ 3 w 4"/>
                  <a:gd name="T99" fmla="*/ 4 h 48"/>
                  <a:gd name="T100" fmla="*/ 3 w 4"/>
                  <a:gd name="T101" fmla="*/ 3 h 48"/>
                  <a:gd name="T102" fmla="*/ 3 w 4"/>
                  <a:gd name="T103" fmla="*/ 3 h 48"/>
                  <a:gd name="T104" fmla="*/ 3 w 4"/>
                  <a:gd name="T105" fmla="*/ 3 h 48"/>
                  <a:gd name="T106" fmla="*/ 3 w 4"/>
                  <a:gd name="T107" fmla="*/ 2 h 48"/>
                  <a:gd name="T108" fmla="*/ 3 w 4"/>
                  <a:gd name="T109" fmla="*/ 2 h 48"/>
                  <a:gd name="T110" fmla="*/ 3 w 4"/>
                  <a:gd name="T111" fmla="*/ 1 h 48"/>
                  <a:gd name="T112" fmla="*/ 3 w 4"/>
                  <a:gd name="T113" fmla="*/ 1 h 48"/>
                  <a:gd name="T114" fmla="*/ 4 w 4"/>
                  <a:gd name="T115" fmla="*/ 1 h 48"/>
                  <a:gd name="T116" fmla="*/ 4 w 4"/>
                  <a:gd name="T117" fmla="*/ 0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4" h="48">
                    <a:moveTo>
                      <a:pt x="3" y="48"/>
                    </a:moveTo>
                    <a:cubicBezTo>
                      <a:pt x="3" y="48"/>
                      <a:pt x="3" y="48"/>
                      <a:pt x="3" y="48"/>
                    </a:cubicBezTo>
                    <a:cubicBezTo>
                      <a:pt x="3" y="48"/>
                      <a:pt x="3" y="48"/>
                      <a:pt x="3" y="48"/>
                    </a:cubicBezTo>
                    <a:moveTo>
                      <a:pt x="3" y="47"/>
                    </a:moveTo>
                    <a:cubicBezTo>
                      <a:pt x="3" y="47"/>
                      <a:pt x="3" y="47"/>
                      <a:pt x="3" y="47"/>
                    </a:cubicBezTo>
                    <a:cubicBezTo>
                      <a:pt x="3" y="47"/>
                      <a:pt x="3" y="47"/>
                      <a:pt x="3" y="47"/>
                    </a:cubicBezTo>
                    <a:moveTo>
                      <a:pt x="2" y="47"/>
                    </a:moveTo>
                    <a:cubicBezTo>
                      <a:pt x="3" y="47"/>
                      <a:pt x="3" y="47"/>
                      <a:pt x="3" y="47"/>
                    </a:cubicBezTo>
                    <a:cubicBezTo>
                      <a:pt x="3" y="47"/>
                      <a:pt x="3" y="47"/>
                      <a:pt x="2" y="47"/>
                    </a:cubicBezTo>
                    <a:moveTo>
                      <a:pt x="2" y="47"/>
                    </a:moveTo>
                    <a:cubicBezTo>
                      <a:pt x="2" y="47"/>
                      <a:pt x="2" y="47"/>
                      <a:pt x="2" y="47"/>
                    </a:cubicBezTo>
                    <a:cubicBezTo>
                      <a:pt x="2" y="47"/>
                      <a:pt x="2" y="47"/>
                      <a:pt x="2" y="47"/>
                    </a:cubicBezTo>
                    <a:moveTo>
                      <a:pt x="2" y="46"/>
                    </a:moveTo>
                    <a:cubicBezTo>
                      <a:pt x="2" y="46"/>
                      <a:pt x="2" y="46"/>
                      <a:pt x="2" y="46"/>
                    </a:cubicBezTo>
                    <a:cubicBezTo>
                      <a:pt x="2" y="46"/>
                      <a:pt x="2" y="46"/>
                      <a:pt x="2" y="46"/>
                    </a:cubicBezTo>
                    <a:moveTo>
                      <a:pt x="2" y="46"/>
                    </a:moveTo>
                    <a:cubicBezTo>
                      <a:pt x="2" y="46"/>
                      <a:pt x="2" y="46"/>
                      <a:pt x="2" y="46"/>
                    </a:cubicBezTo>
                    <a:cubicBezTo>
                      <a:pt x="2" y="46"/>
                      <a:pt x="2" y="46"/>
                      <a:pt x="2" y="46"/>
                    </a:cubicBezTo>
                    <a:moveTo>
                      <a:pt x="2" y="45"/>
                    </a:moveTo>
                    <a:cubicBezTo>
                      <a:pt x="2" y="46"/>
                      <a:pt x="2" y="46"/>
                      <a:pt x="2" y="46"/>
                    </a:cubicBezTo>
                    <a:cubicBezTo>
                      <a:pt x="2" y="46"/>
                      <a:pt x="2" y="46"/>
                      <a:pt x="2" y="45"/>
                    </a:cubicBezTo>
                    <a:moveTo>
                      <a:pt x="0" y="23"/>
                    </a:moveTo>
                    <a:cubicBezTo>
                      <a:pt x="0" y="31"/>
                      <a:pt x="1" y="38"/>
                      <a:pt x="2" y="45"/>
                    </a:cubicBezTo>
                    <a:cubicBezTo>
                      <a:pt x="1" y="38"/>
                      <a:pt x="0" y="31"/>
                      <a:pt x="0" y="23"/>
                    </a:cubicBezTo>
                    <a:moveTo>
                      <a:pt x="0" y="23"/>
                    </a:moveTo>
                    <a:cubicBezTo>
                      <a:pt x="0" y="23"/>
                      <a:pt x="0" y="23"/>
                      <a:pt x="0" y="23"/>
                    </a:cubicBezTo>
                    <a:cubicBezTo>
                      <a:pt x="0" y="23"/>
                      <a:pt x="0" y="23"/>
                      <a:pt x="0" y="23"/>
                    </a:cubicBezTo>
                    <a:moveTo>
                      <a:pt x="0" y="22"/>
                    </a:moveTo>
                    <a:cubicBezTo>
                      <a:pt x="0" y="22"/>
                      <a:pt x="0" y="22"/>
                      <a:pt x="0" y="22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0" y="23"/>
                      <a:pt x="0" y="23"/>
                      <a:pt x="0" y="22"/>
                    </a:cubicBezTo>
                    <a:cubicBezTo>
                      <a:pt x="0" y="22"/>
                      <a:pt x="0" y="22"/>
                      <a:pt x="0" y="22"/>
                    </a:cubicBezTo>
                    <a:moveTo>
                      <a:pt x="0" y="22"/>
                    </a:moveTo>
                    <a:cubicBezTo>
                      <a:pt x="0" y="22"/>
                      <a:pt x="0" y="22"/>
                      <a:pt x="0" y="22"/>
                    </a:cubicBezTo>
                    <a:cubicBezTo>
                      <a:pt x="0" y="22"/>
                      <a:pt x="0" y="22"/>
                      <a:pt x="0" y="22"/>
                    </a:cubicBezTo>
                    <a:moveTo>
                      <a:pt x="0" y="22"/>
                    </a:moveTo>
                    <a:cubicBezTo>
                      <a:pt x="0" y="22"/>
                      <a:pt x="0" y="22"/>
                      <a:pt x="0" y="22"/>
                    </a:cubicBezTo>
                    <a:cubicBezTo>
                      <a:pt x="0" y="22"/>
                      <a:pt x="0" y="22"/>
                      <a:pt x="0" y="22"/>
                    </a:cubicBezTo>
                    <a:moveTo>
                      <a:pt x="0" y="21"/>
                    </a:moveTo>
                    <a:cubicBezTo>
                      <a:pt x="0" y="21"/>
                      <a:pt x="0" y="21"/>
                      <a:pt x="0" y="22"/>
                    </a:cubicBezTo>
                    <a:cubicBezTo>
                      <a:pt x="0" y="21"/>
                      <a:pt x="0" y="21"/>
                      <a:pt x="0" y="21"/>
                    </a:cubicBezTo>
                    <a:moveTo>
                      <a:pt x="0" y="21"/>
                    </a:moveTo>
                    <a:cubicBezTo>
                      <a:pt x="0" y="21"/>
                      <a:pt x="0" y="21"/>
                      <a:pt x="0" y="21"/>
                    </a:cubicBezTo>
                    <a:cubicBezTo>
                      <a:pt x="0" y="21"/>
                      <a:pt x="0" y="21"/>
                      <a:pt x="0" y="21"/>
                    </a:cubicBezTo>
                    <a:moveTo>
                      <a:pt x="0" y="21"/>
                    </a:moveTo>
                    <a:cubicBezTo>
                      <a:pt x="0" y="21"/>
                      <a:pt x="0" y="21"/>
                      <a:pt x="0" y="21"/>
                    </a:cubicBezTo>
                    <a:cubicBezTo>
                      <a:pt x="0" y="21"/>
                      <a:pt x="0" y="21"/>
                      <a:pt x="0" y="21"/>
                    </a:cubicBezTo>
                    <a:moveTo>
                      <a:pt x="0" y="20"/>
                    </a:moveTo>
                    <a:cubicBezTo>
                      <a:pt x="0" y="21"/>
                      <a:pt x="0" y="21"/>
                      <a:pt x="0" y="21"/>
                    </a:cubicBezTo>
                    <a:cubicBezTo>
                      <a:pt x="0" y="21"/>
                      <a:pt x="0" y="21"/>
                      <a:pt x="0" y="20"/>
                    </a:cubicBezTo>
                    <a:moveTo>
                      <a:pt x="0" y="20"/>
                    </a:move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moveTo>
                      <a:pt x="0" y="20"/>
                    </a:move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moveTo>
                      <a:pt x="0" y="20"/>
                    </a:move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moveTo>
                      <a:pt x="0" y="19"/>
                    </a:moveTo>
                    <a:cubicBezTo>
                      <a:pt x="0" y="19"/>
                      <a:pt x="0" y="19"/>
                      <a:pt x="0" y="20"/>
                    </a:cubicBezTo>
                    <a:cubicBezTo>
                      <a:pt x="0" y="19"/>
                      <a:pt x="0" y="19"/>
                      <a:pt x="0" y="19"/>
                    </a:cubicBezTo>
                    <a:moveTo>
                      <a:pt x="0" y="19"/>
                    </a:moveTo>
                    <a:cubicBezTo>
                      <a:pt x="0" y="19"/>
                      <a:pt x="0" y="19"/>
                      <a:pt x="0" y="19"/>
                    </a:cubicBezTo>
                    <a:cubicBezTo>
                      <a:pt x="0" y="19"/>
                      <a:pt x="0" y="19"/>
                      <a:pt x="0" y="19"/>
                    </a:cubicBezTo>
                    <a:moveTo>
                      <a:pt x="0" y="19"/>
                    </a:moveTo>
                    <a:cubicBezTo>
                      <a:pt x="0" y="19"/>
                      <a:pt x="0" y="19"/>
                      <a:pt x="0" y="19"/>
                    </a:cubicBezTo>
                    <a:cubicBezTo>
                      <a:pt x="0" y="19"/>
                      <a:pt x="0" y="19"/>
                      <a:pt x="0" y="19"/>
                    </a:cubicBezTo>
                    <a:moveTo>
                      <a:pt x="0" y="18"/>
                    </a:moveTo>
                    <a:cubicBezTo>
                      <a:pt x="0" y="18"/>
                      <a:pt x="0" y="19"/>
                      <a:pt x="0" y="19"/>
                    </a:cubicBezTo>
                    <a:cubicBezTo>
                      <a:pt x="0" y="19"/>
                      <a:pt x="0" y="18"/>
                      <a:pt x="0" y="18"/>
                    </a:cubicBezTo>
                    <a:moveTo>
                      <a:pt x="0" y="18"/>
                    </a:move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moveTo>
                      <a:pt x="0" y="18"/>
                    </a:move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moveTo>
                      <a:pt x="0" y="18"/>
                    </a:move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moveTo>
                      <a:pt x="0" y="17"/>
                    </a:move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moveTo>
                      <a:pt x="1" y="17"/>
                    </a:moveTo>
                    <a:cubicBezTo>
                      <a:pt x="1" y="17"/>
                      <a:pt x="0" y="17"/>
                      <a:pt x="0" y="17"/>
                    </a:cubicBezTo>
                    <a:cubicBezTo>
                      <a:pt x="0" y="17"/>
                      <a:pt x="1" y="17"/>
                      <a:pt x="1" y="17"/>
                    </a:cubicBezTo>
                    <a:moveTo>
                      <a:pt x="1" y="17"/>
                    </a:move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moveTo>
                      <a:pt x="1" y="16"/>
                    </a:moveTo>
                    <a:cubicBezTo>
                      <a:pt x="1" y="16"/>
                      <a:pt x="1" y="17"/>
                      <a:pt x="1" y="17"/>
                    </a:cubicBezTo>
                    <a:cubicBezTo>
                      <a:pt x="1" y="17"/>
                      <a:pt x="1" y="16"/>
                      <a:pt x="1" y="16"/>
                    </a:cubicBezTo>
                    <a:moveTo>
                      <a:pt x="1" y="16"/>
                    </a:move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moveTo>
                      <a:pt x="1" y="15"/>
                    </a:moveTo>
                    <a:cubicBezTo>
                      <a:pt x="1" y="15"/>
                      <a:pt x="1" y="16"/>
                      <a:pt x="1" y="16"/>
                    </a:cubicBezTo>
                    <a:cubicBezTo>
                      <a:pt x="1" y="16"/>
                      <a:pt x="1" y="15"/>
                      <a:pt x="1" y="15"/>
                    </a:cubicBezTo>
                    <a:moveTo>
                      <a:pt x="1" y="15"/>
                    </a:moveTo>
                    <a:cubicBezTo>
                      <a:pt x="1" y="15"/>
                      <a:pt x="1" y="15"/>
                      <a:pt x="1" y="15"/>
                    </a:cubicBezTo>
                    <a:cubicBezTo>
                      <a:pt x="1" y="15"/>
                      <a:pt x="1" y="15"/>
                      <a:pt x="1" y="15"/>
                    </a:cubicBezTo>
                    <a:moveTo>
                      <a:pt x="1" y="15"/>
                    </a:moveTo>
                    <a:cubicBezTo>
                      <a:pt x="1" y="15"/>
                      <a:pt x="1" y="15"/>
                      <a:pt x="1" y="15"/>
                    </a:cubicBezTo>
                    <a:cubicBezTo>
                      <a:pt x="1" y="15"/>
                      <a:pt x="1" y="15"/>
                      <a:pt x="1" y="15"/>
                    </a:cubicBezTo>
                    <a:moveTo>
                      <a:pt x="1" y="14"/>
                    </a:moveTo>
                    <a:cubicBezTo>
                      <a:pt x="1" y="14"/>
                      <a:pt x="1" y="14"/>
                      <a:pt x="1" y="15"/>
                    </a:cubicBezTo>
                    <a:cubicBezTo>
                      <a:pt x="1" y="14"/>
                      <a:pt x="1" y="14"/>
                      <a:pt x="1" y="14"/>
                    </a:cubicBezTo>
                    <a:moveTo>
                      <a:pt x="1" y="14"/>
                    </a:moveTo>
                    <a:cubicBezTo>
                      <a:pt x="1" y="14"/>
                      <a:pt x="1" y="14"/>
                      <a:pt x="1" y="14"/>
                    </a:cubicBezTo>
                    <a:cubicBezTo>
                      <a:pt x="1" y="14"/>
                      <a:pt x="1" y="14"/>
                      <a:pt x="1" y="14"/>
                    </a:cubicBezTo>
                    <a:moveTo>
                      <a:pt x="1" y="14"/>
                    </a:moveTo>
                    <a:cubicBezTo>
                      <a:pt x="1" y="14"/>
                      <a:pt x="1" y="14"/>
                      <a:pt x="1" y="14"/>
                    </a:cubicBezTo>
                    <a:cubicBezTo>
                      <a:pt x="1" y="14"/>
                      <a:pt x="1" y="14"/>
                      <a:pt x="1" y="14"/>
                    </a:cubicBezTo>
                    <a:moveTo>
                      <a:pt x="1" y="14"/>
                    </a:moveTo>
                    <a:cubicBezTo>
                      <a:pt x="1" y="14"/>
                      <a:pt x="1" y="14"/>
                      <a:pt x="1" y="14"/>
                    </a:cubicBezTo>
                    <a:cubicBezTo>
                      <a:pt x="1" y="14"/>
                      <a:pt x="1" y="14"/>
                      <a:pt x="1" y="14"/>
                    </a:cubicBezTo>
                    <a:moveTo>
                      <a:pt x="1" y="13"/>
                    </a:moveTo>
                    <a:cubicBezTo>
                      <a:pt x="1" y="13"/>
                      <a:pt x="1" y="13"/>
                      <a:pt x="1" y="13"/>
                    </a:cubicBezTo>
                    <a:cubicBezTo>
                      <a:pt x="1" y="13"/>
                      <a:pt x="1" y="13"/>
                      <a:pt x="1" y="13"/>
                    </a:cubicBezTo>
                    <a:moveTo>
                      <a:pt x="1" y="13"/>
                    </a:moveTo>
                    <a:cubicBezTo>
                      <a:pt x="1" y="13"/>
                      <a:pt x="1" y="13"/>
                      <a:pt x="1" y="13"/>
                    </a:cubicBezTo>
                    <a:cubicBezTo>
                      <a:pt x="1" y="13"/>
                      <a:pt x="1" y="13"/>
                      <a:pt x="1" y="13"/>
                    </a:cubicBezTo>
                    <a:moveTo>
                      <a:pt x="1" y="12"/>
                    </a:moveTo>
                    <a:cubicBezTo>
                      <a:pt x="1" y="12"/>
                      <a:pt x="1" y="13"/>
                      <a:pt x="1" y="13"/>
                    </a:cubicBezTo>
                    <a:cubicBezTo>
                      <a:pt x="1" y="13"/>
                      <a:pt x="1" y="12"/>
                      <a:pt x="1" y="12"/>
                    </a:cubicBezTo>
                    <a:moveTo>
                      <a:pt x="1" y="11"/>
                    </a:moveTo>
                    <a:cubicBezTo>
                      <a:pt x="1" y="12"/>
                      <a:pt x="1" y="12"/>
                      <a:pt x="1" y="12"/>
                    </a:cubicBezTo>
                    <a:cubicBezTo>
                      <a:pt x="1" y="12"/>
                      <a:pt x="1" y="12"/>
                      <a:pt x="1" y="11"/>
                    </a:cubicBezTo>
                    <a:moveTo>
                      <a:pt x="1" y="11"/>
                    </a:moveTo>
                    <a:cubicBezTo>
                      <a:pt x="1" y="11"/>
                      <a:pt x="1" y="11"/>
                      <a:pt x="1" y="11"/>
                    </a:cubicBezTo>
                    <a:cubicBezTo>
                      <a:pt x="1" y="11"/>
                      <a:pt x="1" y="11"/>
                      <a:pt x="1" y="11"/>
                    </a:cubicBezTo>
                    <a:moveTo>
                      <a:pt x="1" y="11"/>
                    </a:moveTo>
                    <a:cubicBezTo>
                      <a:pt x="1" y="11"/>
                      <a:pt x="1" y="11"/>
                      <a:pt x="1" y="11"/>
                    </a:cubicBezTo>
                    <a:cubicBezTo>
                      <a:pt x="1" y="11"/>
                      <a:pt x="1" y="11"/>
                      <a:pt x="1" y="11"/>
                    </a:cubicBezTo>
                    <a:moveTo>
                      <a:pt x="1" y="11"/>
                    </a:moveTo>
                    <a:cubicBezTo>
                      <a:pt x="1" y="11"/>
                      <a:pt x="1" y="11"/>
                      <a:pt x="1" y="11"/>
                    </a:cubicBezTo>
                    <a:cubicBezTo>
                      <a:pt x="1" y="11"/>
                      <a:pt x="1" y="11"/>
                      <a:pt x="1" y="11"/>
                    </a:cubicBezTo>
                    <a:moveTo>
                      <a:pt x="1" y="10"/>
                    </a:moveTo>
                    <a:cubicBezTo>
                      <a:pt x="1" y="10"/>
                      <a:pt x="1" y="11"/>
                      <a:pt x="1" y="11"/>
                    </a:cubicBezTo>
                    <a:cubicBezTo>
                      <a:pt x="1" y="11"/>
                      <a:pt x="1" y="10"/>
                      <a:pt x="1" y="10"/>
                    </a:cubicBezTo>
                    <a:moveTo>
                      <a:pt x="1" y="10"/>
                    </a:moveTo>
                    <a:cubicBezTo>
                      <a:pt x="1" y="10"/>
                      <a:pt x="1" y="10"/>
                      <a:pt x="1" y="10"/>
                    </a:cubicBezTo>
                    <a:cubicBezTo>
                      <a:pt x="1" y="10"/>
                      <a:pt x="1" y="10"/>
                      <a:pt x="1" y="10"/>
                    </a:cubicBezTo>
                    <a:moveTo>
                      <a:pt x="1" y="10"/>
                    </a:moveTo>
                    <a:cubicBezTo>
                      <a:pt x="1" y="10"/>
                      <a:pt x="1" y="10"/>
                      <a:pt x="1" y="10"/>
                    </a:cubicBezTo>
                    <a:cubicBezTo>
                      <a:pt x="1" y="10"/>
                      <a:pt x="1" y="10"/>
                      <a:pt x="1" y="10"/>
                    </a:cubicBezTo>
                    <a:moveTo>
                      <a:pt x="2" y="9"/>
                    </a:moveTo>
                    <a:cubicBezTo>
                      <a:pt x="2" y="10"/>
                      <a:pt x="1" y="10"/>
                      <a:pt x="1" y="10"/>
                    </a:cubicBezTo>
                    <a:cubicBezTo>
                      <a:pt x="1" y="10"/>
                      <a:pt x="2" y="10"/>
                      <a:pt x="2" y="9"/>
                    </a:cubicBezTo>
                    <a:moveTo>
                      <a:pt x="2" y="9"/>
                    </a:move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moveTo>
                      <a:pt x="2" y="8"/>
                    </a:moveTo>
                    <a:cubicBezTo>
                      <a:pt x="2" y="8"/>
                      <a:pt x="2" y="9"/>
                      <a:pt x="2" y="9"/>
                    </a:cubicBezTo>
                    <a:cubicBezTo>
                      <a:pt x="2" y="9"/>
                      <a:pt x="2" y="8"/>
                      <a:pt x="2" y="8"/>
                    </a:cubicBezTo>
                    <a:moveTo>
                      <a:pt x="2" y="8"/>
                    </a:move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moveTo>
                      <a:pt x="2" y="8"/>
                    </a:move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moveTo>
                      <a:pt x="2" y="8"/>
                    </a:move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moveTo>
                      <a:pt x="2" y="7"/>
                    </a:moveTo>
                    <a:cubicBezTo>
                      <a:pt x="2" y="7"/>
                      <a:pt x="2" y="7"/>
                      <a:pt x="2" y="7"/>
                    </a:cubicBezTo>
                    <a:cubicBezTo>
                      <a:pt x="2" y="7"/>
                      <a:pt x="2" y="7"/>
                      <a:pt x="2" y="7"/>
                    </a:cubicBezTo>
                    <a:moveTo>
                      <a:pt x="2" y="7"/>
                    </a:moveTo>
                    <a:cubicBezTo>
                      <a:pt x="2" y="7"/>
                      <a:pt x="2" y="7"/>
                      <a:pt x="2" y="7"/>
                    </a:cubicBezTo>
                    <a:cubicBezTo>
                      <a:pt x="2" y="7"/>
                      <a:pt x="2" y="7"/>
                      <a:pt x="2" y="7"/>
                    </a:cubicBezTo>
                    <a:moveTo>
                      <a:pt x="2" y="7"/>
                    </a:moveTo>
                    <a:cubicBezTo>
                      <a:pt x="2" y="7"/>
                      <a:pt x="2" y="7"/>
                      <a:pt x="2" y="7"/>
                    </a:cubicBezTo>
                    <a:cubicBezTo>
                      <a:pt x="2" y="7"/>
                      <a:pt x="2" y="7"/>
                      <a:pt x="2" y="7"/>
                    </a:cubicBezTo>
                    <a:moveTo>
                      <a:pt x="2" y="6"/>
                    </a:moveTo>
                    <a:cubicBezTo>
                      <a:pt x="2" y="7"/>
                      <a:pt x="2" y="7"/>
                      <a:pt x="2" y="7"/>
                    </a:cubicBezTo>
                    <a:cubicBezTo>
                      <a:pt x="2" y="7"/>
                      <a:pt x="2" y="7"/>
                      <a:pt x="2" y="6"/>
                    </a:cubicBezTo>
                    <a:moveTo>
                      <a:pt x="2" y="6"/>
                    </a:moveTo>
                    <a:cubicBezTo>
                      <a:pt x="2" y="6"/>
                      <a:pt x="2" y="6"/>
                      <a:pt x="2" y="6"/>
                    </a:cubicBezTo>
                    <a:cubicBezTo>
                      <a:pt x="2" y="6"/>
                      <a:pt x="2" y="6"/>
                      <a:pt x="2" y="6"/>
                    </a:cubicBezTo>
                    <a:moveTo>
                      <a:pt x="2" y="5"/>
                    </a:moveTo>
                    <a:cubicBezTo>
                      <a:pt x="2" y="6"/>
                      <a:pt x="2" y="6"/>
                      <a:pt x="2" y="6"/>
                    </a:cubicBezTo>
                    <a:cubicBezTo>
                      <a:pt x="2" y="6"/>
                      <a:pt x="2" y="6"/>
                      <a:pt x="2" y="5"/>
                    </a:cubicBezTo>
                    <a:moveTo>
                      <a:pt x="2" y="5"/>
                    </a:move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moveTo>
                      <a:pt x="2" y="5"/>
                    </a:move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moveTo>
                      <a:pt x="3" y="4"/>
                    </a:move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3" y="5"/>
                      <a:pt x="3" y="4"/>
                    </a:cubicBezTo>
                    <a:moveTo>
                      <a:pt x="3" y="4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moveTo>
                      <a:pt x="3" y="4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moveTo>
                      <a:pt x="3" y="4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moveTo>
                      <a:pt x="3" y="3"/>
                    </a:moveTo>
                    <a:cubicBezTo>
                      <a:pt x="3" y="3"/>
                      <a:pt x="3" y="4"/>
                      <a:pt x="3" y="4"/>
                    </a:cubicBezTo>
                    <a:cubicBezTo>
                      <a:pt x="3" y="4"/>
                      <a:pt x="3" y="3"/>
                      <a:pt x="3" y="3"/>
                    </a:cubicBezTo>
                    <a:moveTo>
                      <a:pt x="3" y="3"/>
                    </a:move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moveTo>
                      <a:pt x="3" y="3"/>
                    </a:move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moveTo>
                      <a:pt x="3" y="3"/>
                    </a:move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moveTo>
                      <a:pt x="3" y="2"/>
                    </a:move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moveTo>
                      <a:pt x="3" y="2"/>
                    </a:move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moveTo>
                      <a:pt x="3" y="2"/>
                    </a:move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moveTo>
                      <a:pt x="3" y="1"/>
                    </a:moveTo>
                    <a:cubicBezTo>
                      <a:pt x="3" y="1"/>
                      <a:pt x="3" y="2"/>
                      <a:pt x="3" y="2"/>
                    </a:cubicBezTo>
                    <a:cubicBezTo>
                      <a:pt x="3" y="2"/>
                      <a:pt x="3" y="1"/>
                      <a:pt x="3" y="1"/>
                    </a:cubicBezTo>
                    <a:moveTo>
                      <a:pt x="3" y="1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moveTo>
                      <a:pt x="3" y="1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moveTo>
                      <a:pt x="4" y="1"/>
                    </a:move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moveTo>
                      <a:pt x="4" y="0"/>
                    </a:moveTo>
                    <a:cubicBezTo>
                      <a:pt x="4" y="0"/>
                      <a:pt x="4" y="0"/>
                      <a:pt x="4" y="1"/>
                    </a:cubicBezTo>
                    <a:cubicBezTo>
                      <a:pt x="4" y="0"/>
                      <a:pt x="4" y="0"/>
                      <a:pt x="4" y="0"/>
                    </a:cubicBezTo>
                    <a:moveTo>
                      <a:pt x="4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</a:path>
                </a:pathLst>
              </a:custGeom>
              <a:solidFill>
                <a:srgbClr val="E56A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1" anchor="t" anchorCtr="0" compatLnSpc="1">
                <a:prstTxWarp prst="textNoShape">
                  <a:avLst/>
                </a:prstTxWarp>
              </a:bodyPr>
              <a:lstStyle/>
              <a:p>
                <a:pPr algn="r" rtl="1"/>
                <a:endParaRPr lang="ar-SA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82" name="مستطيل 100">
                <a:extLst>
                  <a:ext uri="{FF2B5EF4-FFF2-40B4-BE49-F238E27FC236}">
                    <a16:creationId xmlns:a16="http://schemas.microsoft.com/office/drawing/2014/main" id="{17407F6B-135A-221A-DD4E-4E5AE87102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10341042" y="5337249"/>
                <a:ext cx="139700" cy="190500"/>
              </a:xfrm>
              <a:prstGeom prst="rect">
                <a:avLst/>
              </a:pr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1" anchor="t" anchorCtr="0" compatLnSpc="1">
                <a:prstTxWarp prst="textNoShape">
                  <a:avLst/>
                </a:prstTxWarp>
              </a:bodyPr>
              <a:lstStyle/>
              <a:p>
                <a:pPr algn="r" rtl="1"/>
                <a:endParaRPr lang="ar-SA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83" name="مستطيل 101">
                <a:extLst>
                  <a:ext uri="{FF2B5EF4-FFF2-40B4-BE49-F238E27FC236}">
                    <a16:creationId xmlns:a16="http://schemas.microsoft.com/office/drawing/2014/main" id="{8398D8D6-5013-3FA0-12BE-E02AAF758AA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10316385" y="5277899"/>
                <a:ext cx="171522" cy="3231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rtlCol="1" anchor="t" anchorCtr="0" compatLnSpc="1">
                <a:prstTxWarp prst="textNoShape">
                  <a:avLst/>
                </a:prstTxWarp>
                <a:spAutoFit/>
              </a:bodyPr>
              <a:lstStyle>
                <a:lvl1pPr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r" defTabSz="914400" rtl="1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ar-SA" sz="2100" b="1" dirty="0">
                    <a:solidFill>
                      <a:srgbClr val="FF9936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3</a:t>
                </a:r>
                <a:endParaRPr kumimoji="0" lang="ar-SA" altLang="en-US" sz="1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sp>
          <p:nvSpPr>
            <p:cNvPr id="67" name="شكل بيضاوي 107">
              <a:extLst>
                <a:ext uri="{FF2B5EF4-FFF2-40B4-BE49-F238E27FC236}">
                  <a16:creationId xmlns:a16="http://schemas.microsoft.com/office/drawing/2014/main" id="{E1A9530C-11C1-3D4E-B528-F422301A2F3F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9318625" y="4042166"/>
              <a:ext cx="273050" cy="276225"/>
            </a:xfrm>
            <a:prstGeom prst="ellipse">
              <a:avLst/>
            </a:pr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ar-SA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8" name="شكل بيضاوي 108">
              <a:extLst>
                <a:ext uri="{FF2B5EF4-FFF2-40B4-BE49-F238E27FC236}">
                  <a16:creationId xmlns:a16="http://schemas.microsoft.com/office/drawing/2014/main" id="{DD0BC1FD-D974-5E9B-F513-0BD61A32F104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9377362" y="4104078"/>
              <a:ext cx="155575" cy="153988"/>
            </a:xfrm>
            <a:prstGeom prst="ellipse">
              <a:avLst/>
            </a:prstGeom>
            <a:solidFill>
              <a:srgbClr val="FAFC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ar-SA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9" name="شكل حر 109">
              <a:extLst>
                <a:ext uri="{FF2B5EF4-FFF2-40B4-BE49-F238E27FC236}">
                  <a16:creationId xmlns:a16="http://schemas.microsoft.com/office/drawing/2014/main" id="{37FBA7D3-6DAF-0EB5-A39A-B5E5B9BE5513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0006012" y="1302141"/>
              <a:ext cx="377825" cy="323850"/>
            </a:xfrm>
            <a:custGeom>
              <a:avLst/>
              <a:gdLst>
                <a:gd name="T0" fmla="*/ 0 w 155"/>
                <a:gd name="T1" fmla="*/ 0 h 133"/>
                <a:gd name="T2" fmla="*/ 104 w 155"/>
                <a:gd name="T3" fmla="*/ 133 h 133"/>
                <a:gd name="T4" fmla="*/ 0 w 155"/>
                <a:gd name="T5" fmla="*/ 0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5" h="133">
                  <a:moveTo>
                    <a:pt x="0" y="0"/>
                  </a:moveTo>
                  <a:cubicBezTo>
                    <a:pt x="0" y="0"/>
                    <a:pt x="117" y="30"/>
                    <a:pt x="104" y="133"/>
                  </a:cubicBezTo>
                  <a:cubicBezTo>
                    <a:pt x="104" y="133"/>
                    <a:pt x="155" y="1"/>
                    <a:pt x="0" y="0"/>
                  </a:cubicBezTo>
                </a:path>
              </a:pathLst>
            </a:custGeom>
            <a:solidFill>
              <a:srgbClr val="CECE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ar-SA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0" name="شكل حر 110">
              <a:extLst>
                <a:ext uri="{FF2B5EF4-FFF2-40B4-BE49-F238E27FC236}">
                  <a16:creationId xmlns:a16="http://schemas.microsoft.com/office/drawing/2014/main" id="{D7F56A9A-BC91-D6A2-BA4C-AAE943E7953C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9848849" y="1218003"/>
              <a:ext cx="379413" cy="325438"/>
            </a:xfrm>
            <a:custGeom>
              <a:avLst/>
              <a:gdLst>
                <a:gd name="T0" fmla="*/ 0 w 155"/>
                <a:gd name="T1" fmla="*/ 0 h 133"/>
                <a:gd name="T2" fmla="*/ 104 w 155"/>
                <a:gd name="T3" fmla="*/ 133 h 133"/>
                <a:gd name="T4" fmla="*/ 0 w 155"/>
                <a:gd name="T5" fmla="*/ 0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5" h="133">
                  <a:moveTo>
                    <a:pt x="0" y="0"/>
                  </a:moveTo>
                  <a:cubicBezTo>
                    <a:pt x="0" y="0"/>
                    <a:pt x="117" y="30"/>
                    <a:pt x="104" y="133"/>
                  </a:cubicBezTo>
                  <a:cubicBezTo>
                    <a:pt x="104" y="133"/>
                    <a:pt x="155" y="1"/>
                    <a:pt x="0" y="0"/>
                  </a:cubicBezTo>
                </a:path>
              </a:pathLst>
            </a:custGeom>
            <a:solidFill>
              <a:srgbClr val="CECE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ar-SA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1" name="شكل حر 111">
              <a:extLst>
                <a:ext uri="{FF2B5EF4-FFF2-40B4-BE49-F238E27FC236}">
                  <a16:creationId xmlns:a16="http://schemas.microsoft.com/office/drawing/2014/main" id="{897C2195-FFBB-E00D-8A82-9847B393A0F7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1817349" y="2205428"/>
              <a:ext cx="344488" cy="357188"/>
            </a:xfrm>
            <a:custGeom>
              <a:avLst/>
              <a:gdLst>
                <a:gd name="T0" fmla="*/ 56 w 141"/>
                <a:gd name="T1" fmla="*/ 0 h 146"/>
                <a:gd name="T2" fmla="*/ 141 w 141"/>
                <a:gd name="T3" fmla="*/ 146 h 146"/>
                <a:gd name="T4" fmla="*/ 56 w 141"/>
                <a:gd name="T5" fmla="*/ 0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1" h="146">
                  <a:moveTo>
                    <a:pt x="56" y="0"/>
                  </a:moveTo>
                  <a:cubicBezTo>
                    <a:pt x="0" y="145"/>
                    <a:pt x="141" y="146"/>
                    <a:pt x="141" y="146"/>
                  </a:cubicBezTo>
                  <a:cubicBezTo>
                    <a:pt x="41" y="120"/>
                    <a:pt x="56" y="0"/>
                    <a:pt x="56" y="0"/>
                  </a:cubicBezTo>
                </a:path>
              </a:pathLst>
            </a:custGeom>
            <a:solidFill>
              <a:srgbClr val="CECE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ar-SA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2" name="شكل حر 112">
              <a:extLst>
                <a:ext uri="{FF2B5EF4-FFF2-40B4-BE49-F238E27FC236}">
                  <a16:creationId xmlns:a16="http://schemas.microsoft.com/office/drawing/2014/main" id="{6E5C596F-08F4-5027-B060-84E135457C4A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1952287" y="2321316"/>
              <a:ext cx="344488" cy="357188"/>
            </a:xfrm>
            <a:custGeom>
              <a:avLst/>
              <a:gdLst>
                <a:gd name="T0" fmla="*/ 56 w 141"/>
                <a:gd name="T1" fmla="*/ 0 h 146"/>
                <a:gd name="T2" fmla="*/ 141 w 141"/>
                <a:gd name="T3" fmla="*/ 146 h 146"/>
                <a:gd name="T4" fmla="*/ 56 w 141"/>
                <a:gd name="T5" fmla="*/ 0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1" h="146">
                  <a:moveTo>
                    <a:pt x="56" y="0"/>
                  </a:moveTo>
                  <a:cubicBezTo>
                    <a:pt x="0" y="145"/>
                    <a:pt x="141" y="146"/>
                    <a:pt x="141" y="146"/>
                  </a:cubicBezTo>
                  <a:cubicBezTo>
                    <a:pt x="41" y="120"/>
                    <a:pt x="56" y="0"/>
                    <a:pt x="56" y="0"/>
                  </a:cubicBezTo>
                </a:path>
              </a:pathLst>
            </a:custGeom>
            <a:solidFill>
              <a:srgbClr val="CECE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ar-SA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3" name="شكل حر 113">
              <a:extLst>
                <a:ext uri="{FF2B5EF4-FFF2-40B4-BE49-F238E27FC236}">
                  <a16:creationId xmlns:a16="http://schemas.microsoft.com/office/drawing/2014/main" id="{85E1467C-25F4-9A29-7CB0-82786964C167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8472487" y="1259278"/>
              <a:ext cx="379413" cy="325438"/>
            </a:xfrm>
            <a:custGeom>
              <a:avLst/>
              <a:gdLst>
                <a:gd name="T0" fmla="*/ 155 w 155"/>
                <a:gd name="T1" fmla="*/ 0 h 133"/>
                <a:gd name="T2" fmla="*/ 51 w 155"/>
                <a:gd name="T3" fmla="*/ 133 h 133"/>
                <a:gd name="T4" fmla="*/ 155 w 155"/>
                <a:gd name="T5" fmla="*/ 0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5" h="133">
                  <a:moveTo>
                    <a:pt x="155" y="0"/>
                  </a:moveTo>
                  <a:cubicBezTo>
                    <a:pt x="0" y="1"/>
                    <a:pt x="51" y="133"/>
                    <a:pt x="51" y="133"/>
                  </a:cubicBezTo>
                  <a:cubicBezTo>
                    <a:pt x="38" y="30"/>
                    <a:pt x="155" y="0"/>
                    <a:pt x="155" y="0"/>
                  </a:cubicBezTo>
                </a:path>
              </a:pathLst>
            </a:custGeom>
            <a:solidFill>
              <a:srgbClr val="CECE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ar-SA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4" name="شكل حر 114">
              <a:extLst>
                <a:ext uri="{FF2B5EF4-FFF2-40B4-BE49-F238E27FC236}">
                  <a16:creationId xmlns:a16="http://schemas.microsoft.com/office/drawing/2014/main" id="{11853AE4-A485-DA78-D323-3ED78194AF1D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8628062" y="1176728"/>
              <a:ext cx="379413" cy="325438"/>
            </a:xfrm>
            <a:custGeom>
              <a:avLst/>
              <a:gdLst>
                <a:gd name="T0" fmla="*/ 155 w 155"/>
                <a:gd name="T1" fmla="*/ 0 h 133"/>
                <a:gd name="T2" fmla="*/ 51 w 155"/>
                <a:gd name="T3" fmla="*/ 133 h 133"/>
                <a:gd name="T4" fmla="*/ 155 w 155"/>
                <a:gd name="T5" fmla="*/ 0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5" h="133">
                  <a:moveTo>
                    <a:pt x="155" y="0"/>
                  </a:moveTo>
                  <a:cubicBezTo>
                    <a:pt x="0" y="1"/>
                    <a:pt x="51" y="133"/>
                    <a:pt x="51" y="133"/>
                  </a:cubicBezTo>
                  <a:cubicBezTo>
                    <a:pt x="38" y="30"/>
                    <a:pt x="155" y="0"/>
                    <a:pt x="155" y="0"/>
                  </a:cubicBezTo>
                </a:path>
              </a:pathLst>
            </a:custGeom>
            <a:solidFill>
              <a:srgbClr val="CECE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ar-SA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5" name="شكل حر 115">
              <a:extLst>
                <a:ext uri="{FF2B5EF4-FFF2-40B4-BE49-F238E27FC236}">
                  <a16:creationId xmlns:a16="http://schemas.microsoft.com/office/drawing/2014/main" id="{629AFBDA-3321-1B8F-9E83-CA0415AC8B1F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7186613" y="1371991"/>
              <a:ext cx="1558925" cy="1319213"/>
            </a:xfrm>
            <a:custGeom>
              <a:avLst/>
              <a:gdLst>
                <a:gd name="T0" fmla="*/ 0 w 638"/>
                <a:gd name="T1" fmla="*/ 194 h 539"/>
                <a:gd name="T2" fmla="*/ 0 w 638"/>
                <a:gd name="T3" fmla="*/ 193 h 539"/>
                <a:gd name="T4" fmla="*/ 444 w 638"/>
                <a:gd name="T5" fmla="*/ 95 h 539"/>
                <a:gd name="T6" fmla="*/ 543 w 638"/>
                <a:gd name="T7" fmla="*/ 539 h 539"/>
                <a:gd name="T8" fmla="*/ 543 w 638"/>
                <a:gd name="T9" fmla="*/ 539 h 539"/>
                <a:gd name="T10" fmla="*/ 0 w 638"/>
                <a:gd name="T11" fmla="*/ 194 h 5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8" h="539">
                  <a:moveTo>
                    <a:pt x="0" y="194"/>
                  </a:moveTo>
                  <a:cubicBezTo>
                    <a:pt x="0" y="193"/>
                    <a:pt x="0" y="193"/>
                    <a:pt x="0" y="193"/>
                  </a:cubicBezTo>
                  <a:cubicBezTo>
                    <a:pt x="96" y="44"/>
                    <a:pt x="295" y="0"/>
                    <a:pt x="444" y="95"/>
                  </a:cubicBezTo>
                  <a:cubicBezTo>
                    <a:pt x="594" y="191"/>
                    <a:pt x="638" y="390"/>
                    <a:pt x="543" y="539"/>
                  </a:cubicBezTo>
                  <a:cubicBezTo>
                    <a:pt x="543" y="539"/>
                    <a:pt x="543" y="539"/>
                    <a:pt x="543" y="539"/>
                  </a:cubicBezTo>
                  <a:cubicBezTo>
                    <a:pt x="0" y="194"/>
                    <a:pt x="0" y="194"/>
                    <a:pt x="0" y="194"/>
                  </a:cubicBezTo>
                </a:path>
              </a:pathLst>
            </a:custGeom>
            <a:solidFill>
              <a:srgbClr val="EA55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ar-SA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6" name="شكل حر 116">
              <a:extLst>
                <a:ext uri="{FF2B5EF4-FFF2-40B4-BE49-F238E27FC236}">
                  <a16:creationId xmlns:a16="http://schemas.microsoft.com/office/drawing/2014/main" id="{1F52435C-2353-A001-A853-9F46743F1423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7400924" y="2661041"/>
              <a:ext cx="17463" cy="30163"/>
            </a:xfrm>
            <a:custGeom>
              <a:avLst/>
              <a:gdLst>
                <a:gd name="T0" fmla="*/ 7 w 7"/>
                <a:gd name="T1" fmla="*/ 0 h 12"/>
                <a:gd name="T2" fmla="*/ 0 w 7"/>
                <a:gd name="T3" fmla="*/ 12 h 12"/>
                <a:gd name="T4" fmla="*/ 7 w 7"/>
                <a:gd name="T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12">
                  <a:moveTo>
                    <a:pt x="7" y="0"/>
                  </a:moveTo>
                  <a:cubicBezTo>
                    <a:pt x="5" y="4"/>
                    <a:pt x="2" y="8"/>
                    <a:pt x="0" y="12"/>
                  </a:cubicBezTo>
                  <a:cubicBezTo>
                    <a:pt x="2" y="8"/>
                    <a:pt x="5" y="4"/>
                    <a:pt x="7" y="0"/>
                  </a:cubicBezTo>
                </a:path>
              </a:pathLst>
            </a:custGeom>
            <a:solidFill>
              <a:srgbClr val="FAFC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ar-SA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7" name="شكل حر 117">
              <a:extLst>
                <a:ext uri="{FF2B5EF4-FFF2-40B4-BE49-F238E27FC236}">
                  <a16:creationId xmlns:a16="http://schemas.microsoft.com/office/drawing/2014/main" id="{73423E1D-8CF5-6340-AC55-7D55398D16B1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7332662" y="1611703"/>
              <a:ext cx="363538" cy="1079500"/>
            </a:xfrm>
            <a:custGeom>
              <a:avLst/>
              <a:gdLst>
                <a:gd name="T0" fmla="*/ 0 w 149"/>
                <a:gd name="T1" fmla="*/ 0 h 441"/>
                <a:gd name="T2" fmla="*/ 0 w 149"/>
                <a:gd name="T3" fmla="*/ 2 h 441"/>
                <a:gd name="T4" fmla="*/ 44 w 149"/>
                <a:gd name="T5" fmla="*/ 139 h 441"/>
                <a:gd name="T6" fmla="*/ 39 w 149"/>
                <a:gd name="T7" fmla="*/ 394 h 441"/>
                <a:gd name="T8" fmla="*/ 114 w 149"/>
                <a:gd name="T9" fmla="*/ 441 h 441"/>
                <a:gd name="T10" fmla="*/ 114 w 149"/>
                <a:gd name="T11" fmla="*/ 441 h 441"/>
                <a:gd name="T12" fmla="*/ 114 w 149"/>
                <a:gd name="T13" fmla="*/ 441 h 441"/>
                <a:gd name="T14" fmla="*/ 121 w 149"/>
                <a:gd name="T15" fmla="*/ 429 h 441"/>
                <a:gd name="T16" fmla="*/ 135 w 149"/>
                <a:gd name="T17" fmla="*/ 391 h 441"/>
                <a:gd name="T18" fmla="*/ 143 w 149"/>
                <a:gd name="T19" fmla="*/ 278 h 441"/>
                <a:gd name="T20" fmla="*/ 88 w 149"/>
                <a:gd name="T21" fmla="*/ 95 h 441"/>
                <a:gd name="T22" fmla="*/ 0 w 149"/>
                <a:gd name="T23" fmla="*/ 0 h 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49" h="441">
                  <a:moveTo>
                    <a:pt x="0" y="0"/>
                  </a:moveTo>
                  <a:cubicBezTo>
                    <a:pt x="0" y="1"/>
                    <a:pt x="0" y="1"/>
                    <a:pt x="0" y="2"/>
                  </a:cubicBezTo>
                  <a:cubicBezTo>
                    <a:pt x="18" y="47"/>
                    <a:pt x="33" y="91"/>
                    <a:pt x="44" y="139"/>
                  </a:cubicBezTo>
                  <a:cubicBezTo>
                    <a:pt x="61" y="221"/>
                    <a:pt x="56" y="312"/>
                    <a:pt x="39" y="394"/>
                  </a:cubicBezTo>
                  <a:cubicBezTo>
                    <a:pt x="114" y="441"/>
                    <a:pt x="114" y="441"/>
                    <a:pt x="114" y="441"/>
                  </a:cubicBezTo>
                  <a:cubicBezTo>
                    <a:pt x="114" y="441"/>
                    <a:pt x="114" y="441"/>
                    <a:pt x="114" y="441"/>
                  </a:cubicBezTo>
                  <a:cubicBezTo>
                    <a:pt x="114" y="441"/>
                    <a:pt x="114" y="441"/>
                    <a:pt x="114" y="441"/>
                  </a:cubicBezTo>
                  <a:cubicBezTo>
                    <a:pt x="116" y="437"/>
                    <a:pt x="119" y="433"/>
                    <a:pt x="121" y="429"/>
                  </a:cubicBezTo>
                  <a:cubicBezTo>
                    <a:pt x="128" y="418"/>
                    <a:pt x="133" y="406"/>
                    <a:pt x="135" y="391"/>
                  </a:cubicBezTo>
                  <a:cubicBezTo>
                    <a:pt x="141" y="359"/>
                    <a:pt x="149" y="327"/>
                    <a:pt x="143" y="278"/>
                  </a:cubicBezTo>
                  <a:cubicBezTo>
                    <a:pt x="137" y="214"/>
                    <a:pt x="118" y="152"/>
                    <a:pt x="88" y="95"/>
                  </a:cubicBezTo>
                  <a:cubicBezTo>
                    <a:pt x="68" y="57"/>
                    <a:pt x="32" y="27"/>
                    <a:pt x="0" y="0"/>
                  </a:cubicBezTo>
                </a:path>
              </a:pathLst>
            </a:custGeom>
            <a:solidFill>
              <a:srgbClr val="F3918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ar-SA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114" name="مربع نص 113">
            <a:extLst>
              <a:ext uri="{FF2B5EF4-FFF2-40B4-BE49-F238E27FC236}">
                <a16:creationId xmlns:a16="http://schemas.microsoft.com/office/drawing/2014/main" id="{70EF761F-58B8-5E2E-C03B-3F3ED63B4E0E}"/>
              </a:ext>
            </a:extLst>
          </p:cNvPr>
          <p:cNvSpPr txBox="1"/>
          <p:nvPr/>
        </p:nvSpPr>
        <p:spPr>
          <a:xfrm flipH="1">
            <a:off x="4136897" y="5386593"/>
            <a:ext cx="3355339" cy="1396127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1">
            <a:spAutoFit/>
          </a:bodyPr>
          <a:lstStyle/>
          <a:p>
            <a:pPr algn="ctr" rtl="1"/>
            <a:r>
              <a:rPr lang="ar-SA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الحد الأقصى للوقت: </a:t>
            </a:r>
          </a:p>
          <a:p>
            <a:pPr algn="ctr" rtl="1"/>
            <a:r>
              <a:rPr lang="ar-SA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 دقائق</a:t>
            </a:r>
          </a:p>
        </p:txBody>
      </p:sp>
      <p:grpSp>
        <p:nvGrpSpPr>
          <p:cNvPr id="122" name="مجموعة 121">
            <a:extLst>
              <a:ext uri="{FF2B5EF4-FFF2-40B4-BE49-F238E27FC236}">
                <a16:creationId xmlns:a16="http://schemas.microsoft.com/office/drawing/2014/main" id="{67D17DA2-1C0C-8CCA-642B-C40A7DF7D123}"/>
              </a:ext>
            </a:extLst>
          </p:cNvPr>
          <p:cNvGrpSpPr/>
          <p:nvPr/>
        </p:nvGrpSpPr>
        <p:grpSpPr>
          <a:xfrm>
            <a:off x="1" y="-18272"/>
            <a:ext cx="8225999" cy="1087472"/>
            <a:chOff x="1" y="-96656"/>
            <a:chExt cx="12192004" cy="1087472"/>
          </a:xfrm>
        </p:grpSpPr>
        <p:sp>
          <p:nvSpPr>
            <p:cNvPr id="120" name="Rectangle 7">
              <a:extLst>
                <a:ext uri="{FF2B5EF4-FFF2-40B4-BE49-F238E27FC236}">
                  <a16:creationId xmlns:a16="http://schemas.microsoft.com/office/drawing/2014/main" id="{3728269C-EE56-3E56-55BF-195403E7E9E2}"/>
                </a:ext>
              </a:extLst>
            </p:cNvPr>
            <p:cNvSpPr/>
            <p:nvPr/>
          </p:nvSpPr>
          <p:spPr>
            <a:xfrm>
              <a:off x="1" y="-96656"/>
              <a:ext cx="12191999" cy="1004887"/>
            </a:xfrm>
            <a:prstGeom prst="rect">
              <a:avLst/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lvl="2" algn="r" rtl="1">
                <a:defRPr/>
              </a:pPr>
              <a:r>
                <a:rPr lang="ar-SA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تطبيق</a:t>
              </a:r>
              <a:endParaRPr lang="en-US" sz="4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1" name="مثلث متساوي الساقين 120">
              <a:extLst>
                <a:ext uri="{FF2B5EF4-FFF2-40B4-BE49-F238E27FC236}">
                  <a16:creationId xmlns:a16="http://schemas.microsoft.com/office/drawing/2014/main" id="{F468DD71-057A-987F-D531-B8289B27764E}"/>
                </a:ext>
              </a:extLst>
            </p:cNvPr>
            <p:cNvSpPr/>
            <p:nvPr/>
          </p:nvSpPr>
          <p:spPr>
            <a:xfrm rot="16200000">
              <a:off x="11242565" y="41375"/>
              <a:ext cx="1020604" cy="878277"/>
            </a:xfrm>
            <a:prstGeom prst="triangle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3" name="مربع نص 2">
            <a:extLst>
              <a:ext uri="{FF2B5EF4-FFF2-40B4-BE49-F238E27FC236}">
                <a16:creationId xmlns:a16="http://schemas.microsoft.com/office/drawing/2014/main" id="{C97E467B-2297-48E7-8F26-A0B87CB2824A}"/>
              </a:ext>
            </a:extLst>
          </p:cNvPr>
          <p:cNvSpPr txBox="1"/>
          <p:nvPr/>
        </p:nvSpPr>
        <p:spPr>
          <a:xfrm>
            <a:off x="49867" y="1122907"/>
            <a:ext cx="7502348" cy="1549783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rtl="1">
              <a:lnSpc>
                <a:spcPct val="115000"/>
              </a:lnSpc>
              <a:spcAft>
                <a:spcPts val="1000"/>
              </a:spcAft>
            </a:pPr>
            <a:r>
              <a:rPr lang="ar-SA" sz="2800" dirty="0">
                <a:effectLst/>
                <a:latin typeface="Lotus-Light"/>
                <a:ea typeface="Calibri" panose="020F0502020204030204" pitchFamily="34" charset="0"/>
                <a:cs typeface="Lotus-Light"/>
              </a:rPr>
              <a:t>تكونت صورة بوساطة مرآة محدبة، فإذا كان</a:t>
            </a:r>
            <a:r>
              <a:rPr lang="en-US" sz="2800" dirty="0">
                <a:effectLst/>
                <a:latin typeface="Lotus-Light"/>
                <a:ea typeface="Calibri" panose="020F0502020204030204" pitchFamily="34" charset="0"/>
                <a:cs typeface="Arial" panose="020B0604020202020204" pitchFamily="34" charset="0"/>
              </a:rPr>
              <a:t>  </a:t>
            </a:r>
            <a:r>
              <a:rPr lang="ar-SA" sz="2800" dirty="0">
                <a:effectLst/>
                <a:latin typeface="Lotus-Light"/>
                <a:ea typeface="Calibri" panose="020F0502020204030204" pitchFamily="34" charset="0"/>
                <a:cs typeface="Lotus-Light"/>
              </a:rPr>
              <a:t>بعد الصورة </a:t>
            </a:r>
            <a:r>
              <a:rPr lang="en-US" sz="2800" dirty="0">
                <a:effectLst/>
                <a:latin typeface="UniMath-Regular"/>
                <a:ea typeface="Calibri" panose="020F0502020204030204" pitchFamily="34" charset="0"/>
                <a:cs typeface="Arial" panose="020B0604020202020204" pitchFamily="34" charset="0"/>
              </a:rPr>
              <a:t>24 cm </a:t>
            </a:r>
            <a:r>
              <a:rPr lang="ar-SA" sz="2800" dirty="0">
                <a:effectLst/>
                <a:latin typeface="Lotus-Light"/>
                <a:ea typeface="Calibri" panose="020F0502020204030204" pitchFamily="34" charset="0"/>
                <a:cs typeface="Lotus-Light"/>
              </a:rPr>
              <a:t>خلف المرآة</a:t>
            </a:r>
            <a:r>
              <a:rPr lang="ar-SA" sz="2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ar-SA" sz="2800" dirty="0">
                <a:effectLst/>
                <a:latin typeface="Lotus-Light"/>
                <a:ea typeface="Calibri" panose="020F0502020204030204" pitchFamily="34" charset="0"/>
                <a:cs typeface="Lotus-Light"/>
              </a:rPr>
              <a:t>وحجمها يساوي </a:t>
            </a:r>
            <a:r>
              <a:rPr lang="en-US" sz="2800" dirty="0">
                <a:effectLst/>
                <a:latin typeface="UniMath-Regular"/>
                <a:ea typeface="Calibri" panose="020F0502020204030204" pitchFamily="34" charset="0"/>
                <a:cs typeface="Arial" panose="020B0604020202020204" pitchFamily="34" charset="0"/>
              </a:rPr>
              <a:t>3/4 </a:t>
            </a:r>
            <a:r>
              <a:rPr lang="ar-SA" sz="2800" dirty="0">
                <a:effectLst/>
                <a:latin typeface="Lotus-Light"/>
                <a:ea typeface="Calibri" panose="020F0502020204030204" pitchFamily="34" charset="0"/>
                <a:cs typeface="Lotus-Light"/>
              </a:rPr>
              <a:t>حجم الجسم</a:t>
            </a:r>
            <a:r>
              <a:rPr lang="ar-SA" sz="2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فما </a:t>
            </a:r>
            <a:r>
              <a:rPr lang="ar-SA" sz="2800" dirty="0">
                <a:effectLst/>
                <a:latin typeface="Lotus-Light"/>
                <a:ea typeface="Calibri" panose="020F0502020204030204" pitchFamily="34" charset="0"/>
                <a:cs typeface="Lotus-Light"/>
              </a:rPr>
              <a:t>البعد البؤري لهذه المرآة؟</a:t>
            </a:r>
            <a:endParaRPr lang="en-GB" sz="2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CC587C60-A65E-FAE7-734B-CBDAC22F16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143" y="2816832"/>
            <a:ext cx="4100793" cy="3771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6547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2306BD26-8E56-7825-6FC4-0A1E4ECD223F}"/>
              </a:ext>
            </a:extLst>
          </p:cNvPr>
          <p:cNvSpPr/>
          <p:nvPr/>
        </p:nvSpPr>
        <p:spPr>
          <a:xfrm>
            <a:off x="2" y="-7695"/>
            <a:ext cx="12192000" cy="100488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914400" marR="0" lvl="2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0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مهمة ادائية : قارني بين التدفق الضوئي والاستضاءة وشدة الإضاءة  </a:t>
            </a:r>
            <a:endParaRPr kumimoji="0" lang="en-US" sz="40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مثلث متساوي الساقين 6">
            <a:extLst>
              <a:ext uri="{FF2B5EF4-FFF2-40B4-BE49-F238E27FC236}">
                <a16:creationId xmlns:a16="http://schemas.microsoft.com/office/drawing/2014/main" id="{2CBEA176-0A58-11B3-D6D6-9E2C9DB29A90}"/>
              </a:ext>
            </a:extLst>
          </p:cNvPr>
          <p:cNvSpPr/>
          <p:nvPr/>
        </p:nvSpPr>
        <p:spPr>
          <a:xfrm rot="16200000">
            <a:off x="11242564" y="41378"/>
            <a:ext cx="1020604" cy="878277"/>
          </a:xfrm>
          <a:prstGeom prst="triangle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F95F37C-E2F1-18B1-A576-3CE2B566D110}"/>
              </a:ext>
            </a:extLst>
          </p:cNvPr>
          <p:cNvSpPr/>
          <p:nvPr/>
        </p:nvSpPr>
        <p:spPr>
          <a:xfrm>
            <a:off x="0" y="8023"/>
            <a:ext cx="12192000" cy="1004887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marL="914400" marR="0" lvl="2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0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مهمة ادائية :درس المرايا </a:t>
            </a:r>
            <a:endParaRPr kumimoji="0" lang="en-US" sz="40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مثلث متساوي الساقين 8">
            <a:extLst>
              <a:ext uri="{FF2B5EF4-FFF2-40B4-BE49-F238E27FC236}">
                <a16:creationId xmlns:a16="http://schemas.microsoft.com/office/drawing/2014/main" id="{9AFCD50E-31C2-2F33-5655-03F5DD1935A3}"/>
              </a:ext>
            </a:extLst>
          </p:cNvPr>
          <p:cNvSpPr/>
          <p:nvPr/>
        </p:nvSpPr>
        <p:spPr>
          <a:xfrm rot="16200000">
            <a:off x="11242565" y="71164"/>
            <a:ext cx="1020604" cy="878277"/>
          </a:xfrm>
          <a:prstGeom prst="triangle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2" name="مستطيل: زوايا مستديرة 1">
            <a:extLst>
              <a:ext uri="{FF2B5EF4-FFF2-40B4-BE49-F238E27FC236}">
                <a16:creationId xmlns:a16="http://schemas.microsoft.com/office/drawing/2014/main" id="{99F80DF6-5C35-80A9-9231-EFFCF35732D1}"/>
              </a:ext>
            </a:extLst>
          </p:cNvPr>
          <p:cNvSpPr/>
          <p:nvPr/>
        </p:nvSpPr>
        <p:spPr>
          <a:xfrm>
            <a:off x="339213" y="5914925"/>
            <a:ext cx="2182761" cy="76691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+mn-cs"/>
              </a:rPr>
              <a:t>التقييم الختامي 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graphicFrame>
        <p:nvGraphicFramePr>
          <p:cNvPr id="3" name="جدول 3">
            <a:extLst>
              <a:ext uri="{FF2B5EF4-FFF2-40B4-BE49-F238E27FC236}">
                <a16:creationId xmlns:a16="http://schemas.microsoft.com/office/drawing/2014/main" id="{4C6B3E47-9567-437A-BED5-4FA4CE0C6EC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10708253"/>
              </p:ext>
            </p:extLst>
          </p:nvPr>
        </p:nvGraphicFramePr>
        <p:xfrm>
          <a:off x="653844" y="1139730"/>
          <a:ext cx="10884312" cy="440943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14052">
                  <a:extLst>
                    <a:ext uri="{9D8B030D-6E8A-4147-A177-3AD203B41FA5}">
                      <a16:colId xmlns:a16="http://schemas.microsoft.com/office/drawing/2014/main" val="1158479611"/>
                    </a:ext>
                  </a:extLst>
                </a:gridCol>
                <a:gridCol w="1814052">
                  <a:extLst>
                    <a:ext uri="{9D8B030D-6E8A-4147-A177-3AD203B41FA5}">
                      <a16:colId xmlns:a16="http://schemas.microsoft.com/office/drawing/2014/main" val="2356298080"/>
                    </a:ext>
                  </a:extLst>
                </a:gridCol>
                <a:gridCol w="1814052">
                  <a:extLst>
                    <a:ext uri="{9D8B030D-6E8A-4147-A177-3AD203B41FA5}">
                      <a16:colId xmlns:a16="http://schemas.microsoft.com/office/drawing/2014/main" val="4289772462"/>
                    </a:ext>
                  </a:extLst>
                </a:gridCol>
                <a:gridCol w="1814052">
                  <a:extLst>
                    <a:ext uri="{9D8B030D-6E8A-4147-A177-3AD203B41FA5}">
                      <a16:colId xmlns:a16="http://schemas.microsoft.com/office/drawing/2014/main" val="1727119466"/>
                    </a:ext>
                  </a:extLst>
                </a:gridCol>
                <a:gridCol w="1814052">
                  <a:extLst>
                    <a:ext uri="{9D8B030D-6E8A-4147-A177-3AD203B41FA5}">
                      <a16:colId xmlns:a16="http://schemas.microsoft.com/office/drawing/2014/main" val="214101501"/>
                    </a:ext>
                  </a:extLst>
                </a:gridCol>
                <a:gridCol w="1814052">
                  <a:extLst>
                    <a:ext uri="{9D8B030D-6E8A-4147-A177-3AD203B41FA5}">
                      <a16:colId xmlns:a16="http://schemas.microsoft.com/office/drawing/2014/main" val="4131568962"/>
                    </a:ext>
                  </a:extLst>
                </a:gridCol>
              </a:tblGrid>
              <a:tr h="461263">
                <a:tc gridSpan="6">
                  <a:txBody>
                    <a:bodyPr/>
                    <a:lstStyle/>
                    <a:p>
                      <a:pPr algn="ctr"/>
                      <a:r>
                        <a:rPr lang="ar-SA" sz="2400" dirty="0"/>
                        <a:t>اكملي الجدول التالي </a:t>
                      </a:r>
                      <a:endParaRPr lang="en-GB" sz="24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19447263"/>
                  </a:ext>
                </a:extLst>
              </a:tr>
              <a:tr h="461263">
                <a:tc gridSpan="6">
                  <a:txBody>
                    <a:bodyPr/>
                    <a:lstStyle/>
                    <a:p>
                      <a:pPr algn="ctr"/>
                      <a:r>
                        <a:rPr lang="ar-SA" sz="2400" dirty="0"/>
                        <a:t>خصائص الصور في المرايا </a:t>
                      </a:r>
                      <a:endParaRPr lang="en-GB" sz="2400" dirty="0"/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200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GB" sz="200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GB" sz="200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GB" sz="200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GB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00513595"/>
                  </a:ext>
                </a:extLst>
              </a:tr>
              <a:tr h="461263">
                <a:tc>
                  <a:txBody>
                    <a:bodyPr/>
                    <a:lstStyle/>
                    <a:p>
                      <a:pPr algn="ctr"/>
                      <a:r>
                        <a:rPr lang="ar-SA" sz="2400" dirty="0"/>
                        <a:t>صفة الصورة </a:t>
                      </a:r>
                      <a:endParaRPr lang="en-GB" sz="2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SA" sz="2400" dirty="0"/>
                        <a:t>حجم الصورة </a:t>
                      </a:r>
                      <a:endParaRPr lang="en-GB" sz="2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SA" sz="2400" dirty="0"/>
                        <a:t>موقع الصورة </a:t>
                      </a:r>
                      <a:endParaRPr lang="en-GB" sz="2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SA" sz="2400" dirty="0"/>
                        <a:t>موقع الجسم </a:t>
                      </a:r>
                      <a:endParaRPr lang="en-GB" sz="2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SA" sz="2400" dirty="0"/>
                        <a:t>البعد البوري </a:t>
                      </a:r>
                      <a:endParaRPr lang="en-GB" sz="2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SA" sz="2400" dirty="0"/>
                        <a:t>نوع المرايا </a:t>
                      </a:r>
                      <a:endParaRPr lang="en-GB" sz="2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86907486"/>
                  </a:ext>
                </a:extLst>
              </a:tr>
              <a:tr h="461263">
                <a:tc>
                  <a:txBody>
                    <a:bodyPr/>
                    <a:lstStyle/>
                    <a:p>
                      <a:pPr algn="ctr"/>
                      <a:endParaRPr lang="en-GB" sz="200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SA" sz="2000" dirty="0"/>
                        <a:t>خلف المرآة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SA" sz="2000" dirty="0"/>
                        <a:t>امام المرآة </a:t>
                      </a:r>
                      <a:endParaRPr lang="en-GB" sz="20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SA" sz="2000" dirty="0"/>
                        <a:t>لا يوجد </a:t>
                      </a:r>
                      <a:endParaRPr lang="en-GB" sz="20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SA" sz="2000" dirty="0"/>
                        <a:t>مستوية </a:t>
                      </a:r>
                      <a:endParaRPr lang="en-GB" sz="20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2353776"/>
                  </a:ext>
                </a:extLst>
              </a:tr>
              <a:tr h="461263">
                <a:tc>
                  <a:txBody>
                    <a:bodyPr/>
                    <a:lstStyle/>
                    <a:p>
                      <a:pPr algn="ctr"/>
                      <a:r>
                        <a:rPr lang="ar-SA" sz="2000" dirty="0"/>
                        <a:t>حقيقية </a:t>
                      </a:r>
                      <a:endParaRPr lang="en-GB" sz="20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SA" sz="2000" dirty="0"/>
                        <a:t>ابعد من مركز التكور </a:t>
                      </a:r>
                      <a:endParaRPr lang="en-GB" sz="20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ar-SA" sz="2000" dirty="0"/>
                        <a:t>+</a:t>
                      </a:r>
                      <a:endParaRPr lang="en-GB" sz="20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ar-SA" sz="2000" dirty="0"/>
                        <a:t>مقعرة </a:t>
                      </a:r>
                      <a:endParaRPr lang="en-GB" sz="20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7626645"/>
                  </a:ext>
                </a:extLst>
              </a:tr>
              <a:tr h="461263">
                <a:tc>
                  <a:txBody>
                    <a:bodyPr/>
                    <a:lstStyle/>
                    <a:p>
                      <a:pPr algn="ctr"/>
                      <a:endParaRPr lang="en-GB" sz="200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SA" sz="2000" dirty="0"/>
                        <a:t>مكبرة ومقلوبة </a:t>
                      </a:r>
                      <a:endParaRPr lang="en-GB" sz="20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SA" sz="2000" dirty="0"/>
                        <a:t>بين البورة ومركز التكور </a:t>
                      </a:r>
                      <a:endParaRPr lang="en-GB" sz="20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GB" sz="2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GB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5704947"/>
                  </a:ext>
                </a:extLst>
              </a:tr>
              <a:tr h="461263">
                <a:tc>
                  <a:txBody>
                    <a:bodyPr/>
                    <a:lstStyle/>
                    <a:p>
                      <a:pPr algn="ctr"/>
                      <a:endParaRPr lang="en-GB" sz="200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SA" sz="2000" dirty="0"/>
                        <a:t>خلف المرآة </a:t>
                      </a:r>
                      <a:endParaRPr lang="en-GB" sz="20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SA" sz="2000" dirty="0"/>
                        <a:t>اقل من البعد البوري </a:t>
                      </a:r>
                      <a:endParaRPr lang="en-GB" sz="20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GB" sz="2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GB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4953502"/>
                  </a:ext>
                </a:extLst>
              </a:tr>
              <a:tr h="461263">
                <a:tc>
                  <a:txBody>
                    <a:bodyPr/>
                    <a:lstStyle/>
                    <a:p>
                      <a:pPr algn="ctr"/>
                      <a:endParaRPr lang="en-GB" sz="200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SA" sz="2000" dirty="0"/>
                        <a:t>خلف المرآة </a:t>
                      </a:r>
                      <a:endParaRPr lang="en-GB" sz="20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SA" sz="2000" dirty="0"/>
                        <a:t>امام المرآة </a:t>
                      </a:r>
                      <a:endParaRPr lang="en-GB" sz="20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SA" sz="2000" dirty="0"/>
                        <a:t>- </a:t>
                      </a:r>
                      <a:endParaRPr lang="en-GB" sz="20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SA" sz="2000" dirty="0"/>
                        <a:t>محدبة </a:t>
                      </a:r>
                      <a:endParaRPr lang="en-GB" sz="20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17297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2998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76B30C9B-63A0-A548-95AE-453C4FC09E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6548" y="2961421"/>
            <a:ext cx="2596110" cy="1230570"/>
          </a:xfrm>
        </p:spPr>
        <p:txBody>
          <a:bodyPr anchor="t">
            <a:normAutofit fontScale="90000"/>
          </a:bodyPr>
          <a:lstStyle/>
          <a:p>
            <a:r>
              <a:rPr lang="ar-SA" sz="6000" b="1" dirty="0">
                <a:solidFill>
                  <a:schemeClr val="bg1"/>
                </a:solidFill>
              </a:rPr>
              <a:t>نتعلم اليوم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29BCEB57-4A1D-5548-97A5-2EE1BE1B49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60842" y="1481959"/>
            <a:ext cx="5189518" cy="1012453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t">
            <a:normAutofit/>
          </a:bodyPr>
          <a:lstStyle/>
          <a:p>
            <a:pPr algn="r" rtl="1"/>
            <a:r>
              <a:rPr lang="ar-SA" b="1" dirty="0"/>
              <a:t> توضح كيف تكون كل من المرايا المحدبة والمرايا المقعرة </a:t>
            </a:r>
          </a:p>
        </p:txBody>
      </p:sp>
      <p:sp>
        <p:nvSpPr>
          <p:cNvPr id="4" name="عنصر نائب للمحتوى 2">
            <a:extLst>
              <a:ext uri="{FF2B5EF4-FFF2-40B4-BE49-F238E27FC236}">
                <a16:creationId xmlns:a16="http://schemas.microsoft.com/office/drawing/2014/main" id="{D03C6B7A-9D8A-F3F5-15B7-FA87BD3F4DDA}"/>
              </a:ext>
            </a:extLst>
          </p:cNvPr>
          <p:cNvSpPr txBox="1">
            <a:spLocks/>
          </p:cNvSpPr>
          <p:nvPr/>
        </p:nvSpPr>
        <p:spPr>
          <a:xfrm>
            <a:off x="6560842" y="3006651"/>
            <a:ext cx="5189519" cy="990049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/>
            <a:r>
              <a:rPr lang="ar-SA" b="1" dirty="0"/>
              <a:t> تصف خصائص المرايا الكروية وتذكر استخداماتها </a:t>
            </a:r>
          </a:p>
        </p:txBody>
      </p:sp>
      <p:sp>
        <p:nvSpPr>
          <p:cNvPr id="5" name="عنصر نائب للمحتوى 2">
            <a:extLst>
              <a:ext uri="{FF2B5EF4-FFF2-40B4-BE49-F238E27FC236}">
                <a16:creationId xmlns:a16="http://schemas.microsoft.com/office/drawing/2014/main" id="{B3544540-5D42-0E88-394A-022254C0F45E}"/>
              </a:ext>
            </a:extLst>
          </p:cNvPr>
          <p:cNvSpPr txBox="1">
            <a:spLocks/>
          </p:cNvSpPr>
          <p:nvPr/>
        </p:nvSpPr>
        <p:spPr>
          <a:xfrm>
            <a:off x="6492525" y="4508939"/>
            <a:ext cx="5326154" cy="882248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t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/>
            <a:r>
              <a:rPr lang="ar-SA" b="1" dirty="0"/>
              <a:t> تحدد موقع واطوال الصور التي تكونها المرايا الكروية </a:t>
            </a:r>
          </a:p>
        </p:txBody>
      </p:sp>
      <p:pic>
        <p:nvPicPr>
          <p:cNvPr id="7" name="Picture 2" descr="اذا كان طول سناء 1.6m وقفت امام مراة مقعرة فتكونت لها صورة طولها 2m فان  تكبير المراة - الأعراف">
            <a:extLst>
              <a:ext uri="{FF2B5EF4-FFF2-40B4-BE49-F238E27FC236}">
                <a16:creationId xmlns:a16="http://schemas.microsoft.com/office/drawing/2014/main" id="{63700A21-0DB4-9232-B698-0836B8B4CC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5344" y="1611884"/>
            <a:ext cx="1764495" cy="1619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طريقة ضبط مرآة السيارة الجانبية بشكل صحيح - مجلة هي">
            <a:extLst>
              <a:ext uri="{FF2B5EF4-FFF2-40B4-BE49-F238E27FC236}">
                <a16:creationId xmlns:a16="http://schemas.microsoft.com/office/drawing/2014/main" id="{53F12A64-0764-5717-42D2-F6243BA797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5344" y="3838145"/>
            <a:ext cx="1921680" cy="1619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تحديد الأهداف من أجل إنتاجية أفضل - برنامج تنظيم وإدارة البيت والحياة -  تنظيم الأفكار">
            <a:extLst>
              <a:ext uri="{FF2B5EF4-FFF2-40B4-BE49-F238E27FC236}">
                <a16:creationId xmlns:a16="http://schemas.microsoft.com/office/drawing/2014/main" id="{C3E03E61-7A9F-F8AA-FBED-38210450DF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302" y="914400"/>
            <a:ext cx="3492356" cy="5155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432885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DAD86CA-8235-409B-982B-5E7A033E23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F234FBA-3501-47B4-AE0C-AA4AFBC8F6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0" cy="518714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5EF893B-0491-416E-9D33-BADE960079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6464" y="551961"/>
            <a:ext cx="10999072" cy="53999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77B210FD-7B7C-A82A-C5AE-54B37C5E003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5544"/>
          <a:stretch/>
        </p:blipFill>
        <p:spPr>
          <a:xfrm>
            <a:off x="838200" y="754148"/>
            <a:ext cx="10515600" cy="4995575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69F4FF8-F8B0-4630-BA1B-0D8B324CD5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96464" y="6329769"/>
            <a:ext cx="11000232" cy="0"/>
          </a:xfrm>
          <a:prstGeom prst="line">
            <a:avLst/>
          </a:prstGeom>
          <a:ln w="1524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رسم 3" descr="علامة تحديد مع تعبئة خالصة">
            <a:extLst>
              <a:ext uri="{FF2B5EF4-FFF2-40B4-BE49-F238E27FC236}">
                <a16:creationId xmlns:a16="http://schemas.microsoft.com/office/drawing/2014/main" id="{F77A97DD-154A-47D7-3C9F-00BAA5294F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522168" y="3251935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4575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DAD86CA-8235-409B-982B-5E7A033E23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F234FBA-3501-47B4-AE0C-AA4AFBC8F6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0" cy="518714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5EF893B-0491-416E-9D33-BADE960079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6464" y="551961"/>
            <a:ext cx="10999072" cy="53999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745F4063-D484-9B8F-9BFC-8794B4A5F83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5544"/>
          <a:stretch/>
        </p:blipFill>
        <p:spPr>
          <a:xfrm>
            <a:off x="838200" y="754148"/>
            <a:ext cx="10515600" cy="4995575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69F4FF8-F8B0-4630-BA1B-0D8B324CD5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96464" y="6329769"/>
            <a:ext cx="11000232" cy="0"/>
          </a:xfrm>
          <a:prstGeom prst="line">
            <a:avLst/>
          </a:prstGeom>
          <a:ln w="1524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رسم 4" descr="علامة تحديد مع تعبئة خالصة">
            <a:extLst>
              <a:ext uri="{FF2B5EF4-FFF2-40B4-BE49-F238E27FC236}">
                <a16:creationId xmlns:a16="http://schemas.microsoft.com/office/drawing/2014/main" id="{3FB5BC83-61F2-533C-2A00-C83EABA653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223937" y="3844186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6435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DAD86CA-8235-409B-982B-5E7A033E23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F234FBA-3501-47B4-AE0C-AA4AFBC8F6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0" cy="518714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5EF893B-0491-416E-9D33-BADE960079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6464" y="551961"/>
            <a:ext cx="10999072" cy="53999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0C6C0F46-B5EB-44FE-193D-26B1C4CFC8A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5544"/>
          <a:stretch/>
        </p:blipFill>
        <p:spPr>
          <a:xfrm>
            <a:off x="838200" y="754148"/>
            <a:ext cx="10515600" cy="4995575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69F4FF8-F8B0-4630-BA1B-0D8B324CD5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96464" y="6329769"/>
            <a:ext cx="11000232" cy="0"/>
          </a:xfrm>
          <a:prstGeom prst="line">
            <a:avLst/>
          </a:prstGeom>
          <a:ln w="1524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رسم 3" descr="علامة تحديد مع تعبئة خالصة">
            <a:extLst>
              <a:ext uri="{FF2B5EF4-FFF2-40B4-BE49-F238E27FC236}">
                <a16:creationId xmlns:a16="http://schemas.microsoft.com/office/drawing/2014/main" id="{066126C3-92D1-293D-8E1A-569F29D9C0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522168" y="2794735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652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8B4CB117-A12B-61A0-8E72-FEABDE227E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306"/>
          <a:stretch/>
        </p:blipFill>
        <p:spPr>
          <a:xfrm>
            <a:off x="457200" y="457200"/>
            <a:ext cx="11277600" cy="5943600"/>
          </a:xfrm>
          <a:prstGeom prst="rect">
            <a:avLst/>
          </a:prstGeom>
        </p:spPr>
      </p:pic>
      <p:pic>
        <p:nvPicPr>
          <p:cNvPr id="4" name="رسم 3" descr="علامة تحديد مع تعبئة خالصة">
            <a:extLst>
              <a:ext uri="{FF2B5EF4-FFF2-40B4-BE49-F238E27FC236}">
                <a16:creationId xmlns:a16="http://schemas.microsoft.com/office/drawing/2014/main" id="{B8D9EB34-03BE-88DE-23C4-DC93A6C17A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591417" y="4410932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046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4ADF6493-548F-6D71-365D-E62CC599475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306"/>
          <a:stretch/>
        </p:blipFill>
        <p:spPr>
          <a:xfrm>
            <a:off x="457200" y="457200"/>
            <a:ext cx="11277600" cy="5943600"/>
          </a:xfrm>
          <a:prstGeom prst="rect">
            <a:avLst/>
          </a:prstGeom>
        </p:spPr>
      </p:pic>
      <p:pic>
        <p:nvPicPr>
          <p:cNvPr id="4" name="رسم 3" descr="علامة تحديد مع تعبئة خالصة">
            <a:extLst>
              <a:ext uri="{FF2B5EF4-FFF2-40B4-BE49-F238E27FC236}">
                <a16:creationId xmlns:a16="http://schemas.microsoft.com/office/drawing/2014/main" id="{46A84ED0-6BC3-B13D-D437-7BD289DF8D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820400" y="4546044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195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7974495C-CF9D-BB99-32BB-9EE851F525E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306"/>
          <a:stretch/>
        </p:blipFill>
        <p:spPr>
          <a:xfrm>
            <a:off x="457200" y="457200"/>
            <a:ext cx="11277600" cy="5943600"/>
          </a:xfrm>
          <a:prstGeom prst="rect">
            <a:avLst/>
          </a:prstGeom>
        </p:spPr>
      </p:pic>
      <p:pic>
        <p:nvPicPr>
          <p:cNvPr id="6" name="رسم 5" descr="علامة تحديد مع تعبئة خالصة">
            <a:extLst>
              <a:ext uri="{FF2B5EF4-FFF2-40B4-BE49-F238E27FC236}">
                <a16:creationId xmlns:a16="http://schemas.microsoft.com/office/drawing/2014/main" id="{C9C30203-79FC-4727-EF79-915B50B499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820401" y="2686247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08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مربع نص 5">
            <a:extLst>
              <a:ext uri="{FF2B5EF4-FFF2-40B4-BE49-F238E27FC236}">
                <a16:creationId xmlns:a16="http://schemas.microsoft.com/office/drawing/2014/main" id="{ED2C3F77-97DD-0F44-90CA-7D1F2A104E67}"/>
              </a:ext>
            </a:extLst>
          </p:cNvPr>
          <p:cNvSpPr txBox="1"/>
          <p:nvPr/>
        </p:nvSpPr>
        <p:spPr>
          <a:xfrm>
            <a:off x="0" y="210830"/>
            <a:ext cx="12192000" cy="941947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91440" bIns="45720" rtlCol="0" anchor="b">
            <a:normAutofit/>
          </a:bodyPr>
          <a:lstStyle/>
          <a:p>
            <a:pPr rtl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4400" b="1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" name="2963267235112708609.MP4" descr="2963267235112708609.MP4">
            <a:hlinkClick r:id="" action="ppaction://media"/>
            <a:extLst>
              <a:ext uri="{FF2B5EF4-FFF2-40B4-BE49-F238E27FC236}">
                <a16:creationId xmlns:a16="http://schemas.microsoft.com/office/drawing/2014/main" id="{E8E52737-1848-AA4F-9D2C-CDDB5C8C829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3965" y="1460315"/>
            <a:ext cx="6858000" cy="5281448"/>
          </a:xfrm>
          <a:prstGeom prst="rect">
            <a:avLst/>
          </a:prstGeom>
        </p:spPr>
      </p:pic>
      <p:sp>
        <p:nvSpPr>
          <p:cNvPr id="5" name="وسيلة شرح مستطيلة مستديرة الزوايا 4">
            <a:extLst>
              <a:ext uri="{FF2B5EF4-FFF2-40B4-BE49-F238E27FC236}">
                <a16:creationId xmlns:a16="http://schemas.microsoft.com/office/drawing/2014/main" id="{4589755B-C5CA-F442-8A98-38BB5C5F883D}"/>
              </a:ext>
            </a:extLst>
          </p:cNvPr>
          <p:cNvSpPr/>
          <p:nvPr/>
        </p:nvSpPr>
        <p:spPr>
          <a:xfrm>
            <a:off x="9688484" y="2610196"/>
            <a:ext cx="2340032" cy="1928553"/>
          </a:xfrm>
          <a:prstGeom prst="wedgeRoundRectCallout">
            <a:avLst>
              <a:gd name="adj1" fmla="val -130831"/>
              <a:gd name="adj2" fmla="val 54193"/>
              <a:gd name="adj3" fmla="val 16667"/>
            </a:avLst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/>
              <a:t>فسري ما شاهدتيه</a:t>
            </a:r>
          </a:p>
          <a:p>
            <a:pPr algn="ctr"/>
            <a:r>
              <a:rPr lang="ar-SA" sz="2400" b="1" dirty="0"/>
              <a:t>لماذا لا يستطيع التقاط النابض ولا يلامسه؟</a:t>
            </a:r>
          </a:p>
        </p:txBody>
      </p:sp>
      <p:sp>
        <p:nvSpPr>
          <p:cNvPr id="3" name="عنوان 1">
            <a:extLst>
              <a:ext uri="{FF2B5EF4-FFF2-40B4-BE49-F238E27FC236}">
                <a16:creationId xmlns:a16="http://schemas.microsoft.com/office/drawing/2014/main" id="{752947BA-B002-0E93-3405-0BF71A03B196}"/>
              </a:ext>
            </a:extLst>
          </p:cNvPr>
          <p:cNvSpPr txBox="1">
            <a:spLocks/>
          </p:cNvSpPr>
          <p:nvPr/>
        </p:nvSpPr>
        <p:spPr>
          <a:xfrm>
            <a:off x="7273470" y="1242849"/>
            <a:ext cx="3995936" cy="1213578"/>
          </a:xfrm>
          <a:prstGeom prst="leftArrow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18288" bIns="0" anchor="ctr">
            <a:normAutofit fontScale="92500" lnSpcReduction="10000"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سؤال للتفكير</a:t>
            </a:r>
          </a:p>
        </p:txBody>
      </p:sp>
      <p:pic>
        <p:nvPicPr>
          <p:cNvPr id="8" name="صورة 7">
            <a:extLst>
              <a:ext uri="{FF2B5EF4-FFF2-40B4-BE49-F238E27FC236}">
                <a16:creationId xmlns:a16="http://schemas.microsoft.com/office/drawing/2014/main" id="{3F2C34F1-E67B-986E-8BC7-05FEF9CDF4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0830910" y="1221651"/>
            <a:ext cx="1361090" cy="1213578"/>
          </a:xfrm>
          <a:prstGeom prst="rect">
            <a:avLst/>
          </a:prstGeom>
          <a:ln>
            <a:noFill/>
          </a:ln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09171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85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7858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C8035CEA-5CE9-40A9-9F91-CD698915FBBE}"/>
              </a:ext>
            </a:extLst>
          </p:cNvPr>
          <p:cNvSpPr/>
          <p:nvPr/>
        </p:nvSpPr>
        <p:spPr>
          <a:xfrm>
            <a:off x="6381749" y="300039"/>
            <a:ext cx="4972051" cy="6210300"/>
          </a:xfrm>
          <a:prstGeom prst="rect">
            <a:avLst/>
          </a:prstGeom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defTabSz="914377" rtl="0">
              <a:defRPr/>
            </a:pPr>
            <a:endParaRPr lang="en-US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B596EEBB-CD72-476E-ACA7-FD4E3BE77F00}"/>
              </a:ext>
            </a:extLst>
          </p:cNvPr>
          <p:cNvSpPr/>
          <p:nvPr/>
        </p:nvSpPr>
        <p:spPr>
          <a:xfrm>
            <a:off x="0" y="2495551"/>
            <a:ext cx="12192000" cy="2286000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4D3DA9DA-4045-4249-B193-573D8DFA52E3}"/>
              </a:ext>
            </a:extLst>
          </p:cNvPr>
          <p:cNvSpPr/>
          <p:nvPr/>
        </p:nvSpPr>
        <p:spPr>
          <a:xfrm>
            <a:off x="6381750" y="300040"/>
            <a:ext cx="4400551" cy="6143625"/>
          </a:xfrm>
          <a:prstGeom prst="rect">
            <a:avLst/>
          </a:prstGeom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45" name="TextBox 1">
            <a:extLst>
              <a:ext uri="{FF2B5EF4-FFF2-40B4-BE49-F238E27FC236}">
                <a16:creationId xmlns:a16="http://schemas.microsoft.com/office/drawing/2014/main" id="{249B1590-DB85-C243-9CDF-E1FC3866E6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63407" y="2508445"/>
            <a:ext cx="5837237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ar-SA" altLang="en-US" sz="6600" b="1" dirty="0">
                <a:latin typeface="Arial" panose="020B0604020202020204" pitchFamily="34" charset="0"/>
                <a:ea typeface="Source Sans Pro Black" panose="020B0503030403020204" pitchFamily="34" charset="0"/>
                <a:cs typeface="Arial" panose="020B0604020202020204" pitchFamily="34" charset="0"/>
              </a:rPr>
              <a:t>المرايا المقعرة </a:t>
            </a:r>
            <a:endParaRPr lang="en-US" altLang="en-US" sz="6600" b="1" dirty="0">
              <a:latin typeface="Arial" panose="020B0604020202020204" pitchFamily="34" charset="0"/>
              <a:ea typeface="Source Sans Pro Black" panose="020B0503030403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8084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مربع نص 5">
            <a:extLst>
              <a:ext uri="{FF2B5EF4-FFF2-40B4-BE49-F238E27FC236}">
                <a16:creationId xmlns:a16="http://schemas.microsoft.com/office/drawing/2014/main" id="{ED2C3F77-97DD-0F44-90CA-7D1F2A104E67}"/>
              </a:ext>
            </a:extLst>
          </p:cNvPr>
          <p:cNvSpPr txBox="1"/>
          <p:nvPr/>
        </p:nvSpPr>
        <p:spPr>
          <a:xfrm>
            <a:off x="7832" y="478843"/>
            <a:ext cx="12192000" cy="941947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91440" bIns="45720" rtlCol="0" anchor="b">
            <a:normAutofit/>
          </a:bodyPr>
          <a:lstStyle/>
          <a:p>
            <a:pPr algn="ctr" rtl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ar-SA" sz="44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المرايا المقعرة </a:t>
            </a:r>
            <a:endParaRPr lang="en-US" sz="4400" b="1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" name="Picture 3" descr="Concave-And-Convex-Mirrors-3">
            <a:extLst>
              <a:ext uri="{FF2B5EF4-FFF2-40B4-BE49-F238E27FC236}">
                <a16:creationId xmlns:a16="http://schemas.microsoft.com/office/drawing/2014/main" id="{4439B7BD-E39D-7D46-B4AD-68AC981EB1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10000"/>
          </a:blip>
          <a:srcRect t="16216" r="15736"/>
          <a:stretch>
            <a:fillRect/>
          </a:stretch>
        </p:blipFill>
        <p:spPr bwMode="auto">
          <a:xfrm>
            <a:off x="3315833" y="2166929"/>
            <a:ext cx="4326331" cy="3119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سهم: خماسي 2">
            <a:extLst>
              <a:ext uri="{FF2B5EF4-FFF2-40B4-BE49-F238E27FC236}">
                <a16:creationId xmlns:a16="http://schemas.microsoft.com/office/drawing/2014/main" id="{F5236D41-619E-31E7-A641-6C5B97391789}"/>
              </a:ext>
            </a:extLst>
          </p:cNvPr>
          <p:cNvSpPr/>
          <p:nvPr/>
        </p:nvSpPr>
        <p:spPr>
          <a:xfrm rot="5400000">
            <a:off x="10647335" y="651049"/>
            <a:ext cx="1286359" cy="941947"/>
          </a:xfrm>
          <a:prstGeom prst="homePlat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C0643006-3319-09DB-E790-D8FFF19988B5}"/>
              </a:ext>
            </a:extLst>
          </p:cNvPr>
          <p:cNvSpPr/>
          <p:nvPr/>
        </p:nvSpPr>
        <p:spPr>
          <a:xfrm>
            <a:off x="1742657" y="5455827"/>
            <a:ext cx="804899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صفي المرايا المقعرة وفيما تستخدم  </a:t>
            </a:r>
          </a:p>
        </p:txBody>
      </p:sp>
      <p:pic>
        <p:nvPicPr>
          <p:cNvPr id="8" name="Picture 2" descr="http://g04.s.alicdn.com/kf/HTB1UCwBJXXXXXaBXVXXq6xXFXXXC/2015-dental-mouth-mirror.jpg">
            <a:extLst>
              <a:ext uri="{FF2B5EF4-FFF2-40B4-BE49-F238E27FC236}">
                <a16:creationId xmlns:a16="http://schemas.microsoft.com/office/drawing/2014/main" id="{9F814AC2-9649-FB0E-4DF1-E4248C1DD9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4798" y="2166929"/>
            <a:ext cx="2828097" cy="3119966"/>
          </a:xfrm>
          <a:prstGeom prst="rect">
            <a:avLst/>
          </a:prstGeom>
          <a:noFill/>
        </p:spPr>
      </p:pic>
      <p:pic>
        <p:nvPicPr>
          <p:cNvPr id="10" name="Picture 2" descr="محور الطاقة الشمسية تفعل ذلك بنفسك. الاتصالات والاتصالات: هوائيات المرآة ،  الدورات الدراسية">
            <a:extLst>
              <a:ext uri="{FF2B5EF4-FFF2-40B4-BE49-F238E27FC236}">
                <a16:creationId xmlns:a16="http://schemas.microsoft.com/office/drawing/2014/main" id="{D254B379-9DCF-853E-6A5B-7CFC296403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2053" y="2190193"/>
            <a:ext cx="3519203" cy="3096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مجموعة 1">
            <a:extLst>
              <a:ext uri="{FF2B5EF4-FFF2-40B4-BE49-F238E27FC236}">
                <a16:creationId xmlns:a16="http://schemas.microsoft.com/office/drawing/2014/main" id="{9F7F8792-B363-C142-B660-533E9018CC59}"/>
              </a:ext>
            </a:extLst>
          </p:cNvPr>
          <p:cNvGrpSpPr/>
          <p:nvPr/>
        </p:nvGrpSpPr>
        <p:grpSpPr>
          <a:xfrm>
            <a:off x="430512" y="593220"/>
            <a:ext cx="2020453" cy="1212272"/>
            <a:chOff x="5661890" y="2579759"/>
            <a:chExt cx="2020453" cy="1212272"/>
          </a:xfrm>
        </p:grpSpPr>
        <p:sp>
          <p:nvSpPr>
            <p:cNvPr id="7" name="مستطيل: زوايا مستديرة 6">
              <a:extLst>
                <a:ext uri="{FF2B5EF4-FFF2-40B4-BE49-F238E27FC236}">
                  <a16:creationId xmlns:a16="http://schemas.microsoft.com/office/drawing/2014/main" id="{9FD5B910-F03A-42B2-D73C-85432962C651}"/>
                </a:ext>
              </a:extLst>
            </p:cNvPr>
            <p:cNvSpPr/>
            <p:nvPr/>
          </p:nvSpPr>
          <p:spPr>
            <a:xfrm>
              <a:off x="5661890" y="2579759"/>
              <a:ext cx="2020453" cy="1212272"/>
            </a:xfrm>
            <a:prstGeom prst="roundRect">
              <a:avLst>
                <a:gd name="adj" fmla="val 10000"/>
              </a:avLst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5">
                <a:hueOff val="-4827531"/>
                <a:satOff val="-12442"/>
                <a:lumOff val="-8404"/>
                <a:alphaOff val="0"/>
              </a:schemeClr>
            </a:fillRef>
            <a:effectRef idx="2">
              <a:schemeClr val="accent5">
                <a:hueOff val="-4827531"/>
                <a:satOff val="-12442"/>
                <a:lumOff val="-8404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مستطيل: زوايا مستديرة 4">
              <a:extLst>
                <a:ext uri="{FF2B5EF4-FFF2-40B4-BE49-F238E27FC236}">
                  <a16:creationId xmlns:a16="http://schemas.microsoft.com/office/drawing/2014/main" id="{5FEAE27F-D530-AEA5-B54C-DA408F9CE6B6}"/>
                </a:ext>
              </a:extLst>
            </p:cNvPr>
            <p:cNvSpPr txBox="1"/>
            <p:nvPr/>
          </p:nvSpPr>
          <p:spPr>
            <a:xfrm>
              <a:off x="5697396" y="2615265"/>
              <a:ext cx="1949441" cy="114126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5250" tIns="95250" rIns="95250" bIns="95250" numCol="1" spcCol="1270" anchor="ctr" anchorCtr="0">
              <a:noAutofit/>
            </a:bodyPr>
            <a:lstStyle/>
            <a:p>
              <a:pPr marL="0" lvl="0" indent="0" algn="ctr" defTabSz="1111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ar-SA" sz="2500" kern="1200" dirty="0"/>
                <a:t>التعلم الذاتي </a:t>
              </a:r>
              <a:endParaRPr lang="en-US" sz="2500" kern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281830819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نسق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نسق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نسق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907</TotalTime>
  <Words>1165</Words>
  <Application>Microsoft Office PowerPoint</Application>
  <PresentationFormat>شاشة عريضة</PresentationFormat>
  <Paragraphs>222</Paragraphs>
  <Slides>65</Slides>
  <Notes>3</Notes>
  <HiddenSlides>0</HiddenSlides>
  <MMClips>2</MMClips>
  <ScaleCrop>false</ScaleCrop>
  <HeadingPairs>
    <vt:vector size="6" baseType="variant">
      <vt:variant>
        <vt:lpstr>الخطوط المستخدمة</vt:lpstr>
      </vt:variant>
      <vt:variant>
        <vt:i4>8</vt:i4>
      </vt:variant>
      <vt:variant>
        <vt:lpstr>نسق</vt:lpstr>
      </vt:variant>
      <vt:variant>
        <vt:i4>2</vt:i4>
      </vt:variant>
      <vt:variant>
        <vt:lpstr>عناوين الشرائح</vt:lpstr>
      </vt:variant>
      <vt:variant>
        <vt:i4>65</vt:i4>
      </vt:variant>
    </vt:vector>
  </HeadingPairs>
  <TitlesOfParts>
    <vt:vector size="75" baseType="lpstr">
      <vt:lpstr>Arial</vt:lpstr>
      <vt:lpstr>Calibri</vt:lpstr>
      <vt:lpstr>Calibri Light</vt:lpstr>
      <vt:lpstr>Cambria Math</vt:lpstr>
      <vt:lpstr>Lotus-Light</vt:lpstr>
      <vt:lpstr>Muna</vt:lpstr>
      <vt:lpstr>Tahoma</vt:lpstr>
      <vt:lpstr>UniMath-Regular</vt:lpstr>
      <vt:lpstr>Office Theme</vt:lpstr>
      <vt:lpstr>نسق Office</vt:lpstr>
      <vt:lpstr>physics</vt:lpstr>
      <vt:lpstr>الاستراتيجيات المتبعة </vt:lpstr>
      <vt:lpstr>عرض تقديمي في PowerPoint</vt:lpstr>
      <vt:lpstr>عرض تقديمي في PowerPoint</vt:lpstr>
      <vt:lpstr>عرض تقديمي في PowerPoint</vt:lpstr>
      <vt:lpstr>نتعلم اليوم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المختبر الافتراضي 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cp:lastModifiedBy>شكرية الصفار</cp:lastModifiedBy>
  <cp:revision>2</cp:revision>
  <dcterms:modified xsi:type="dcterms:W3CDTF">2022-09-07T04:59:18Z</dcterms:modified>
</cp:coreProperties>
</file>