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4" r:id="rId8"/>
    <p:sldId id="262" r:id="rId9"/>
    <p:sldId id="268" r:id="rId10"/>
    <p:sldId id="270" r:id="rId11"/>
    <p:sldId id="269" r:id="rId12"/>
    <p:sldId id="271" r:id="rId13"/>
    <p:sldId id="263" r:id="rId14"/>
    <p:sldId id="265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0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نمط فاتح 1 - تمييز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نمط فاتح 3 - تميي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644" y="8"/>
      </p:cViewPr>
      <p:guideLst>
        <p:guide orient="horz" pos="352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12D805F-0A4F-4D7B-BACA-39EC66CDE7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CCAA267-6BA0-45C4-827D-F21A106CBE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4CD70F-550A-4C2F-95F4-F3BEBA6B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40F0B0B-2B50-4B75-AAE5-DBFBA3C5EC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9A5A0E7-4987-455B-9CD0-82F1D47F7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109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2ED2E1-103E-49A9-B2CB-EACE7CC37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2ABDA77-B776-4680-A40E-0768D68F3A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7264B8D-9C19-4D4F-A3F9-A80799EB5B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596FDE9-29F4-44D5-8AA3-78D29DA10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8431CC2-DD0A-49CA-B1F5-06B32290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0648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42487B6C-41C6-4F5B-995D-CA01245888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EDC34FC-8F96-40C7-986F-D44AE5DA3A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4D1F97-688B-4ECA-A5F5-4EC0AA39F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54FA584-D548-411D-B90C-6E020308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1B163F4-564B-442D-9FF7-D94B8258C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8442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12586E-3A0D-40FD-A9D8-DF4CCAEF5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07EDA0E-2CDF-4538-8CFD-23A58D8ED3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A62C661-F5CF-4550-8702-794F9EEF6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9CE33FA-2080-45E3-8589-3585E5CF7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8BECF9F-C25A-4C86-AB3C-30D6042C0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83379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6E00AF-8FFA-4577-A6E4-FA003614C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E17554EE-2A3E-412D-82AD-BC1078C7A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532D4C-0190-44CD-A08B-5A756DEE7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002C993-E0C8-4866-962D-9884CB568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8FCD908-C31E-46A2-BFFC-CC237A120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420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8917F6D-1329-40DA-81B9-B12ADE7DF3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5C962492-564D-469E-91AD-28F728FC74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90D3C697-67D7-401C-8CF7-2E107068AB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3663A01-85DC-433F-B9F4-F589508DD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4CF4B9E-7881-4AF5-894A-8157BE54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5FE539-B511-40C6-81AF-86DF44644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5166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5ECC71-98D9-4F21-8389-9705BFFD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227685B-ECE8-4945-B5EF-C3038B39F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810F4D3-68BA-451D-96A9-890123FDBB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3E00273-184D-48E8-A37B-BEA8D4A32E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ED0F4299-F369-4721-9953-A286208C32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4C96EAA-8B41-4C0D-9B3C-CF1300E9C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9637B3C-AE7C-4503-A062-64BC1ECCB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B089CB1-379A-45C5-91D0-0C30E73E27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185055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5B82852-08F7-4772-8531-4A46F58CD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414B32A7-D9FE-4453-907B-6D9D307D1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22A961DE-8830-448B-9475-DE392A5A5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20E8614-F8EB-4F23-9169-6C7E2338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00100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15CC5206-10D2-43FF-BB4C-2C8F7E8EB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CAE7245-EE17-4763-A6F7-DF1D95D05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58D99DDF-C5B2-4C66-8630-24EB0D8B0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568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EFB5F5C-1615-4206-9FAC-076F89AEE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3EF9382-B619-41F1-9053-1BB4B841C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9962BB4-1B16-4251-B113-23C49AF688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78460BD-F51E-410E-AAC4-2D28710CF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22A51ED-F0FE-4EAD-887C-47206616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7B1EBEC2-185A-4FBC-9EB0-CDDACFEF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5915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4AF799F-2174-47A2-8980-57FD29CDE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9F8D8BA0-555D-48E6-9180-8537D9D4D5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34729552-23AB-4112-A3B0-5CAA4D4D36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E82DB6D-B48D-4C24-97AB-7457EE928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1CB57240-2EFF-49DF-9836-4610BC68C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98F3E940-18E4-4731-972A-C6EA23EF3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5886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7871BF83-3632-461B-9611-62E7FED57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DF6A803-B7CD-4406-87B8-DF1228E8E8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3BF754E-0371-4C9E-936D-E87A144B23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53216-E449-4E12-AD25-5BE8E4719526}" type="datetimeFigureOut">
              <a:rPr lang="ar-SA" smtClean="0"/>
              <a:t>11/05/44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C342479-633E-4FA0-9E58-F3A20ED984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5A7A6D-1E58-4A50-8A1F-6367C49C71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3EBFC-DB54-435B-B0D3-DB477BBE942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4858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73" name="صورة 72">
            <a:extLst>
              <a:ext uri="{FF2B5EF4-FFF2-40B4-BE49-F238E27FC236}">
                <a16:creationId xmlns:a16="http://schemas.microsoft.com/office/drawing/2014/main" id="{4FDA1CD9-2423-4703-945A-67FB399A78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74" name="مربع نص 73">
            <a:extLst>
              <a:ext uri="{FF2B5EF4-FFF2-40B4-BE49-F238E27FC236}">
                <a16:creationId xmlns:a16="http://schemas.microsoft.com/office/drawing/2014/main" id="{D93A0685-4141-44E1-8701-AE5AC36923A4}"/>
              </a:ext>
            </a:extLst>
          </p:cNvPr>
          <p:cNvSpPr txBox="1"/>
          <p:nvPr/>
        </p:nvSpPr>
        <p:spPr>
          <a:xfrm>
            <a:off x="7248087" y="1758048"/>
            <a:ext cx="3783351" cy="280076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الصف/ الثاني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اليوم 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التاريخ /</a:t>
            </a:r>
          </a:p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المادة / رياضيات</a:t>
            </a:r>
          </a:p>
        </p:txBody>
      </p:sp>
      <p:sp>
        <p:nvSpPr>
          <p:cNvPr id="75" name="مربع نص 74">
            <a:extLst>
              <a:ext uri="{FF2B5EF4-FFF2-40B4-BE49-F238E27FC236}">
                <a16:creationId xmlns:a16="http://schemas.microsoft.com/office/drawing/2014/main" id="{96D59C50-7B3E-468D-BCF6-5AF5D0BEDC0F}"/>
              </a:ext>
            </a:extLst>
          </p:cNvPr>
          <p:cNvSpPr txBox="1"/>
          <p:nvPr/>
        </p:nvSpPr>
        <p:spPr>
          <a:xfrm>
            <a:off x="2865165" y="5644575"/>
            <a:ext cx="407436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معلمة المادة / مباركة الزبيدي</a:t>
            </a:r>
          </a:p>
        </p:txBody>
      </p:sp>
      <p:sp>
        <p:nvSpPr>
          <p:cNvPr id="76" name="مربع نص 75">
            <a:extLst>
              <a:ext uri="{FF2B5EF4-FFF2-40B4-BE49-F238E27FC236}">
                <a16:creationId xmlns:a16="http://schemas.microsoft.com/office/drawing/2014/main" id="{23805556-AC41-4747-BE52-DFB5E0D82783}"/>
              </a:ext>
            </a:extLst>
          </p:cNvPr>
          <p:cNvSpPr txBox="1"/>
          <p:nvPr/>
        </p:nvSpPr>
        <p:spPr>
          <a:xfrm>
            <a:off x="4762499" y="769110"/>
            <a:ext cx="29580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chemeClr val="accent4">
                    <a:lumMod val="50000"/>
                  </a:schemeClr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بسم الله الرحمن الرحيم</a:t>
            </a:r>
          </a:p>
        </p:txBody>
      </p:sp>
    </p:spTree>
    <p:extLst>
      <p:ext uri="{BB962C8B-B14F-4D97-AF65-F5344CB8AC3E}">
        <p14:creationId xmlns:p14="http://schemas.microsoft.com/office/powerpoint/2010/main" val="997320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83532" y="308638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46211-A85C-4F51-95B8-B7B9BA22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B29B5-2A4D-4EBA-94DD-77905218A5FD}"/>
              </a:ext>
            </a:extLst>
          </p:cNvPr>
          <p:cNvSpPr txBox="1"/>
          <p:nvPr/>
        </p:nvSpPr>
        <p:spPr>
          <a:xfrm>
            <a:off x="10020233" y="701412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أتدرب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321C-C7D6-44F0-8615-895D8B216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2" y="1055355"/>
            <a:ext cx="817500" cy="81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F7DB6-E050-4115-B6A8-2CA1878477E4}"/>
              </a:ext>
            </a:extLst>
          </p:cNvPr>
          <p:cNvSpPr txBox="1"/>
          <p:nvPr/>
        </p:nvSpPr>
        <p:spPr>
          <a:xfrm>
            <a:off x="5188117" y="938816"/>
            <a:ext cx="362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022EAF-7B45-42CB-AA0F-2FE09E88CD20}"/>
              </a:ext>
            </a:extLst>
          </p:cNvPr>
          <p:cNvGrpSpPr/>
          <p:nvPr/>
        </p:nvGrpSpPr>
        <p:grpSpPr>
          <a:xfrm rot="16200000">
            <a:off x="4294292" y="509122"/>
            <a:ext cx="213156" cy="1543690"/>
            <a:chOff x="3278249" y="1981640"/>
            <a:chExt cx="213156" cy="1543690"/>
          </a:xfrm>
        </p:grpSpPr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C65B0946-77A5-4E37-A204-233C0B3BB2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670CF7E-6315-4631-B72F-6EFEDDB9FC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43DD753-CE00-42D9-AD0D-B80CA09501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B97BB50-3B2C-45AC-AE4F-6721E6F7C72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CD9EB54F-EC05-486B-89FE-096D825ABDC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48E53A1-A2A9-4C12-8013-DA20E63116D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D059455-1F73-4665-AB7D-A4D7B7AD9D0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A1FACC25-5746-4480-8216-393E0FFE35C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79AEE047-0F7D-45D2-AD28-25710D8558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5C9B21D-17A1-4B0A-BB48-7FBC38D7AAE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3005FF-E8D7-4010-9F9D-2B27079FA813}"/>
              </a:ext>
            </a:extLst>
          </p:cNvPr>
          <p:cNvSpPr/>
          <p:nvPr/>
        </p:nvSpPr>
        <p:spPr>
          <a:xfrm>
            <a:off x="10724273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67FE031-3A1D-42C9-8081-BA481EB43E4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111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9AE1533-1D23-4ACB-BACA-0742BCB33FFB}"/>
              </a:ext>
            </a:extLst>
          </p:cNvPr>
          <p:cNvGrpSpPr/>
          <p:nvPr/>
        </p:nvGrpSpPr>
        <p:grpSpPr>
          <a:xfrm>
            <a:off x="10140104" y="2330817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C844A452-3828-42D3-9A63-B34D86D8010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CA1983E1-4DE9-42BE-A134-CE4569E5AD5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5A062049-DA6B-4812-B4E1-8937067A457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DD5E507A-DF66-46E2-8D75-0E876B5E40D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775477BF-325A-43D2-90B6-4DBFCED5B37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FD085A7A-34A3-4696-ACDF-0DEAA40667F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C58647E8-6E0D-431C-AD39-077F23358CE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E0BD0078-7BB3-4911-887E-CB523161523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1CFF0CDB-8BDF-47E4-A5A9-38CA2537B07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2ED254B3-01F7-46E5-8007-F2B98BF4C4E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FB4C8E7-CF6E-44DF-A93D-8901241C463A}"/>
              </a:ext>
            </a:extLst>
          </p:cNvPr>
          <p:cNvGrpSpPr/>
          <p:nvPr/>
        </p:nvGrpSpPr>
        <p:grpSpPr>
          <a:xfrm>
            <a:off x="9360881" y="2310992"/>
            <a:ext cx="213156" cy="1543690"/>
            <a:chOff x="3278249" y="1981640"/>
            <a:chExt cx="213156" cy="1543690"/>
          </a:xfrm>
        </p:grpSpPr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2E732D23-E9F3-4051-AA10-952EFB0D98E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0382A5BD-730B-47C3-9F34-3EFFE851D37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A1FA890A-E503-473D-B914-36D47C189E4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64974BB5-FAA7-44F3-916A-79B6B30C4D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8F0B1DE3-AE8C-475D-B65C-E164C46DDE6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11556F2A-5380-4743-9D7F-0846A278A21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B0695CF2-68FC-4B15-BF9C-56AB0D36A89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7A3359FD-ECE7-4A5A-9477-F3C2DCE46B7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2AB5EB7B-2104-43FC-9F4C-D9DCE59052C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D1505FE3-FFFB-4DE2-ADE5-9E4F6D568AB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9DC0833E-5C06-49D8-8821-89021121CE08}"/>
              </a:ext>
            </a:extLst>
          </p:cNvPr>
          <p:cNvGrpSpPr/>
          <p:nvPr/>
        </p:nvGrpSpPr>
        <p:grpSpPr>
          <a:xfrm>
            <a:off x="9052945" y="2310992"/>
            <a:ext cx="213156" cy="1543690"/>
            <a:chOff x="3278249" y="1981640"/>
            <a:chExt cx="213156" cy="1543690"/>
          </a:xfrm>
        </p:grpSpPr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50C53D5F-DC94-4B81-A731-D3C60E4EAA7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BFA68E31-1213-4DA2-89F6-3D7824B4ADE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B9200E04-5AA3-4A42-88DE-D85A1363894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8667EB1F-003B-4E07-A129-8867F78199A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2256988F-1186-4BAA-B921-ACED56D9BFE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7794767F-10D2-4F07-A06D-D46AC083F1E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826A807D-0C04-4136-B276-D4F9449965B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80E384E5-2B6A-4B9C-AB33-08EB5DF148C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8F1C452-0427-4F5B-901A-F8347532FB2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EFEB0F05-C1B9-4B67-B66A-2EB702530A3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510CB04A-360D-4FE5-A54B-41CF1330BE18}"/>
              </a:ext>
            </a:extLst>
          </p:cNvPr>
          <p:cNvGrpSpPr/>
          <p:nvPr/>
        </p:nvGrpSpPr>
        <p:grpSpPr>
          <a:xfrm>
            <a:off x="8728527" y="2330817"/>
            <a:ext cx="213156" cy="1543690"/>
            <a:chOff x="3278249" y="1981640"/>
            <a:chExt cx="213156" cy="1543690"/>
          </a:xfrm>
        </p:grpSpPr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B84A5281-A57B-4586-96E2-495D7E05EE4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F8F696DF-F284-4918-B60C-ADE8CA4F378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94425633-1CB7-49E6-B854-5E8F14B7117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3306ADE7-EC85-4576-B19A-12CE7540B0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1B576E04-E565-4440-BA35-2E40A006240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F8E9E755-DC71-4A59-99EE-8C829F5A1EF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F48F1F7C-73A3-4D3B-AC86-3A0306201F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1A23E032-D94B-44A2-BBEC-8AA8CF991D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4C29EBA9-F6FC-417A-AD25-E5484AAE2CE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448F697C-B4C8-498C-8822-F90CB3F416D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1664C3D1-9B78-4F0F-9641-FA950D08D35F}"/>
              </a:ext>
            </a:extLst>
          </p:cNvPr>
          <p:cNvGrpSpPr/>
          <p:nvPr/>
        </p:nvGrpSpPr>
        <p:grpSpPr>
          <a:xfrm>
            <a:off x="8399379" y="2330817"/>
            <a:ext cx="213156" cy="1543690"/>
            <a:chOff x="3278249" y="1981640"/>
            <a:chExt cx="213156" cy="1543690"/>
          </a:xfrm>
        </p:grpSpPr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FFE6F2D7-061D-46C3-94A6-76CFE25DCF9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65E158F2-B983-4DED-A3BB-07ED4F0CE7A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E065E964-24E1-4694-BE30-9E03F58EDE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18E6D6E1-26F5-46DB-81A0-08532587D19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5B03E0BC-B047-4C8C-BEE3-C68FC669301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2E4375A5-A14B-4BA2-BBB8-2A1611BE018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3F42C89F-6E39-4648-8948-1A0D254256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5896712B-C6AF-48A5-ADDD-9FACECADE0C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D0F04070-F0E1-4991-B325-0E9AF6D5C90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3BD893D5-F18C-43BD-B724-2DD674F5CE8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6DCAE880-FE70-4CA3-9542-880E00CACE5F}"/>
              </a:ext>
            </a:extLst>
          </p:cNvPr>
          <p:cNvGrpSpPr/>
          <p:nvPr/>
        </p:nvGrpSpPr>
        <p:grpSpPr>
          <a:xfrm>
            <a:off x="8106602" y="2330817"/>
            <a:ext cx="213156" cy="1543690"/>
            <a:chOff x="3278249" y="1981640"/>
            <a:chExt cx="213156" cy="1543690"/>
          </a:xfrm>
        </p:grpSpPr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50AAE4A2-3A2A-4EA6-A4D8-147BACD0436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9C1F1694-76EF-4BD2-8C37-D04E3655A7F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62980363-4220-406B-82E4-8FEDC028489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315CD4A8-B9F0-4E44-AA21-693750FC2A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222013E4-8456-482E-828D-32A6CD3622E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9E3A4756-2BD5-416B-8125-72F073A0972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1F57A35E-A8A9-4DC9-B68D-1565BE9727D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098AE0D9-7D76-4D33-B086-5A5A4CF3E87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2F015256-B6F5-4D04-91E5-E3A53AA332B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66331EB3-F579-4ED1-BF98-A2FDDC15A9A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BBB4B75-CA5E-4683-B77F-5566A2BAC7C6}"/>
              </a:ext>
            </a:extLst>
          </p:cNvPr>
          <p:cNvSpPr txBox="1"/>
          <p:nvPr/>
        </p:nvSpPr>
        <p:spPr>
          <a:xfrm>
            <a:off x="6657975" y="4072858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عشرات + 7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C089995-FED0-470F-B245-72E9976ECF2D}"/>
              </a:ext>
            </a:extLst>
          </p:cNvPr>
          <p:cNvSpPr txBox="1"/>
          <p:nvPr/>
        </p:nvSpPr>
        <p:spPr>
          <a:xfrm>
            <a:off x="7552569" y="4609575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10 + 70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E1C5160-8346-4C48-BD68-AF089EA9153D}"/>
              </a:ext>
            </a:extLst>
          </p:cNvPr>
          <p:cNvSpPr/>
          <p:nvPr/>
        </p:nvSpPr>
        <p:spPr>
          <a:xfrm>
            <a:off x="5198381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8CBF7896-EF7B-45A3-BD59-250B267EB4FB}"/>
              </a:ext>
            </a:extLst>
          </p:cNvPr>
          <p:cNvGrpSpPr/>
          <p:nvPr/>
        </p:nvGrpSpPr>
        <p:grpSpPr>
          <a:xfrm>
            <a:off x="4614212" y="2330817"/>
            <a:ext cx="213156" cy="1543690"/>
            <a:chOff x="3278249" y="1981640"/>
            <a:chExt cx="213156" cy="1543690"/>
          </a:xfrm>
        </p:grpSpPr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0BC4F8A9-6284-4088-91E2-B5EBA8EA26F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F1FDBDDB-888A-4CE4-A3DD-6AF8501AF33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3EDB6CFC-6352-4151-ABB0-1DD47723B9C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74A9DDF0-5D90-4005-BD1E-7D44C3FA587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D4B60342-DC10-446F-BAB3-F84370EC95A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277BBD25-0074-4B4D-BA25-833AE5AB478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E62E2BE9-39FB-4312-9B5E-4414AF6CB8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39537439-6619-414E-B0BD-D81FA46E68D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53D8867C-57A5-44D0-811D-DC78B08DE63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06E71EA3-6F57-4569-BDB9-06FC1B8887C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A10E86D4-75D9-4E23-975E-233495953E6A}"/>
              </a:ext>
            </a:extLst>
          </p:cNvPr>
          <p:cNvGrpSpPr/>
          <p:nvPr/>
        </p:nvGrpSpPr>
        <p:grpSpPr>
          <a:xfrm>
            <a:off x="4321435" y="2330817"/>
            <a:ext cx="213156" cy="1543690"/>
            <a:chOff x="3278249" y="1981640"/>
            <a:chExt cx="213156" cy="1543690"/>
          </a:xfrm>
        </p:grpSpPr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91E03728-19BF-45B4-BDCD-E7E5AB3FF68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DC750440-5A01-4C3C-94F2-DA5F8844325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614A611E-4EEE-4FC3-BBA7-D7F14869FF9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7F9B71D7-7DC0-470D-AD0E-CCA1D39864A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340FB945-6B7B-489B-901C-405D5C2504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60204979-5F9E-437A-867D-51728D9CBE4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40AD65DE-D013-43B1-81BE-386C49FD66D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C3D32B9F-3057-4859-96FE-412EFAAFCCD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46AF582A-8F86-4238-B86E-529C11CC552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C7EE92E4-8FD1-438D-AE86-CF79B146649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2154C395-AA03-49D5-8E51-C706F2B42A59}"/>
              </a:ext>
            </a:extLst>
          </p:cNvPr>
          <p:cNvGrpSpPr/>
          <p:nvPr/>
        </p:nvGrpSpPr>
        <p:grpSpPr>
          <a:xfrm>
            <a:off x="4029680" y="2330817"/>
            <a:ext cx="213156" cy="1543690"/>
            <a:chOff x="3278249" y="1981640"/>
            <a:chExt cx="213156" cy="1543690"/>
          </a:xfrm>
        </p:grpSpPr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5C9728BC-F297-448B-935A-F45B7DA0E42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4D3C2ECE-490B-43BF-B60A-32EDA8700E4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047E9F93-D0E5-4ACC-BA2C-28DF5606689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7B0C76A6-BF92-4EEE-8967-29AE37A848D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C62845D1-7E85-4505-A833-E473C9DE4A5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0A50A2A8-DE5F-4676-9DEC-0A6144B4B5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2B3BFEB9-548E-4E7B-8532-147AD6639DC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DEE49D2A-1C03-4ADD-B1CA-1268195214D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E40B8313-E94F-49AF-BEF8-79D5C6A0E4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3FAE8C65-F340-4D2B-AFF8-A250B1ECBE8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E2DE6944-03D6-47AB-A055-DD2BA4C1A031}"/>
              </a:ext>
            </a:extLst>
          </p:cNvPr>
          <p:cNvGrpSpPr/>
          <p:nvPr/>
        </p:nvGrpSpPr>
        <p:grpSpPr>
          <a:xfrm>
            <a:off x="3032478" y="2317090"/>
            <a:ext cx="213156" cy="1543690"/>
            <a:chOff x="3278249" y="1981640"/>
            <a:chExt cx="213156" cy="1543690"/>
          </a:xfrm>
        </p:grpSpPr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F8C92781-212A-4152-B33D-60E13AA9B0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D58AAAD0-BEF2-4547-ADFE-E3462E90CC7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210D84AE-A887-4489-ADC2-E2D5BCA167E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003DC058-757B-4454-A6D9-E0B1B413AD3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B28FA4D0-A7AB-4F32-8394-DA5FCF9977C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CA1E1EA0-63A3-4CBF-B58C-51F66A0C86E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F71782BB-F806-42A9-8769-ECFFB79BBE9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1245C8FD-DD11-474C-8762-7BEE017BB48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BC20C790-1410-4231-A653-6AF4DCFFB9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F0CA7026-F3FF-41DB-8329-0DB0F997601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D29A92FF-BCD8-4633-9A95-30DB512C885C}"/>
              </a:ext>
            </a:extLst>
          </p:cNvPr>
          <p:cNvSpPr txBox="1"/>
          <p:nvPr/>
        </p:nvSpPr>
        <p:spPr>
          <a:xfrm>
            <a:off x="1132083" y="4072858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عشرات + 1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90FB6347-6460-48A3-AE3A-96E7702E8451}"/>
              </a:ext>
            </a:extLst>
          </p:cNvPr>
          <p:cNvSpPr txBox="1"/>
          <p:nvPr/>
        </p:nvSpPr>
        <p:spPr>
          <a:xfrm>
            <a:off x="2026677" y="4609575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+ 10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78" name="مجموعة 177">
            <a:extLst>
              <a:ext uri="{FF2B5EF4-FFF2-40B4-BE49-F238E27FC236}">
                <a16:creationId xmlns:a16="http://schemas.microsoft.com/office/drawing/2014/main" id="{C6E5DC1D-E404-495A-B97B-94C70B0CBF5C}"/>
              </a:ext>
            </a:extLst>
          </p:cNvPr>
          <p:cNvGrpSpPr/>
          <p:nvPr/>
        </p:nvGrpSpPr>
        <p:grpSpPr>
          <a:xfrm>
            <a:off x="7818799" y="2321226"/>
            <a:ext cx="213156" cy="1543690"/>
            <a:chOff x="3278249" y="1981640"/>
            <a:chExt cx="213156" cy="1543690"/>
          </a:xfrm>
        </p:grpSpPr>
        <p:sp>
          <p:nvSpPr>
            <p:cNvPr id="179" name="مكعب 178">
              <a:extLst>
                <a:ext uri="{FF2B5EF4-FFF2-40B4-BE49-F238E27FC236}">
                  <a16:creationId xmlns:a16="http://schemas.microsoft.com/office/drawing/2014/main" id="{0F496159-4329-4AB4-B611-972807D8B7A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0" name="مكعب 179">
              <a:extLst>
                <a:ext uri="{FF2B5EF4-FFF2-40B4-BE49-F238E27FC236}">
                  <a16:creationId xmlns:a16="http://schemas.microsoft.com/office/drawing/2014/main" id="{F24BE11A-6F7C-4253-A8B8-51E6E3FB9DD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1" name="مكعب 180">
              <a:extLst>
                <a:ext uri="{FF2B5EF4-FFF2-40B4-BE49-F238E27FC236}">
                  <a16:creationId xmlns:a16="http://schemas.microsoft.com/office/drawing/2014/main" id="{FA87C210-124D-4597-B6E4-0B90FB3FAA5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2" name="مكعب 181">
              <a:extLst>
                <a:ext uri="{FF2B5EF4-FFF2-40B4-BE49-F238E27FC236}">
                  <a16:creationId xmlns:a16="http://schemas.microsoft.com/office/drawing/2014/main" id="{C0C0C5CC-C2B0-423A-915D-FBD000CBF83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3" name="مكعب 182">
              <a:extLst>
                <a:ext uri="{FF2B5EF4-FFF2-40B4-BE49-F238E27FC236}">
                  <a16:creationId xmlns:a16="http://schemas.microsoft.com/office/drawing/2014/main" id="{D90F6569-AB50-42FA-82A4-28CF383820F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4" name="مكعب 183">
              <a:extLst>
                <a:ext uri="{FF2B5EF4-FFF2-40B4-BE49-F238E27FC236}">
                  <a16:creationId xmlns:a16="http://schemas.microsoft.com/office/drawing/2014/main" id="{6B1A632B-20BE-477F-9972-CD516DB2E87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5" name="مكعب 184">
              <a:extLst>
                <a:ext uri="{FF2B5EF4-FFF2-40B4-BE49-F238E27FC236}">
                  <a16:creationId xmlns:a16="http://schemas.microsoft.com/office/drawing/2014/main" id="{3324EDE7-1743-4373-8256-3D4B1566C80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6" name="مكعب 185">
              <a:extLst>
                <a:ext uri="{FF2B5EF4-FFF2-40B4-BE49-F238E27FC236}">
                  <a16:creationId xmlns:a16="http://schemas.microsoft.com/office/drawing/2014/main" id="{8F730B8B-BC0B-490F-AEEA-9506EA30376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7" name="مكعب 186">
              <a:extLst>
                <a:ext uri="{FF2B5EF4-FFF2-40B4-BE49-F238E27FC236}">
                  <a16:creationId xmlns:a16="http://schemas.microsoft.com/office/drawing/2014/main" id="{BD6F04D5-BF74-4D21-962E-04C5B136821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8" name="مكعب 187">
              <a:extLst>
                <a:ext uri="{FF2B5EF4-FFF2-40B4-BE49-F238E27FC236}">
                  <a16:creationId xmlns:a16="http://schemas.microsoft.com/office/drawing/2014/main" id="{14466B67-F342-4FA7-918A-A80B45325BB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89" name="مجموعة 188">
            <a:extLst>
              <a:ext uri="{FF2B5EF4-FFF2-40B4-BE49-F238E27FC236}">
                <a16:creationId xmlns:a16="http://schemas.microsoft.com/office/drawing/2014/main" id="{8D994AAF-B4C2-47CB-83EB-E28D78D2C0DB}"/>
              </a:ext>
            </a:extLst>
          </p:cNvPr>
          <p:cNvGrpSpPr/>
          <p:nvPr/>
        </p:nvGrpSpPr>
        <p:grpSpPr>
          <a:xfrm>
            <a:off x="7515397" y="2314406"/>
            <a:ext cx="213156" cy="1543690"/>
            <a:chOff x="3278249" y="1981640"/>
            <a:chExt cx="213156" cy="1543690"/>
          </a:xfrm>
        </p:grpSpPr>
        <p:sp>
          <p:nvSpPr>
            <p:cNvPr id="190" name="مكعب 189">
              <a:extLst>
                <a:ext uri="{FF2B5EF4-FFF2-40B4-BE49-F238E27FC236}">
                  <a16:creationId xmlns:a16="http://schemas.microsoft.com/office/drawing/2014/main" id="{663BBC31-E357-45E5-A98F-293F1B24048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1" name="مكعب 190">
              <a:extLst>
                <a:ext uri="{FF2B5EF4-FFF2-40B4-BE49-F238E27FC236}">
                  <a16:creationId xmlns:a16="http://schemas.microsoft.com/office/drawing/2014/main" id="{3D468D35-3024-42B4-8B0E-72DB1A4A1DA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2" name="مكعب 191">
              <a:extLst>
                <a:ext uri="{FF2B5EF4-FFF2-40B4-BE49-F238E27FC236}">
                  <a16:creationId xmlns:a16="http://schemas.microsoft.com/office/drawing/2014/main" id="{6FDDDBC8-78B2-473D-91A6-53FF28E4960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3" name="مكعب 192">
              <a:extLst>
                <a:ext uri="{FF2B5EF4-FFF2-40B4-BE49-F238E27FC236}">
                  <a16:creationId xmlns:a16="http://schemas.microsoft.com/office/drawing/2014/main" id="{FDF85D07-E187-44BD-8690-8D9EF579E62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4" name="مكعب 193">
              <a:extLst>
                <a:ext uri="{FF2B5EF4-FFF2-40B4-BE49-F238E27FC236}">
                  <a16:creationId xmlns:a16="http://schemas.microsoft.com/office/drawing/2014/main" id="{DE58B21C-31E2-4F8A-B586-DA6DA6F2E28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5" name="مكعب 194">
              <a:extLst>
                <a:ext uri="{FF2B5EF4-FFF2-40B4-BE49-F238E27FC236}">
                  <a16:creationId xmlns:a16="http://schemas.microsoft.com/office/drawing/2014/main" id="{FEF0653B-53CF-4895-8382-5E455CD7E3B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6" name="مكعب 195">
              <a:extLst>
                <a:ext uri="{FF2B5EF4-FFF2-40B4-BE49-F238E27FC236}">
                  <a16:creationId xmlns:a16="http://schemas.microsoft.com/office/drawing/2014/main" id="{DC12E9DE-C490-449C-AC84-1AEF5E50221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7" name="مكعب 196">
              <a:extLst>
                <a:ext uri="{FF2B5EF4-FFF2-40B4-BE49-F238E27FC236}">
                  <a16:creationId xmlns:a16="http://schemas.microsoft.com/office/drawing/2014/main" id="{C506F9E2-230B-4BF3-9569-5EA4B8A5104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8" name="مكعب 197">
              <a:extLst>
                <a:ext uri="{FF2B5EF4-FFF2-40B4-BE49-F238E27FC236}">
                  <a16:creationId xmlns:a16="http://schemas.microsoft.com/office/drawing/2014/main" id="{7F91AD5B-9DC6-47B9-A0CE-B995DF6C4C4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99" name="مكعب 198">
              <a:extLst>
                <a:ext uri="{FF2B5EF4-FFF2-40B4-BE49-F238E27FC236}">
                  <a16:creationId xmlns:a16="http://schemas.microsoft.com/office/drawing/2014/main" id="{F3427240-930F-4AD2-92A8-4C192F4F290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00" name="مستطيل 199">
            <a:extLst>
              <a:ext uri="{FF2B5EF4-FFF2-40B4-BE49-F238E27FC236}">
                <a16:creationId xmlns:a16="http://schemas.microsoft.com/office/drawing/2014/main" id="{6398CDAC-3E9D-4632-B029-FD003CD817D0}"/>
              </a:ext>
            </a:extLst>
          </p:cNvPr>
          <p:cNvSpPr/>
          <p:nvPr/>
        </p:nvSpPr>
        <p:spPr>
          <a:xfrm>
            <a:off x="7819504" y="389020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8</a:t>
            </a:r>
          </a:p>
        </p:txBody>
      </p:sp>
      <p:sp>
        <p:nvSpPr>
          <p:cNvPr id="201" name="مستطيل 200">
            <a:extLst>
              <a:ext uri="{FF2B5EF4-FFF2-40B4-BE49-F238E27FC236}">
                <a16:creationId xmlns:a16="http://schemas.microsoft.com/office/drawing/2014/main" id="{FC08FDB7-5B11-4928-A777-F07304C24234}"/>
              </a:ext>
            </a:extLst>
          </p:cNvPr>
          <p:cNvSpPr/>
          <p:nvPr/>
        </p:nvSpPr>
        <p:spPr>
          <a:xfrm>
            <a:off x="7727167" y="445111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80</a:t>
            </a:r>
          </a:p>
        </p:txBody>
      </p:sp>
      <p:sp>
        <p:nvSpPr>
          <p:cNvPr id="202" name="مستطيل 201">
            <a:extLst>
              <a:ext uri="{FF2B5EF4-FFF2-40B4-BE49-F238E27FC236}">
                <a16:creationId xmlns:a16="http://schemas.microsoft.com/office/drawing/2014/main" id="{45EE3DD3-548A-4095-A8A0-F10F9435B6C9}"/>
              </a:ext>
            </a:extLst>
          </p:cNvPr>
          <p:cNvSpPr/>
          <p:nvPr/>
        </p:nvSpPr>
        <p:spPr>
          <a:xfrm>
            <a:off x="2312755" y="389020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</a:t>
            </a:r>
          </a:p>
        </p:txBody>
      </p:sp>
      <p:sp>
        <p:nvSpPr>
          <p:cNvPr id="203" name="مستطيل 202">
            <a:extLst>
              <a:ext uri="{FF2B5EF4-FFF2-40B4-BE49-F238E27FC236}">
                <a16:creationId xmlns:a16="http://schemas.microsoft.com/office/drawing/2014/main" id="{7C020849-6134-4A2B-96DD-3F85AE7FF92F}"/>
              </a:ext>
            </a:extLst>
          </p:cNvPr>
          <p:cNvSpPr/>
          <p:nvPr/>
        </p:nvSpPr>
        <p:spPr>
          <a:xfrm>
            <a:off x="2026677" y="4434001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367756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83532" y="308638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46211-A85C-4F51-95B8-B7B9BA22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B29B5-2A4D-4EBA-94DD-77905218A5FD}"/>
              </a:ext>
            </a:extLst>
          </p:cNvPr>
          <p:cNvSpPr txBox="1"/>
          <p:nvPr/>
        </p:nvSpPr>
        <p:spPr>
          <a:xfrm>
            <a:off x="10020233" y="694418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أتدرب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321C-C7D6-44F0-8615-895D8B216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2" y="1055355"/>
            <a:ext cx="817500" cy="81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F7DB6-E050-4115-B6A8-2CA1878477E4}"/>
              </a:ext>
            </a:extLst>
          </p:cNvPr>
          <p:cNvSpPr txBox="1"/>
          <p:nvPr/>
        </p:nvSpPr>
        <p:spPr>
          <a:xfrm>
            <a:off x="5188117" y="938816"/>
            <a:ext cx="362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022EAF-7B45-42CB-AA0F-2FE09E88CD20}"/>
              </a:ext>
            </a:extLst>
          </p:cNvPr>
          <p:cNvGrpSpPr/>
          <p:nvPr/>
        </p:nvGrpSpPr>
        <p:grpSpPr>
          <a:xfrm rot="16200000">
            <a:off x="4294292" y="509122"/>
            <a:ext cx="213156" cy="1543690"/>
            <a:chOff x="3278249" y="1981640"/>
            <a:chExt cx="213156" cy="1543690"/>
          </a:xfrm>
        </p:grpSpPr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C65B0946-77A5-4E37-A204-233C0B3BB2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670CF7E-6315-4631-B72F-6EFEDDB9FC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43DD753-CE00-42D9-AD0D-B80CA09501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B97BB50-3B2C-45AC-AE4F-6721E6F7C72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CD9EB54F-EC05-486B-89FE-096D825ABDC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48E53A1-A2A9-4C12-8013-DA20E63116D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D059455-1F73-4665-AB7D-A4D7B7AD9D0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A1FACC25-5746-4480-8216-393E0FFE35C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79AEE047-0F7D-45D2-AD28-25710D8558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5C9B21D-17A1-4B0A-BB48-7FBC38D7AAE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3005FF-E8D7-4010-9F9D-2B27079FA813}"/>
              </a:ext>
            </a:extLst>
          </p:cNvPr>
          <p:cNvSpPr/>
          <p:nvPr/>
        </p:nvSpPr>
        <p:spPr>
          <a:xfrm>
            <a:off x="10841233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67FE031-3A1D-42C9-8081-BA481EB43E4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BBB4B75-CA5E-4683-B77F-5566A2BAC7C6}"/>
              </a:ext>
            </a:extLst>
          </p:cNvPr>
          <p:cNvSpPr txBox="1"/>
          <p:nvPr/>
        </p:nvSpPr>
        <p:spPr>
          <a:xfrm>
            <a:off x="5974747" y="2443760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+ 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5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C089995-FED0-470F-B245-72E9976ECF2D}"/>
              </a:ext>
            </a:extLst>
          </p:cNvPr>
          <p:cNvSpPr txBox="1"/>
          <p:nvPr/>
        </p:nvSpPr>
        <p:spPr>
          <a:xfrm>
            <a:off x="6904662" y="3084121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+ 50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E1C5160-8346-4C48-BD68-AF089EA9153D}"/>
              </a:ext>
            </a:extLst>
          </p:cNvPr>
          <p:cNvSpPr/>
          <p:nvPr/>
        </p:nvSpPr>
        <p:spPr>
          <a:xfrm>
            <a:off x="5303828" y="248841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D29A92FF-BCD8-4633-9A95-30DB512C885C}"/>
              </a:ext>
            </a:extLst>
          </p:cNvPr>
          <p:cNvSpPr txBox="1"/>
          <p:nvPr/>
        </p:nvSpPr>
        <p:spPr>
          <a:xfrm>
            <a:off x="435365" y="2488410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6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+ 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90FB6347-6460-48A3-AE3A-96E7702E8451}"/>
              </a:ext>
            </a:extLst>
          </p:cNvPr>
          <p:cNvSpPr txBox="1"/>
          <p:nvPr/>
        </p:nvSpPr>
        <p:spPr>
          <a:xfrm>
            <a:off x="1346367" y="3133076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+ 30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6F7AB72E-F24F-4A5E-842A-3B8A0C2CC43F}"/>
              </a:ext>
            </a:extLst>
          </p:cNvPr>
          <p:cNvSpPr/>
          <p:nvPr/>
        </p:nvSpPr>
        <p:spPr>
          <a:xfrm>
            <a:off x="10841233" y="4305968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A6DDADBB-70E4-4B21-A2FB-6FC3730E3E78}"/>
              </a:ext>
            </a:extLst>
          </p:cNvPr>
          <p:cNvSpPr txBox="1"/>
          <p:nvPr/>
        </p:nvSpPr>
        <p:spPr>
          <a:xfrm>
            <a:off x="8972517" y="4250945"/>
            <a:ext cx="1863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50 + 10 =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0" name="مستطيل 169">
            <a:extLst>
              <a:ext uri="{FF2B5EF4-FFF2-40B4-BE49-F238E27FC236}">
                <a16:creationId xmlns:a16="http://schemas.microsoft.com/office/drawing/2014/main" id="{96748FE3-64A6-4F5D-9272-8326DC774286}"/>
              </a:ext>
            </a:extLst>
          </p:cNvPr>
          <p:cNvSpPr/>
          <p:nvPr/>
        </p:nvSpPr>
        <p:spPr>
          <a:xfrm>
            <a:off x="5303828" y="429559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48655561-E16B-436A-8611-9D2B36BA6C1B}"/>
              </a:ext>
            </a:extLst>
          </p:cNvPr>
          <p:cNvSpPr txBox="1"/>
          <p:nvPr/>
        </p:nvSpPr>
        <p:spPr>
          <a:xfrm>
            <a:off x="3433135" y="4295595"/>
            <a:ext cx="1863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+ 40 =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2" name="مستطيل 31">
            <a:extLst>
              <a:ext uri="{FF2B5EF4-FFF2-40B4-BE49-F238E27FC236}">
                <a16:creationId xmlns:a16="http://schemas.microsoft.com/office/drawing/2014/main" id="{01EEE9AF-4424-43E0-BBF6-FDE51561FADF}"/>
              </a:ext>
            </a:extLst>
          </p:cNvPr>
          <p:cNvSpPr/>
          <p:nvPr/>
        </p:nvSpPr>
        <p:spPr>
          <a:xfrm>
            <a:off x="7204202" y="226411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33" name="مستطيل 32">
            <a:extLst>
              <a:ext uri="{FF2B5EF4-FFF2-40B4-BE49-F238E27FC236}">
                <a16:creationId xmlns:a16="http://schemas.microsoft.com/office/drawing/2014/main" id="{EE7D232E-2379-4AC3-AC03-D83927D6A247}"/>
              </a:ext>
            </a:extLst>
          </p:cNvPr>
          <p:cNvSpPr/>
          <p:nvPr/>
        </p:nvSpPr>
        <p:spPr>
          <a:xfrm>
            <a:off x="7009436" y="289295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70</a:t>
            </a:r>
          </a:p>
        </p:txBody>
      </p:sp>
      <p:sp>
        <p:nvSpPr>
          <p:cNvPr id="34" name="مستطيل 33">
            <a:extLst>
              <a:ext uri="{FF2B5EF4-FFF2-40B4-BE49-F238E27FC236}">
                <a16:creationId xmlns:a16="http://schemas.microsoft.com/office/drawing/2014/main" id="{1A9134F0-8A51-49C5-AB6C-E81DD266C602}"/>
              </a:ext>
            </a:extLst>
          </p:cNvPr>
          <p:cNvSpPr/>
          <p:nvPr/>
        </p:nvSpPr>
        <p:spPr>
          <a:xfrm>
            <a:off x="1576680" y="229242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AC4C321A-F9CF-499F-9163-CD293B9FC339}"/>
              </a:ext>
            </a:extLst>
          </p:cNvPr>
          <p:cNvSpPr/>
          <p:nvPr/>
        </p:nvSpPr>
        <p:spPr>
          <a:xfrm>
            <a:off x="1408957" y="296761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90</a:t>
            </a:r>
          </a:p>
        </p:txBody>
      </p:sp>
      <p:sp>
        <p:nvSpPr>
          <p:cNvPr id="36" name="مستطيل 35">
            <a:extLst>
              <a:ext uri="{FF2B5EF4-FFF2-40B4-BE49-F238E27FC236}">
                <a16:creationId xmlns:a16="http://schemas.microsoft.com/office/drawing/2014/main" id="{0FA70918-6FD9-49BE-96F6-B6C7044B0D56}"/>
              </a:ext>
            </a:extLst>
          </p:cNvPr>
          <p:cNvSpPr/>
          <p:nvPr/>
        </p:nvSpPr>
        <p:spPr>
          <a:xfrm>
            <a:off x="8405376" y="407129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60</a:t>
            </a:r>
          </a:p>
        </p:txBody>
      </p:sp>
      <p:sp>
        <p:nvSpPr>
          <p:cNvPr id="37" name="مستطيل 36">
            <a:extLst>
              <a:ext uri="{FF2B5EF4-FFF2-40B4-BE49-F238E27FC236}">
                <a16:creationId xmlns:a16="http://schemas.microsoft.com/office/drawing/2014/main" id="{70C0C434-2624-4AD7-B80A-A9E75565D43C}"/>
              </a:ext>
            </a:extLst>
          </p:cNvPr>
          <p:cNvSpPr/>
          <p:nvPr/>
        </p:nvSpPr>
        <p:spPr>
          <a:xfrm>
            <a:off x="2924358" y="412631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295833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83532" y="308638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46211-A85C-4F51-95B8-B7B9BA22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B29B5-2A4D-4EBA-94DD-77905218A5FD}"/>
              </a:ext>
            </a:extLst>
          </p:cNvPr>
          <p:cNvSpPr txBox="1"/>
          <p:nvPr/>
        </p:nvSpPr>
        <p:spPr>
          <a:xfrm>
            <a:off x="10020233" y="694418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أتدرب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321C-C7D6-44F0-8615-895D8B216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2" y="1055355"/>
            <a:ext cx="817500" cy="81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F7DB6-E050-4115-B6A8-2CA1878477E4}"/>
              </a:ext>
            </a:extLst>
          </p:cNvPr>
          <p:cNvSpPr txBox="1"/>
          <p:nvPr/>
        </p:nvSpPr>
        <p:spPr>
          <a:xfrm>
            <a:off x="5188117" y="938816"/>
            <a:ext cx="362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022EAF-7B45-42CB-AA0F-2FE09E88CD20}"/>
              </a:ext>
            </a:extLst>
          </p:cNvPr>
          <p:cNvGrpSpPr/>
          <p:nvPr/>
        </p:nvGrpSpPr>
        <p:grpSpPr>
          <a:xfrm rot="16200000">
            <a:off x="4294292" y="509122"/>
            <a:ext cx="213156" cy="1543690"/>
            <a:chOff x="3278249" y="1981640"/>
            <a:chExt cx="213156" cy="1543690"/>
          </a:xfrm>
        </p:grpSpPr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C65B0946-77A5-4E37-A204-233C0B3BB2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670CF7E-6315-4631-B72F-6EFEDDB9FC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43DD753-CE00-42D9-AD0D-B80CA09501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B97BB50-3B2C-45AC-AE4F-6721E6F7C72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CD9EB54F-EC05-486B-89FE-096D825ABDC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48E53A1-A2A9-4C12-8013-DA20E63116D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D059455-1F73-4665-AB7D-A4D7B7AD9D0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A1FACC25-5746-4480-8216-393E0FFE35C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79AEE047-0F7D-45D2-AD28-25710D8558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5C9B21D-17A1-4B0A-BB48-7FBC38D7AAE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3005FF-E8D7-4010-9F9D-2B27079FA813}"/>
              </a:ext>
            </a:extLst>
          </p:cNvPr>
          <p:cNvSpPr/>
          <p:nvPr/>
        </p:nvSpPr>
        <p:spPr>
          <a:xfrm>
            <a:off x="10841233" y="204272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67FE031-3A1D-42C9-8081-BA481EB43E4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BBB4B75-CA5E-4683-B77F-5566A2BAC7C6}"/>
              </a:ext>
            </a:extLst>
          </p:cNvPr>
          <p:cNvSpPr txBox="1"/>
          <p:nvPr/>
        </p:nvSpPr>
        <p:spPr>
          <a:xfrm>
            <a:off x="9662163" y="1987706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E1C5160-8346-4C48-BD68-AF089EA9153D}"/>
              </a:ext>
            </a:extLst>
          </p:cNvPr>
          <p:cNvSpPr/>
          <p:nvPr/>
        </p:nvSpPr>
        <p:spPr>
          <a:xfrm>
            <a:off x="7986261" y="2042729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6F7AB72E-F24F-4A5E-842A-3B8A0C2CC43F}"/>
              </a:ext>
            </a:extLst>
          </p:cNvPr>
          <p:cNvSpPr/>
          <p:nvPr/>
        </p:nvSpPr>
        <p:spPr>
          <a:xfrm>
            <a:off x="5265763" y="2037176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0" name="مستطيل 169">
            <a:extLst>
              <a:ext uri="{FF2B5EF4-FFF2-40B4-BE49-F238E27FC236}">
                <a16:creationId xmlns:a16="http://schemas.microsoft.com/office/drawing/2014/main" id="{96748FE3-64A6-4F5D-9272-8326DC774286}"/>
              </a:ext>
            </a:extLst>
          </p:cNvPr>
          <p:cNvSpPr/>
          <p:nvPr/>
        </p:nvSpPr>
        <p:spPr>
          <a:xfrm>
            <a:off x="2647019" y="203717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17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" name="رابط مستقيم 2">
            <a:extLst>
              <a:ext uri="{FF2B5EF4-FFF2-40B4-BE49-F238E27FC236}">
                <a16:creationId xmlns:a16="http://schemas.microsoft.com/office/drawing/2014/main" id="{4C141BD4-E9E9-4017-B9BC-0EE169A17224}"/>
              </a:ext>
            </a:extLst>
          </p:cNvPr>
          <p:cNvCxnSpPr/>
          <p:nvPr/>
        </p:nvCxnSpPr>
        <p:spPr>
          <a:xfrm flipH="1">
            <a:off x="9762380" y="3052690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مربع نص 33">
            <a:extLst>
              <a:ext uri="{FF2B5EF4-FFF2-40B4-BE49-F238E27FC236}">
                <a16:creationId xmlns:a16="http://schemas.microsoft.com/office/drawing/2014/main" id="{ED1FBCB6-73AA-4F1E-8A10-7C092C2DA908}"/>
              </a:ext>
            </a:extLst>
          </p:cNvPr>
          <p:cNvSpPr txBox="1"/>
          <p:nvPr/>
        </p:nvSpPr>
        <p:spPr>
          <a:xfrm>
            <a:off x="6604555" y="1989440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40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5" name="رابط مستقيم 34">
            <a:extLst>
              <a:ext uri="{FF2B5EF4-FFF2-40B4-BE49-F238E27FC236}">
                <a16:creationId xmlns:a16="http://schemas.microsoft.com/office/drawing/2014/main" id="{5A4CF310-44DF-4F15-AD74-FD5FD19BD9EF}"/>
              </a:ext>
            </a:extLst>
          </p:cNvPr>
          <p:cNvCxnSpPr/>
          <p:nvPr/>
        </p:nvCxnSpPr>
        <p:spPr>
          <a:xfrm flipH="1">
            <a:off x="6704772" y="3054424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مربع نص 35">
            <a:extLst>
              <a:ext uri="{FF2B5EF4-FFF2-40B4-BE49-F238E27FC236}">
                <a16:creationId xmlns:a16="http://schemas.microsoft.com/office/drawing/2014/main" id="{FE6624D0-77E7-4D09-A593-0B634D49E119}"/>
              </a:ext>
            </a:extLst>
          </p:cNvPr>
          <p:cNvSpPr txBox="1"/>
          <p:nvPr/>
        </p:nvSpPr>
        <p:spPr>
          <a:xfrm>
            <a:off x="3862802" y="2037176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+ 40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F0722387-BA4E-48B0-B881-48AFF0D3EB56}"/>
              </a:ext>
            </a:extLst>
          </p:cNvPr>
          <p:cNvCxnSpPr/>
          <p:nvPr/>
        </p:nvCxnSpPr>
        <p:spPr>
          <a:xfrm flipH="1">
            <a:off x="3963019" y="3102160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مربع نص 37">
            <a:extLst>
              <a:ext uri="{FF2B5EF4-FFF2-40B4-BE49-F238E27FC236}">
                <a16:creationId xmlns:a16="http://schemas.microsoft.com/office/drawing/2014/main" id="{67667730-6E3A-441E-B74E-7D4B0D88B99F}"/>
              </a:ext>
            </a:extLst>
          </p:cNvPr>
          <p:cNvSpPr txBox="1"/>
          <p:nvPr/>
        </p:nvSpPr>
        <p:spPr>
          <a:xfrm>
            <a:off x="1121049" y="2046207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93F0BE56-E632-4443-BB37-D9AB42813818}"/>
              </a:ext>
            </a:extLst>
          </p:cNvPr>
          <p:cNvCxnSpPr/>
          <p:nvPr/>
        </p:nvCxnSpPr>
        <p:spPr>
          <a:xfrm flipH="1">
            <a:off x="1206759" y="3084230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مستطيل 39">
            <a:extLst>
              <a:ext uri="{FF2B5EF4-FFF2-40B4-BE49-F238E27FC236}">
                <a16:creationId xmlns:a16="http://schemas.microsoft.com/office/drawing/2014/main" id="{6E5D61C6-F859-4F07-944B-F5A99DECEB03}"/>
              </a:ext>
            </a:extLst>
          </p:cNvPr>
          <p:cNvSpPr/>
          <p:nvPr/>
        </p:nvSpPr>
        <p:spPr>
          <a:xfrm>
            <a:off x="10841233" y="385451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18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مربع نص 40">
            <a:extLst>
              <a:ext uri="{FF2B5EF4-FFF2-40B4-BE49-F238E27FC236}">
                <a16:creationId xmlns:a16="http://schemas.microsoft.com/office/drawing/2014/main" id="{686106A1-6E5D-4D54-AF21-923420937D2C}"/>
              </a:ext>
            </a:extLst>
          </p:cNvPr>
          <p:cNvSpPr txBox="1"/>
          <p:nvPr/>
        </p:nvSpPr>
        <p:spPr>
          <a:xfrm>
            <a:off x="9662163" y="3799494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50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+ 20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42" name="مستطيل 41">
            <a:extLst>
              <a:ext uri="{FF2B5EF4-FFF2-40B4-BE49-F238E27FC236}">
                <a16:creationId xmlns:a16="http://schemas.microsoft.com/office/drawing/2014/main" id="{E5BC59C8-78DD-4A74-B439-CE1C3674E129}"/>
              </a:ext>
            </a:extLst>
          </p:cNvPr>
          <p:cNvSpPr/>
          <p:nvPr/>
        </p:nvSpPr>
        <p:spPr>
          <a:xfrm>
            <a:off x="7986261" y="3854517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19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مستطيل 42">
            <a:extLst>
              <a:ext uri="{FF2B5EF4-FFF2-40B4-BE49-F238E27FC236}">
                <a16:creationId xmlns:a16="http://schemas.microsoft.com/office/drawing/2014/main" id="{94925297-C183-4B42-BF13-E4AB68294792}"/>
              </a:ext>
            </a:extLst>
          </p:cNvPr>
          <p:cNvSpPr/>
          <p:nvPr/>
        </p:nvSpPr>
        <p:spPr>
          <a:xfrm>
            <a:off x="5265763" y="3848964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20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مستطيل 43">
            <a:extLst>
              <a:ext uri="{FF2B5EF4-FFF2-40B4-BE49-F238E27FC236}">
                <a16:creationId xmlns:a16="http://schemas.microsoft.com/office/drawing/2014/main" id="{A7C12AD5-C2B9-433A-BEF1-4C344810761F}"/>
              </a:ext>
            </a:extLst>
          </p:cNvPr>
          <p:cNvSpPr/>
          <p:nvPr/>
        </p:nvSpPr>
        <p:spPr>
          <a:xfrm>
            <a:off x="2647019" y="384896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C169D36F-FC7D-4EE7-907E-629A22A279E7}"/>
              </a:ext>
            </a:extLst>
          </p:cNvPr>
          <p:cNvCxnSpPr/>
          <p:nvPr/>
        </p:nvCxnSpPr>
        <p:spPr>
          <a:xfrm flipH="1">
            <a:off x="9762380" y="4864478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مربع نص 45">
            <a:extLst>
              <a:ext uri="{FF2B5EF4-FFF2-40B4-BE49-F238E27FC236}">
                <a16:creationId xmlns:a16="http://schemas.microsoft.com/office/drawing/2014/main" id="{26BBE8D5-A6CD-4FC3-A018-EF069504B5B6}"/>
              </a:ext>
            </a:extLst>
          </p:cNvPr>
          <p:cNvSpPr txBox="1"/>
          <p:nvPr/>
        </p:nvSpPr>
        <p:spPr>
          <a:xfrm>
            <a:off x="6604555" y="3801228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80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+ 10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EEE8D160-64F4-409F-9E8E-BBDC85C8C3E1}"/>
              </a:ext>
            </a:extLst>
          </p:cNvPr>
          <p:cNvCxnSpPr/>
          <p:nvPr/>
        </p:nvCxnSpPr>
        <p:spPr>
          <a:xfrm flipH="1">
            <a:off x="6704772" y="4866212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مربع نص 47">
            <a:extLst>
              <a:ext uri="{FF2B5EF4-FFF2-40B4-BE49-F238E27FC236}">
                <a16:creationId xmlns:a16="http://schemas.microsoft.com/office/drawing/2014/main" id="{5B0C958B-975C-4D4B-95A6-16538C27F2C7}"/>
              </a:ext>
            </a:extLst>
          </p:cNvPr>
          <p:cNvSpPr txBox="1"/>
          <p:nvPr/>
        </p:nvSpPr>
        <p:spPr>
          <a:xfrm>
            <a:off x="3862802" y="3848964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20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+ 70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49" name="رابط مستقيم 48">
            <a:extLst>
              <a:ext uri="{FF2B5EF4-FFF2-40B4-BE49-F238E27FC236}">
                <a16:creationId xmlns:a16="http://schemas.microsoft.com/office/drawing/2014/main" id="{46B86D59-4095-48A5-9B40-23567D4AB262}"/>
              </a:ext>
            </a:extLst>
          </p:cNvPr>
          <p:cNvCxnSpPr/>
          <p:nvPr/>
        </p:nvCxnSpPr>
        <p:spPr>
          <a:xfrm flipH="1">
            <a:off x="3963019" y="4913948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مربع نص 49">
            <a:extLst>
              <a:ext uri="{FF2B5EF4-FFF2-40B4-BE49-F238E27FC236}">
                <a16:creationId xmlns:a16="http://schemas.microsoft.com/office/drawing/2014/main" id="{D39B174B-1DD6-4B0A-916C-8A92FC884C73}"/>
              </a:ext>
            </a:extLst>
          </p:cNvPr>
          <p:cNvSpPr txBox="1"/>
          <p:nvPr/>
        </p:nvSpPr>
        <p:spPr>
          <a:xfrm>
            <a:off x="1121049" y="3857995"/>
            <a:ext cx="1173842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  30</a:t>
            </a:r>
          </a:p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+ 30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cxnSp>
        <p:nvCxnSpPr>
          <p:cNvPr id="51" name="رابط مستقيم 50">
            <a:extLst>
              <a:ext uri="{FF2B5EF4-FFF2-40B4-BE49-F238E27FC236}">
                <a16:creationId xmlns:a16="http://schemas.microsoft.com/office/drawing/2014/main" id="{EDD6CF7E-5094-4BF2-A792-8B9098EC1ED1}"/>
              </a:ext>
            </a:extLst>
          </p:cNvPr>
          <p:cNvCxnSpPr/>
          <p:nvPr/>
        </p:nvCxnSpPr>
        <p:spPr>
          <a:xfrm flipH="1">
            <a:off x="1206759" y="4896018"/>
            <a:ext cx="11738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182F2065-51EB-443F-8268-DE0B58E0388D}"/>
              </a:ext>
            </a:extLst>
          </p:cNvPr>
          <p:cNvSpPr/>
          <p:nvPr/>
        </p:nvSpPr>
        <p:spPr>
          <a:xfrm>
            <a:off x="10125038" y="276473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53" name="مستطيل 52">
            <a:extLst>
              <a:ext uri="{FF2B5EF4-FFF2-40B4-BE49-F238E27FC236}">
                <a16:creationId xmlns:a16="http://schemas.microsoft.com/office/drawing/2014/main" id="{9EF5B139-099A-45D9-B043-AEF2DECB8C82}"/>
              </a:ext>
            </a:extLst>
          </p:cNvPr>
          <p:cNvSpPr/>
          <p:nvPr/>
        </p:nvSpPr>
        <p:spPr>
          <a:xfrm>
            <a:off x="9888049" y="286245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8</a:t>
            </a:r>
          </a:p>
        </p:txBody>
      </p:sp>
      <p:sp>
        <p:nvSpPr>
          <p:cNvPr id="54" name="مستطيل 53">
            <a:extLst>
              <a:ext uri="{FF2B5EF4-FFF2-40B4-BE49-F238E27FC236}">
                <a16:creationId xmlns:a16="http://schemas.microsoft.com/office/drawing/2014/main" id="{6255BBED-D428-4864-B78F-429A6DC53C9E}"/>
              </a:ext>
            </a:extLst>
          </p:cNvPr>
          <p:cNvSpPr/>
          <p:nvPr/>
        </p:nvSpPr>
        <p:spPr>
          <a:xfrm>
            <a:off x="7088321" y="2782671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55" name="مستطيل 54">
            <a:extLst>
              <a:ext uri="{FF2B5EF4-FFF2-40B4-BE49-F238E27FC236}">
                <a16:creationId xmlns:a16="http://schemas.microsoft.com/office/drawing/2014/main" id="{593597DB-996A-4FCA-9453-1333F073AFE1}"/>
              </a:ext>
            </a:extLst>
          </p:cNvPr>
          <p:cNvSpPr/>
          <p:nvPr/>
        </p:nvSpPr>
        <p:spPr>
          <a:xfrm>
            <a:off x="6851332" y="288039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56" name="مستطيل 55">
            <a:extLst>
              <a:ext uri="{FF2B5EF4-FFF2-40B4-BE49-F238E27FC236}">
                <a16:creationId xmlns:a16="http://schemas.microsoft.com/office/drawing/2014/main" id="{EDAE7EEF-7E7F-45A2-825D-445E80F3A118}"/>
              </a:ext>
            </a:extLst>
          </p:cNvPr>
          <p:cNvSpPr/>
          <p:nvPr/>
        </p:nvSpPr>
        <p:spPr>
          <a:xfrm>
            <a:off x="4326381" y="2855164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57" name="مستطيل 56">
            <a:extLst>
              <a:ext uri="{FF2B5EF4-FFF2-40B4-BE49-F238E27FC236}">
                <a16:creationId xmlns:a16="http://schemas.microsoft.com/office/drawing/2014/main" id="{0ED703B2-A172-4756-AC7D-CA0FC86DD18D}"/>
              </a:ext>
            </a:extLst>
          </p:cNvPr>
          <p:cNvSpPr/>
          <p:nvPr/>
        </p:nvSpPr>
        <p:spPr>
          <a:xfrm>
            <a:off x="4089392" y="295288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58" name="مستطيل 57">
            <a:extLst>
              <a:ext uri="{FF2B5EF4-FFF2-40B4-BE49-F238E27FC236}">
                <a16:creationId xmlns:a16="http://schemas.microsoft.com/office/drawing/2014/main" id="{8D03B49B-F595-4C3F-AC1C-4FE077A73713}"/>
              </a:ext>
            </a:extLst>
          </p:cNvPr>
          <p:cNvSpPr/>
          <p:nvPr/>
        </p:nvSpPr>
        <p:spPr>
          <a:xfrm>
            <a:off x="1609826" y="281139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59" name="مستطيل 58">
            <a:extLst>
              <a:ext uri="{FF2B5EF4-FFF2-40B4-BE49-F238E27FC236}">
                <a16:creationId xmlns:a16="http://schemas.microsoft.com/office/drawing/2014/main" id="{A486BC36-E368-4D92-8CC5-8EBC3E4431CD}"/>
              </a:ext>
            </a:extLst>
          </p:cNvPr>
          <p:cNvSpPr/>
          <p:nvPr/>
        </p:nvSpPr>
        <p:spPr>
          <a:xfrm>
            <a:off x="1372837" y="2909118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60" name="مستطيل 59">
            <a:extLst>
              <a:ext uri="{FF2B5EF4-FFF2-40B4-BE49-F238E27FC236}">
                <a16:creationId xmlns:a16="http://schemas.microsoft.com/office/drawing/2014/main" id="{AB33CFDE-DB20-4B69-9697-A5319995C865}"/>
              </a:ext>
            </a:extLst>
          </p:cNvPr>
          <p:cNvSpPr/>
          <p:nvPr/>
        </p:nvSpPr>
        <p:spPr>
          <a:xfrm>
            <a:off x="10145929" y="465056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1" name="مستطيل 60">
            <a:extLst>
              <a:ext uri="{FF2B5EF4-FFF2-40B4-BE49-F238E27FC236}">
                <a16:creationId xmlns:a16="http://schemas.microsoft.com/office/drawing/2014/main" id="{AF769220-BA7D-4810-AAA6-2004BE030044}"/>
              </a:ext>
            </a:extLst>
          </p:cNvPr>
          <p:cNvSpPr/>
          <p:nvPr/>
        </p:nvSpPr>
        <p:spPr>
          <a:xfrm>
            <a:off x="9908940" y="47482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62" name="مستطيل 61">
            <a:extLst>
              <a:ext uri="{FF2B5EF4-FFF2-40B4-BE49-F238E27FC236}">
                <a16:creationId xmlns:a16="http://schemas.microsoft.com/office/drawing/2014/main" id="{23189849-DE06-4157-9EB2-ECFF7A0289EF}"/>
              </a:ext>
            </a:extLst>
          </p:cNvPr>
          <p:cNvSpPr/>
          <p:nvPr/>
        </p:nvSpPr>
        <p:spPr>
          <a:xfrm>
            <a:off x="7094920" y="4650565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3" name="مستطيل 62">
            <a:extLst>
              <a:ext uri="{FF2B5EF4-FFF2-40B4-BE49-F238E27FC236}">
                <a16:creationId xmlns:a16="http://schemas.microsoft.com/office/drawing/2014/main" id="{3D2C338B-E1A6-4B3C-876D-FC22389876F4}"/>
              </a:ext>
            </a:extLst>
          </p:cNvPr>
          <p:cNvSpPr/>
          <p:nvPr/>
        </p:nvSpPr>
        <p:spPr>
          <a:xfrm>
            <a:off x="6857931" y="47482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64" name="مستطيل 63">
            <a:extLst>
              <a:ext uri="{FF2B5EF4-FFF2-40B4-BE49-F238E27FC236}">
                <a16:creationId xmlns:a16="http://schemas.microsoft.com/office/drawing/2014/main" id="{DBFF5BF2-AEA1-438E-9BC4-59B962D5DCC5}"/>
              </a:ext>
            </a:extLst>
          </p:cNvPr>
          <p:cNvSpPr/>
          <p:nvPr/>
        </p:nvSpPr>
        <p:spPr>
          <a:xfrm>
            <a:off x="4324409" y="466888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5" name="مستطيل 64">
            <a:extLst>
              <a:ext uri="{FF2B5EF4-FFF2-40B4-BE49-F238E27FC236}">
                <a16:creationId xmlns:a16="http://schemas.microsoft.com/office/drawing/2014/main" id="{28FF837E-2B30-4CD9-8BD6-B162F043AC11}"/>
              </a:ext>
            </a:extLst>
          </p:cNvPr>
          <p:cNvSpPr/>
          <p:nvPr/>
        </p:nvSpPr>
        <p:spPr>
          <a:xfrm>
            <a:off x="4087420" y="476660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9</a:t>
            </a:r>
          </a:p>
        </p:txBody>
      </p:sp>
      <p:sp>
        <p:nvSpPr>
          <p:cNvPr id="66" name="مستطيل 65">
            <a:extLst>
              <a:ext uri="{FF2B5EF4-FFF2-40B4-BE49-F238E27FC236}">
                <a16:creationId xmlns:a16="http://schemas.microsoft.com/office/drawing/2014/main" id="{8B92B647-9800-4188-905D-E924EF7E3097}"/>
              </a:ext>
            </a:extLst>
          </p:cNvPr>
          <p:cNvSpPr/>
          <p:nvPr/>
        </p:nvSpPr>
        <p:spPr>
          <a:xfrm>
            <a:off x="1573211" y="468792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0</a:t>
            </a:r>
          </a:p>
        </p:txBody>
      </p:sp>
      <p:sp>
        <p:nvSpPr>
          <p:cNvPr id="68" name="مستطيل 67">
            <a:extLst>
              <a:ext uri="{FF2B5EF4-FFF2-40B4-BE49-F238E27FC236}">
                <a16:creationId xmlns:a16="http://schemas.microsoft.com/office/drawing/2014/main" id="{63CB7922-5767-4B1B-B546-E72C5F001F94}"/>
              </a:ext>
            </a:extLst>
          </p:cNvPr>
          <p:cNvSpPr/>
          <p:nvPr/>
        </p:nvSpPr>
        <p:spPr>
          <a:xfrm>
            <a:off x="1336222" y="4785650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955780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88AF09A3-BC5E-4901-88A0-AEE848F97263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B9A1159-C8F7-4B5D-9D70-BD32068767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698407D6-E99D-4D30-9C32-66D87548E690}"/>
              </a:ext>
            </a:extLst>
          </p:cNvPr>
          <p:cNvSpPr txBox="1"/>
          <p:nvPr/>
        </p:nvSpPr>
        <p:spPr>
          <a:xfrm>
            <a:off x="10056021" y="811026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التقويم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84D91E3-6C94-426D-952A-FAD0A82CA4E2}"/>
              </a:ext>
            </a:extLst>
          </p:cNvPr>
          <p:cNvSpPr txBox="1"/>
          <p:nvPr/>
        </p:nvSpPr>
        <p:spPr>
          <a:xfrm>
            <a:off x="6347637" y="953874"/>
            <a:ext cx="330100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مهارات التفكير العليا :</a:t>
            </a:r>
            <a:endParaRPr lang="ar-SA" sz="6000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78870A7C-C22B-4625-BCB8-3AA20CC30D7A}"/>
              </a:ext>
            </a:extLst>
          </p:cNvPr>
          <p:cNvSpPr txBox="1"/>
          <p:nvPr/>
        </p:nvSpPr>
        <p:spPr>
          <a:xfrm>
            <a:off x="818708" y="1939932"/>
            <a:ext cx="10271051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جمعت آمنه 40 جزرة يوم الجمعة ، ثم جمعت 10 جزرات أخرى يوم السبت . كم جزرة جمعت آمنه في اليومين؟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" name="صورة 2">
            <a:extLst>
              <a:ext uri="{FF2B5EF4-FFF2-40B4-BE49-F238E27FC236}">
                <a16:creationId xmlns:a16="http://schemas.microsoft.com/office/drawing/2014/main" id="{08052447-BAA6-49BE-BCB4-919E0C7874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856" y="3263371"/>
            <a:ext cx="1475145" cy="2296633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942E000D-2319-46E8-BBE2-0E6DD83A3D9F}"/>
              </a:ext>
            </a:extLst>
          </p:cNvPr>
          <p:cNvSpPr txBox="1"/>
          <p:nvPr/>
        </p:nvSpPr>
        <p:spPr>
          <a:xfrm>
            <a:off x="3874845" y="4160858"/>
            <a:ext cx="642035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........ +........= ............. جزرة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88F7A751-8320-4FC9-9C33-0A4EE10735CE}"/>
              </a:ext>
            </a:extLst>
          </p:cNvPr>
          <p:cNvSpPr/>
          <p:nvPr/>
        </p:nvSpPr>
        <p:spPr>
          <a:xfrm>
            <a:off x="9166782" y="404285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5EAC9E74-CB98-4701-90C8-8F04DAA4BCB6}"/>
              </a:ext>
            </a:extLst>
          </p:cNvPr>
          <p:cNvSpPr/>
          <p:nvPr/>
        </p:nvSpPr>
        <p:spPr>
          <a:xfrm>
            <a:off x="7631372" y="4053136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10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17604D79-E064-4EE7-AC11-147034691B50}"/>
              </a:ext>
            </a:extLst>
          </p:cNvPr>
          <p:cNvSpPr/>
          <p:nvPr/>
        </p:nvSpPr>
        <p:spPr>
          <a:xfrm>
            <a:off x="5836237" y="405563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84241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4A8F5488-A70E-46B5-B9CA-562AC4B3D75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11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D4A836F0-F6FF-4A55-8E11-D677FD0F6910}"/>
              </a:ext>
            </a:extLst>
          </p:cNvPr>
          <p:cNvSpPr/>
          <p:nvPr/>
        </p:nvSpPr>
        <p:spPr>
          <a:xfrm>
            <a:off x="3842017" y="1670648"/>
            <a:ext cx="450796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4800" b="1" cap="none" spc="0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الواجب </a:t>
            </a:r>
            <a:r>
              <a:rPr lang="ar-SA" sz="4800" b="1" dirty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منصة مدرستي </a:t>
            </a:r>
            <a:endParaRPr lang="ar-SA" sz="4800" b="1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9" name="صورة 8" descr="صورة تحتوي على منضدة&#10;&#10;تم إنشاء الوصف تلقائياً">
            <a:extLst>
              <a:ext uri="{FF2B5EF4-FFF2-40B4-BE49-F238E27FC236}">
                <a16:creationId xmlns:a16="http://schemas.microsoft.com/office/drawing/2014/main" id="{317DE73A-780E-4EA1-A6C7-748B67EB25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815" y="2777164"/>
            <a:ext cx="3361013" cy="1671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47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8047DD3C-BAE4-4828-B494-BCB249D4579E}"/>
              </a:ext>
            </a:extLst>
          </p:cNvPr>
          <p:cNvSpPr txBox="1"/>
          <p:nvPr/>
        </p:nvSpPr>
        <p:spPr>
          <a:xfrm>
            <a:off x="9092332" y="628650"/>
            <a:ext cx="2120212" cy="769441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مراجعة ما سبق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:a16="http://schemas.microsoft.com/office/drawing/2014/main" id="{B475EACD-33F8-436A-BBD9-E3118174390A}"/>
              </a:ext>
            </a:extLst>
          </p:cNvPr>
          <p:cNvSpPr/>
          <p:nvPr/>
        </p:nvSpPr>
        <p:spPr>
          <a:xfrm>
            <a:off x="8443013" y="2193817"/>
            <a:ext cx="2120212" cy="2514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مستطيل 10">
            <a:extLst>
              <a:ext uri="{FF2B5EF4-FFF2-40B4-BE49-F238E27FC236}">
                <a16:creationId xmlns:a16="http://schemas.microsoft.com/office/drawing/2014/main" id="{F66AD193-5D80-4E34-98C3-3A74EAD52C29}"/>
              </a:ext>
            </a:extLst>
          </p:cNvPr>
          <p:cNvSpPr/>
          <p:nvPr/>
        </p:nvSpPr>
        <p:spPr>
          <a:xfrm>
            <a:off x="8443013" y="2727217"/>
            <a:ext cx="2120212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DFE095A5-4FA0-41DD-B6DE-AED36CE1418B}"/>
              </a:ext>
            </a:extLst>
          </p:cNvPr>
          <p:cNvSpPr txBox="1"/>
          <p:nvPr/>
        </p:nvSpPr>
        <p:spPr>
          <a:xfrm>
            <a:off x="8639999" y="2193817"/>
            <a:ext cx="17262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البطاقة الأولى</a:t>
            </a:r>
          </a:p>
        </p:txBody>
      </p:sp>
      <p:sp>
        <p:nvSpPr>
          <p:cNvPr id="12" name="مستطيل 11">
            <a:extLst>
              <a:ext uri="{FF2B5EF4-FFF2-40B4-BE49-F238E27FC236}">
                <a16:creationId xmlns:a16="http://schemas.microsoft.com/office/drawing/2014/main" id="{445D6310-E10C-4001-A5A3-5731BBEB24DC}"/>
              </a:ext>
            </a:extLst>
          </p:cNvPr>
          <p:cNvSpPr/>
          <p:nvPr/>
        </p:nvSpPr>
        <p:spPr>
          <a:xfrm>
            <a:off x="5591175" y="2193817"/>
            <a:ext cx="2120212" cy="2514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A6FB4CCF-909A-497A-90C5-9B80811B727E}"/>
              </a:ext>
            </a:extLst>
          </p:cNvPr>
          <p:cNvSpPr/>
          <p:nvPr/>
        </p:nvSpPr>
        <p:spPr>
          <a:xfrm>
            <a:off x="5591175" y="2727217"/>
            <a:ext cx="2120212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1CB1C78C-4EE3-4154-BD44-90FB4A2AA3A6}"/>
              </a:ext>
            </a:extLst>
          </p:cNvPr>
          <p:cNvSpPr/>
          <p:nvPr/>
        </p:nvSpPr>
        <p:spPr>
          <a:xfrm>
            <a:off x="2739338" y="2193817"/>
            <a:ext cx="2120212" cy="2514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5" name="مستطيل 14">
            <a:extLst>
              <a:ext uri="{FF2B5EF4-FFF2-40B4-BE49-F238E27FC236}">
                <a16:creationId xmlns:a16="http://schemas.microsoft.com/office/drawing/2014/main" id="{106EB766-EFC2-4A03-AB98-36C4B3F303FC}"/>
              </a:ext>
            </a:extLst>
          </p:cNvPr>
          <p:cNvSpPr/>
          <p:nvPr/>
        </p:nvSpPr>
        <p:spPr>
          <a:xfrm>
            <a:off x="2739338" y="2727217"/>
            <a:ext cx="2120212" cy="1981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8B453E9F-9895-4421-A9D7-E99CA0BBB5A3}"/>
              </a:ext>
            </a:extLst>
          </p:cNvPr>
          <p:cNvSpPr txBox="1"/>
          <p:nvPr/>
        </p:nvSpPr>
        <p:spPr>
          <a:xfrm>
            <a:off x="5727953" y="2193817"/>
            <a:ext cx="17262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البطاقة الثانية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EBFB0E38-117D-4DD5-9931-67C0782FEB7C}"/>
              </a:ext>
            </a:extLst>
          </p:cNvPr>
          <p:cNvSpPr txBox="1"/>
          <p:nvPr/>
        </p:nvSpPr>
        <p:spPr>
          <a:xfrm>
            <a:off x="2903324" y="2193817"/>
            <a:ext cx="1726239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البطاقة الثالثة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E17AE140-4CFE-484C-B6FD-A9AC6EB971B8}"/>
              </a:ext>
            </a:extLst>
          </p:cNvPr>
          <p:cNvSpPr txBox="1"/>
          <p:nvPr/>
        </p:nvSpPr>
        <p:spPr>
          <a:xfrm>
            <a:off x="8587507" y="3024591"/>
            <a:ext cx="1726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أجمع/</a:t>
            </a:r>
          </a:p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+ 4 =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949E6C4C-4538-41FA-8D91-883EB64D0346}"/>
              </a:ext>
            </a:extLst>
          </p:cNvPr>
          <p:cNvSpPr txBox="1"/>
          <p:nvPr/>
        </p:nvSpPr>
        <p:spPr>
          <a:xfrm>
            <a:off x="5556595" y="2910233"/>
            <a:ext cx="2154792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حدد منزلة </a:t>
            </a:r>
          </a:p>
          <a:p>
            <a:pPr algn="ctr"/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العشرات للعدد 34</a:t>
            </a: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A73157BA-4B75-4CB5-BC63-FFC79107C97C}"/>
              </a:ext>
            </a:extLst>
          </p:cNvPr>
          <p:cNvSpPr txBox="1"/>
          <p:nvPr/>
        </p:nvSpPr>
        <p:spPr>
          <a:xfrm>
            <a:off x="2876115" y="3024590"/>
            <a:ext cx="1726239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أجمع/</a:t>
            </a:r>
          </a:p>
          <a:p>
            <a:r>
              <a:rPr lang="ar-SA" sz="36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5 + 6=</a:t>
            </a: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400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8" name="مكعب 7">
            <a:extLst>
              <a:ext uri="{FF2B5EF4-FFF2-40B4-BE49-F238E27FC236}">
                <a16:creationId xmlns:a16="http://schemas.microsoft.com/office/drawing/2014/main" id="{BE4D640A-6092-46FF-9D32-2A54B038E59E}"/>
              </a:ext>
            </a:extLst>
          </p:cNvPr>
          <p:cNvSpPr/>
          <p:nvPr/>
        </p:nvSpPr>
        <p:spPr>
          <a:xfrm flipH="1">
            <a:off x="9620044" y="2899071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مكعب 8">
            <a:extLst>
              <a:ext uri="{FF2B5EF4-FFF2-40B4-BE49-F238E27FC236}">
                <a16:creationId xmlns:a16="http://schemas.microsoft.com/office/drawing/2014/main" id="{95EAC1B0-9FC7-4BA8-9E0C-FA34BCB6CF0F}"/>
              </a:ext>
            </a:extLst>
          </p:cNvPr>
          <p:cNvSpPr/>
          <p:nvPr/>
        </p:nvSpPr>
        <p:spPr>
          <a:xfrm flipH="1">
            <a:off x="9603728" y="1970967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مكعب 9">
            <a:extLst>
              <a:ext uri="{FF2B5EF4-FFF2-40B4-BE49-F238E27FC236}">
                <a16:creationId xmlns:a16="http://schemas.microsoft.com/office/drawing/2014/main" id="{F023660A-1B00-47C1-B2DE-EBA28FA63897}"/>
              </a:ext>
            </a:extLst>
          </p:cNvPr>
          <p:cNvSpPr/>
          <p:nvPr/>
        </p:nvSpPr>
        <p:spPr>
          <a:xfrm flipH="1">
            <a:off x="9603728" y="2591199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مكعب 10">
            <a:extLst>
              <a:ext uri="{FF2B5EF4-FFF2-40B4-BE49-F238E27FC236}">
                <a16:creationId xmlns:a16="http://schemas.microsoft.com/office/drawing/2014/main" id="{E894D574-220A-4691-9187-3B0505ABE882}"/>
              </a:ext>
            </a:extLst>
          </p:cNvPr>
          <p:cNvSpPr/>
          <p:nvPr/>
        </p:nvSpPr>
        <p:spPr>
          <a:xfrm flipH="1">
            <a:off x="9603728" y="2278964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12" name="مجموعة 11">
            <a:extLst>
              <a:ext uri="{FF2B5EF4-FFF2-40B4-BE49-F238E27FC236}">
                <a16:creationId xmlns:a16="http://schemas.microsoft.com/office/drawing/2014/main" id="{FC2D6DA3-7E14-4487-96F9-C6FAE5ABED63}"/>
              </a:ext>
            </a:extLst>
          </p:cNvPr>
          <p:cNvGrpSpPr/>
          <p:nvPr/>
        </p:nvGrpSpPr>
        <p:grpSpPr>
          <a:xfrm>
            <a:off x="6550376" y="1894332"/>
            <a:ext cx="213156" cy="1543690"/>
            <a:chOff x="3278249" y="1981640"/>
            <a:chExt cx="213156" cy="1543690"/>
          </a:xfrm>
        </p:grpSpPr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9855FBA6-4A6C-46BB-B416-9ABCAC6097D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5412E626-25A0-470A-9B18-8BF06B3F3EC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E4104C23-B8D0-4355-A9F0-D6F8AB2ECC9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E625A5DD-CCEE-43D7-A857-FCD3E2CB7F2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6753F5C-D14C-436E-83BE-B813328D293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EB94C0C-BD56-418C-B8B1-FF55291CEDE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34F427BA-A31E-4B54-8AEA-F5C959810F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6EE08CA5-A9FF-422B-9316-C7214B24306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CBEF9406-E0BE-4356-A4CE-8D6C8E20070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B5A3C4D2-EA5D-4860-B4E7-BE439787BB8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4" name="مجموعة 23">
            <a:extLst>
              <a:ext uri="{FF2B5EF4-FFF2-40B4-BE49-F238E27FC236}">
                <a16:creationId xmlns:a16="http://schemas.microsoft.com/office/drawing/2014/main" id="{0B9C964A-D2EA-4E24-BB53-F2F40AA59440}"/>
              </a:ext>
            </a:extLst>
          </p:cNvPr>
          <p:cNvGrpSpPr/>
          <p:nvPr/>
        </p:nvGrpSpPr>
        <p:grpSpPr>
          <a:xfrm>
            <a:off x="6162544" y="1894332"/>
            <a:ext cx="213156" cy="1543690"/>
            <a:chOff x="3278249" y="1981640"/>
            <a:chExt cx="213156" cy="1543690"/>
          </a:xfrm>
        </p:grpSpPr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3F84E8DE-E13B-4033-AE9C-B118949BE4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FA4E5916-A7AB-42A3-A10F-4BD3C38A771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F9F10D75-4D75-4762-A44E-1641A802889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85B2977C-CB5B-4752-9B02-E027F42E297B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976C055C-4AD3-4D92-B25D-C17E443BAFC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4A60871B-C45A-4D04-88B6-CB4136A16FB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FEE6537A-6482-4DD2-BCC1-1E4B2DC6B79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D7FF51DE-7713-4453-BB25-3A74A3F0891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4A62E3D0-2FDC-4367-9ABE-9BAEB3BCA92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90E6588D-A120-4FAB-A4FC-06C95207783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35" name="مكعب 34">
            <a:extLst>
              <a:ext uri="{FF2B5EF4-FFF2-40B4-BE49-F238E27FC236}">
                <a16:creationId xmlns:a16="http://schemas.microsoft.com/office/drawing/2014/main" id="{3CC50354-1FAA-441B-8E93-BAF27AA9C3CC}"/>
              </a:ext>
            </a:extLst>
          </p:cNvPr>
          <p:cNvSpPr/>
          <p:nvPr/>
        </p:nvSpPr>
        <p:spPr>
          <a:xfrm flipH="1">
            <a:off x="9620044" y="3240162"/>
            <a:ext cx="211770" cy="199882"/>
          </a:xfrm>
          <a:prstGeom prst="cube">
            <a:avLst/>
          </a:prstGeom>
          <a:solidFill>
            <a:srgbClr val="FFC000"/>
          </a:solidFill>
          <a:ln w="3175">
            <a:solidFill>
              <a:srgbClr val="FFB31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6" name="مجموعة 35">
            <a:extLst>
              <a:ext uri="{FF2B5EF4-FFF2-40B4-BE49-F238E27FC236}">
                <a16:creationId xmlns:a16="http://schemas.microsoft.com/office/drawing/2014/main" id="{5B500B4B-3D71-4B01-85DB-9A809B0E98F5}"/>
              </a:ext>
            </a:extLst>
          </p:cNvPr>
          <p:cNvGrpSpPr/>
          <p:nvPr/>
        </p:nvGrpSpPr>
        <p:grpSpPr>
          <a:xfrm>
            <a:off x="5773326" y="1869564"/>
            <a:ext cx="213156" cy="1543690"/>
            <a:chOff x="3278249" y="1981640"/>
            <a:chExt cx="213156" cy="1543690"/>
          </a:xfrm>
        </p:grpSpPr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C8A67BED-7D65-41E5-B3A3-B626BBA9FE0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9C3F9CE3-6F81-43AC-A831-C84D50BB304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DD6DFA70-B6E3-49E7-9A18-72F4511AA31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45510128-6645-4FC4-9852-B4CC925C8BC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1928393F-9CB0-4058-B598-FD93B32FD5C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642EA7AA-3989-4475-9CBB-318EE14427E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6773C84E-F88A-4833-A36D-2DAE2DEED6A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0641664D-0DF9-48A7-9C28-061DE7606E5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F5991DB2-347E-4A51-AE05-A73D88B43A0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09C9B8E9-9A7F-4C91-88CF-B44FF4F48C1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شكل بيضاوي 1">
            <a:extLst>
              <a:ext uri="{FF2B5EF4-FFF2-40B4-BE49-F238E27FC236}">
                <a16:creationId xmlns:a16="http://schemas.microsoft.com/office/drawing/2014/main" id="{1CA83AD6-E161-4483-B152-A0DB42C25215}"/>
              </a:ext>
            </a:extLst>
          </p:cNvPr>
          <p:cNvSpPr/>
          <p:nvPr/>
        </p:nvSpPr>
        <p:spPr>
          <a:xfrm>
            <a:off x="9388272" y="1715613"/>
            <a:ext cx="642681" cy="200356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كسهم مستقيم 3">
            <a:extLst>
              <a:ext uri="{FF2B5EF4-FFF2-40B4-BE49-F238E27FC236}">
                <a16:creationId xmlns:a16="http://schemas.microsoft.com/office/drawing/2014/main" id="{98C211AA-A43D-4AA8-A88B-465196E5D6BC}"/>
              </a:ext>
            </a:extLst>
          </p:cNvPr>
          <p:cNvCxnSpPr/>
          <p:nvPr/>
        </p:nvCxnSpPr>
        <p:spPr>
          <a:xfrm flipH="1">
            <a:off x="9151034" y="3640325"/>
            <a:ext cx="323850" cy="647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صورة 47">
            <a:extLst>
              <a:ext uri="{FF2B5EF4-FFF2-40B4-BE49-F238E27FC236}">
                <a16:creationId xmlns:a16="http://schemas.microsoft.com/office/drawing/2014/main" id="{BA06CEB6-3BB6-4E88-9549-DD8437CF48B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63991"/>
          <a:stretch/>
        </p:blipFill>
        <p:spPr>
          <a:xfrm>
            <a:off x="7182211" y="4134041"/>
            <a:ext cx="3987375" cy="1443555"/>
          </a:xfrm>
          <a:prstGeom prst="rect">
            <a:avLst/>
          </a:prstGeom>
        </p:spPr>
      </p:pic>
      <p:sp>
        <p:nvSpPr>
          <p:cNvPr id="49" name="مستطيل 48">
            <a:extLst>
              <a:ext uri="{FF2B5EF4-FFF2-40B4-BE49-F238E27FC236}">
                <a16:creationId xmlns:a16="http://schemas.microsoft.com/office/drawing/2014/main" id="{45B52B7A-A03B-43E5-90CB-F547ACFE3725}"/>
              </a:ext>
            </a:extLst>
          </p:cNvPr>
          <p:cNvSpPr/>
          <p:nvPr/>
        </p:nvSpPr>
        <p:spPr>
          <a:xfrm>
            <a:off x="8629117" y="4499523"/>
            <a:ext cx="1367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الآحاد</a:t>
            </a:r>
          </a:p>
        </p:txBody>
      </p:sp>
      <p:pic>
        <p:nvPicPr>
          <p:cNvPr id="52" name="صورة 51">
            <a:extLst>
              <a:ext uri="{FF2B5EF4-FFF2-40B4-BE49-F238E27FC236}">
                <a16:creationId xmlns:a16="http://schemas.microsoft.com/office/drawing/2014/main" id="{323F6F6F-1E01-47CE-A4C8-F966E73940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63991"/>
          <a:stretch/>
        </p:blipFill>
        <p:spPr>
          <a:xfrm>
            <a:off x="3230323" y="4252463"/>
            <a:ext cx="3987375" cy="1443555"/>
          </a:xfrm>
          <a:prstGeom prst="rect">
            <a:avLst/>
          </a:prstGeom>
        </p:spPr>
      </p:pic>
      <p:sp>
        <p:nvSpPr>
          <p:cNvPr id="53" name="مستطيل 52">
            <a:extLst>
              <a:ext uri="{FF2B5EF4-FFF2-40B4-BE49-F238E27FC236}">
                <a16:creationId xmlns:a16="http://schemas.microsoft.com/office/drawing/2014/main" id="{2284BFB2-1404-42A7-BC07-C67C62C52807}"/>
              </a:ext>
            </a:extLst>
          </p:cNvPr>
          <p:cNvSpPr/>
          <p:nvPr/>
        </p:nvSpPr>
        <p:spPr>
          <a:xfrm>
            <a:off x="4259127" y="4544474"/>
            <a:ext cx="1814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54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العشرات</a:t>
            </a:r>
          </a:p>
        </p:txBody>
      </p:sp>
      <p:sp>
        <p:nvSpPr>
          <p:cNvPr id="54" name="شكل بيضاوي 53">
            <a:extLst>
              <a:ext uri="{FF2B5EF4-FFF2-40B4-BE49-F238E27FC236}">
                <a16:creationId xmlns:a16="http://schemas.microsoft.com/office/drawing/2014/main" id="{D0754918-EBBB-44BD-ADB6-266FCDA98368}"/>
              </a:ext>
            </a:extLst>
          </p:cNvPr>
          <p:cNvSpPr/>
          <p:nvPr/>
        </p:nvSpPr>
        <p:spPr>
          <a:xfrm>
            <a:off x="5272801" y="1574273"/>
            <a:ext cx="1972323" cy="21103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55" name="رابط كسهم مستقيم 54">
            <a:extLst>
              <a:ext uri="{FF2B5EF4-FFF2-40B4-BE49-F238E27FC236}">
                <a16:creationId xmlns:a16="http://schemas.microsoft.com/office/drawing/2014/main" id="{25CA80C0-1829-4780-A3B0-D2EE367F921D}"/>
              </a:ext>
            </a:extLst>
          </p:cNvPr>
          <p:cNvCxnSpPr>
            <a:cxnSpLocks/>
          </p:cNvCxnSpPr>
          <p:nvPr/>
        </p:nvCxnSpPr>
        <p:spPr>
          <a:xfrm flipH="1">
            <a:off x="5717573" y="3832319"/>
            <a:ext cx="323850" cy="64770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638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9" grpId="0"/>
      <p:bldP spid="53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graphicFrame>
        <p:nvGraphicFramePr>
          <p:cNvPr id="3" name="جدول 3">
            <a:extLst>
              <a:ext uri="{FF2B5EF4-FFF2-40B4-BE49-F238E27FC236}">
                <a16:creationId xmlns:a16="http://schemas.microsoft.com/office/drawing/2014/main" id="{A7E3B589-66C7-4488-A638-7E6F0763BC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833093"/>
              </p:ext>
            </p:extLst>
          </p:nvPr>
        </p:nvGraphicFramePr>
        <p:xfrm>
          <a:off x="2457552" y="1593644"/>
          <a:ext cx="8035924" cy="3625203"/>
        </p:xfrm>
        <a:graphic>
          <a:graphicData uri="http://schemas.openxmlformats.org/drawingml/2006/table">
            <a:tbl>
              <a:tblPr rtl="1" firstRow="1" bandRow="1">
                <a:tableStyleId>{BDBED569-4797-4DF1-A0F4-6AAB3CD982D8}</a:tableStyleId>
              </a:tblPr>
              <a:tblGrid>
                <a:gridCol w="2008981">
                  <a:extLst>
                    <a:ext uri="{9D8B030D-6E8A-4147-A177-3AD203B41FA5}">
                      <a16:colId xmlns:a16="http://schemas.microsoft.com/office/drawing/2014/main" val="2522240577"/>
                    </a:ext>
                  </a:extLst>
                </a:gridCol>
                <a:gridCol w="2008981">
                  <a:extLst>
                    <a:ext uri="{9D8B030D-6E8A-4147-A177-3AD203B41FA5}">
                      <a16:colId xmlns:a16="http://schemas.microsoft.com/office/drawing/2014/main" val="1877203391"/>
                    </a:ext>
                  </a:extLst>
                </a:gridCol>
                <a:gridCol w="2008981">
                  <a:extLst>
                    <a:ext uri="{9D8B030D-6E8A-4147-A177-3AD203B41FA5}">
                      <a16:colId xmlns:a16="http://schemas.microsoft.com/office/drawing/2014/main" val="1486973982"/>
                    </a:ext>
                  </a:extLst>
                </a:gridCol>
                <a:gridCol w="2008981">
                  <a:extLst>
                    <a:ext uri="{9D8B030D-6E8A-4147-A177-3AD203B41FA5}">
                      <a16:colId xmlns:a16="http://schemas.microsoft.com/office/drawing/2014/main" val="1503657993"/>
                    </a:ext>
                  </a:extLst>
                </a:gridCol>
              </a:tblGrid>
              <a:tr h="255106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  <a:p>
                      <a:pPr rtl="1"/>
                      <a:endParaRPr lang="ar-S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8114921"/>
                  </a:ext>
                </a:extLst>
              </a:tr>
              <a:tr h="537067"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3287930"/>
                  </a:ext>
                </a:extLst>
              </a:tr>
              <a:tr h="537067">
                <a:tc>
                  <a:txBody>
                    <a:bodyPr/>
                    <a:lstStyle/>
                    <a:p>
                      <a:pPr algn="ctr" rtl="1"/>
                      <a:r>
                        <a:rPr lang="ar-SA" sz="2800" b="1" dirty="0">
                          <a:latin typeface="Traditional Arabic" panose="02020603050405020304" pitchFamily="18" charset="-78"/>
                          <a:cs typeface="Traditional Arabic" panose="02020603050405020304" pitchFamily="18" charset="-78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endParaRPr lang="ar-SA" sz="2800" b="1" dirty="0">
                        <a:latin typeface="Traditional Arabic" panose="02020603050405020304" pitchFamily="18" charset="-78"/>
                        <a:cs typeface="Traditional Arabic" panose="02020603050405020304" pitchFamily="18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2575052"/>
                  </a:ext>
                </a:extLst>
              </a:tr>
            </a:tbl>
          </a:graphicData>
        </a:graphic>
      </p:graphicFrame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1656D385-EC51-45CC-B412-591E45D8C6EE}"/>
              </a:ext>
            </a:extLst>
          </p:cNvPr>
          <p:cNvGrpSpPr/>
          <p:nvPr/>
        </p:nvGrpSpPr>
        <p:grpSpPr>
          <a:xfrm>
            <a:off x="7783547" y="1958051"/>
            <a:ext cx="213156" cy="1543690"/>
            <a:chOff x="3278249" y="1981640"/>
            <a:chExt cx="213156" cy="1543690"/>
          </a:xfrm>
        </p:grpSpPr>
        <p:sp>
          <p:nvSpPr>
            <p:cNvPr id="7" name="مكعب 6">
              <a:extLst>
                <a:ext uri="{FF2B5EF4-FFF2-40B4-BE49-F238E27FC236}">
                  <a16:creationId xmlns:a16="http://schemas.microsoft.com/office/drawing/2014/main" id="{69566203-4119-4E51-B058-30063392D8E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كعب 7">
              <a:extLst>
                <a:ext uri="{FF2B5EF4-FFF2-40B4-BE49-F238E27FC236}">
                  <a16:creationId xmlns:a16="http://schemas.microsoft.com/office/drawing/2014/main" id="{237CEE1E-EC43-48EA-97D1-1F2E00D9674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كعب 8">
              <a:extLst>
                <a:ext uri="{FF2B5EF4-FFF2-40B4-BE49-F238E27FC236}">
                  <a16:creationId xmlns:a16="http://schemas.microsoft.com/office/drawing/2014/main" id="{DA40B1A0-62D3-4849-9015-5C5B1917BC2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A211267C-261F-497A-88DD-E77255CB380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7FBABCAB-E79C-4EB4-8C1F-22CAE24CC63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F0706D15-F5AB-48D2-902B-94A1C0CBF15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A1922946-92CD-45EB-8C60-BEAC50D5452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5B11A962-2A2A-418C-9707-1B35EFCC916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3CACC4C7-B86B-4657-B89B-F4B7B252479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F3EAEE4-826F-434B-AF44-4FDDBAF723A3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2EF59435-94D6-4723-A601-738894B65832}"/>
              </a:ext>
            </a:extLst>
          </p:cNvPr>
          <p:cNvGrpSpPr/>
          <p:nvPr/>
        </p:nvGrpSpPr>
        <p:grpSpPr>
          <a:xfrm>
            <a:off x="7327609" y="1983513"/>
            <a:ext cx="213156" cy="1543690"/>
            <a:chOff x="3278249" y="1981640"/>
            <a:chExt cx="213156" cy="1543690"/>
          </a:xfrm>
        </p:grpSpPr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7E1EFC9-60FF-4FBC-8AC6-0FB1FFF4A31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7E404246-A81D-4A94-9551-36391DD3CE3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D59309EC-3389-4457-8CCD-501FE3077DB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FD0D90B2-191E-46AC-844A-82A2BFBAB9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6A4E4C58-C214-4898-A1CA-69B773CD4CE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59CABCE4-E75A-44ED-8B8E-3BAD18772CC0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F4DE0CF4-C58C-42D2-9F76-B4697003E55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E86E613A-8902-4B39-A4CE-79F4B796F04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9CBC59D0-06F9-4FC5-9F2A-94DF9229358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BCBE7543-8081-4449-BD9E-0E5CF871ABC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3BFFDCE7-F1F3-40EC-8A27-F4CD662105BD}"/>
              </a:ext>
            </a:extLst>
          </p:cNvPr>
          <p:cNvGrpSpPr/>
          <p:nvPr/>
        </p:nvGrpSpPr>
        <p:grpSpPr>
          <a:xfrm>
            <a:off x="9694634" y="1968730"/>
            <a:ext cx="213156" cy="1543690"/>
            <a:chOff x="3278249" y="1981640"/>
            <a:chExt cx="213156" cy="1543690"/>
          </a:xfrm>
        </p:grpSpPr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55FA8C27-F826-43AD-B108-907D85E2189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E1E0AB7E-D333-432E-992B-27105F361FE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B6F5DDD9-7B05-49E1-A108-3E8D6EC8CFF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9A9BD6B7-AA92-4F83-8963-2270B6849B7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91172518-3CD0-4BED-B5FF-7D0C8787C1A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671389B2-4EE3-431D-9EFE-A0A5F402CAD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23F64B01-0A6E-49BE-91B2-DB7B5600BF3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1ED602A4-DC59-4F31-BCA2-1A2F9455431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3DCC27B9-ED3B-4DF0-886B-FD8F2738DFE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89517636-55B9-4072-B9F4-A1E79CE8EE3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EBEEB563-1CCF-4605-AEDB-636E45DE4802}"/>
              </a:ext>
            </a:extLst>
          </p:cNvPr>
          <p:cNvGrpSpPr/>
          <p:nvPr/>
        </p:nvGrpSpPr>
        <p:grpSpPr>
          <a:xfrm>
            <a:off x="5231694" y="1963056"/>
            <a:ext cx="213156" cy="1543690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317352EF-70CD-45CD-B269-3293F1294DF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DBF6397E-4743-474B-AD73-98B3F67739B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330F0EB8-D334-49B9-9E81-83A64FBF337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1EFF8D22-FC1F-4E7F-B638-4E107FD7BD5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7C1B0982-7BC2-4B51-A9B3-CB394430A05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F8BA3372-8BAC-4DAC-8E55-E148C32D530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BD0D893E-17B7-4E6D-8E4C-F17741B1707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8DA6ED56-083F-4772-9166-C36C1908755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D2A8C1A5-663B-467C-9091-5BB3CB04A80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A36CB75D-6D67-457C-A0AF-D60C0651827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1" name="مجموعة 50">
            <a:extLst>
              <a:ext uri="{FF2B5EF4-FFF2-40B4-BE49-F238E27FC236}">
                <a16:creationId xmlns:a16="http://schemas.microsoft.com/office/drawing/2014/main" id="{E3AF5D66-AED5-41EF-89E9-41EE424BBAD5}"/>
              </a:ext>
            </a:extLst>
          </p:cNvPr>
          <p:cNvGrpSpPr/>
          <p:nvPr/>
        </p:nvGrpSpPr>
        <p:grpSpPr>
          <a:xfrm>
            <a:off x="6900612" y="1962321"/>
            <a:ext cx="213156" cy="1543690"/>
            <a:chOff x="3278249" y="1981640"/>
            <a:chExt cx="213156" cy="1543690"/>
          </a:xfrm>
        </p:grpSpPr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81EABFCF-7C07-41F3-8078-E2C4406A3DC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8C8D0AE9-F2FA-4DAF-A096-67AED6F275A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4186B288-94A1-4394-8920-9E992808182B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6DB7BD33-6F70-4321-BF2D-D74526A43953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B486186E-BE62-41A2-BBF0-70DF5E4D917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4126F03A-7167-4897-BB4C-FA02EBE1BFA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CB6CFA75-A9C2-40D6-BA8C-BB677D75798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C74927F6-E579-4CE9-8D56-AEB73A39645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0479D845-C6FC-42F8-9233-32AEBB554DC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1" name="مكعب 60">
              <a:extLst>
                <a:ext uri="{FF2B5EF4-FFF2-40B4-BE49-F238E27FC236}">
                  <a16:creationId xmlns:a16="http://schemas.microsoft.com/office/drawing/2014/main" id="{150D8666-B4BC-4AE9-8AF7-16905164F88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2" name="مجموعة 61">
            <a:extLst>
              <a:ext uri="{FF2B5EF4-FFF2-40B4-BE49-F238E27FC236}">
                <a16:creationId xmlns:a16="http://schemas.microsoft.com/office/drawing/2014/main" id="{0333D489-A922-405A-A752-D50657A5D48E}"/>
              </a:ext>
            </a:extLst>
          </p:cNvPr>
          <p:cNvGrpSpPr/>
          <p:nvPr/>
        </p:nvGrpSpPr>
        <p:grpSpPr>
          <a:xfrm>
            <a:off x="5581054" y="1959559"/>
            <a:ext cx="213156" cy="1543690"/>
            <a:chOff x="3278249" y="1981640"/>
            <a:chExt cx="213156" cy="1543690"/>
          </a:xfrm>
        </p:grpSpPr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28381BF8-B910-4E70-B94A-CF3BE39F66EE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10237FB5-380E-43A2-A5DF-92C2A2E876F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234BA843-C9B6-4E62-9828-42D180578DD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0F957E2D-D8A5-4D24-A282-83D05532022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3EB4F410-B7AB-41A0-92AB-3C6C0383254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D689FA0A-A70F-466D-B2F5-89FAC328D67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59959C20-CA0A-4D5E-8AD4-C6052ED60786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23532EEC-C31F-466A-BCD6-50112A91369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EA14FAD9-D53D-4F89-9EF4-E972894F194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" name="مكعب 73">
              <a:extLst>
                <a:ext uri="{FF2B5EF4-FFF2-40B4-BE49-F238E27FC236}">
                  <a16:creationId xmlns:a16="http://schemas.microsoft.com/office/drawing/2014/main" id="{224E5F1F-4151-456C-934C-A8182E62EF7D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grpSp>
        <p:nvGrpSpPr>
          <p:cNvPr id="75" name="مجموعة 74">
            <a:extLst>
              <a:ext uri="{FF2B5EF4-FFF2-40B4-BE49-F238E27FC236}">
                <a16:creationId xmlns:a16="http://schemas.microsoft.com/office/drawing/2014/main" id="{5ECA89CC-FEA0-47A9-B4B2-B3022CA3C01A}"/>
              </a:ext>
            </a:extLst>
          </p:cNvPr>
          <p:cNvGrpSpPr/>
          <p:nvPr/>
        </p:nvGrpSpPr>
        <p:grpSpPr>
          <a:xfrm>
            <a:off x="5944412" y="1958051"/>
            <a:ext cx="213156" cy="1543690"/>
            <a:chOff x="3278249" y="1981640"/>
            <a:chExt cx="213156" cy="1543690"/>
          </a:xfrm>
        </p:grpSpPr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8D692B4C-B139-43EC-9FD5-C8845723CEC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4F2D68D0-13F0-43C3-B864-5FD24FEDA43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785623C9-879C-4D1E-9630-E2C57EC8B5B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2970DF15-7C0F-4767-A635-D206B89AB03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451BDCC4-8426-47EB-84A3-95EF1619AEE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0B5A2B96-4B9D-4176-9DC1-9775272C6ED5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2F815828-0115-49EF-B6B2-9B3A365266ED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41A3E920-5DEA-440D-98D1-3FC9E8E7249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23E4A22E-3765-42B7-B360-2919760E890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5" name="مكعب 84">
              <a:extLst>
                <a:ext uri="{FF2B5EF4-FFF2-40B4-BE49-F238E27FC236}">
                  <a16:creationId xmlns:a16="http://schemas.microsoft.com/office/drawing/2014/main" id="{6BB26DD9-EEBA-4D0B-8E39-802FA3F0699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6" name="مجموعة 85">
            <a:extLst>
              <a:ext uri="{FF2B5EF4-FFF2-40B4-BE49-F238E27FC236}">
                <a16:creationId xmlns:a16="http://schemas.microsoft.com/office/drawing/2014/main" id="{93165895-6B95-4A28-A188-6C79B8636E2D}"/>
              </a:ext>
            </a:extLst>
          </p:cNvPr>
          <p:cNvGrpSpPr/>
          <p:nvPr/>
        </p:nvGrpSpPr>
        <p:grpSpPr>
          <a:xfrm>
            <a:off x="4857286" y="1958051"/>
            <a:ext cx="213156" cy="1543690"/>
            <a:chOff x="3278249" y="1981640"/>
            <a:chExt cx="213156" cy="1543690"/>
          </a:xfrm>
        </p:grpSpPr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651B7FA2-D48C-49C3-8A87-DB84DC4F4FA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C809186E-6205-4B2C-81C4-47721BC5974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90A403B5-42B4-4EC9-BAC7-2878D0A312E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C69FB8BE-F050-4252-B31F-34C182D548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ADFC6908-78F4-4D68-BB18-4A4B0B771D0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C0D31F48-76C2-42FA-8EAC-E78AAB7E3C8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61F56B0F-F1DD-411D-A36D-E7C595C1D6F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CA391E6C-C205-4F1B-9CEC-58E4648DC72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2617423A-AEF7-44A8-BAE6-EC9718ED87E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15EB48A0-AFDE-462E-A8EF-0E9CCDD1505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97" name="مجموعة 96">
            <a:extLst>
              <a:ext uri="{FF2B5EF4-FFF2-40B4-BE49-F238E27FC236}">
                <a16:creationId xmlns:a16="http://schemas.microsoft.com/office/drawing/2014/main" id="{D851CBD2-5337-42A9-81F2-C7D01A634CFE}"/>
              </a:ext>
            </a:extLst>
          </p:cNvPr>
          <p:cNvGrpSpPr/>
          <p:nvPr/>
        </p:nvGrpSpPr>
        <p:grpSpPr>
          <a:xfrm>
            <a:off x="3321784" y="1988630"/>
            <a:ext cx="213156" cy="1543690"/>
            <a:chOff x="3278249" y="1981640"/>
            <a:chExt cx="213156" cy="1543690"/>
          </a:xfrm>
        </p:grpSpPr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5D129DC4-AABE-4DCC-8EFE-37261ED8BCC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0D289A07-A1E7-4C98-B768-1CCF3AB8A03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95C83B3C-81C8-4904-B29C-C0FECA6C698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82516309-CF87-41CA-8FAC-92AB4136019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23DA619B-E484-497E-B9F5-A3B5ECFFA64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39E254AC-BE3D-4BAE-AC43-A774ADE2CA6A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3A0C5ABE-2DA1-478C-B5C0-0DDD74B7643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418EB705-7BD3-47CB-97EC-1732D191903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46999883-3129-49FF-8BAF-1C8FF0284A8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E4A4BD6A-56F3-46FC-8D6B-B1EB838A80F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8" name="مجموعة 107">
            <a:extLst>
              <a:ext uri="{FF2B5EF4-FFF2-40B4-BE49-F238E27FC236}">
                <a16:creationId xmlns:a16="http://schemas.microsoft.com/office/drawing/2014/main" id="{BD528372-CD39-46DE-822D-2F1B0076F99B}"/>
              </a:ext>
            </a:extLst>
          </p:cNvPr>
          <p:cNvGrpSpPr/>
          <p:nvPr/>
        </p:nvGrpSpPr>
        <p:grpSpPr>
          <a:xfrm>
            <a:off x="3671144" y="1985133"/>
            <a:ext cx="213156" cy="1543690"/>
            <a:chOff x="3278249" y="1981640"/>
            <a:chExt cx="213156" cy="1543690"/>
          </a:xfrm>
        </p:grpSpPr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B6EC834E-43DB-4E3E-AEC6-685D5F1F03F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50C7B222-308A-4C43-8196-3AFD60DE69CF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BC01E1CC-E500-4338-A845-1D1330A6050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B54D2206-3DC7-4FE2-B166-C26BCBA9705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BA26FD54-5CBB-414C-B6F1-C46678D9C8D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39A02D25-F66D-4787-8779-EB40FC6241D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10546B0B-8D24-4364-A4C8-4B95943EC7F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C4F69CE4-48E7-49FB-8653-1C355E9BD84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9D2866F4-461B-4A06-9AF9-940CED9A7B79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ADF2C353-AEF5-498A-88B4-1D3753034BE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9" name="مجموعة 118">
            <a:extLst>
              <a:ext uri="{FF2B5EF4-FFF2-40B4-BE49-F238E27FC236}">
                <a16:creationId xmlns:a16="http://schemas.microsoft.com/office/drawing/2014/main" id="{9B42199F-0A2E-4279-9159-9EC8D8A8AEDE}"/>
              </a:ext>
            </a:extLst>
          </p:cNvPr>
          <p:cNvGrpSpPr/>
          <p:nvPr/>
        </p:nvGrpSpPr>
        <p:grpSpPr>
          <a:xfrm>
            <a:off x="4034502" y="1983625"/>
            <a:ext cx="213156" cy="1543690"/>
            <a:chOff x="3278249" y="1981640"/>
            <a:chExt cx="213156" cy="1543690"/>
          </a:xfrm>
        </p:grpSpPr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B2A482AF-6C2B-41F1-B438-A5CF04A5876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FB3CC193-E4C5-4682-85E2-B492BB2BFD1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56E0E629-6D21-429B-A296-957A25E6F206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0BBCE72A-7D9E-4AD3-BD7F-0A5D4613976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13AC7B77-8DBC-4F9B-854C-76651D0A1F2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008D3DB8-5150-474C-8CC9-7D104D5250E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37280AC0-841B-46B3-BC59-4BF14FE91A9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AE1E88B1-96C8-4CA0-B021-7F67278FE382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3E95B689-AB57-439B-8B93-7E062F9D46A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AE292116-AE6B-4FFA-812D-2EA0A4478EF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0" name="مجموعة 129">
            <a:extLst>
              <a:ext uri="{FF2B5EF4-FFF2-40B4-BE49-F238E27FC236}">
                <a16:creationId xmlns:a16="http://schemas.microsoft.com/office/drawing/2014/main" id="{AE8DEF08-DD2B-49DA-8049-BA1928251A23}"/>
              </a:ext>
            </a:extLst>
          </p:cNvPr>
          <p:cNvGrpSpPr/>
          <p:nvPr/>
        </p:nvGrpSpPr>
        <p:grpSpPr>
          <a:xfrm>
            <a:off x="2947376" y="1983625"/>
            <a:ext cx="213156" cy="1543690"/>
            <a:chOff x="3278249" y="1981640"/>
            <a:chExt cx="213156" cy="1543690"/>
          </a:xfrm>
        </p:grpSpPr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B9567866-B69E-4D92-B694-192B0920634C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7B049B02-BE62-4030-8812-E984C72A095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80E965CD-E524-48CA-931E-0E4C45340D25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D51F6DDF-5B21-4AF5-9D5E-734F71FE4B7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D2A32AD6-192E-4519-A4D3-483D90FA75F7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299D956B-A2BB-4963-B1C3-6CDFA7BAD7E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227DD908-4854-415B-A8EE-7EA6966B03E4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08FD518D-56EE-4158-BD31-B2C16B8027D1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AA59FFF0-4E1F-4D1B-8470-A78704F3BCD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01B63163-FBC0-4C09-89D9-C1C2367E7BF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1" name="مستطيل 140">
            <a:extLst>
              <a:ext uri="{FF2B5EF4-FFF2-40B4-BE49-F238E27FC236}">
                <a16:creationId xmlns:a16="http://schemas.microsoft.com/office/drawing/2014/main" id="{38580BC5-EAE3-4647-BB49-9F2D36A95BCA}"/>
              </a:ext>
            </a:extLst>
          </p:cNvPr>
          <p:cNvSpPr/>
          <p:nvPr/>
        </p:nvSpPr>
        <p:spPr>
          <a:xfrm>
            <a:off x="8727076" y="4076654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عشرات</a:t>
            </a:r>
          </a:p>
        </p:txBody>
      </p:sp>
      <p:sp>
        <p:nvSpPr>
          <p:cNvPr id="142" name="مستطيل 141">
            <a:extLst>
              <a:ext uri="{FF2B5EF4-FFF2-40B4-BE49-F238E27FC236}">
                <a16:creationId xmlns:a16="http://schemas.microsoft.com/office/drawing/2014/main" id="{FC5201DF-46C5-4298-96C4-72390256FBE2}"/>
              </a:ext>
            </a:extLst>
          </p:cNvPr>
          <p:cNvSpPr/>
          <p:nvPr/>
        </p:nvSpPr>
        <p:spPr>
          <a:xfrm>
            <a:off x="9138158" y="4610032"/>
            <a:ext cx="662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</a:p>
        </p:txBody>
      </p:sp>
      <p:sp>
        <p:nvSpPr>
          <p:cNvPr id="143" name="مستطيل 142">
            <a:extLst>
              <a:ext uri="{FF2B5EF4-FFF2-40B4-BE49-F238E27FC236}">
                <a16:creationId xmlns:a16="http://schemas.microsoft.com/office/drawing/2014/main" id="{F225A19B-56E4-4926-B00F-48865FF971E2}"/>
              </a:ext>
            </a:extLst>
          </p:cNvPr>
          <p:cNvSpPr/>
          <p:nvPr/>
        </p:nvSpPr>
        <p:spPr>
          <a:xfrm>
            <a:off x="6584221" y="4126399"/>
            <a:ext cx="160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عشرات </a:t>
            </a:r>
          </a:p>
        </p:txBody>
      </p:sp>
      <p:sp>
        <p:nvSpPr>
          <p:cNvPr id="144" name="مستطيل 143">
            <a:extLst>
              <a:ext uri="{FF2B5EF4-FFF2-40B4-BE49-F238E27FC236}">
                <a16:creationId xmlns:a16="http://schemas.microsoft.com/office/drawing/2014/main" id="{EF247DE8-87E1-49FB-8E83-58E79DA333B5}"/>
              </a:ext>
            </a:extLst>
          </p:cNvPr>
          <p:cNvSpPr/>
          <p:nvPr/>
        </p:nvSpPr>
        <p:spPr>
          <a:xfrm>
            <a:off x="7101321" y="4670060"/>
            <a:ext cx="662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30</a:t>
            </a:r>
          </a:p>
        </p:txBody>
      </p:sp>
      <p:grpSp>
        <p:nvGrpSpPr>
          <p:cNvPr id="145" name="مجموعة 144">
            <a:extLst>
              <a:ext uri="{FF2B5EF4-FFF2-40B4-BE49-F238E27FC236}">
                <a16:creationId xmlns:a16="http://schemas.microsoft.com/office/drawing/2014/main" id="{394AD616-D3EF-45C7-AC0A-6DB15E6E2889}"/>
              </a:ext>
            </a:extLst>
          </p:cNvPr>
          <p:cNvGrpSpPr/>
          <p:nvPr/>
        </p:nvGrpSpPr>
        <p:grpSpPr>
          <a:xfrm>
            <a:off x="2624848" y="1997008"/>
            <a:ext cx="213156" cy="1543690"/>
            <a:chOff x="3278249" y="1981640"/>
            <a:chExt cx="213156" cy="1543690"/>
          </a:xfrm>
        </p:grpSpPr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846CCB6C-F1E5-4CF4-B0FF-927C7995599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87219142-B1BB-4D8F-BE81-218B4ADCE38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E504B6CC-D0F0-439B-B5E7-E3919C55AA9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A0861886-B585-4E6A-807E-775B81C3625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7B464B63-2C96-44FC-8C63-C929EED473C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04EDCA1B-5FB7-46BB-A016-A34C5F97D8A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062F83D5-2BDA-4B71-8349-3E61E6DC4D6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178A5737-D4FC-4CDD-877C-0275DF336E6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26720C88-265D-43DC-9B6B-7E7DB75192F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8D14A35E-FB5E-4A2F-858A-F6E94F67D41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56" name="مستطيل 155">
            <a:extLst>
              <a:ext uri="{FF2B5EF4-FFF2-40B4-BE49-F238E27FC236}">
                <a16:creationId xmlns:a16="http://schemas.microsoft.com/office/drawing/2014/main" id="{EF060AA1-9B98-4A63-8561-405CE7166B85}"/>
              </a:ext>
            </a:extLst>
          </p:cNvPr>
          <p:cNvSpPr/>
          <p:nvPr/>
        </p:nvSpPr>
        <p:spPr>
          <a:xfrm>
            <a:off x="4587001" y="4110679"/>
            <a:ext cx="160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 </a:t>
            </a:r>
          </a:p>
        </p:txBody>
      </p:sp>
      <p:sp>
        <p:nvSpPr>
          <p:cNvPr id="157" name="مستطيل 156">
            <a:extLst>
              <a:ext uri="{FF2B5EF4-FFF2-40B4-BE49-F238E27FC236}">
                <a16:creationId xmlns:a16="http://schemas.microsoft.com/office/drawing/2014/main" id="{85101FE6-407E-4DDF-83A5-48CD73F6F4EF}"/>
              </a:ext>
            </a:extLst>
          </p:cNvPr>
          <p:cNvSpPr/>
          <p:nvPr/>
        </p:nvSpPr>
        <p:spPr>
          <a:xfrm>
            <a:off x="5164913" y="4648616"/>
            <a:ext cx="662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40</a:t>
            </a:r>
          </a:p>
        </p:txBody>
      </p:sp>
      <p:sp>
        <p:nvSpPr>
          <p:cNvPr id="158" name="مستطيل 157">
            <a:extLst>
              <a:ext uri="{FF2B5EF4-FFF2-40B4-BE49-F238E27FC236}">
                <a16:creationId xmlns:a16="http://schemas.microsoft.com/office/drawing/2014/main" id="{457879D9-219C-40F7-AC09-C2D3FD1CEF02}"/>
              </a:ext>
            </a:extLst>
          </p:cNvPr>
          <p:cNvSpPr/>
          <p:nvPr/>
        </p:nvSpPr>
        <p:spPr>
          <a:xfrm>
            <a:off x="2730733" y="4073149"/>
            <a:ext cx="16049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5 عشرات </a:t>
            </a:r>
          </a:p>
        </p:txBody>
      </p:sp>
      <p:sp>
        <p:nvSpPr>
          <p:cNvPr id="159" name="مستطيل 158">
            <a:extLst>
              <a:ext uri="{FF2B5EF4-FFF2-40B4-BE49-F238E27FC236}">
                <a16:creationId xmlns:a16="http://schemas.microsoft.com/office/drawing/2014/main" id="{381D3911-D138-4DAD-A080-7126178C96CD}"/>
              </a:ext>
            </a:extLst>
          </p:cNvPr>
          <p:cNvSpPr/>
          <p:nvPr/>
        </p:nvSpPr>
        <p:spPr>
          <a:xfrm>
            <a:off x="3184266" y="4630706"/>
            <a:ext cx="66236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50</a:t>
            </a:r>
          </a:p>
        </p:txBody>
      </p:sp>
      <p:sp>
        <p:nvSpPr>
          <p:cNvPr id="160" name="مربع نص 159">
            <a:extLst>
              <a:ext uri="{FF2B5EF4-FFF2-40B4-BE49-F238E27FC236}">
                <a16:creationId xmlns:a16="http://schemas.microsoft.com/office/drawing/2014/main" id="{41A1EBDA-9FB4-405E-8EC1-18BB65CF30B8}"/>
              </a:ext>
            </a:extLst>
          </p:cNvPr>
          <p:cNvSpPr txBox="1"/>
          <p:nvPr/>
        </p:nvSpPr>
        <p:spPr>
          <a:xfrm>
            <a:off x="9221184" y="566855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591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AAF86BEE-E854-42EE-80B9-3BED8E17F3D1}"/>
              </a:ext>
            </a:extLst>
          </p:cNvPr>
          <p:cNvSpPr txBox="1"/>
          <p:nvPr/>
        </p:nvSpPr>
        <p:spPr>
          <a:xfrm>
            <a:off x="3201848" y="1951644"/>
            <a:ext cx="622295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7200" b="1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جمع العشرات </a:t>
            </a:r>
            <a:endParaRPr lang="ar-SA" sz="11500" b="1" dirty="0">
              <a:solidFill>
                <a:srgbClr val="FF0000"/>
              </a:solidFill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00BD4B64-A752-4C46-BA57-42C09640F880}"/>
              </a:ext>
            </a:extLst>
          </p:cNvPr>
          <p:cNvSpPr txBox="1"/>
          <p:nvPr/>
        </p:nvSpPr>
        <p:spPr>
          <a:xfrm>
            <a:off x="8192484" y="3640631"/>
            <a:ext cx="3180408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فكرة الدرس /</a:t>
            </a:r>
            <a:endParaRPr lang="ar-SA" sz="66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0D78238B-62F9-4801-B67D-8545B134BEC7}"/>
              </a:ext>
            </a:extLst>
          </p:cNvPr>
          <p:cNvSpPr txBox="1"/>
          <p:nvPr/>
        </p:nvSpPr>
        <p:spPr>
          <a:xfrm>
            <a:off x="2295276" y="4410072"/>
            <a:ext cx="7639482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أستعمل حقائق الجمع لأجمع العشرات</a:t>
            </a:r>
            <a:endParaRPr lang="ar-SA" sz="72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09CC0A34-0045-4A3D-9E72-D7D486F63924}"/>
              </a:ext>
            </a:extLst>
          </p:cNvPr>
          <p:cNvSpPr txBox="1"/>
          <p:nvPr/>
        </p:nvSpPr>
        <p:spPr>
          <a:xfrm>
            <a:off x="8192484" y="993251"/>
            <a:ext cx="31804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درس اليوم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2" name="مستطيل: زوايا مستديرة 11">
            <a:extLst>
              <a:ext uri="{FF2B5EF4-FFF2-40B4-BE49-F238E27FC236}">
                <a16:creationId xmlns:a16="http://schemas.microsoft.com/office/drawing/2014/main" id="{B20B9682-587C-4647-A5FA-DADC5C1B713E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92020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7683621-0F7C-4C93-B1FA-F32503442C02}"/>
              </a:ext>
            </a:extLst>
          </p:cNvPr>
          <p:cNvGrpSpPr/>
          <p:nvPr/>
        </p:nvGrpSpPr>
        <p:grpSpPr>
          <a:xfrm>
            <a:off x="7783547" y="1958051"/>
            <a:ext cx="213156" cy="1543690"/>
            <a:chOff x="3278249" y="1981640"/>
            <a:chExt cx="213156" cy="1543690"/>
          </a:xfrm>
        </p:grpSpPr>
        <p:sp>
          <p:nvSpPr>
            <p:cNvPr id="7" name="مكعب 6">
              <a:extLst>
                <a:ext uri="{FF2B5EF4-FFF2-40B4-BE49-F238E27FC236}">
                  <a16:creationId xmlns:a16="http://schemas.microsoft.com/office/drawing/2014/main" id="{53620E77-0C23-440B-9E09-FA65FA8D08F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كعب 7">
              <a:extLst>
                <a:ext uri="{FF2B5EF4-FFF2-40B4-BE49-F238E27FC236}">
                  <a16:creationId xmlns:a16="http://schemas.microsoft.com/office/drawing/2014/main" id="{FD2DD655-FDA0-4F3C-89B4-7ED9EA0AF2F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كعب 8">
              <a:extLst>
                <a:ext uri="{FF2B5EF4-FFF2-40B4-BE49-F238E27FC236}">
                  <a16:creationId xmlns:a16="http://schemas.microsoft.com/office/drawing/2014/main" id="{638F721C-9829-496E-83E4-BF36AA7BD6F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B4ED075A-8DD8-4C7B-B22C-5B98D74BC0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4C395F5D-1AF9-4914-A0C5-9A106F3D3AE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79E4CBBE-8E9C-48C2-9696-F4E423E09CD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8F51C155-9C44-4A23-8CE1-22347CD1515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27DA4783-488F-4984-A2A0-A68F2E38BEF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AEF641EA-E0A5-45AC-B30A-67D339AA3CD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1F2F0711-3987-4905-B0C0-3475F93F66F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0CBED00-C4D4-4035-A92D-3AF6018E433D}"/>
              </a:ext>
            </a:extLst>
          </p:cNvPr>
          <p:cNvGrpSpPr/>
          <p:nvPr/>
        </p:nvGrpSpPr>
        <p:grpSpPr>
          <a:xfrm>
            <a:off x="7327609" y="1983513"/>
            <a:ext cx="213156" cy="1543690"/>
            <a:chOff x="3278249" y="1981640"/>
            <a:chExt cx="213156" cy="1543690"/>
          </a:xfrm>
        </p:grpSpPr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797CFB1-45DE-4FAF-970B-07B9952A56A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8D3CCB8E-6734-4A01-8035-1807235F78D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23300B8-4464-449A-8550-F26DADA44AF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A435274-EF76-4258-B9B7-5C0BE3E13EA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AEBD1C7-5B3D-4193-A2DC-42BA335D1A1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E50BE715-F920-4B8A-B788-4347D4411F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F45DC79F-5436-4980-80AC-ECA9F6BAFE9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61A7A368-CBDF-4F7A-8232-4BD6374513F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CB8E837C-83FA-4B3D-82F2-DBAB98B2718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3246FD9C-C0B0-4D6A-8250-0CD8C9D10D7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7DC503F-CAC7-42D5-B956-AD9B0EFF5B01}"/>
              </a:ext>
            </a:extLst>
          </p:cNvPr>
          <p:cNvGrpSpPr/>
          <p:nvPr/>
        </p:nvGrpSpPr>
        <p:grpSpPr>
          <a:xfrm>
            <a:off x="9694634" y="1968730"/>
            <a:ext cx="213156" cy="1543690"/>
            <a:chOff x="3278249" y="1981640"/>
            <a:chExt cx="213156" cy="1543690"/>
          </a:xfrm>
        </p:grpSpPr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350440F8-0F76-45EF-9AB1-6B00D13DE28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3BE68260-CEB0-4160-8457-469B566D515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8BCCE9E5-68AD-4916-823D-973AC628671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C0158F30-27DB-410F-9A5A-86F162872A8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FE6A57AA-429B-4156-B3C2-DCC8D183CCF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7241EC9F-3012-45ED-8389-B39315C1AD4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6932C126-C0C7-41A0-9221-8C66279A14B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CEEFAFC0-4411-4256-87A9-DD479DA5B87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170243CF-529F-43ED-B072-CF2B435DF4B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5C81D00C-6C08-43FF-89B5-D544C6C7585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824AD70-C551-4EB0-8BA2-A989FBFD86AE}"/>
              </a:ext>
            </a:extLst>
          </p:cNvPr>
          <p:cNvGrpSpPr/>
          <p:nvPr/>
        </p:nvGrpSpPr>
        <p:grpSpPr>
          <a:xfrm>
            <a:off x="6900612" y="1962321"/>
            <a:ext cx="213156" cy="1543690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494BC15A-271B-4378-B8D4-D00D99F4F54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0F9E502B-28D2-483F-BA54-891A7E3A12A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A94E62FC-24B4-4A67-90F4-F92A509D021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45CA53EC-C6EC-48C8-8D65-FEF59A5B82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EA959771-A929-46D7-A796-4049739A7D3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04B69615-0225-493C-8826-54CA90147C5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003F2DD0-EB7B-4FA0-BFA4-4BD7A8EF161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CE1BA34D-2CAD-45DF-91E0-16B5C1CAE37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894328BF-B420-4A68-87D8-D68732D3D43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6933BEF9-4D82-4680-B9B2-DC0F7650A67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F5F2821E-F78D-4813-8F20-C146130CAC79}"/>
              </a:ext>
            </a:extLst>
          </p:cNvPr>
          <p:cNvSpPr/>
          <p:nvPr/>
        </p:nvSpPr>
        <p:spPr>
          <a:xfrm>
            <a:off x="8809008" y="3980717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1 عشرات</a:t>
            </a:r>
          </a:p>
        </p:txBody>
      </p:sp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0776B9CE-AE54-4312-A9BB-4453D2DA441B}"/>
              </a:ext>
            </a:extLst>
          </p:cNvPr>
          <p:cNvSpPr/>
          <p:nvPr/>
        </p:nvSpPr>
        <p:spPr>
          <a:xfrm>
            <a:off x="8351326" y="2360117"/>
            <a:ext cx="1016221" cy="1016221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D559000-A359-41EC-980A-346990A47256}"/>
              </a:ext>
            </a:extLst>
          </p:cNvPr>
          <p:cNvSpPr/>
          <p:nvPr/>
        </p:nvSpPr>
        <p:spPr>
          <a:xfrm>
            <a:off x="6441982" y="3952359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3 عشرات</a:t>
            </a:r>
          </a:p>
        </p:txBody>
      </p:sp>
      <p:sp>
        <p:nvSpPr>
          <p:cNvPr id="53" name="يساوي 52">
            <a:extLst>
              <a:ext uri="{FF2B5EF4-FFF2-40B4-BE49-F238E27FC236}">
                <a16:creationId xmlns:a16="http://schemas.microsoft.com/office/drawing/2014/main" id="{1E4112A5-ABA1-4140-89B8-4E764E1985C0}"/>
              </a:ext>
            </a:extLst>
          </p:cNvPr>
          <p:cNvSpPr/>
          <p:nvPr/>
        </p:nvSpPr>
        <p:spPr>
          <a:xfrm>
            <a:off x="5618299" y="2293903"/>
            <a:ext cx="1016221" cy="1016221"/>
          </a:xfrm>
          <a:prstGeom prst="mathEqual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E27D8556-757A-4030-B479-13B824842812}"/>
              </a:ext>
            </a:extLst>
          </p:cNvPr>
          <p:cNvGrpSpPr/>
          <p:nvPr/>
        </p:nvGrpSpPr>
        <p:grpSpPr>
          <a:xfrm>
            <a:off x="5222365" y="1995208"/>
            <a:ext cx="213156" cy="1543690"/>
            <a:chOff x="3278249" y="1981640"/>
            <a:chExt cx="213156" cy="1543690"/>
          </a:xfrm>
        </p:grpSpPr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73E4732D-2227-4E65-AC52-55E41FFF5E3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852808E5-6B8E-49F6-8264-83BA13EFFAE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7AC77603-6C6E-45F3-8745-553CF8B6003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00DCF270-C523-4EA1-8F44-8FE0F23ABCC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B71621F2-F4DC-4873-A46C-2417B24FE73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095D03B9-9FA7-4237-87DF-BBACB54814C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4637D33A-67E3-4F18-A155-63DA2D733B8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0D641F66-1F84-4E12-96BF-6B027CDB082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CFDEB1BA-ADE9-4C66-9D0C-1D06CF9B72E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6B028146-7133-440B-8BB6-754409D0665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CB38E42C-28DB-421C-B48A-B05ABCBEF521}"/>
              </a:ext>
            </a:extLst>
          </p:cNvPr>
          <p:cNvGrpSpPr/>
          <p:nvPr/>
        </p:nvGrpSpPr>
        <p:grpSpPr>
          <a:xfrm>
            <a:off x="4883507" y="1986329"/>
            <a:ext cx="213156" cy="1543690"/>
            <a:chOff x="3278249" y="1981640"/>
            <a:chExt cx="213156" cy="1543690"/>
          </a:xfrm>
        </p:grpSpPr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49DF6D3A-9F15-48BF-A82D-74DEAD10FF9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6E1BDCF0-2248-4146-974B-425F5604CBD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9C574222-1ECD-4C7F-A4AB-A1CD7C77B39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65856A0A-F1F1-4EC1-A247-EBEA879474D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5FD98DB6-288D-4135-9AF4-A944D2758F7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2FD90128-BC4C-42FC-9AC7-AA6493A7E51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FBCC1E7C-E6CE-41A6-8809-B05E352ED8D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C9B6E2B1-D441-4EFC-8692-964A71DE174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2CDAE6A1-2A7E-497A-B19A-C953B94E4CB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2A22BDFC-28A3-419B-89F4-21A94FBC1F5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3D472E7A-1EE3-4474-BD12-283F66534D26}"/>
              </a:ext>
            </a:extLst>
          </p:cNvPr>
          <p:cNvGrpSpPr/>
          <p:nvPr/>
        </p:nvGrpSpPr>
        <p:grpSpPr>
          <a:xfrm>
            <a:off x="4551200" y="1986329"/>
            <a:ext cx="213156" cy="1543690"/>
            <a:chOff x="3278249" y="1981640"/>
            <a:chExt cx="213156" cy="1543690"/>
          </a:xfrm>
        </p:grpSpPr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0A7BB047-0E6C-4107-8F66-9F38D753DE5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C5EDFDEB-FF69-4A6C-9C76-5984406642D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045534A0-C6C0-476E-BD77-27A40E6086A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0D91B2E4-2AE4-4366-AD4E-2256B9B74BA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7923F2E3-750D-4EF7-B35F-358E76AB673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AD14D404-D4F0-41F3-9DFE-CC15C5B9CDE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51080F31-094B-4B66-9C2A-2BEB1359613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C50C5250-3DAF-49AA-8D82-B1AB1080AF1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1B700615-C5DD-457A-AC4B-D9F6A465055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B4C9F018-AC6D-4435-BFA2-E66BB024F4C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5DEBF76D-C0E9-4451-8CB0-DB86CFAFCACD}"/>
              </a:ext>
            </a:extLst>
          </p:cNvPr>
          <p:cNvGrpSpPr/>
          <p:nvPr/>
        </p:nvGrpSpPr>
        <p:grpSpPr>
          <a:xfrm>
            <a:off x="4228390" y="1968730"/>
            <a:ext cx="213156" cy="1543690"/>
            <a:chOff x="3278249" y="1981640"/>
            <a:chExt cx="213156" cy="1543690"/>
          </a:xfrm>
        </p:grpSpPr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96BE0056-A916-480D-91E5-4DB0FD9E78B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562A9E47-28BF-4167-9829-638F54AD3FD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B3AB0E7F-489D-4AB4-9DC1-E30D2C61B73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2D9ED605-0A74-4CA1-9CFB-E6FBAC90258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9881A5DF-305F-4E2E-9C7F-888DDDE798E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5F4E490B-5B64-44AD-9CAA-99338AECD49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0334C221-6E81-4B35-B3DE-81A9E7EBA66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CADB2388-9400-47BB-B8D5-183B5B3EA12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D5D2D48C-4545-47EF-AF09-ABA19B58D8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218B0B53-E2B0-4616-82E0-3AC3A98E716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440D9760-558F-4B71-A086-DD9DC1AFA5B4}"/>
              </a:ext>
            </a:extLst>
          </p:cNvPr>
          <p:cNvSpPr/>
          <p:nvPr/>
        </p:nvSpPr>
        <p:spPr>
          <a:xfrm>
            <a:off x="3880429" y="3911252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C6B85498-AA51-4623-ADE9-4A0D738B0B53}"/>
              </a:ext>
            </a:extLst>
          </p:cNvPr>
          <p:cNvSpPr txBox="1"/>
          <p:nvPr/>
        </p:nvSpPr>
        <p:spPr>
          <a:xfrm>
            <a:off x="10056021" y="628650"/>
            <a:ext cx="1466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135" name="مستطيل 134">
            <a:extLst>
              <a:ext uri="{FF2B5EF4-FFF2-40B4-BE49-F238E27FC236}">
                <a16:creationId xmlns:a16="http://schemas.microsoft.com/office/drawing/2014/main" id="{4EE1E0C9-F520-4638-A8B2-4EA13B2819C4}"/>
              </a:ext>
            </a:extLst>
          </p:cNvPr>
          <p:cNvSpPr/>
          <p:nvPr/>
        </p:nvSpPr>
        <p:spPr>
          <a:xfrm>
            <a:off x="8106172" y="3948858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</a:p>
        </p:txBody>
      </p:sp>
      <p:sp>
        <p:nvSpPr>
          <p:cNvPr id="136" name="مستطيل 135">
            <a:extLst>
              <a:ext uri="{FF2B5EF4-FFF2-40B4-BE49-F238E27FC236}">
                <a16:creationId xmlns:a16="http://schemas.microsoft.com/office/drawing/2014/main" id="{83E6FF51-1541-4E00-8F6A-C2DF90B5AA98}"/>
              </a:ext>
            </a:extLst>
          </p:cNvPr>
          <p:cNvSpPr/>
          <p:nvPr/>
        </p:nvSpPr>
        <p:spPr>
          <a:xfrm>
            <a:off x="5439125" y="3906547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 </a:t>
            </a:r>
          </a:p>
        </p:txBody>
      </p:sp>
    </p:spTree>
    <p:extLst>
      <p:ext uri="{BB962C8B-B14F-4D97-AF65-F5344CB8AC3E}">
        <p14:creationId xmlns:p14="http://schemas.microsoft.com/office/powerpoint/2010/main" val="7254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 animBg="1"/>
      <p:bldP spid="52" grpId="0"/>
      <p:bldP spid="53" grpId="0" animBg="1"/>
      <p:bldP spid="133" grpId="0"/>
      <p:bldP spid="135" grpId="0"/>
      <p:bldP spid="1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66355" y="338375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grpSp>
        <p:nvGrpSpPr>
          <p:cNvPr id="6" name="مجموعة 5">
            <a:extLst>
              <a:ext uri="{FF2B5EF4-FFF2-40B4-BE49-F238E27FC236}">
                <a16:creationId xmlns:a16="http://schemas.microsoft.com/office/drawing/2014/main" id="{87683621-0F7C-4C93-B1FA-F32503442C02}"/>
              </a:ext>
            </a:extLst>
          </p:cNvPr>
          <p:cNvGrpSpPr/>
          <p:nvPr/>
        </p:nvGrpSpPr>
        <p:grpSpPr>
          <a:xfrm>
            <a:off x="7783547" y="1958051"/>
            <a:ext cx="213156" cy="1543690"/>
            <a:chOff x="3278249" y="1981640"/>
            <a:chExt cx="213156" cy="1543690"/>
          </a:xfrm>
        </p:grpSpPr>
        <p:sp>
          <p:nvSpPr>
            <p:cNvPr id="7" name="مكعب 6">
              <a:extLst>
                <a:ext uri="{FF2B5EF4-FFF2-40B4-BE49-F238E27FC236}">
                  <a16:creationId xmlns:a16="http://schemas.microsoft.com/office/drawing/2014/main" id="{53620E77-0C23-440B-9E09-FA65FA8D08F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" name="مكعب 7">
              <a:extLst>
                <a:ext uri="{FF2B5EF4-FFF2-40B4-BE49-F238E27FC236}">
                  <a16:creationId xmlns:a16="http://schemas.microsoft.com/office/drawing/2014/main" id="{FD2DD655-FDA0-4F3C-89B4-7ED9EA0AF2F0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" name="مكعب 8">
              <a:extLst>
                <a:ext uri="{FF2B5EF4-FFF2-40B4-BE49-F238E27FC236}">
                  <a16:creationId xmlns:a16="http://schemas.microsoft.com/office/drawing/2014/main" id="{638F721C-9829-496E-83E4-BF36AA7BD6F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مكعب 9">
              <a:extLst>
                <a:ext uri="{FF2B5EF4-FFF2-40B4-BE49-F238E27FC236}">
                  <a16:creationId xmlns:a16="http://schemas.microsoft.com/office/drawing/2014/main" id="{B4ED075A-8DD8-4C7B-B22C-5B98D74BC0B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مكعب 10">
              <a:extLst>
                <a:ext uri="{FF2B5EF4-FFF2-40B4-BE49-F238E27FC236}">
                  <a16:creationId xmlns:a16="http://schemas.microsoft.com/office/drawing/2014/main" id="{4C395F5D-1AF9-4914-A0C5-9A106F3D3AE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" name="مكعب 11">
              <a:extLst>
                <a:ext uri="{FF2B5EF4-FFF2-40B4-BE49-F238E27FC236}">
                  <a16:creationId xmlns:a16="http://schemas.microsoft.com/office/drawing/2014/main" id="{79E4CBBE-8E9C-48C2-9696-F4E423E09CD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" name="مكعب 12">
              <a:extLst>
                <a:ext uri="{FF2B5EF4-FFF2-40B4-BE49-F238E27FC236}">
                  <a16:creationId xmlns:a16="http://schemas.microsoft.com/office/drawing/2014/main" id="{8F51C155-9C44-4A23-8CE1-22347CD1515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" name="مكعب 13">
              <a:extLst>
                <a:ext uri="{FF2B5EF4-FFF2-40B4-BE49-F238E27FC236}">
                  <a16:creationId xmlns:a16="http://schemas.microsoft.com/office/drawing/2014/main" id="{27DA4783-488F-4984-A2A0-A68F2E38BEF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AEF641EA-E0A5-45AC-B30A-67D339AA3CD6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1F2F0711-3987-4905-B0C0-3475F93F66F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7" name="مجموعة 16">
            <a:extLst>
              <a:ext uri="{FF2B5EF4-FFF2-40B4-BE49-F238E27FC236}">
                <a16:creationId xmlns:a16="http://schemas.microsoft.com/office/drawing/2014/main" id="{B0CBED00-C4D4-4035-A92D-3AF6018E433D}"/>
              </a:ext>
            </a:extLst>
          </p:cNvPr>
          <p:cNvGrpSpPr/>
          <p:nvPr/>
        </p:nvGrpSpPr>
        <p:grpSpPr>
          <a:xfrm>
            <a:off x="8136784" y="1971254"/>
            <a:ext cx="213156" cy="1543690"/>
            <a:chOff x="3278249" y="1981640"/>
            <a:chExt cx="213156" cy="1543690"/>
          </a:xfrm>
        </p:grpSpPr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2797CFB1-45DE-4FAF-970B-07B9952A56A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8D3CCB8E-6734-4A01-8035-1807235F78D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823300B8-4464-449A-8550-F26DADA44AF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DA435274-EF76-4258-B9B7-5C0BE3E13EA2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9AEBD1C7-5B3D-4193-A2DC-42BA335D1A1D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E50BE715-F920-4B8A-B788-4347D4411FF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F45DC79F-5436-4980-80AC-ECA9F6BAFE90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6" name="مكعب 25">
              <a:extLst>
                <a:ext uri="{FF2B5EF4-FFF2-40B4-BE49-F238E27FC236}">
                  <a16:creationId xmlns:a16="http://schemas.microsoft.com/office/drawing/2014/main" id="{61A7A368-CBDF-4F7A-8232-4BD6374513F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7" name="مكعب 26">
              <a:extLst>
                <a:ext uri="{FF2B5EF4-FFF2-40B4-BE49-F238E27FC236}">
                  <a16:creationId xmlns:a16="http://schemas.microsoft.com/office/drawing/2014/main" id="{CB8E837C-83FA-4B3D-82F2-DBAB98B2718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8" name="مكعب 27">
              <a:extLst>
                <a:ext uri="{FF2B5EF4-FFF2-40B4-BE49-F238E27FC236}">
                  <a16:creationId xmlns:a16="http://schemas.microsoft.com/office/drawing/2014/main" id="{3246FD9C-C0B0-4D6A-8250-0CD8C9D10D76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29" name="مجموعة 28">
            <a:extLst>
              <a:ext uri="{FF2B5EF4-FFF2-40B4-BE49-F238E27FC236}">
                <a16:creationId xmlns:a16="http://schemas.microsoft.com/office/drawing/2014/main" id="{07DC503F-CAC7-42D5-B956-AD9B0EFF5B01}"/>
              </a:ext>
            </a:extLst>
          </p:cNvPr>
          <p:cNvGrpSpPr/>
          <p:nvPr/>
        </p:nvGrpSpPr>
        <p:grpSpPr>
          <a:xfrm>
            <a:off x="9694634" y="1968730"/>
            <a:ext cx="213156" cy="1543690"/>
            <a:chOff x="3278249" y="1981640"/>
            <a:chExt cx="213156" cy="1543690"/>
          </a:xfrm>
        </p:grpSpPr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350440F8-0F76-45EF-9AB1-6B00D13DE281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3BE68260-CEB0-4160-8457-469B566D515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8BCCE9E5-68AD-4916-823D-973AC628671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C0158F30-27DB-410F-9A5A-86F162872A8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FE6A57AA-429B-4156-B3C2-DCC8D183CCF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7241EC9F-3012-45ED-8389-B39315C1AD4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6932C126-C0C7-41A0-9221-8C66279A14B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CEEFAFC0-4411-4256-87A9-DD479DA5B87C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170243CF-529F-43ED-B072-CF2B435DF4B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9" name="مكعب 38">
              <a:extLst>
                <a:ext uri="{FF2B5EF4-FFF2-40B4-BE49-F238E27FC236}">
                  <a16:creationId xmlns:a16="http://schemas.microsoft.com/office/drawing/2014/main" id="{5C81D00C-6C08-43FF-89B5-D544C6C7585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40" name="مجموعة 39">
            <a:extLst>
              <a:ext uri="{FF2B5EF4-FFF2-40B4-BE49-F238E27FC236}">
                <a16:creationId xmlns:a16="http://schemas.microsoft.com/office/drawing/2014/main" id="{9824AD70-C551-4EB0-8BA2-A989FBFD86AE}"/>
              </a:ext>
            </a:extLst>
          </p:cNvPr>
          <p:cNvGrpSpPr/>
          <p:nvPr/>
        </p:nvGrpSpPr>
        <p:grpSpPr>
          <a:xfrm>
            <a:off x="7452775" y="1944776"/>
            <a:ext cx="213156" cy="1543690"/>
            <a:chOff x="3278249" y="1981640"/>
            <a:chExt cx="213156" cy="1543690"/>
          </a:xfrm>
        </p:grpSpPr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494BC15A-271B-4378-B8D4-D00D99F4F54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0F9E502B-28D2-483F-BA54-891A7E3A12A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A94E62FC-24B4-4A67-90F4-F92A509D021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45CA53EC-C6EC-48C8-8D65-FEF59A5B827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EA959771-A929-46D7-A796-4049739A7D3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04B69615-0225-493C-8826-54CA90147C5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003F2DD0-EB7B-4FA0-BFA4-4BD7A8EF161A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CE1BA34D-2CAD-45DF-91E0-16B5C1CAE37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894328BF-B420-4A68-87D8-D68732D3D43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0" name="مكعب 49">
              <a:extLst>
                <a:ext uri="{FF2B5EF4-FFF2-40B4-BE49-F238E27FC236}">
                  <a16:creationId xmlns:a16="http://schemas.microsoft.com/office/drawing/2014/main" id="{6933BEF9-4D82-4680-B9B2-DC0F7650A67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51" name="مستطيل 50">
            <a:extLst>
              <a:ext uri="{FF2B5EF4-FFF2-40B4-BE49-F238E27FC236}">
                <a16:creationId xmlns:a16="http://schemas.microsoft.com/office/drawing/2014/main" id="{F5F2821E-F78D-4813-8F20-C146130CAC79}"/>
              </a:ext>
            </a:extLst>
          </p:cNvPr>
          <p:cNvSpPr/>
          <p:nvPr/>
        </p:nvSpPr>
        <p:spPr>
          <a:xfrm>
            <a:off x="9054162" y="3771903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 عشرات</a:t>
            </a:r>
          </a:p>
        </p:txBody>
      </p:sp>
      <p:sp>
        <p:nvSpPr>
          <p:cNvPr id="2" name="علامة الجمع 1">
            <a:extLst>
              <a:ext uri="{FF2B5EF4-FFF2-40B4-BE49-F238E27FC236}">
                <a16:creationId xmlns:a16="http://schemas.microsoft.com/office/drawing/2014/main" id="{0776B9CE-AE54-4312-A9BB-4453D2DA441B}"/>
              </a:ext>
            </a:extLst>
          </p:cNvPr>
          <p:cNvSpPr/>
          <p:nvPr/>
        </p:nvSpPr>
        <p:spPr>
          <a:xfrm>
            <a:off x="8351326" y="2360117"/>
            <a:ext cx="1016221" cy="1016221"/>
          </a:xfrm>
          <a:prstGeom prst="mathPlus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2" name="مستطيل 51">
            <a:extLst>
              <a:ext uri="{FF2B5EF4-FFF2-40B4-BE49-F238E27FC236}">
                <a16:creationId xmlns:a16="http://schemas.microsoft.com/office/drawing/2014/main" id="{2D559000-A359-41EC-980A-346990A47256}"/>
              </a:ext>
            </a:extLst>
          </p:cNvPr>
          <p:cNvSpPr/>
          <p:nvPr/>
        </p:nvSpPr>
        <p:spPr>
          <a:xfrm>
            <a:off x="6972967" y="3781175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</a:t>
            </a:r>
          </a:p>
        </p:txBody>
      </p:sp>
      <p:sp>
        <p:nvSpPr>
          <p:cNvPr id="53" name="يساوي 52">
            <a:extLst>
              <a:ext uri="{FF2B5EF4-FFF2-40B4-BE49-F238E27FC236}">
                <a16:creationId xmlns:a16="http://schemas.microsoft.com/office/drawing/2014/main" id="{1E4112A5-ABA1-4140-89B8-4E764E1985C0}"/>
              </a:ext>
            </a:extLst>
          </p:cNvPr>
          <p:cNvSpPr/>
          <p:nvPr/>
        </p:nvSpPr>
        <p:spPr>
          <a:xfrm>
            <a:off x="5618299" y="2293903"/>
            <a:ext cx="1016221" cy="1016221"/>
          </a:xfrm>
          <a:prstGeom prst="mathEqual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grpSp>
        <p:nvGrpSpPr>
          <p:cNvPr id="89" name="مجموعة 88">
            <a:extLst>
              <a:ext uri="{FF2B5EF4-FFF2-40B4-BE49-F238E27FC236}">
                <a16:creationId xmlns:a16="http://schemas.microsoft.com/office/drawing/2014/main" id="{E27D8556-757A-4030-B479-13B824842812}"/>
              </a:ext>
            </a:extLst>
          </p:cNvPr>
          <p:cNvGrpSpPr/>
          <p:nvPr/>
        </p:nvGrpSpPr>
        <p:grpSpPr>
          <a:xfrm>
            <a:off x="5222365" y="1995208"/>
            <a:ext cx="213156" cy="1543690"/>
            <a:chOff x="3278249" y="1981640"/>
            <a:chExt cx="213156" cy="1543690"/>
          </a:xfrm>
        </p:grpSpPr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73E4732D-2227-4E65-AC52-55E41FFF5E3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852808E5-6B8E-49F6-8264-83BA13EFFAE2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7AC77603-6C6E-45F3-8745-553CF8B60032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00DCF270-C523-4EA1-8F44-8FE0F23ABCC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B71621F2-F4DC-4873-A46C-2417B24FE73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095D03B9-9FA7-4237-87DF-BBACB54814CC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مكعب 95">
              <a:extLst>
                <a:ext uri="{FF2B5EF4-FFF2-40B4-BE49-F238E27FC236}">
                  <a16:creationId xmlns:a16="http://schemas.microsoft.com/office/drawing/2014/main" id="{4637D33A-67E3-4F18-A155-63DA2D733B88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مكعب 96">
              <a:extLst>
                <a:ext uri="{FF2B5EF4-FFF2-40B4-BE49-F238E27FC236}">
                  <a16:creationId xmlns:a16="http://schemas.microsoft.com/office/drawing/2014/main" id="{0D641F66-1F84-4E12-96BF-6B027CDB082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مكعب 97">
              <a:extLst>
                <a:ext uri="{FF2B5EF4-FFF2-40B4-BE49-F238E27FC236}">
                  <a16:creationId xmlns:a16="http://schemas.microsoft.com/office/drawing/2014/main" id="{CFDEB1BA-ADE9-4C66-9D0C-1D06CF9B72E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مكعب 98">
              <a:extLst>
                <a:ext uri="{FF2B5EF4-FFF2-40B4-BE49-F238E27FC236}">
                  <a16:creationId xmlns:a16="http://schemas.microsoft.com/office/drawing/2014/main" id="{6B028146-7133-440B-8BB6-754409D0665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00" name="مجموعة 99">
            <a:extLst>
              <a:ext uri="{FF2B5EF4-FFF2-40B4-BE49-F238E27FC236}">
                <a16:creationId xmlns:a16="http://schemas.microsoft.com/office/drawing/2014/main" id="{CB38E42C-28DB-421C-B48A-B05ABCBEF521}"/>
              </a:ext>
            </a:extLst>
          </p:cNvPr>
          <p:cNvGrpSpPr/>
          <p:nvPr/>
        </p:nvGrpSpPr>
        <p:grpSpPr>
          <a:xfrm>
            <a:off x="4883507" y="1986329"/>
            <a:ext cx="213156" cy="1543690"/>
            <a:chOff x="3278249" y="1981640"/>
            <a:chExt cx="213156" cy="1543690"/>
          </a:xfrm>
        </p:grpSpPr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49DF6D3A-9F15-48BF-A82D-74DEAD10FF9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6E1BDCF0-2248-4146-974B-425F5604CBD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9C574222-1ECD-4C7F-A4AB-A1CD7C77B39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65856A0A-F1F1-4EC1-A247-EBEA879474DF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5FD98DB6-288D-4135-9AF4-A944D2758F74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2FD90128-BC4C-42FC-9AC7-AA6493A7E519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FBCC1E7C-E6CE-41A6-8809-B05E352ED8D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C9B6E2B1-D441-4EFC-8692-964A71DE1744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2CDAE6A1-2A7E-497A-B19A-C953B94E4CB0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0" name="مكعب 109">
              <a:extLst>
                <a:ext uri="{FF2B5EF4-FFF2-40B4-BE49-F238E27FC236}">
                  <a16:creationId xmlns:a16="http://schemas.microsoft.com/office/drawing/2014/main" id="{2A22BDFC-28A3-419B-89F4-21A94FBC1F5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1" name="مجموعة 110">
            <a:extLst>
              <a:ext uri="{FF2B5EF4-FFF2-40B4-BE49-F238E27FC236}">
                <a16:creationId xmlns:a16="http://schemas.microsoft.com/office/drawing/2014/main" id="{3D472E7A-1EE3-4474-BD12-283F66534D26}"/>
              </a:ext>
            </a:extLst>
          </p:cNvPr>
          <p:cNvGrpSpPr/>
          <p:nvPr/>
        </p:nvGrpSpPr>
        <p:grpSpPr>
          <a:xfrm>
            <a:off x="4551200" y="1986329"/>
            <a:ext cx="213156" cy="1543690"/>
            <a:chOff x="3278249" y="1981640"/>
            <a:chExt cx="213156" cy="1543690"/>
          </a:xfrm>
        </p:grpSpPr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0A7BB047-0E6C-4107-8F66-9F38D753DE5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C5EDFDEB-FF69-4A6C-9C76-5984406642D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045534A0-C6C0-476E-BD77-27A40E6086A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0D91B2E4-2AE4-4366-AD4E-2256B9B74BA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7923F2E3-750D-4EF7-B35F-358E76AB673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AD14D404-D4F0-41F3-9DFE-CC15C5B9CDE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51080F31-094B-4B66-9C2A-2BEB1359613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C50C5250-3DAF-49AA-8D82-B1AB1080AF1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1B700615-C5DD-457A-AC4B-D9F6A465055B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1" name="مكعب 120">
              <a:extLst>
                <a:ext uri="{FF2B5EF4-FFF2-40B4-BE49-F238E27FC236}">
                  <a16:creationId xmlns:a16="http://schemas.microsoft.com/office/drawing/2014/main" id="{B4C9F018-AC6D-4435-BFA2-E66BB024F4C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2" name="مجموعة 121">
            <a:extLst>
              <a:ext uri="{FF2B5EF4-FFF2-40B4-BE49-F238E27FC236}">
                <a16:creationId xmlns:a16="http://schemas.microsoft.com/office/drawing/2014/main" id="{5DEBF76D-C0E9-4451-8CB0-DB86CFAFCACD}"/>
              </a:ext>
            </a:extLst>
          </p:cNvPr>
          <p:cNvGrpSpPr/>
          <p:nvPr/>
        </p:nvGrpSpPr>
        <p:grpSpPr>
          <a:xfrm>
            <a:off x="4228390" y="1968730"/>
            <a:ext cx="213156" cy="1543690"/>
            <a:chOff x="3278249" y="1981640"/>
            <a:chExt cx="213156" cy="1543690"/>
          </a:xfrm>
        </p:grpSpPr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96BE0056-A916-480D-91E5-4DB0FD9E78B5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562A9E47-28BF-4167-9829-638F54AD3FD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B3AB0E7F-489D-4AB4-9DC1-E30D2C61B73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2D9ED605-0A74-4CA1-9CFB-E6FBAC902581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9881A5DF-305F-4E2E-9C7F-888DDDE798E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5F4E490B-5B64-44AD-9CAA-99338AECD49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0334C221-6E81-4B35-B3DE-81A9E7EBA663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CADB2388-9400-47BB-B8D5-183B5B3EA12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D5D2D48C-4545-47EF-AF09-ABA19B58D89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2" name="مكعب 131">
              <a:extLst>
                <a:ext uri="{FF2B5EF4-FFF2-40B4-BE49-F238E27FC236}">
                  <a16:creationId xmlns:a16="http://schemas.microsoft.com/office/drawing/2014/main" id="{218B0B53-E2B0-4616-82E0-3AC3A98E7160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33" name="مستطيل 132">
            <a:extLst>
              <a:ext uri="{FF2B5EF4-FFF2-40B4-BE49-F238E27FC236}">
                <a16:creationId xmlns:a16="http://schemas.microsoft.com/office/drawing/2014/main" id="{440D9760-558F-4B71-A086-DD9DC1AFA5B4}"/>
              </a:ext>
            </a:extLst>
          </p:cNvPr>
          <p:cNvSpPr/>
          <p:nvPr/>
        </p:nvSpPr>
        <p:spPr>
          <a:xfrm>
            <a:off x="3738576" y="3702265"/>
            <a:ext cx="14927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عشرات</a:t>
            </a:r>
          </a:p>
        </p:txBody>
      </p:sp>
      <p:sp>
        <p:nvSpPr>
          <p:cNvPr id="134" name="مربع نص 133">
            <a:extLst>
              <a:ext uri="{FF2B5EF4-FFF2-40B4-BE49-F238E27FC236}">
                <a16:creationId xmlns:a16="http://schemas.microsoft.com/office/drawing/2014/main" id="{C6B85498-AA51-4623-ADE9-4A0D738B0B53}"/>
              </a:ext>
            </a:extLst>
          </p:cNvPr>
          <p:cNvSpPr txBox="1"/>
          <p:nvPr/>
        </p:nvSpPr>
        <p:spPr>
          <a:xfrm>
            <a:off x="10056021" y="628650"/>
            <a:ext cx="146648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solidFill>
                  <a:srgbClr val="00B0F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نشاط</a:t>
            </a:r>
            <a:endParaRPr lang="ar-SA" sz="8000" dirty="0">
              <a:solidFill>
                <a:srgbClr val="00B0F0"/>
              </a:solidFill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grpSp>
        <p:nvGrpSpPr>
          <p:cNvPr id="135" name="مجموعة 134">
            <a:extLst>
              <a:ext uri="{FF2B5EF4-FFF2-40B4-BE49-F238E27FC236}">
                <a16:creationId xmlns:a16="http://schemas.microsoft.com/office/drawing/2014/main" id="{339C52B8-0D43-4946-ADBC-CCD32AF8ACBE}"/>
              </a:ext>
            </a:extLst>
          </p:cNvPr>
          <p:cNvGrpSpPr/>
          <p:nvPr/>
        </p:nvGrpSpPr>
        <p:grpSpPr>
          <a:xfrm>
            <a:off x="10020334" y="1959342"/>
            <a:ext cx="213156" cy="1543690"/>
            <a:chOff x="3278249" y="1981640"/>
            <a:chExt cx="213156" cy="1543690"/>
          </a:xfrm>
        </p:grpSpPr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5531105E-35CE-4DC5-AEF2-D1B22EEF876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77BD05D3-6F62-4C14-BA62-3C230E5EE81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0C722CAC-B223-4805-8580-BDB3ADCAC5A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DC00139E-52B1-49D2-BE60-1FB06042BD6E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8CC069A8-2E21-431B-9444-4CA253F88DA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B4E171A9-B001-4B91-8E36-B126E59C544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B26014B7-1102-4915-95C6-89B66C58969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3" name="مكعب 142">
              <a:extLst>
                <a:ext uri="{FF2B5EF4-FFF2-40B4-BE49-F238E27FC236}">
                  <a16:creationId xmlns:a16="http://schemas.microsoft.com/office/drawing/2014/main" id="{7BB4FAC9-B213-4AD1-8161-2AAF61A75AA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505C3E4E-03F9-4BF8-A682-0F0AC6C5B24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D99E4FCD-C732-40BE-86DC-7E7C4260905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6" name="مجموعة 145">
            <a:extLst>
              <a:ext uri="{FF2B5EF4-FFF2-40B4-BE49-F238E27FC236}">
                <a16:creationId xmlns:a16="http://schemas.microsoft.com/office/drawing/2014/main" id="{306EE45A-53BA-4C4F-A616-C094D8E13FE9}"/>
              </a:ext>
            </a:extLst>
          </p:cNvPr>
          <p:cNvGrpSpPr/>
          <p:nvPr/>
        </p:nvGrpSpPr>
        <p:grpSpPr>
          <a:xfrm>
            <a:off x="7108853" y="1944776"/>
            <a:ext cx="213156" cy="1543690"/>
            <a:chOff x="3278249" y="1981640"/>
            <a:chExt cx="213156" cy="1543690"/>
          </a:xfrm>
        </p:grpSpPr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4D155527-2E02-479A-99FF-E27EA26FD462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8322468F-98FD-4E41-9916-25F52F8AD65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E3253AF5-2317-4073-A490-60FD4EA88F1E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EBB74CAF-1FB2-45AD-A344-028407247FF0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81C9C520-510E-413A-8A9A-27C7979F417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B02E60F6-8598-4CF6-807F-8B3BEB9432D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A2B77E0F-680F-49DF-92CB-046CA8D88341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4" name="مكعب 153">
              <a:extLst>
                <a:ext uri="{FF2B5EF4-FFF2-40B4-BE49-F238E27FC236}">
                  <a16:creationId xmlns:a16="http://schemas.microsoft.com/office/drawing/2014/main" id="{C8009CFB-9748-4342-AA53-C5CD7EF2B3DB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EB869AFC-A89D-4BE5-AFAC-5BC2C6198D82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مكعب 155">
              <a:extLst>
                <a:ext uri="{FF2B5EF4-FFF2-40B4-BE49-F238E27FC236}">
                  <a16:creationId xmlns:a16="http://schemas.microsoft.com/office/drawing/2014/main" id="{1BDDE63C-98C1-4246-85AE-AAE59E332C08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7" name="مجموعة 156">
            <a:extLst>
              <a:ext uri="{FF2B5EF4-FFF2-40B4-BE49-F238E27FC236}">
                <a16:creationId xmlns:a16="http://schemas.microsoft.com/office/drawing/2014/main" id="{305B1BCB-8C51-400A-B500-0DEA7E787777}"/>
              </a:ext>
            </a:extLst>
          </p:cNvPr>
          <p:cNvGrpSpPr/>
          <p:nvPr/>
        </p:nvGrpSpPr>
        <p:grpSpPr>
          <a:xfrm>
            <a:off x="3917354" y="1968730"/>
            <a:ext cx="213156" cy="1543690"/>
            <a:chOff x="3278249" y="1981640"/>
            <a:chExt cx="213156" cy="1543690"/>
          </a:xfrm>
        </p:grpSpPr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44F06C0F-15A5-48DC-B6F9-BCC57EE863C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3AD8F3D5-1B48-4DB0-BC50-2F008C7A1BDA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90F1FE88-F66E-4017-8B0A-721DC8D38D2D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F70EB14B-CD5B-42A0-A60C-6DB5964E632A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6391AC2B-E433-4F36-82FA-1FC5E30C638C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07B3ABD5-97CD-43AF-81C6-3E24BE7AAE58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4BC6124B-81C0-4006-A6AC-8EF7865C9FB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5" name="مكعب 164">
              <a:extLst>
                <a:ext uri="{FF2B5EF4-FFF2-40B4-BE49-F238E27FC236}">
                  <a16:creationId xmlns:a16="http://schemas.microsoft.com/office/drawing/2014/main" id="{B0B84CA4-28DA-4156-8E74-AE99F2A9E2D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6" name="مكعب 165">
              <a:extLst>
                <a:ext uri="{FF2B5EF4-FFF2-40B4-BE49-F238E27FC236}">
                  <a16:creationId xmlns:a16="http://schemas.microsoft.com/office/drawing/2014/main" id="{0C34FEB3-4548-4D46-9712-45AE33AEA0CA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7" name="مكعب 166">
              <a:extLst>
                <a:ext uri="{FF2B5EF4-FFF2-40B4-BE49-F238E27FC236}">
                  <a16:creationId xmlns:a16="http://schemas.microsoft.com/office/drawing/2014/main" id="{6964CCED-953C-4EBD-AA84-E44C354C3AB4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68" name="مجموعة 167">
            <a:extLst>
              <a:ext uri="{FF2B5EF4-FFF2-40B4-BE49-F238E27FC236}">
                <a16:creationId xmlns:a16="http://schemas.microsoft.com/office/drawing/2014/main" id="{121DAA6C-177A-465F-B249-D023FF0E689A}"/>
              </a:ext>
            </a:extLst>
          </p:cNvPr>
          <p:cNvGrpSpPr/>
          <p:nvPr/>
        </p:nvGrpSpPr>
        <p:grpSpPr>
          <a:xfrm>
            <a:off x="3594780" y="1952964"/>
            <a:ext cx="213156" cy="1543690"/>
            <a:chOff x="3278249" y="1981640"/>
            <a:chExt cx="213156" cy="1543690"/>
          </a:xfrm>
        </p:grpSpPr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D9360A6A-F6EA-4BA0-9396-1A8D25836E5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3408CDC8-B863-48B9-9769-EAEB8A00A51B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9A80502F-D191-4928-ACD1-F8C15DDBBAB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28055E2F-653E-46BF-BB45-60D3BF93904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16F4E956-E37C-4094-8225-9CA466F0832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42928D97-843C-4428-8109-A28CD12E57A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CC6D08A1-C0C7-4D1D-B046-8F3D7D6C098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7FD0425C-8215-49B6-8CE8-8DFA065318C8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CB228FEE-B351-4FA1-BDD6-EC071FF980E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8" name="مكعب 177">
              <a:extLst>
                <a:ext uri="{FF2B5EF4-FFF2-40B4-BE49-F238E27FC236}">
                  <a16:creationId xmlns:a16="http://schemas.microsoft.com/office/drawing/2014/main" id="{23B8019F-5DC2-4FDE-B028-0F33262EC2C2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79" name="مستطيل 178">
            <a:extLst>
              <a:ext uri="{FF2B5EF4-FFF2-40B4-BE49-F238E27FC236}">
                <a16:creationId xmlns:a16="http://schemas.microsoft.com/office/drawing/2014/main" id="{A979442D-F4EC-4C62-8442-E3F1CAFBCCFD}"/>
              </a:ext>
            </a:extLst>
          </p:cNvPr>
          <p:cNvSpPr/>
          <p:nvPr/>
        </p:nvSpPr>
        <p:spPr>
          <a:xfrm>
            <a:off x="9633048" y="4749811"/>
            <a:ext cx="774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</a:t>
            </a:r>
          </a:p>
        </p:txBody>
      </p:sp>
      <p:sp>
        <p:nvSpPr>
          <p:cNvPr id="180" name="مستطيل 179">
            <a:extLst>
              <a:ext uri="{FF2B5EF4-FFF2-40B4-BE49-F238E27FC236}">
                <a16:creationId xmlns:a16="http://schemas.microsoft.com/office/drawing/2014/main" id="{5980B717-FDC7-4294-BF6B-A24C0B62CFCB}"/>
              </a:ext>
            </a:extLst>
          </p:cNvPr>
          <p:cNvSpPr/>
          <p:nvPr/>
        </p:nvSpPr>
        <p:spPr>
          <a:xfrm>
            <a:off x="8519625" y="4749811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</a:p>
        </p:txBody>
      </p:sp>
      <p:sp>
        <p:nvSpPr>
          <p:cNvPr id="181" name="مستطيل 180">
            <a:extLst>
              <a:ext uri="{FF2B5EF4-FFF2-40B4-BE49-F238E27FC236}">
                <a16:creationId xmlns:a16="http://schemas.microsoft.com/office/drawing/2014/main" id="{9BD68CF5-B5E8-4F47-8A39-7C76F2BDF328}"/>
              </a:ext>
            </a:extLst>
          </p:cNvPr>
          <p:cNvSpPr/>
          <p:nvPr/>
        </p:nvSpPr>
        <p:spPr>
          <a:xfrm>
            <a:off x="8518439" y="3796140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+ </a:t>
            </a:r>
          </a:p>
        </p:txBody>
      </p:sp>
      <p:sp>
        <p:nvSpPr>
          <p:cNvPr id="182" name="مستطيل 181">
            <a:extLst>
              <a:ext uri="{FF2B5EF4-FFF2-40B4-BE49-F238E27FC236}">
                <a16:creationId xmlns:a16="http://schemas.microsoft.com/office/drawing/2014/main" id="{92A01565-8AAA-4E14-8048-2552D8195958}"/>
              </a:ext>
            </a:extLst>
          </p:cNvPr>
          <p:cNvSpPr/>
          <p:nvPr/>
        </p:nvSpPr>
        <p:spPr>
          <a:xfrm>
            <a:off x="5858547" y="3751946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 </a:t>
            </a:r>
          </a:p>
        </p:txBody>
      </p:sp>
      <p:sp>
        <p:nvSpPr>
          <p:cNvPr id="183" name="مستطيل 182">
            <a:extLst>
              <a:ext uri="{FF2B5EF4-FFF2-40B4-BE49-F238E27FC236}">
                <a16:creationId xmlns:a16="http://schemas.microsoft.com/office/drawing/2014/main" id="{80363CBA-D569-4DB9-B084-D24E2F02374C}"/>
              </a:ext>
            </a:extLst>
          </p:cNvPr>
          <p:cNvSpPr/>
          <p:nvPr/>
        </p:nvSpPr>
        <p:spPr>
          <a:xfrm>
            <a:off x="7293614" y="4702304"/>
            <a:ext cx="774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</a:t>
            </a:r>
          </a:p>
        </p:txBody>
      </p:sp>
      <p:sp>
        <p:nvSpPr>
          <p:cNvPr id="184" name="مستطيل 183">
            <a:extLst>
              <a:ext uri="{FF2B5EF4-FFF2-40B4-BE49-F238E27FC236}">
                <a16:creationId xmlns:a16="http://schemas.microsoft.com/office/drawing/2014/main" id="{7B1612A8-2266-4606-BA6A-183FB6F4CFAE}"/>
              </a:ext>
            </a:extLst>
          </p:cNvPr>
          <p:cNvSpPr/>
          <p:nvPr/>
        </p:nvSpPr>
        <p:spPr>
          <a:xfrm>
            <a:off x="5852578" y="4707500"/>
            <a:ext cx="53572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= </a:t>
            </a:r>
          </a:p>
        </p:txBody>
      </p:sp>
      <p:sp>
        <p:nvSpPr>
          <p:cNvPr id="185" name="مستطيل 184">
            <a:extLst>
              <a:ext uri="{FF2B5EF4-FFF2-40B4-BE49-F238E27FC236}">
                <a16:creationId xmlns:a16="http://schemas.microsoft.com/office/drawing/2014/main" id="{CF7DD4DF-3F41-45B9-82C6-E88318415FE8}"/>
              </a:ext>
            </a:extLst>
          </p:cNvPr>
          <p:cNvSpPr/>
          <p:nvPr/>
        </p:nvSpPr>
        <p:spPr>
          <a:xfrm>
            <a:off x="4322095" y="4623070"/>
            <a:ext cx="7745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3600" b="1" cap="none" spc="0" dirty="0">
                <a:ln/>
                <a:effectLst/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</a:t>
            </a:r>
          </a:p>
        </p:txBody>
      </p:sp>
    </p:spTree>
    <p:extLst>
      <p:ext uri="{BB962C8B-B14F-4D97-AF65-F5344CB8AC3E}">
        <p14:creationId xmlns:p14="http://schemas.microsoft.com/office/powerpoint/2010/main" val="379439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2" grpId="0" animBg="1"/>
      <p:bldP spid="52" grpId="0"/>
      <p:bldP spid="53" grpId="0" animBg="1"/>
      <p:bldP spid="133" grpId="0"/>
      <p:bldP spid="179" grpId="0"/>
      <p:bldP spid="180" grpId="0"/>
      <p:bldP spid="181" grpId="0"/>
      <p:bldP spid="182" grpId="0"/>
      <p:bldP spid="183" grpId="0"/>
      <p:bldP spid="184" grpId="0"/>
      <p:bldP spid="18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83532" y="308638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46211-A85C-4F51-95B8-B7B9BA22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B29B5-2A4D-4EBA-94DD-77905218A5FD}"/>
              </a:ext>
            </a:extLst>
          </p:cNvPr>
          <p:cNvSpPr txBox="1"/>
          <p:nvPr/>
        </p:nvSpPr>
        <p:spPr>
          <a:xfrm>
            <a:off x="9991029" y="811026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أتأكد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321C-C7D6-44F0-8615-895D8B216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2" y="1055355"/>
            <a:ext cx="817500" cy="81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F7DB6-E050-4115-B6A8-2CA1878477E4}"/>
              </a:ext>
            </a:extLst>
          </p:cNvPr>
          <p:cNvSpPr txBox="1"/>
          <p:nvPr/>
        </p:nvSpPr>
        <p:spPr>
          <a:xfrm>
            <a:off x="5188117" y="938816"/>
            <a:ext cx="362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022EAF-7B45-42CB-AA0F-2FE09E88CD20}"/>
              </a:ext>
            </a:extLst>
          </p:cNvPr>
          <p:cNvGrpSpPr/>
          <p:nvPr/>
        </p:nvGrpSpPr>
        <p:grpSpPr>
          <a:xfrm rot="16200000">
            <a:off x="4294292" y="509122"/>
            <a:ext cx="213156" cy="1543690"/>
            <a:chOff x="3278249" y="1981640"/>
            <a:chExt cx="213156" cy="1543690"/>
          </a:xfrm>
        </p:grpSpPr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C65B0946-77A5-4E37-A204-233C0B3BB2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670CF7E-6315-4631-B72F-6EFEDDB9FC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43DD753-CE00-42D9-AD0D-B80CA09501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B97BB50-3B2C-45AC-AE4F-6721E6F7C72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CD9EB54F-EC05-486B-89FE-096D825ABDC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48E53A1-A2A9-4C12-8013-DA20E63116D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D059455-1F73-4665-AB7D-A4D7B7AD9D0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A1FACC25-5746-4480-8216-393E0FFE35C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79AEE047-0F7D-45D2-AD28-25710D8558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5C9B21D-17A1-4B0A-BB48-7FBC38D7AAE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3005FF-E8D7-4010-9F9D-2B27079FA813}"/>
              </a:ext>
            </a:extLst>
          </p:cNvPr>
          <p:cNvSpPr/>
          <p:nvPr/>
        </p:nvSpPr>
        <p:spPr>
          <a:xfrm>
            <a:off x="10724273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1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67FE031-3A1D-42C9-8081-BA481EB43E4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28" name="مجموعة 27">
            <a:extLst>
              <a:ext uri="{FF2B5EF4-FFF2-40B4-BE49-F238E27FC236}">
                <a16:creationId xmlns:a16="http://schemas.microsoft.com/office/drawing/2014/main" id="{89AE1533-1D23-4ACB-BACA-0742BCB33FFB}"/>
              </a:ext>
            </a:extLst>
          </p:cNvPr>
          <p:cNvGrpSpPr/>
          <p:nvPr/>
        </p:nvGrpSpPr>
        <p:grpSpPr>
          <a:xfrm>
            <a:off x="10140104" y="2330817"/>
            <a:ext cx="213156" cy="1543690"/>
            <a:chOff x="3278249" y="1981640"/>
            <a:chExt cx="213156" cy="1543690"/>
          </a:xfrm>
        </p:grpSpPr>
        <p:sp>
          <p:nvSpPr>
            <p:cNvPr id="29" name="مكعب 28">
              <a:extLst>
                <a:ext uri="{FF2B5EF4-FFF2-40B4-BE49-F238E27FC236}">
                  <a16:creationId xmlns:a16="http://schemas.microsoft.com/office/drawing/2014/main" id="{C844A452-3828-42D3-9A63-B34D86D8010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0" name="مكعب 29">
              <a:extLst>
                <a:ext uri="{FF2B5EF4-FFF2-40B4-BE49-F238E27FC236}">
                  <a16:creationId xmlns:a16="http://schemas.microsoft.com/office/drawing/2014/main" id="{CA1983E1-4DE9-42BE-A134-CE4569E5AD5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1" name="مكعب 30">
              <a:extLst>
                <a:ext uri="{FF2B5EF4-FFF2-40B4-BE49-F238E27FC236}">
                  <a16:creationId xmlns:a16="http://schemas.microsoft.com/office/drawing/2014/main" id="{5A062049-DA6B-4812-B4E1-8937067A457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2" name="مكعب 31">
              <a:extLst>
                <a:ext uri="{FF2B5EF4-FFF2-40B4-BE49-F238E27FC236}">
                  <a16:creationId xmlns:a16="http://schemas.microsoft.com/office/drawing/2014/main" id="{DD5E507A-DF66-46E2-8D75-0E876B5E40D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3" name="مكعب 32">
              <a:extLst>
                <a:ext uri="{FF2B5EF4-FFF2-40B4-BE49-F238E27FC236}">
                  <a16:creationId xmlns:a16="http://schemas.microsoft.com/office/drawing/2014/main" id="{775477BF-325A-43D2-90B6-4DBFCED5B37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4" name="مكعب 33">
              <a:extLst>
                <a:ext uri="{FF2B5EF4-FFF2-40B4-BE49-F238E27FC236}">
                  <a16:creationId xmlns:a16="http://schemas.microsoft.com/office/drawing/2014/main" id="{FD085A7A-34A3-4696-ACDF-0DEAA40667F4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5" name="مكعب 34">
              <a:extLst>
                <a:ext uri="{FF2B5EF4-FFF2-40B4-BE49-F238E27FC236}">
                  <a16:creationId xmlns:a16="http://schemas.microsoft.com/office/drawing/2014/main" id="{C58647E8-6E0D-431C-AD39-077F23358CE5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6" name="مكعب 35">
              <a:extLst>
                <a:ext uri="{FF2B5EF4-FFF2-40B4-BE49-F238E27FC236}">
                  <a16:creationId xmlns:a16="http://schemas.microsoft.com/office/drawing/2014/main" id="{E0BD0078-7BB3-4911-887E-CB5231615236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7" name="مكعب 36">
              <a:extLst>
                <a:ext uri="{FF2B5EF4-FFF2-40B4-BE49-F238E27FC236}">
                  <a16:creationId xmlns:a16="http://schemas.microsoft.com/office/drawing/2014/main" id="{1CFF0CDB-8BDF-47E4-A5A9-38CA2537B071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38" name="مكعب 37">
              <a:extLst>
                <a:ext uri="{FF2B5EF4-FFF2-40B4-BE49-F238E27FC236}">
                  <a16:creationId xmlns:a16="http://schemas.microsoft.com/office/drawing/2014/main" id="{2ED254B3-01F7-46E5-8007-F2B98BF4C4E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39" name="مجموعة 38">
            <a:extLst>
              <a:ext uri="{FF2B5EF4-FFF2-40B4-BE49-F238E27FC236}">
                <a16:creationId xmlns:a16="http://schemas.microsoft.com/office/drawing/2014/main" id="{7FB4C8E7-CF6E-44DF-A93D-8901241C463A}"/>
              </a:ext>
            </a:extLst>
          </p:cNvPr>
          <p:cNvGrpSpPr/>
          <p:nvPr/>
        </p:nvGrpSpPr>
        <p:grpSpPr>
          <a:xfrm>
            <a:off x="9847327" y="2330817"/>
            <a:ext cx="213156" cy="1543690"/>
            <a:chOff x="3278249" y="1981640"/>
            <a:chExt cx="213156" cy="1543690"/>
          </a:xfrm>
        </p:grpSpPr>
        <p:sp>
          <p:nvSpPr>
            <p:cNvPr id="40" name="مكعب 39">
              <a:extLst>
                <a:ext uri="{FF2B5EF4-FFF2-40B4-BE49-F238E27FC236}">
                  <a16:creationId xmlns:a16="http://schemas.microsoft.com/office/drawing/2014/main" id="{2E732D23-E9F3-4051-AA10-952EFB0D98E9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1" name="مكعب 40">
              <a:extLst>
                <a:ext uri="{FF2B5EF4-FFF2-40B4-BE49-F238E27FC236}">
                  <a16:creationId xmlns:a16="http://schemas.microsoft.com/office/drawing/2014/main" id="{0382A5BD-730B-47C3-9F34-3EFFE851D37D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مكعب 41">
              <a:extLst>
                <a:ext uri="{FF2B5EF4-FFF2-40B4-BE49-F238E27FC236}">
                  <a16:creationId xmlns:a16="http://schemas.microsoft.com/office/drawing/2014/main" id="{A1FA890A-E503-473D-B914-36D47C189E4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مكعب 42">
              <a:extLst>
                <a:ext uri="{FF2B5EF4-FFF2-40B4-BE49-F238E27FC236}">
                  <a16:creationId xmlns:a16="http://schemas.microsoft.com/office/drawing/2014/main" id="{64974BB5-FAA7-44F3-916A-79B6B30C4DB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4" name="مكعب 43">
              <a:extLst>
                <a:ext uri="{FF2B5EF4-FFF2-40B4-BE49-F238E27FC236}">
                  <a16:creationId xmlns:a16="http://schemas.microsoft.com/office/drawing/2014/main" id="{8F0B1DE3-AE8C-475D-B65C-E164C46DDE68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5" name="مكعب 44">
              <a:extLst>
                <a:ext uri="{FF2B5EF4-FFF2-40B4-BE49-F238E27FC236}">
                  <a16:creationId xmlns:a16="http://schemas.microsoft.com/office/drawing/2014/main" id="{11556F2A-5380-4743-9D7F-0846A278A21B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6" name="مكعب 45">
              <a:extLst>
                <a:ext uri="{FF2B5EF4-FFF2-40B4-BE49-F238E27FC236}">
                  <a16:creationId xmlns:a16="http://schemas.microsoft.com/office/drawing/2014/main" id="{B0695CF2-68FC-4B15-BF9C-56AB0D36A89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7" name="مكعب 46">
              <a:extLst>
                <a:ext uri="{FF2B5EF4-FFF2-40B4-BE49-F238E27FC236}">
                  <a16:creationId xmlns:a16="http://schemas.microsoft.com/office/drawing/2014/main" id="{7A3359FD-ECE7-4A5A-9477-F3C2DCE46B7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8" name="مكعب 47">
              <a:extLst>
                <a:ext uri="{FF2B5EF4-FFF2-40B4-BE49-F238E27FC236}">
                  <a16:creationId xmlns:a16="http://schemas.microsoft.com/office/drawing/2014/main" id="{2AB5EB7B-2104-43FC-9F4C-D9DCE59052C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9" name="مكعب 48">
              <a:extLst>
                <a:ext uri="{FF2B5EF4-FFF2-40B4-BE49-F238E27FC236}">
                  <a16:creationId xmlns:a16="http://schemas.microsoft.com/office/drawing/2014/main" id="{D1505FE3-FFFB-4DE2-ADE5-9E4F6D568AB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50" name="مجموعة 49">
            <a:extLst>
              <a:ext uri="{FF2B5EF4-FFF2-40B4-BE49-F238E27FC236}">
                <a16:creationId xmlns:a16="http://schemas.microsoft.com/office/drawing/2014/main" id="{9DC0833E-5C06-49D8-8821-89021121CE08}"/>
              </a:ext>
            </a:extLst>
          </p:cNvPr>
          <p:cNvGrpSpPr/>
          <p:nvPr/>
        </p:nvGrpSpPr>
        <p:grpSpPr>
          <a:xfrm>
            <a:off x="9555572" y="2330817"/>
            <a:ext cx="213156" cy="1543690"/>
            <a:chOff x="3278249" y="1981640"/>
            <a:chExt cx="213156" cy="1543690"/>
          </a:xfrm>
        </p:grpSpPr>
        <p:sp>
          <p:nvSpPr>
            <p:cNvPr id="51" name="مكعب 50">
              <a:extLst>
                <a:ext uri="{FF2B5EF4-FFF2-40B4-BE49-F238E27FC236}">
                  <a16:creationId xmlns:a16="http://schemas.microsoft.com/office/drawing/2014/main" id="{50C53D5F-DC94-4B81-A731-D3C60E4EAA7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2" name="مكعب 51">
              <a:extLst>
                <a:ext uri="{FF2B5EF4-FFF2-40B4-BE49-F238E27FC236}">
                  <a16:creationId xmlns:a16="http://schemas.microsoft.com/office/drawing/2014/main" id="{BFA68E31-1213-4DA2-89F6-3D7824B4ADE6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3" name="مكعب 52">
              <a:extLst>
                <a:ext uri="{FF2B5EF4-FFF2-40B4-BE49-F238E27FC236}">
                  <a16:creationId xmlns:a16="http://schemas.microsoft.com/office/drawing/2014/main" id="{B9200E04-5AA3-4A42-88DE-D85A13638947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4" name="مكعب 53">
              <a:extLst>
                <a:ext uri="{FF2B5EF4-FFF2-40B4-BE49-F238E27FC236}">
                  <a16:creationId xmlns:a16="http://schemas.microsoft.com/office/drawing/2014/main" id="{8667EB1F-003B-4E07-A129-8867F78199A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5" name="مكعب 54">
              <a:extLst>
                <a:ext uri="{FF2B5EF4-FFF2-40B4-BE49-F238E27FC236}">
                  <a16:creationId xmlns:a16="http://schemas.microsoft.com/office/drawing/2014/main" id="{2256988F-1186-4BAA-B921-ACED56D9BFEF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6" name="مكعب 55">
              <a:extLst>
                <a:ext uri="{FF2B5EF4-FFF2-40B4-BE49-F238E27FC236}">
                  <a16:creationId xmlns:a16="http://schemas.microsoft.com/office/drawing/2014/main" id="{7794767F-10D2-4F07-A06D-D46AC083F1E3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7" name="مكعب 56">
              <a:extLst>
                <a:ext uri="{FF2B5EF4-FFF2-40B4-BE49-F238E27FC236}">
                  <a16:creationId xmlns:a16="http://schemas.microsoft.com/office/drawing/2014/main" id="{826A807D-0C04-4136-B276-D4F9449965B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8" name="مكعب 57">
              <a:extLst>
                <a:ext uri="{FF2B5EF4-FFF2-40B4-BE49-F238E27FC236}">
                  <a16:creationId xmlns:a16="http://schemas.microsoft.com/office/drawing/2014/main" id="{80E384E5-2B6A-4B9C-AB33-08EB5DF148C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9" name="مكعب 58">
              <a:extLst>
                <a:ext uri="{FF2B5EF4-FFF2-40B4-BE49-F238E27FC236}">
                  <a16:creationId xmlns:a16="http://schemas.microsoft.com/office/drawing/2014/main" id="{A8F1C452-0427-4F5B-901A-F8347532FB2C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0" name="مكعب 59">
              <a:extLst>
                <a:ext uri="{FF2B5EF4-FFF2-40B4-BE49-F238E27FC236}">
                  <a16:creationId xmlns:a16="http://schemas.microsoft.com/office/drawing/2014/main" id="{EFEB0F05-C1B9-4B67-B66A-2EB702530A3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61" name="مجموعة 60">
            <a:extLst>
              <a:ext uri="{FF2B5EF4-FFF2-40B4-BE49-F238E27FC236}">
                <a16:creationId xmlns:a16="http://schemas.microsoft.com/office/drawing/2014/main" id="{510CB04A-360D-4FE5-A54B-41CF1330BE18}"/>
              </a:ext>
            </a:extLst>
          </p:cNvPr>
          <p:cNvGrpSpPr/>
          <p:nvPr/>
        </p:nvGrpSpPr>
        <p:grpSpPr>
          <a:xfrm>
            <a:off x="9262795" y="2330817"/>
            <a:ext cx="213156" cy="1543690"/>
            <a:chOff x="3278249" y="1981640"/>
            <a:chExt cx="213156" cy="1543690"/>
          </a:xfrm>
        </p:grpSpPr>
        <p:sp>
          <p:nvSpPr>
            <p:cNvPr id="62" name="مكعب 61">
              <a:extLst>
                <a:ext uri="{FF2B5EF4-FFF2-40B4-BE49-F238E27FC236}">
                  <a16:creationId xmlns:a16="http://schemas.microsoft.com/office/drawing/2014/main" id="{B84A5281-A57B-4586-96E2-495D7E05EE4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3" name="مكعب 62">
              <a:extLst>
                <a:ext uri="{FF2B5EF4-FFF2-40B4-BE49-F238E27FC236}">
                  <a16:creationId xmlns:a16="http://schemas.microsoft.com/office/drawing/2014/main" id="{F8F696DF-F284-4918-B60C-ADE8CA4F378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4" name="مكعب 63">
              <a:extLst>
                <a:ext uri="{FF2B5EF4-FFF2-40B4-BE49-F238E27FC236}">
                  <a16:creationId xmlns:a16="http://schemas.microsoft.com/office/drawing/2014/main" id="{94425633-1CB7-49E6-B854-5E8F14B71179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5" name="مكعب 64">
              <a:extLst>
                <a:ext uri="{FF2B5EF4-FFF2-40B4-BE49-F238E27FC236}">
                  <a16:creationId xmlns:a16="http://schemas.microsoft.com/office/drawing/2014/main" id="{3306ADE7-EC85-4576-B19A-12CE7540B0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6" name="مكعب 65">
              <a:extLst>
                <a:ext uri="{FF2B5EF4-FFF2-40B4-BE49-F238E27FC236}">
                  <a16:creationId xmlns:a16="http://schemas.microsoft.com/office/drawing/2014/main" id="{1B576E04-E565-4440-BA35-2E40A006240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8" name="مكعب 67">
              <a:extLst>
                <a:ext uri="{FF2B5EF4-FFF2-40B4-BE49-F238E27FC236}">
                  <a16:creationId xmlns:a16="http://schemas.microsoft.com/office/drawing/2014/main" id="{F8E9E755-DC71-4A59-99EE-8C829F5A1EF2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69" name="مكعب 68">
              <a:extLst>
                <a:ext uri="{FF2B5EF4-FFF2-40B4-BE49-F238E27FC236}">
                  <a16:creationId xmlns:a16="http://schemas.microsoft.com/office/drawing/2014/main" id="{F48F1F7C-73A3-4D3B-AC86-3A0306201FFF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0" name="مكعب 69">
              <a:extLst>
                <a:ext uri="{FF2B5EF4-FFF2-40B4-BE49-F238E27FC236}">
                  <a16:creationId xmlns:a16="http://schemas.microsoft.com/office/drawing/2014/main" id="{1A23E032-D94B-44A2-BBEC-8AA8CF991D40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2" name="مكعب 71">
              <a:extLst>
                <a:ext uri="{FF2B5EF4-FFF2-40B4-BE49-F238E27FC236}">
                  <a16:creationId xmlns:a16="http://schemas.microsoft.com/office/drawing/2014/main" id="{4C29EBA9-F6FC-417A-AD25-E5484AAE2CE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3" name="مكعب 72">
              <a:extLst>
                <a:ext uri="{FF2B5EF4-FFF2-40B4-BE49-F238E27FC236}">
                  <a16:creationId xmlns:a16="http://schemas.microsoft.com/office/drawing/2014/main" id="{448F697C-B4C8-498C-8822-F90CB3F416DA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74" name="مجموعة 73">
            <a:extLst>
              <a:ext uri="{FF2B5EF4-FFF2-40B4-BE49-F238E27FC236}">
                <a16:creationId xmlns:a16="http://schemas.microsoft.com/office/drawing/2014/main" id="{1664C3D1-9B78-4F0F-9641-FA950D08D35F}"/>
              </a:ext>
            </a:extLst>
          </p:cNvPr>
          <p:cNvGrpSpPr/>
          <p:nvPr/>
        </p:nvGrpSpPr>
        <p:grpSpPr>
          <a:xfrm>
            <a:off x="8399379" y="2330817"/>
            <a:ext cx="213156" cy="1543690"/>
            <a:chOff x="3278249" y="1981640"/>
            <a:chExt cx="213156" cy="1543690"/>
          </a:xfrm>
        </p:grpSpPr>
        <p:sp>
          <p:nvSpPr>
            <p:cNvPr id="75" name="مكعب 74">
              <a:extLst>
                <a:ext uri="{FF2B5EF4-FFF2-40B4-BE49-F238E27FC236}">
                  <a16:creationId xmlns:a16="http://schemas.microsoft.com/office/drawing/2014/main" id="{FFE6F2D7-061D-46C3-94A6-76CFE25DCF9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" name="مكعب 75">
              <a:extLst>
                <a:ext uri="{FF2B5EF4-FFF2-40B4-BE49-F238E27FC236}">
                  <a16:creationId xmlns:a16="http://schemas.microsoft.com/office/drawing/2014/main" id="{65E158F2-B983-4DED-A3BB-07ED4F0CE7AE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7" name="مكعب 76">
              <a:extLst>
                <a:ext uri="{FF2B5EF4-FFF2-40B4-BE49-F238E27FC236}">
                  <a16:creationId xmlns:a16="http://schemas.microsoft.com/office/drawing/2014/main" id="{E065E964-24E1-4694-BE30-9E03F58EDE0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8" name="مكعب 77">
              <a:extLst>
                <a:ext uri="{FF2B5EF4-FFF2-40B4-BE49-F238E27FC236}">
                  <a16:creationId xmlns:a16="http://schemas.microsoft.com/office/drawing/2014/main" id="{18E6D6E1-26F5-46DB-81A0-08532587D194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9" name="مكعب 78">
              <a:extLst>
                <a:ext uri="{FF2B5EF4-FFF2-40B4-BE49-F238E27FC236}">
                  <a16:creationId xmlns:a16="http://schemas.microsoft.com/office/drawing/2014/main" id="{5B03E0BC-B047-4C8C-BEE3-C68FC6693011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0" name="مكعب 79">
              <a:extLst>
                <a:ext uri="{FF2B5EF4-FFF2-40B4-BE49-F238E27FC236}">
                  <a16:creationId xmlns:a16="http://schemas.microsoft.com/office/drawing/2014/main" id="{2E4375A5-A14B-4BA2-BBB8-2A1611BE018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" name="مكعب 80">
              <a:extLst>
                <a:ext uri="{FF2B5EF4-FFF2-40B4-BE49-F238E27FC236}">
                  <a16:creationId xmlns:a16="http://schemas.microsoft.com/office/drawing/2014/main" id="{3F42C89F-6E39-4648-8948-1A0D2542565C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" name="مكعب 81">
              <a:extLst>
                <a:ext uri="{FF2B5EF4-FFF2-40B4-BE49-F238E27FC236}">
                  <a16:creationId xmlns:a16="http://schemas.microsoft.com/office/drawing/2014/main" id="{5896712B-C6AF-48A5-ADDD-9FACECADE0CF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3" name="مكعب 82">
              <a:extLst>
                <a:ext uri="{FF2B5EF4-FFF2-40B4-BE49-F238E27FC236}">
                  <a16:creationId xmlns:a16="http://schemas.microsoft.com/office/drawing/2014/main" id="{D0F04070-F0E1-4991-B325-0E9AF6D5C90E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4" name="مكعب 83">
              <a:extLst>
                <a:ext uri="{FF2B5EF4-FFF2-40B4-BE49-F238E27FC236}">
                  <a16:creationId xmlns:a16="http://schemas.microsoft.com/office/drawing/2014/main" id="{3BD893D5-F18C-43BD-B724-2DD674F5CE8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5" name="مجموعة 84">
            <a:extLst>
              <a:ext uri="{FF2B5EF4-FFF2-40B4-BE49-F238E27FC236}">
                <a16:creationId xmlns:a16="http://schemas.microsoft.com/office/drawing/2014/main" id="{6DCAE880-FE70-4CA3-9542-880E00CACE5F}"/>
              </a:ext>
            </a:extLst>
          </p:cNvPr>
          <p:cNvGrpSpPr/>
          <p:nvPr/>
        </p:nvGrpSpPr>
        <p:grpSpPr>
          <a:xfrm>
            <a:off x="8106602" y="2330817"/>
            <a:ext cx="213156" cy="1543690"/>
            <a:chOff x="3278249" y="1981640"/>
            <a:chExt cx="213156" cy="1543690"/>
          </a:xfrm>
        </p:grpSpPr>
        <p:sp>
          <p:nvSpPr>
            <p:cNvPr id="86" name="مكعب 85">
              <a:extLst>
                <a:ext uri="{FF2B5EF4-FFF2-40B4-BE49-F238E27FC236}">
                  <a16:creationId xmlns:a16="http://schemas.microsoft.com/office/drawing/2014/main" id="{50AAE4A2-3A2A-4EA6-A4D8-147BACD04367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7" name="مكعب 86">
              <a:extLst>
                <a:ext uri="{FF2B5EF4-FFF2-40B4-BE49-F238E27FC236}">
                  <a16:creationId xmlns:a16="http://schemas.microsoft.com/office/drawing/2014/main" id="{9C1F1694-76EF-4BD2-8C37-D04E3655A7F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مكعب 87">
              <a:extLst>
                <a:ext uri="{FF2B5EF4-FFF2-40B4-BE49-F238E27FC236}">
                  <a16:creationId xmlns:a16="http://schemas.microsoft.com/office/drawing/2014/main" id="{62980363-4220-406B-82E4-8FEDC0284898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9" name="مكعب 88">
              <a:extLst>
                <a:ext uri="{FF2B5EF4-FFF2-40B4-BE49-F238E27FC236}">
                  <a16:creationId xmlns:a16="http://schemas.microsoft.com/office/drawing/2014/main" id="{315CD4A8-B9F0-4E44-AA21-693750FC2A06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مكعب 89">
              <a:extLst>
                <a:ext uri="{FF2B5EF4-FFF2-40B4-BE49-F238E27FC236}">
                  <a16:creationId xmlns:a16="http://schemas.microsoft.com/office/drawing/2014/main" id="{222013E4-8456-482E-828D-32A6CD3622E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مكعب 90">
              <a:extLst>
                <a:ext uri="{FF2B5EF4-FFF2-40B4-BE49-F238E27FC236}">
                  <a16:creationId xmlns:a16="http://schemas.microsoft.com/office/drawing/2014/main" id="{9E3A4756-2BD5-416B-8125-72F073A0972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مكعب 91">
              <a:extLst>
                <a:ext uri="{FF2B5EF4-FFF2-40B4-BE49-F238E27FC236}">
                  <a16:creationId xmlns:a16="http://schemas.microsoft.com/office/drawing/2014/main" id="{1F57A35E-A8A9-4DC9-B68D-1565BE9727DE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مكعب 92">
              <a:extLst>
                <a:ext uri="{FF2B5EF4-FFF2-40B4-BE49-F238E27FC236}">
                  <a16:creationId xmlns:a16="http://schemas.microsoft.com/office/drawing/2014/main" id="{098AE0D9-7D76-4D33-B086-5A5A4CF3E87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4" name="مكعب 93">
              <a:extLst>
                <a:ext uri="{FF2B5EF4-FFF2-40B4-BE49-F238E27FC236}">
                  <a16:creationId xmlns:a16="http://schemas.microsoft.com/office/drawing/2014/main" id="{2F015256-B6F5-4D04-91E5-E3A53AA332B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5" name="مكعب 94">
              <a:extLst>
                <a:ext uri="{FF2B5EF4-FFF2-40B4-BE49-F238E27FC236}">
                  <a16:creationId xmlns:a16="http://schemas.microsoft.com/office/drawing/2014/main" id="{66331EB3-F579-4ED1-BF98-A2FDDC15A9A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BBB4B75-CA5E-4683-B77F-5566A2BAC7C6}"/>
              </a:ext>
            </a:extLst>
          </p:cNvPr>
          <p:cNvSpPr txBox="1"/>
          <p:nvPr/>
        </p:nvSpPr>
        <p:spPr>
          <a:xfrm>
            <a:off x="6657975" y="4072858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 عشرات + 2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C089995-FED0-470F-B245-72E9976ECF2D}"/>
              </a:ext>
            </a:extLst>
          </p:cNvPr>
          <p:cNvSpPr txBox="1"/>
          <p:nvPr/>
        </p:nvSpPr>
        <p:spPr>
          <a:xfrm>
            <a:off x="7552569" y="4609575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40 + 20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E1C5160-8346-4C48-BD68-AF089EA9153D}"/>
              </a:ext>
            </a:extLst>
          </p:cNvPr>
          <p:cNvSpPr/>
          <p:nvPr/>
        </p:nvSpPr>
        <p:spPr>
          <a:xfrm>
            <a:off x="5198381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2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99" name="مجموعة 98">
            <a:extLst>
              <a:ext uri="{FF2B5EF4-FFF2-40B4-BE49-F238E27FC236}">
                <a16:creationId xmlns:a16="http://schemas.microsoft.com/office/drawing/2014/main" id="{8CBF7896-EF7B-45A3-BD59-250B267EB4FB}"/>
              </a:ext>
            </a:extLst>
          </p:cNvPr>
          <p:cNvGrpSpPr/>
          <p:nvPr/>
        </p:nvGrpSpPr>
        <p:grpSpPr>
          <a:xfrm>
            <a:off x="4614212" y="2330817"/>
            <a:ext cx="213156" cy="1543690"/>
            <a:chOff x="3278249" y="1981640"/>
            <a:chExt cx="213156" cy="1543690"/>
          </a:xfrm>
        </p:grpSpPr>
        <p:sp>
          <p:nvSpPr>
            <p:cNvPr id="100" name="مكعب 99">
              <a:extLst>
                <a:ext uri="{FF2B5EF4-FFF2-40B4-BE49-F238E27FC236}">
                  <a16:creationId xmlns:a16="http://schemas.microsoft.com/office/drawing/2014/main" id="{0BC4F8A9-6284-4088-91E2-B5EBA8EA26F3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1" name="مكعب 100">
              <a:extLst>
                <a:ext uri="{FF2B5EF4-FFF2-40B4-BE49-F238E27FC236}">
                  <a16:creationId xmlns:a16="http://schemas.microsoft.com/office/drawing/2014/main" id="{F1FDBDDB-888A-4CE4-A3DD-6AF8501AF33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2" name="مكعب 101">
              <a:extLst>
                <a:ext uri="{FF2B5EF4-FFF2-40B4-BE49-F238E27FC236}">
                  <a16:creationId xmlns:a16="http://schemas.microsoft.com/office/drawing/2014/main" id="{3EDB6CFC-6352-4151-ABB0-1DD47723B9C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3" name="مكعب 102">
              <a:extLst>
                <a:ext uri="{FF2B5EF4-FFF2-40B4-BE49-F238E27FC236}">
                  <a16:creationId xmlns:a16="http://schemas.microsoft.com/office/drawing/2014/main" id="{74A9DDF0-5D90-4005-BD1E-7D44C3FA587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4" name="مكعب 103">
              <a:extLst>
                <a:ext uri="{FF2B5EF4-FFF2-40B4-BE49-F238E27FC236}">
                  <a16:creationId xmlns:a16="http://schemas.microsoft.com/office/drawing/2014/main" id="{D4B60342-DC10-446F-BAB3-F84370EC95AE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5" name="مكعب 104">
              <a:extLst>
                <a:ext uri="{FF2B5EF4-FFF2-40B4-BE49-F238E27FC236}">
                  <a16:creationId xmlns:a16="http://schemas.microsoft.com/office/drawing/2014/main" id="{277BBD25-0074-4B4D-BA25-833AE5AB4786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6" name="مكعب 105">
              <a:extLst>
                <a:ext uri="{FF2B5EF4-FFF2-40B4-BE49-F238E27FC236}">
                  <a16:creationId xmlns:a16="http://schemas.microsoft.com/office/drawing/2014/main" id="{E62E2BE9-39FB-4312-9B5E-4414AF6CB88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7" name="مكعب 106">
              <a:extLst>
                <a:ext uri="{FF2B5EF4-FFF2-40B4-BE49-F238E27FC236}">
                  <a16:creationId xmlns:a16="http://schemas.microsoft.com/office/drawing/2014/main" id="{39537439-6619-414E-B0BD-D81FA46E68D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8" name="مكعب 107">
              <a:extLst>
                <a:ext uri="{FF2B5EF4-FFF2-40B4-BE49-F238E27FC236}">
                  <a16:creationId xmlns:a16="http://schemas.microsoft.com/office/drawing/2014/main" id="{53D8867C-57A5-44D0-811D-DC78B08DE634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9" name="مكعب 108">
              <a:extLst>
                <a:ext uri="{FF2B5EF4-FFF2-40B4-BE49-F238E27FC236}">
                  <a16:creationId xmlns:a16="http://schemas.microsoft.com/office/drawing/2014/main" id="{06E71EA3-6F57-4569-BDB9-06FC1B8887C5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10" name="مجموعة 109">
            <a:extLst>
              <a:ext uri="{FF2B5EF4-FFF2-40B4-BE49-F238E27FC236}">
                <a16:creationId xmlns:a16="http://schemas.microsoft.com/office/drawing/2014/main" id="{A10E86D4-75D9-4E23-975E-233495953E6A}"/>
              </a:ext>
            </a:extLst>
          </p:cNvPr>
          <p:cNvGrpSpPr/>
          <p:nvPr/>
        </p:nvGrpSpPr>
        <p:grpSpPr>
          <a:xfrm>
            <a:off x="4321435" y="2330817"/>
            <a:ext cx="213156" cy="1543690"/>
            <a:chOff x="3278249" y="1981640"/>
            <a:chExt cx="213156" cy="1543690"/>
          </a:xfrm>
        </p:grpSpPr>
        <p:sp>
          <p:nvSpPr>
            <p:cNvPr id="111" name="مكعب 110">
              <a:extLst>
                <a:ext uri="{FF2B5EF4-FFF2-40B4-BE49-F238E27FC236}">
                  <a16:creationId xmlns:a16="http://schemas.microsoft.com/office/drawing/2014/main" id="{91E03728-19BF-45B4-BDCD-E7E5AB3FF684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2" name="مكعب 111">
              <a:extLst>
                <a:ext uri="{FF2B5EF4-FFF2-40B4-BE49-F238E27FC236}">
                  <a16:creationId xmlns:a16="http://schemas.microsoft.com/office/drawing/2014/main" id="{DC750440-5A01-4C3C-94F2-DA5F88443251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3" name="مكعب 112">
              <a:extLst>
                <a:ext uri="{FF2B5EF4-FFF2-40B4-BE49-F238E27FC236}">
                  <a16:creationId xmlns:a16="http://schemas.microsoft.com/office/drawing/2014/main" id="{614A611E-4EEE-4FC3-BBA7-D7F14869FF93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4" name="مكعب 113">
              <a:extLst>
                <a:ext uri="{FF2B5EF4-FFF2-40B4-BE49-F238E27FC236}">
                  <a16:creationId xmlns:a16="http://schemas.microsoft.com/office/drawing/2014/main" id="{7F9B71D7-7DC0-470D-AD0E-CCA1D39864A5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5" name="مكعب 114">
              <a:extLst>
                <a:ext uri="{FF2B5EF4-FFF2-40B4-BE49-F238E27FC236}">
                  <a16:creationId xmlns:a16="http://schemas.microsoft.com/office/drawing/2014/main" id="{340FB945-6B7B-489B-901C-405D5C2504A0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6" name="مكعب 115">
              <a:extLst>
                <a:ext uri="{FF2B5EF4-FFF2-40B4-BE49-F238E27FC236}">
                  <a16:creationId xmlns:a16="http://schemas.microsoft.com/office/drawing/2014/main" id="{60204979-5F9E-437A-867D-51728D9CBE4F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7" name="مكعب 116">
              <a:extLst>
                <a:ext uri="{FF2B5EF4-FFF2-40B4-BE49-F238E27FC236}">
                  <a16:creationId xmlns:a16="http://schemas.microsoft.com/office/drawing/2014/main" id="{40AD65DE-D013-43B1-81BE-386C49FD66D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8" name="مكعب 117">
              <a:extLst>
                <a:ext uri="{FF2B5EF4-FFF2-40B4-BE49-F238E27FC236}">
                  <a16:creationId xmlns:a16="http://schemas.microsoft.com/office/drawing/2014/main" id="{C3D32B9F-3057-4859-96FE-412EFAAFCCD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9" name="مكعب 118">
              <a:extLst>
                <a:ext uri="{FF2B5EF4-FFF2-40B4-BE49-F238E27FC236}">
                  <a16:creationId xmlns:a16="http://schemas.microsoft.com/office/drawing/2014/main" id="{46AF582A-8F86-4238-B86E-529C11CC552F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0" name="مكعب 119">
              <a:extLst>
                <a:ext uri="{FF2B5EF4-FFF2-40B4-BE49-F238E27FC236}">
                  <a16:creationId xmlns:a16="http://schemas.microsoft.com/office/drawing/2014/main" id="{C7EE92E4-8FD1-438D-AE86-CF79B146649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21" name="مجموعة 120">
            <a:extLst>
              <a:ext uri="{FF2B5EF4-FFF2-40B4-BE49-F238E27FC236}">
                <a16:creationId xmlns:a16="http://schemas.microsoft.com/office/drawing/2014/main" id="{2154C395-AA03-49D5-8E51-C706F2B42A59}"/>
              </a:ext>
            </a:extLst>
          </p:cNvPr>
          <p:cNvGrpSpPr/>
          <p:nvPr/>
        </p:nvGrpSpPr>
        <p:grpSpPr>
          <a:xfrm>
            <a:off x="4029680" y="2330817"/>
            <a:ext cx="213156" cy="1543690"/>
            <a:chOff x="3278249" y="1981640"/>
            <a:chExt cx="213156" cy="1543690"/>
          </a:xfrm>
        </p:grpSpPr>
        <p:sp>
          <p:nvSpPr>
            <p:cNvPr id="122" name="مكعب 121">
              <a:extLst>
                <a:ext uri="{FF2B5EF4-FFF2-40B4-BE49-F238E27FC236}">
                  <a16:creationId xmlns:a16="http://schemas.microsoft.com/office/drawing/2014/main" id="{5C9728BC-F297-448B-935A-F45B7DA0E42F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3" name="مكعب 122">
              <a:extLst>
                <a:ext uri="{FF2B5EF4-FFF2-40B4-BE49-F238E27FC236}">
                  <a16:creationId xmlns:a16="http://schemas.microsoft.com/office/drawing/2014/main" id="{4D3C2ECE-490B-43BF-B60A-32EDA8700E4C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4" name="مكعب 123">
              <a:extLst>
                <a:ext uri="{FF2B5EF4-FFF2-40B4-BE49-F238E27FC236}">
                  <a16:creationId xmlns:a16="http://schemas.microsoft.com/office/drawing/2014/main" id="{047E9F93-D0E5-4ACC-BA2C-28DF56066894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5" name="مكعب 124">
              <a:extLst>
                <a:ext uri="{FF2B5EF4-FFF2-40B4-BE49-F238E27FC236}">
                  <a16:creationId xmlns:a16="http://schemas.microsoft.com/office/drawing/2014/main" id="{7B0C76A6-BF92-4EEE-8967-29AE37A848D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6" name="مكعب 125">
              <a:extLst>
                <a:ext uri="{FF2B5EF4-FFF2-40B4-BE49-F238E27FC236}">
                  <a16:creationId xmlns:a16="http://schemas.microsoft.com/office/drawing/2014/main" id="{C62845D1-7E85-4505-A833-E473C9DE4A56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7" name="مكعب 126">
              <a:extLst>
                <a:ext uri="{FF2B5EF4-FFF2-40B4-BE49-F238E27FC236}">
                  <a16:creationId xmlns:a16="http://schemas.microsoft.com/office/drawing/2014/main" id="{0A50A2A8-DE5F-4676-9DEC-0A6144B4B5A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8" name="مكعب 127">
              <a:extLst>
                <a:ext uri="{FF2B5EF4-FFF2-40B4-BE49-F238E27FC236}">
                  <a16:creationId xmlns:a16="http://schemas.microsoft.com/office/drawing/2014/main" id="{2B3BFEB9-548E-4E7B-8532-147AD6639DC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29" name="مكعب 128">
              <a:extLst>
                <a:ext uri="{FF2B5EF4-FFF2-40B4-BE49-F238E27FC236}">
                  <a16:creationId xmlns:a16="http://schemas.microsoft.com/office/drawing/2014/main" id="{DEE49D2A-1C03-4ADD-B1CA-1268195214D3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0" name="مكعب 129">
              <a:extLst>
                <a:ext uri="{FF2B5EF4-FFF2-40B4-BE49-F238E27FC236}">
                  <a16:creationId xmlns:a16="http://schemas.microsoft.com/office/drawing/2014/main" id="{E40B8313-E94F-49AF-BEF8-79D5C6A0E4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1" name="مكعب 130">
              <a:extLst>
                <a:ext uri="{FF2B5EF4-FFF2-40B4-BE49-F238E27FC236}">
                  <a16:creationId xmlns:a16="http://schemas.microsoft.com/office/drawing/2014/main" id="{3FAE8C65-F340-4D2B-AFF8-A250B1ECBE8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2" name="مجموعة 131">
            <a:extLst>
              <a:ext uri="{FF2B5EF4-FFF2-40B4-BE49-F238E27FC236}">
                <a16:creationId xmlns:a16="http://schemas.microsoft.com/office/drawing/2014/main" id="{D3C08CB0-3E7D-4D6C-8D4F-B6594740D16A}"/>
              </a:ext>
            </a:extLst>
          </p:cNvPr>
          <p:cNvGrpSpPr/>
          <p:nvPr/>
        </p:nvGrpSpPr>
        <p:grpSpPr>
          <a:xfrm>
            <a:off x="3736903" y="2330817"/>
            <a:ext cx="213156" cy="1543690"/>
            <a:chOff x="3278249" y="1981640"/>
            <a:chExt cx="213156" cy="1543690"/>
          </a:xfrm>
        </p:grpSpPr>
        <p:sp>
          <p:nvSpPr>
            <p:cNvPr id="133" name="مكعب 132">
              <a:extLst>
                <a:ext uri="{FF2B5EF4-FFF2-40B4-BE49-F238E27FC236}">
                  <a16:creationId xmlns:a16="http://schemas.microsoft.com/office/drawing/2014/main" id="{751F88F4-11AF-408E-8AA4-78EFABBE602B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4" name="مكعب 133">
              <a:extLst>
                <a:ext uri="{FF2B5EF4-FFF2-40B4-BE49-F238E27FC236}">
                  <a16:creationId xmlns:a16="http://schemas.microsoft.com/office/drawing/2014/main" id="{114C68F2-C6B1-43C2-B275-CEE08DD55637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5" name="مكعب 134">
              <a:extLst>
                <a:ext uri="{FF2B5EF4-FFF2-40B4-BE49-F238E27FC236}">
                  <a16:creationId xmlns:a16="http://schemas.microsoft.com/office/drawing/2014/main" id="{0DF10271-5D2D-4643-B1B4-6385B82CA240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6" name="مكعب 135">
              <a:extLst>
                <a:ext uri="{FF2B5EF4-FFF2-40B4-BE49-F238E27FC236}">
                  <a16:creationId xmlns:a16="http://schemas.microsoft.com/office/drawing/2014/main" id="{049A129D-F741-45F1-8620-A8F97C9AE947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7" name="مكعب 136">
              <a:extLst>
                <a:ext uri="{FF2B5EF4-FFF2-40B4-BE49-F238E27FC236}">
                  <a16:creationId xmlns:a16="http://schemas.microsoft.com/office/drawing/2014/main" id="{DB3C17B2-C61F-4ADB-B11D-88290DCD63D5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8" name="مكعب 137">
              <a:extLst>
                <a:ext uri="{FF2B5EF4-FFF2-40B4-BE49-F238E27FC236}">
                  <a16:creationId xmlns:a16="http://schemas.microsoft.com/office/drawing/2014/main" id="{0E548E70-BD41-4F84-9F81-80453914276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39" name="مكعب 138">
              <a:extLst>
                <a:ext uri="{FF2B5EF4-FFF2-40B4-BE49-F238E27FC236}">
                  <a16:creationId xmlns:a16="http://schemas.microsoft.com/office/drawing/2014/main" id="{CE7E0B6B-2C39-4EBD-9F3C-05768CEE9E32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0" name="مكعب 139">
              <a:extLst>
                <a:ext uri="{FF2B5EF4-FFF2-40B4-BE49-F238E27FC236}">
                  <a16:creationId xmlns:a16="http://schemas.microsoft.com/office/drawing/2014/main" id="{9AFB9202-0613-4C76-8935-3FA3B2EE5D87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1" name="مكعب 140">
              <a:extLst>
                <a:ext uri="{FF2B5EF4-FFF2-40B4-BE49-F238E27FC236}">
                  <a16:creationId xmlns:a16="http://schemas.microsoft.com/office/drawing/2014/main" id="{2C69464A-D840-45E0-9A19-A323C9A9EBC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2" name="مكعب 141">
              <a:extLst>
                <a:ext uri="{FF2B5EF4-FFF2-40B4-BE49-F238E27FC236}">
                  <a16:creationId xmlns:a16="http://schemas.microsoft.com/office/drawing/2014/main" id="{4CE98E77-A022-4736-A12F-EDF424B98A31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43" name="مجموعة 142">
            <a:extLst>
              <a:ext uri="{FF2B5EF4-FFF2-40B4-BE49-F238E27FC236}">
                <a16:creationId xmlns:a16="http://schemas.microsoft.com/office/drawing/2014/main" id="{E2DE6944-03D6-47AB-A055-DD2BA4C1A031}"/>
              </a:ext>
            </a:extLst>
          </p:cNvPr>
          <p:cNvGrpSpPr/>
          <p:nvPr/>
        </p:nvGrpSpPr>
        <p:grpSpPr>
          <a:xfrm>
            <a:off x="3444262" y="2317090"/>
            <a:ext cx="213156" cy="1543690"/>
            <a:chOff x="3278249" y="1981640"/>
            <a:chExt cx="213156" cy="1543690"/>
          </a:xfrm>
        </p:grpSpPr>
        <p:sp>
          <p:nvSpPr>
            <p:cNvPr id="144" name="مكعب 143">
              <a:extLst>
                <a:ext uri="{FF2B5EF4-FFF2-40B4-BE49-F238E27FC236}">
                  <a16:creationId xmlns:a16="http://schemas.microsoft.com/office/drawing/2014/main" id="{F8C92781-212A-4152-B33D-60E13AA9B0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5" name="مكعب 144">
              <a:extLst>
                <a:ext uri="{FF2B5EF4-FFF2-40B4-BE49-F238E27FC236}">
                  <a16:creationId xmlns:a16="http://schemas.microsoft.com/office/drawing/2014/main" id="{D58AAAD0-BEF2-4547-ADFE-E3462E90CC74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6" name="مكعب 145">
              <a:extLst>
                <a:ext uri="{FF2B5EF4-FFF2-40B4-BE49-F238E27FC236}">
                  <a16:creationId xmlns:a16="http://schemas.microsoft.com/office/drawing/2014/main" id="{210D84AE-A887-4489-ADC2-E2D5BCA167E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7" name="مكعب 146">
              <a:extLst>
                <a:ext uri="{FF2B5EF4-FFF2-40B4-BE49-F238E27FC236}">
                  <a16:creationId xmlns:a16="http://schemas.microsoft.com/office/drawing/2014/main" id="{003DC058-757B-4454-A6D9-E0B1B413AD3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8" name="مكعب 147">
              <a:extLst>
                <a:ext uri="{FF2B5EF4-FFF2-40B4-BE49-F238E27FC236}">
                  <a16:creationId xmlns:a16="http://schemas.microsoft.com/office/drawing/2014/main" id="{B28FA4D0-A7AB-4F32-8394-DA5FCF9977C3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49" name="مكعب 148">
              <a:extLst>
                <a:ext uri="{FF2B5EF4-FFF2-40B4-BE49-F238E27FC236}">
                  <a16:creationId xmlns:a16="http://schemas.microsoft.com/office/drawing/2014/main" id="{CA1E1EA0-63A3-4CBF-B58C-51F66A0C86E1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0" name="مكعب 149">
              <a:extLst>
                <a:ext uri="{FF2B5EF4-FFF2-40B4-BE49-F238E27FC236}">
                  <a16:creationId xmlns:a16="http://schemas.microsoft.com/office/drawing/2014/main" id="{F71782BB-F806-42A9-8769-ECFFB79BBE9B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1" name="مكعب 150">
              <a:extLst>
                <a:ext uri="{FF2B5EF4-FFF2-40B4-BE49-F238E27FC236}">
                  <a16:creationId xmlns:a16="http://schemas.microsoft.com/office/drawing/2014/main" id="{1245C8FD-DD11-474C-8762-7BEE017BB489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2" name="مكعب 151">
              <a:extLst>
                <a:ext uri="{FF2B5EF4-FFF2-40B4-BE49-F238E27FC236}">
                  <a16:creationId xmlns:a16="http://schemas.microsoft.com/office/drawing/2014/main" id="{BC20C790-1410-4231-A653-6AF4DCFFB9D5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3" name="مكعب 152">
              <a:extLst>
                <a:ext uri="{FF2B5EF4-FFF2-40B4-BE49-F238E27FC236}">
                  <a16:creationId xmlns:a16="http://schemas.microsoft.com/office/drawing/2014/main" id="{F0CA7026-F3FF-41DB-8329-0DB0F9976019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54" name="مجموعة 153">
            <a:extLst>
              <a:ext uri="{FF2B5EF4-FFF2-40B4-BE49-F238E27FC236}">
                <a16:creationId xmlns:a16="http://schemas.microsoft.com/office/drawing/2014/main" id="{6B344016-5161-46FE-970B-E3D2834D734E}"/>
              </a:ext>
            </a:extLst>
          </p:cNvPr>
          <p:cNvGrpSpPr/>
          <p:nvPr/>
        </p:nvGrpSpPr>
        <p:grpSpPr>
          <a:xfrm>
            <a:off x="3145127" y="2310992"/>
            <a:ext cx="213156" cy="1543690"/>
            <a:chOff x="3278249" y="1981640"/>
            <a:chExt cx="213156" cy="1543690"/>
          </a:xfrm>
        </p:grpSpPr>
        <p:sp>
          <p:nvSpPr>
            <p:cNvPr id="155" name="مكعب 154">
              <a:extLst>
                <a:ext uri="{FF2B5EF4-FFF2-40B4-BE49-F238E27FC236}">
                  <a16:creationId xmlns:a16="http://schemas.microsoft.com/office/drawing/2014/main" id="{4E3DCE22-3A44-4B58-8813-0A49E6F86B36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6" name="مكعب 155">
              <a:extLst>
                <a:ext uri="{FF2B5EF4-FFF2-40B4-BE49-F238E27FC236}">
                  <a16:creationId xmlns:a16="http://schemas.microsoft.com/office/drawing/2014/main" id="{5DDCCCD9-66A8-4FDF-B316-FC03736A5679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7" name="مكعب 156">
              <a:extLst>
                <a:ext uri="{FF2B5EF4-FFF2-40B4-BE49-F238E27FC236}">
                  <a16:creationId xmlns:a16="http://schemas.microsoft.com/office/drawing/2014/main" id="{61CB98BA-0FD7-46E1-8CD1-955917C436C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8" name="مكعب 157">
              <a:extLst>
                <a:ext uri="{FF2B5EF4-FFF2-40B4-BE49-F238E27FC236}">
                  <a16:creationId xmlns:a16="http://schemas.microsoft.com/office/drawing/2014/main" id="{06DA85B5-881F-4D80-9FEE-16F1C3ADC8A9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9" name="مكعب 158">
              <a:extLst>
                <a:ext uri="{FF2B5EF4-FFF2-40B4-BE49-F238E27FC236}">
                  <a16:creationId xmlns:a16="http://schemas.microsoft.com/office/drawing/2014/main" id="{E04136C5-866A-4DD8-A181-34BBF5E125A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0" name="مكعب 159">
              <a:extLst>
                <a:ext uri="{FF2B5EF4-FFF2-40B4-BE49-F238E27FC236}">
                  <a16:creationId xmlns:a16="http://schemas.microsoft.com/office/drawing/2014/main" id="{224B510D-E37E-4B72-BF1A-D304F8C672BE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1" name="مكعب 160">
              <a:extLst>
                <a:ext uri="{FF2B5EF4-FFF2-40B4-BE49-F238E27FC236}">
                  <a16:creationId xmlns:a16="http://schemas.microsoft.com/office/drawing/2014/main" id="{C98921E7-02F3-4DE7-B4D6-3231C6286E2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2" name="مكعب 161">
              <a:extLst>
                <a:ext uri="{FF2B5EF4-FFF2-40B4-BE49-F238E27FC236}">
                  <a16:creationId xmlns:a16="http://schemas.microsoft.com/office/drawing/2014/main" id="{1CAF29F1-9E32-4B13-BBA0-527CF0ED808E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3" name="مكعب 162">
              <a:extLst>
                <a:ext uri="{FF2B5EF4-FFF2-40B4-BE49-F238E27FC236}">
                  <a16:creationId xmlns:a16="http://schemas.microsoft.com/office/drawing/2014/main" id="{7565B020-DEBB-47DF-933F-4921398EC1E3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4" name="مكعب 163">
              <a:extLst>
                <a:ext uri="{FF2B5EF4-FFF2-40B4-BE49-F238E27FC236}">
                  <a16:creationId xmlns:a16="http://schemas.microsoft.com/office/drawing/2014/main" id="{27DC9C21-B369-443A-BC22-171795DF799F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D29A92FF-BCD8-4633-9A95-30DB512C885C}"/>
              </a:ext>
            </a:extLst>
          </p:cNvPr>
          <p:cNvSpPr txBox="1"/>
          <p:nvPr/>
        </p:nvSpPr>
        <p:spPr>
          <a:xfrm>
            <a:off x="1132083" y="4072858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 عشرات + 1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90FB6347-6460-48A3-AE3A-96E7702E8451}"/>
              </a:ext>
            </a:extLst>
          </p:cNvPr>
          <p:cNvSpPr txBox="1"/>
          <p:nvPr/>
        </p:nvSpPr>
        <p:spPr>
          <a:xfrm>
            <a:off x="2026677" y="4609575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60 + 10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67" name="مجموعة 166">
            <a:extLst>
              <a:ext uri="{FF2B5EF4-FFF2-40B4-BE49-F238E27FC236}">
                <a16:creationId xmlns:a16="http://schemas.microsoft.com/office/drawing/2014/main" id="{BD8B58BE-FD20-4E88-89F1-FCDEF6FB024C}"/>
              </a:ext>
            </a:extLst>
          </p:cNvPr>
          <p:cNvGrpSpPr/>
          <p:nvPr/>
        </p:nvGrpSpPr>
        <p:grpSpPr>
          <a:xfrm>
            <a:off x="2316694" y="2313931"/>
            <a:ext cx="213156" cy="1543690"/>
            <a:chOff x="3278249" y="1981640"/>
            <a:chExt cx="213156" cy="1543690"/>
          </a:xfrm>
        </p:grpSpPr>
        <p:sp>
          <p:nvSpPr>
            <p:cNvPr id="168" name="مكعب 167">
              <a:extLst>
                <a:ext uri="{FF2B5EF4-FFF2-40B4-BE49-F238E27FC236}">
                  <a16:creationId xmlns:a16="http://schemas.microsoft.com/office/drawing/2014/main" id="{DF1BE73E-7C49-45B8-BB6A-882C3645840D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9" name="مكعب 168">
              <a:extLst>
                <a:ext uri="{FF2B5EF4-FFF2-40B4-BE49-F238E27FC236}">
                  <a16:creationId xmlns:a16="http://schemas.microsoft.com/office/drawing/2014/main" id="{745DB9FF-77A3-4547-B3B5-0C9BBE41F618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0" name="مكعب 169">
              <a:extLst>
                <a:ext uri="{FF2B5EF4-FFF2-40B4-BE49-F238E27FC236}">
                  <a16:creationId xmlns:a16="http://schemas.microsoft.com/office/drawing/2014/main" id="{6639C381-26A6-49D9-85B4-927E68EAF1F1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1" name="مكعب 170">
              <a:extLst>
                <a:ext uri="{FF2B5EF4-FFF2-40B4-BE49-F238E27FC236}">
                  <a16:creationId xmlns:a16="http://schemas.microsoft.com/office/drawing/2014/main" id="{26F2727B-FE18-4DA9-A402-3EE32B537DC8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2" name="مكعب 171">
              <a:extLst>
                <a:ext uri="{FF2B5EF4-FFF2-40B4-BE49-F238E27FC236}">
                  <a16:creationId xmlns:a16="http://schemas.microsoft.com/office/drawing/2014/main" id="{B0C352F5-6347-4D0E-AFB2-59458093CCAA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3" name="مكعب 172">
              <a:extLst>
                <a:ext uri="{FF2B5EF4-FFF2-40B4-BE49-F238E27FC236}">
                  <a16:creationId xmlns:a16="http://schemas.microsoft.com/office/drawing/2014/main" id="{F27C93AA-0ECD-4B81-AC89-8976F1FB0F07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4" name="مكعب 173">
              <a:extLst>
                <a:ext uri="{FF2B5EF4-FFF2-40B4-BE49-F238E27FC236}">
                  <a16:creationId xmlns:a16="http://schemas.microsoft.com/office/drawing/2014/main" id="{707296EA-368C-4EFF-9089-96E2826AACE9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5" name="مكعب 174">
              <a:extLst>
                <a:ext uri="{FF2B5EF4-FFF2-40B4-BE49-F238E27FC236}">
                  <a16:creationId xmlns:a16="http://schemas.microsoft.com/office/drawing/2014/main" id="{6CBD7C62-4388-4D90-876E-263A92DC4525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6" name="مكعب 175">
              <a:extLst>
                <a:ext uri="{FF2B5EF4-FFF2-40B4-BE49-F238E27FC236}">
                  <a16:creationId xmlns:a16="http://schemas.microsoft.com/office/drawing/2014/main" id="{4397794C-A912-4461-88A5-AFBE3717C40D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7" name="مكعب 176">
              <a:extLst>
                <a:ext uri="{FF2B5EF4-FFF2-40B4-BE49-F238E27FC236}">
                  <a16:creationId xmlns:a16="http://schemas.microsoft.com/office/drawing/2014/main" id="{4CC12C48-459B-44EB-8968-D52E8F42777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9" name="مستطيل 8">
            <a:extLst>
              <a:ext uri="{FF2B5EF4-FFF2-40B4-BE49-F238E27FC236}">
                <a16:creationId xmlns:a16="http://schemas.microsoft.com/office/drawing/2014/main" id="{7C2F5A1F-8B00-487B-B83F-0F63D83EB320}"/>
              </a:ext>
            </a:extLst>
          </p:cNvPr>
          <p:cNvSpPr/>
          <p:nvPr/>
        </p:nvSpPr>
        <p:spPr>
          <a:xfrm>
            <a:off x="7819504" y="3890207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6</a:t>
            </a:r>
          </a:p>
        </p:txBody>
      </p:sp>
      <p:sp>
        <p:nvSpPr>
          <p:cNvPr id="178" name="مستطيل 177">
            <a:extLst>
              <a:ext uri="{FF2B5EF4-FFF2-40B4-BE49-F238E27FC236}">
                <a16:creationId xmlns:a16="http://schemas.microsoft.com/office/drawing/2014/main" id="{7EA8DE68-AC27-438C-8EFF-F1FB2EBDDA23}"/>
              </a:ext>
            </a:extLst>
          </p:cNvPr>
          <p:cNvSpPr/>
          <p:nvPr/>
        </p:nvSpPr>
        <p:spPr>
          <a:xfrm>
            <a:off x="7624900" y="4440297"/>
            <a:ext cx="9124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cap="none" spc="0" dirty="0">
                <a:ln/>
                <a:solidFill>
                  <a:srgbClr val="00B0F0"/>
                </a:solidFill>
                <a:effectLst/>
              </a:rPr>
              <a:t>60</a:t>
            </a:r>
          </a:p>
        </p:txBody>
      </p:sp>
      <p:sp>
        <p:nvSpPr>
          <p:cNvPr id="179" name="مستطيل 178">
            <a:extLst>
              <a:ext uri="{FF2B5EF4-FFF2-40B4-BE49-F238E27FC236}">
                <a16:creationId xmlns:a16="http://schemas.microsoft.com/office/drawing/2014/main" id="{A6A80204-C8A9-4A30-A3D1-FCAB9F5056DA}"/>
              </a:ext>
            </a:extLst>
          </p:cNvPr>
          <p:cNvSpPr/>
          <p:nvPr/>
        </p:nvSpPr>
        <p:spPr>
          <a:xfrm>
            <a:off x="2266818" y="3854682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180" name="مستطيل 179">
            <a:extLst>
              <a:ext uri="{FF2B5EF4-FFF2-40B4-BE49-F238E27FC236}">
                <a16:creationId xmlns:a16="http://schemas.microsoft.com/office/drawing/2014/main" id="{3465CA50-9795-43C9-A416-4149880D28C9}"/>
              </a:ext>
            </a:extLst>
          </p:cNvPr>
          <p:cNvSpPr/>
          <p:nvPr/>
        </p:nvSpPr>
        <p:spPr>
          <a:xfrm>
            <a:off x="2068173" y="4436214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70</a:t>
            </a:r>
          </a:p>
        </p:txBody>
      </p:sp>
    </p:spTree>
    <p:extLst>
      <p:ext uri="{BB962C8B-B14F-4D97-AF65-F5344CB8AC3E}">
        <p14:creationId xmlns:p14="http://schemas.microsoft.com/office/powerpoint/2010/main" val="2138582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8" grpId="0"/>
      <p:bldP spid="179" grpId="0"/>
      <p:bldP spid="18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شكل حر: شكل 18">
            <a:extLst>
              <a:ext uri="{FF2B5EF4-FFF2-40B4-BE49-F238E27FC236}">
                <a16:creationId xmlns:a16="http://schemas.microsoft.com/office/drawing/2014/main" id="{A858116F-624D-4A2D-9966-DAEB80DF7662}"/>
              </a:ext>
            </a:extLst>
          </p:cNvPr>
          <p:cNvSpPr/>
          <p:nvPr/>
        </p:nvSpPr>
        <p:spPr>
          <a:xfrm>
            <a:off x="583532" y="308638"/>
            <a:ext cx="11042113" cy="6135742"/>
          </a:xfrm>
          <a:custGeom>
            <a:avLst/>
            <a:gdLst>
              <a:gd name="connsiteX0" fmla="*/ 3227113 w 11042113"/>
              <a:gd name="connsiteY0" fmla="*/ 0 h 6135742"/>
              <a:gd name="connsiteX1" fmla="*/ 3406781 w 11042113"/>
              <a:gd name="connsiteY1" fmla="*/ 93 h 6135742"/>
              <a:gd name="connsiteX2" fmla="*/ 3406114 w 11042113"/>
              <a:gd name="connsiteY2" fmla="*/ 1720 h 6135742"/>
              <a:gd name="connsiteX3" fmla="*/ 3379541 w 11042113"/>
              <a:gd name="connsiteY3" fmla="*/ 175975 h 6135742"/>
              <a:gd name="connsiteX4" fmla="*/ 3548609 w 11042113"/>
              <a:gd name="connsiteY4" fmla="*/ 175975 h 6135742"/>
              <a:gd name="connsiteX5" fmla="*/ 3561895 w 11042113"/>
              <a:gd name="connsiteY5" fmla="*/ 67529 h 6135742"/>
              <a:gd name="connsiteX6" fmla="*/ 3589447 w 11042113"/>
              <a:gd name="connsiteY6" fmla="*/ 188 h 6135742"/>
              <a:gd name="connsiteX7" fmla="*/ 3620049 w 11042113"/>
              <a:gd name="connsiteY7" fmla="*/ 204 h 6135742"/>
              <a:gd name="connsiteX8" fmla="*/ 3846328 w 11042113"/>
              <a:gd name="connsiteY8" fmla="*/ 1211 h 6135742"/>
              <a:gd name="connsiteX9" fmla="*/ 3873461 w 11042113"/>
              <a:gd name="connsiteY9" fmla="*/ 67529 h 6135742"/>
              <a:gd name="connsiteX10" fmla="*/ 3886747 w 11042113"/>
              <a:gd name="connsiteY10" fmla="*/ 175975 h 6135742"/>
              <a:gd name="connsiteX11" fmla="*/ 4055817 w 11042113"/>
              <a:gd name="connsiteY11" fmla="*/ 175975 h 6135742"/>
              <a:gd name="connsiteX12" fmla="*/ 4048947 w 11042113"/>
              <a:gd name="connsiteY12" fmla="*/ 85753 h 6135742"/>
              <a:gd name="connsiteX13" fmla="*/ 4029346 w 11042113"/>
              <a:gd name="connsiteY13" fmla="*/ 2153 h 6135742"/>
              <a:gd name="connsiteX14" fmla="*/ 4320494 w 11042113"/>
              <a:gd name="connsiteY14" fmla="*/ 4518 h 6135742"/>
              <a:gd name="connsiteX15" fmla="*/ 4301447 w 11042113"/>
              <a:gd name="connsiteY15" fmla="*/ 85753 h 6135742"/>
              <a:gd name="connsiteX16" fmla="*/ 4294577 w 11042113"/>
              <a:gd name="connsiteY16" fmla="*/ 175975 h 6135742"/>
              <a:gd name="connsiteX17" fmla="*/ 4463645 w 11042113"/>
              <a:gd name="connsiteY17" fmla="*/ 175975 h 6135742"/>
              <a:gd name="connsiteX18" fmla="*/ 4476931 w 11042113"/>
              <a:gd name="connsiteY18" fmla="*/ 67529 h 6135742"/>
              <a:gd name="connsiteX19" fmla="*/ 4501912 w 11042113"/>
              <a:gd name="connsiteY19" fmla="*/ 6474 h 6135742"/>
              <a:gd name="connsiteX20" fmla="*/ 4701523 w 11042113"/>
              <a:gd name="connsiteY20" fmla="*/ 8746 h 6135742"/>
              <a:gd name="connsiteX21" fmla="*/ 4764811 w 11042113"/>
              <a:gd name="connsiteY21" fmla="*/ 9638 h 6135742"/>
              <a:gd name="connsiteX22" fmla="*/ 4788497 w 11042113"/>
              <a:gd name="connsiteY22" fmla="*/ 67529 h 6135742"/>
              <a:gd name="connsiteX23" fmla="*/ 4801783 w 11042113"/>
              <a:gd name="connsiteY23" fmla="*/ 175975 h 6135742"/>
              <a:gd name="connsiteX24" fmla="*/ 4970853 w 11042113"/>
              <a:gd name="connsiteY24" fmla="*/ 175975 h 6135742"/>
              <a:gd name="connsiteX25" fmla="*/ 4963983 w 11042113"/>
              <a:gd name="connsiteY25" fmla="*/ 85753 h 6135742"/>
              <a:gd name="connsiteX26" fmla="*/ 4946738 w 11042113"/>
              <a:gd name="connsiteY26" fmla="*/ 12201 h 6135742"/>
              <a:gd name="connsiteX27" fmla="*/ 5041166 w 11042113"/>
              <a:gd name="connsiteY27" fmla="*/ 13531 h 6135742"/>
              <a:gd name="connsiteX28" fmla="*/ 5247561 w 11042113"/>
              <a:gd name="connsiteY28" fmla="*/ 16858 h 6135742"/>
              <a:gd name="connsiteX29" fmla="*/ 5231407 w 11042113"/>
              <a:gd name="connsiteY29" fmla="*/ 85753 h 6135742"/>
              <a:gd name="connsiteX30" fmla="*/ 5224537 w 11042113"/>
              <a:gd name="connsiteY30" fmla="*/ 175975 h 6135742"/>
              <a:gd name="connsiteX31" fmla="*/ 5393605 w 11042113"/>
              <a:gd name="connsiteY31" fmla="*/ 175975 h 6135742"/>
              <a:gd name="connsiteX32" fmla="*/ 5406891 w 11042113"/>
              <a:gd name="connsiteY32" fmla="*/ 67529 h 6135742"/>
              <a:gd name="connsiteX33" fmla="*/ 5426412 w 11042113"/>
              <a:gd name="connsiteY33" fmla="*/ 19817 h 6135742"/>
              <a:gd name="connsiteX34" fmla="*/ 5700914 w 11042113"/>
              <a:gd name="connsiteY34" fmla="*/ 24652 h 6135742"/>
              <a:gd name="connsiteX35" fmla="*/ 5718457 w 11042113"/>
              <a:gd name="connsiteY35" fmla="*/ 67529 h 6135742"/>
              <a:gd name="connsiteX36" fmla="*/ 5731743 w 11042113"/>
              <a:gd name="connsiteY36" fmla="*/ 175975 h 6135742"/>
              <a:gd name="connsiteX37" fmla="*/ 5900813 w 11042113"/>
              <a:gd name="connsiteY37" fmla="*/ 175975 h 6135742"/>
              <a:gd name="connsiteX38" fmla="*/ 5893943 w 11042113"/>
              <a:gd name="connsiteY38" fmla="*/ 85753 h 6135742"/>
              <a:gd name="connsiteX39" fmla="*/ 5880358 w 11042113"/>
              <a:gd name="connsiteY39" fmla="*/ 27813 h 6135742"/>
              <a:gd name="connsiteX40" fmla="*/ 6046251 w 11042113"/>
              <a:gd name="connsiteY40" fmla="*/ 30735 h 6135742"/>
              <a:gd name="connsiteX41" fmla="*/ 6104699 w 11042113"/>
              <a:gd name="connsiteY41" fmla="*/ 31738 h 6135742"/>
              <a:gd name="connsiteX42" fmla="*/ 6159160 w 11042113"/>
              <a:gd name="connsiteY42" fmla="*/ 31517 h 6135742"/>
              <a:gd name="connsiteX43" fmla="*/ 6146443 w 11042113"/>
              <a:gd name="connsiteY43" fmla="*/ 85753 h 6135742"/>
              <a:gd name="connsiteX44" fmla="*/ 6139573 w 11042113"/>
              <a:gd name="connsiteY44" fmla="*/ 175975 h 6135742"/>
              <a:gd name="connsiteX45" fmla="*/ 6308641 w 11042113"/>
              <a:gd name="connsiteY45" fmla="*/ 175975 h 6135742"/>
              <a:gd name="connsiteX46" fmla="*/ 6321927 w 11042113"/>
              <a:gd name="connsiteY46" fmla="*/ 67529 h 6135742"/>
              <a:gd name="connsiteX47" fmla="*/ 6336957 w 11042113"/>
              <a:gd name="connsiteY47" fmla="*/ 30795 h 6135742"/>
              <a:gd name="connsiteX48" fmla="*/ 6474242 w 11042113"/>
              <a:gd name="connsiteY48" fmla="*/ 30238 h 6135742"/>
              <a:gd name="connsiteX49" fmla="*/ 6618021 w 11042113"/>
              <a:gd name="connsiteY49" fmla="*/ 29713 h 6135742"/>
              <a:gd name="connsiteX50" fmla="*/ 6633493 w 11042113"/>
              <a:gd name="connsiteY50" fmla="*/ 67529 h 6135742"/>
              <a:gd name="connsiteX51" fmla="*/ 6646779 w 11042113"/>
              <a:gd name="connsiteY51" fmla="*/ 175975 h 6135742"/>
              <a:gd name="connsiteX52" fmla="*/ 6815849 w 11042113"/>
              <a:gd name="connsiteY52" fmla="*/ 175975 h 6135742"/>
              <a:gd name="connsiteX53" fmla="*/ 6808979 w 11042113"/>
              <a:gd name="connsiteY53" fmla="*/ 85753 h 6135742"/>
              <a:gd name="connsiteX54" fmla="*/ 6795687 w 11042113"/>
              <a:gd name="connsiteY54" fmla="*/ 29064 h 6135742"/>
              <a:gd name="connsiteX55" fmla="*/ 6821599 w 11042113"/>
              <a:gd name="connsiteY55" fmla="*/ 28969 h 6135742"/>
              <a:gd name="connsiteX56" fmla="*/ 7023813 w 11042113"/>
              <a:gd name="connsiteY56" fmla="*/ 28312 h 6135742"/>
              <a:gd name="connsiteX57" fmla="*/ 7010345 w 11042113"/>
              <a:gd name="connsiteY57" fmla="*/ 85753 h 6135742"/>
              <a:gd name="connsiteX58" fmla="*/ 7003475 w 11042113"/>
              <a:gd name="connsiteY58" fmla="*/ 175975 h 6135742"/>
              <a:gd name="connsiteX59" fmla="*/ 7172543 w 11042113"/>
              <a:gd name="connsiteY59" fmla="*/ 175975 h 6135742"/>
              <a:gd name="connsiteX60" fmla="*/ 7185829 w 11042113"/>
              <a:gd name="connsiteY60" fmla="*/ 67529 h 6135742"/>
              <a:gd name="connsiteX61" fmla="*/ 7202103 w 11042113"/>
              <a:gd name="connsiteY61" fmla="*/ 27754 h 6135742"/>
              <a:gd name="connsiteX62" fmla="*/ 7480810 w 11042113"/>
              <a:gd name="connsiteY62" fmla="*/ 26992 h 6135742"/>
              <a:gd name="connsiteX63" fmla="*/ 7497395 w 11042113"/>
              <a:gd name="connsiteY63" fmla="*/ 67529 h 6135742"/>
              <a:gd name="connsiteX64" fmla="*/ 7510681 w 11042113"/>
              <a:gd name="connsiteY64" fmla="*/ 175975 h 6135742"/>
              <a:gd name="connsiteX65" fmla="*/ 7679751 w 11042113"/>
              <a:gd name="connsiteY65" fmla="*/ 175975 h 6135742"/>
              <a:gd name="connsiteX66" fmla="*/ 7672881 w 11042113"/>
              <a:gd name="connsiteY66" fmla="*/ 85753 h 6135742"/>
              <a:gd name="connsiteX67" fmla="*/ 7659015 w 11042113"/>
              <a:gd name="connsiteY67" fmla="*/ 26612 h 6135742"/>
              <a:gd name="connsiteX68" fmla="*/ 7817484 w 11042113"/>
              <a:gd name="connsiteY68" fmla="*/ 26280 h 6135742"/>
              <a:gd name="connsiteX69" fmla="*/ 7939363 w 11042113"/>
              <a:gd name="connsiteY69" fmla="*/ 26118 h 6135742"/>
              <a:gd name="connsiteX70" fmla="*/ 7925381 w 11042113"/>
              <a:gd name="connsiteY70" fmla="*/ 85753 h 6135742"/>
              <a:gd name="connsiteX71" fmla="*/ 7918511 w 11042113"/>
              <a:gd name="connsiteY71" fmla="*/ 175975 h 6135742"/>
              <a:gd name="connsiteX72" fmla="*/ 8087579 w 11042113"/>
              <a:gd name="connsiteY72" fmla="*/ 175975 h 6135742"/>
              <a:gd name="connsiteX73" fmla="*/ 8100865 w 11042113"/>
              <a:gd name="connsiteY73" fmla="*/ 67529 h 6135742"/>
              <a:gd name="connsiteX74" fmla="*/ 8117905 w 11042113"/>
              <a:gd name="connsiteY74" fmla="*/ 25882 h 6135742"/>
              <a:gd name="connsiteX75" fmla="*/ 8133415 w 11042113"/>
              <a:gd name="connsiteY75" fmla="*/ 25861 h 6135742"/>
              <a:gd name="connsiteX76" fmla="*/ 8395338 w 11042113"/>
              <a:gd name="connsiteY76" fmla="*/ 25752 h 6135742"/>
              <a:gd name="connsiteX77" fmla="*/ 8412431 w 11042113"/>
              <a:gd name="connsiteY77" fmla="*/ 67529 h 6135742"/>
              <a:gd name="connsiteX78" fmla="*/ 8425717 w 11042113"/>
              <a:gd name="connsiteY78" fmla="*/ 175975 h 6135742"/>
              <a:gd name="connsiteX79" fmla="*/ 8594787 w 11042113"/>
              <a:gd name="connsiteY79" fmla="*/ 175975 h 6135742"/>
              <a:gd name="connsiteX80" fmla="*/ 8587917 w 11042113"/>
              <a:gd name="connsiteY80" fmla="*/ 85753 h 6135742"/>
              <a:gd name="connsiteX81" fmla="*/ 8573865 w 11042113"/>
              <a:gd name="connsiteY81" fmla="*/ 25820 h 6135742"/>
              <a:gd name="connsiteX82" fmla="*/ 8740086 w 11042113"/>
              <a:gd name="connsiteY82" fmla="*/ 25928 h 6135742"/>
              <a:gd name="connsiteX83" fmla="*/ 8869311 w 11042113"/>
              <a:gd name="connsiteY83" fmla="*/ 26172 h 6135742"/>
              <a:gd name="connsiteX84" fmla="*/ 8855341 w 11042113"/>
              <a:gd name="connsiteY84" fmla="*/ 85753 h 6135742"/>
              <a:gd name="connsiteX85" fmla="*/ 8848471 w 11042113"/>
              <a:gd name="connsiteY85" fmla="*/ 175975 h 6135742"/>
              <a:gd name="connsiteX86" fmla="*/ 9017539 w 11042113"/>
              <a:gd name="connsiteY86" fmla="*/ 175975 h 6135742"/>
              <a:gd name="connsiteX87" fmla="*/ 9030825 w 11042113"/>
              <a:gd name="connsiteY87" fmla="*/ 67529 h 6135742"/>
              <a:gd name="connsiteX88" fmla="*/ 9047598 w 11042113"/>
              <a:gd name="connsiteY88" fmla="*/ 26534 h 6135742"/>
              <a:gd name="connsiteX89" fmla="*/ 9311896 w 11042113"/>
              <a:gd name="connsiteY89" fmla="*/ 27411 h 6135742"/>
              <a:gd name="connsiteX90" fmla="*/ 9326006 w 11042113"/>
              <a:gd name="connsiteY90" fmla="*/ 27481 h 6135742"/>
              <a:gd name="connsiteX91" fmla="*/ 9342391 w 11042113"/>
              <a:gd name="connsiteY91" fmla="*/ 67529 h 6135742"/>
              <a:gd name="connsiteX92" fmla="*/ 9355677 w 11042113"/>
              <a:gd name="connsiteY92" fmla="*/ 175975 h 6135742"/>
              <a:gd name="connsiteX93" fmla="*/ 9524747 w 11042113"/>
              <a:gd name="connsiteY93" fmla="*/ 175975 h 6135742"/>
              <a:gd name="connsiteX94" fmla="*/ 9517877 w 11042113"/>
              <a:gd name="connsiteY94" fmla="*/ 85753 h 6135742"/>
              <a:gd name="connsiteX95" fmla="*/ 9504422 w 11042113"/>
              <a:gd name="connsiteY95" fmla="*/ 28367 h 6135742"/>
              <a:gd name="connsiteX96" fmla="*/ 9584252 w 11042113"/>
              <a:gd name="connsiteY96" fmla="*/ 28763 h 6135742"/>
              <a:gd name="connsiteX97" fmla="*/ 9783420 w 11042113"/>
              <a:gd name="connsiteY97" fmla="*/ 30125 h 6135742"/>
              <a:gd name="connsiteX98" fmla="*/ 9770377 w 11042113"/>
              <a:gd name="connsiteY98" fmla="*/ 85753 h 6135742"/>
              <a:gd name="connsiteX99" fmla="*/ 9763507 w 11042113"/>
              <a:gd name="connsiteY99" fmla="*/ 175975 h 6135742"/>
              <a:gd name="connsiteX100" fmla="*/ 9932575 w 11042113"/>
              <a:gd name="connsiteY100" fmla="*/ 175975 h 6135742"/>
              <a:gd name="connsiteX101" fmla="*/ 9945861 w 11042113"/>
              <a:gd name="connsiteY101" fmla="*/ 67529 h 6135742"/>
              <a:gd name="connsiteX102" fmla="*/ 9960569 w 11042113"/>
              <a:gd name="connsiteY102" fmla="*/ 31580 h 6135742"/>
              <a:gd name="connsiteX103" fmla="*/ 10100912 w 11042113"/>
              <a:gd name="connsiteY103" fmla="*/ 32842 h 6135742"/>
              <a:gd name="connsiteX104" fmla="*/ 10243904 w 11042113"/>
              <a:gd name="connsiteY104" fmla="*/ 34478 h 6135742"/>
              <a:gd name="connsiteX105" fmla="*/ 10257427 w 11042113"/>
              <a:gd name="connsiteY105" fmla="*/ 67529 h 6135742"/>
              <a:gd name="connsiteX106" fmla="*/ 10270713 w 11042113"/>
              <a:gd name="connsiteY106" fmla="*/ 175975 h 6135742"/>
              <a:gd name="connsiteX107" fmla="*/ 10439783 w 11042113"/>
              <a:gd name="connsiteY107" fmla="*/ 175975 h 6135742"/>
              <a:gd name="connsiteX108" fmla="*/ 10432913 w 11042113"/>
              <a:gd name="connsiteY108" fmla="*/ 85753 h 6135742"/>
              <a:gd name="connsiteX109" fmla="*/ 10421417 w 11042113"/>
              <a:gd name="connsiteY109" fmla="*/ 36724 h 6135742"/>
              <a:gd name="connsiteX110" fmla="*/ 10578896 w 11042113"/>
              <a:gd name="connsiteY110" fmla="*/ 38966 h 6135742"/>
              <a:gd name="connsiteX111" fmla="*/ 11016680 w 11042113"/>
              <a:gd name="connsiteY111" fmla="*/ 47387 h 6135742"/>
              <a:gd name="connsiteX112" fmla="*/ 11016680 w 11042113"/>
              <a:gd name="connsiteY112" fmla="*/ 6133862 h 6135742"/>
              <a:gd name="connsiteX113" fmla="*/ 7340606 w 11042113"/>
              <a:gd name="connsiteY113" fmla="*/ 6113248 h 6135742"/>
              <a:gd name="connsiteX114" fmla="*/ 7081392 w 11042113"/>
              <a:gd name="connsiteY114" fmla="*/ 6112038 h 6135742"/>
              <a:gd name="connsiteX115" fmla="*/ 6345553 w 11042113"/>
              <a:gd name="connsiteY115" fmla="*/ 6114002 h 6135742"/>
              <a:gd name="connsiteX116" fmla="*/ 42610 w 11042113"/>
              <a:gd name="connsiteY116" fmla="*/ 6133862 h 6135742"/>
              <a:gd name="connsiteX117" fmla="*/ 42610 w 11042113"/>
              <a:gd name="connsiteY117" fmla="*/ 47387 h 6135742"/>
              <a:gd name="connsiteX118" fmla="*/ 521167 w 11042113"/>
              <a:gd name="connsiteY118" fmla="*/ 35814 h 6135742"/>
              <a:gd name="connsiteX119" fmla="*/ 639651 w 11042113"/>
              <a:gd name="connsiteY119" fmla="*/ 33261 h 6135742"/>
              <a:gd name="connsiteX120" fmla="*/ 627343 w 11042113"/>
              <a:gd name="connsiteY120" fmla="*/ 85753 h 6135742"/>
              <a:gd name="connsiteX121" fmla="*/ 620473 w 11042113"/>
              <a:gd name="connsiteY121" fmla="*/ 175975 h 6135742"/>
              <a:gd name="connsiteX122" fmla="*/ 789541 w 11042113"/>
              <a:gd name="connsiteY122" fmla="*/ 175975 h 6135742"/>
              <a:gd name="connsiteX123" fmla="*/ 802827 w 11042113"/>
              <a:gd name="connsiteY123" fmla="*/ 67529 h 6135742"/>
              <a:gd name="connsiteX124" fmla="*/ 818424 w 11042113"/>
              <a:gd name="connsiteY124" fmla="*/ 29408 h 6135742"/>
              <a:gd name="connsiteX125" fmla="*/ 973164 w 11042113"/>
              <a:gd name="connsiteY125" fmla="*/ 26073 h 6135742"/>
              <a:gd name="connsiteX126" fmla="*/ 1096484 w 11042113"/>
              <a:gd name="connsiteY126" fmla="*/ 23758 h 6135742"/>
              <a:gd name="connsiteX127" fmla="*/ 1114393 w 11042113"/>
              <a:gd name="connsiteY127" fmla="*/ 67529 h 6135742"/>
              <a:gd name="connsiteX128" fmla="*/ 1127679 w 11042113"/>
              <a:gd name="connsiteY128" fmla="*/ 175975 h 6135742"/>
              <a:gd name="connsiteX129" fmla="*/ 1296749 w 11042113"/>
              <a:gd name="connsiteY129" fmla="*/ 175975 h 6135742"/>
              <a:gd name="connsiteX130" fmla="*/ 1289879 w 11042113"/>
              <a:gd name="connsiteY130" fmla="*/ 85753 h 6135742"/>
              <a:gd name="connsiteX131" fmla="*/ 1274559 w 11042113"/>
              <a:gd name="connsiteY131" fmla="*/ 20415 h 6135742"/>
              <a:gd name="connsiteX132" fmla="*/ 1400381 w 11042113"/>
              <a:gd name="connsiteY132" fmla="*/ 18053 h 6135742"/>
              <a:gd name="connsiteX133" fmla="*/ 1573821 w 11042113"/>
              <a:gd name="connsiteY133" fmla="*/ 15305 h 6135742"/>
              <a:gd name="connsiteX134" fmla="*/ 1557303 w 11042113"/>
              <a:gd name="connsiteY134" fmla="*/ 85753 h 6135742"/>
              <a:gd name="connsiteX135" fmla="*/ 1550433 w 11042113"/>
              <a:gd name="connsiteY135" fmla="*/ 175975 h 6135742"/>
              <a:gd name="connsiteX136" fmla="*/ 1719501 w 11042113"/>
              <a:gd name="connsiteY136" fmla="*/ 175975 h 6135742"/>
              <a:gd name="connsiteX137" fmla="*/ 1732787 w 11042113"/>
              <a:gd name="connsiteY137" fmla="*/ 67529 h 6135742"/>
              <a:gd name="connsiteX138" fmla="*/ 1755331 w 11042113"/>
              <a:gd name="connsiteY138" fmla="*/ 12429 h 6135742"/>
              <a:gd name="connsiteX139" fmla="*/ 1804600 w 11042113"/>
              <a:gd name="connsiteY139" fmla="*/ 11648 h 6135742"/>
              <a:gd name="connsiteX140" fmla="*/ 2020361 w 11042113"/>
              <a:gd name="connsiteY140" fmla="*/ 8888 h 6135742"/>
              <a:gd name="connsiteX141" fmla="*/ 2044353 w 11042113"/>
              <a:gd name="connsiteY141" fmla="*/ 67529 h 6135742"/>
              <a:gd name="connsiteX142" fmla="*/ 2057639 w 11042113"/>
              <a:gd name="connsiteY142" fmla="*/ 175975 h 6135742"/>
              <a:gd name="connsiteX143" fmla="*/ 2226709 w 11042113"/>
              <a:gd name="connsiteY143" fmla="*/ 175975 h 6135742"/>
              <a:gd name="connsiteX144" fmla="*/ 2219839 w 11042113"/>
              <a:gd name="connsiteY144" fmla="*/ 85753 h 6135742"/>
              <a:gd name="connsiteX145" fmla="*/ 2201284 w 11042113"/>
              <a:gd name="connsiteY145" fmla="*/ 6617 h 6135742"/>
              <a:gd name="connsiteX146" fmla="*/ 2491550 w 11042113"/>
              <a:gd name="connsiteY146" fmla="*/ 3820 h 6135742"/>
              <a:gd name="connsiteX147" fmla="*/ 2472339 w 11042113"/>
              <a:gd name="connsiteY147" fmla="*/ 85753 h 6135742"/>
              <a:gd name="connsiteX148" fmla="*/ 2465469 w 11042113"/>
              <a:gd name="connsiteY148" fmla="*/ 175975 h 6135742"/>
              <a:gd name="connsiteX149" fmla="*/ 2634537 w 11042113"/>
              <a:gd name="connsiteY149" fmla="*/ 175975 h 6135742"/>
              <a:gd name="connsiteX150" fmla="*/ 2647823 w 11042113"/>
              <a:gd name="connsiteY150" fmla="*/ 67529 h 6135742"/>
              <a:gd name="connsiteX151" fmla="*/ 2674447 w 11042113"/>
              <a:gd name="connsiteY151" fmla="*/ 2457 h 6135742"/>
              <a:gd name="connsiteX152" fmla="*/ 2897077 w 11042113"/>
              <a:gd name="connsiteY152" fmla="*/ 1033 h 6135742"/>
              <a:gd name="connsiteX153" fmla="*/ 2932138 w 11042113"/>
              <a:gd name="connsiteY153" fmla="*/ 923 h 6135742"/>
              <a:gd name="connsiteX154" fmla="*/ 2959389 w 11042113"/>
              <a:gd name="connsiteY154" fmla="*/ 67529 h 6135742"/>
              <a:gd name="connsiteX155" fmla="*/ 2972675 w 11042113"/>
              <a:gd name="connsiteY155" fmla="*/ 175975 h 6135742"/>
              <a:gd name="connsiteX156" fmla="*/ 3141745 w 11042113"/>
              <a:gd name="connsiteY156" fmla="*/ 175975 h 6135742"/>
              <a:gd name="connsiteX157" fmla="*/ 3115172 w 11042113"/>
              <a:gd name="connsiteY157" fmla="*/ 1720 h 6135742"/>
              <a:gd name="connsiteX158" fmla="*/ 3114611 w 11042113"/>
              <a:gd name="connsiteY158" fmla="*/ 352 h 6135742"/>
              <a:gd name="connsiteX159" fmla="*/ 3227113 w 11042113"/>
              <a:gd name="connsiteY159" fmla="*/ 0 h 6135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</a:cxnLst>
            <a:rect l="l" t="t" r="r" b="b"/>
            <a:pathLst>
              <a:path w="11042113" h="6135742">
                <a:moveTo>
                  <a:pt x="3227113" y="0"/>
                </a:moveTo>
                <a:lnTo>
                  <a:pt x="3406781" y="93"/>
                </a:lnTo>
                <a:lnTo>
                  <a:pt x="3406114" y="1720"/>
                </a:lnTo>
                <a:cubicBezTo>
                  <a:pt x="3389003" y="55279"/>
                  <a:pt x="3379541" y="114164"/>
                  <a:pt x="3379541" y="175975"/>
                </a:cubicBezTo>
                <a:lnTo>
                  <a:pt x="3548609" y="175975"/>
                </a:lnTo>
                <a:cubicBezTo>
                  <a:pt x="3548609" y="137508"/>
                  <a:pt x="3553340" y="100861"/>
                  <a:pt x="3561895" y="67529"/>
                </a:cubicBezTo>
                <a:lnTo>
                  <a:pt x="3589447" y="188"/>
                </a:lnTo>
                <a:lnTo>
                  <a:pt x="3620049" y="204"/>
                </a:lnTo>
                <a:lnTo>
                  <a:pt x="3846328" y="1211"/>
                </a:lnTo>
                <a:lnTo>
                  <a:pt x="3873461" y="67529"/>
                </a:lnTo>
                <a:cubicBezTo>
                  <a:pt x="3882016" y="100861"/>
                  <a:pt x="3886747" y="137508"/>
                  <a:pt x="3886747" y="175975"/>
                </a:cubicBezTo>
                <a:lnTo>
                  <a:pt x="4055817" y="175975"/>
                </a:lnTo>
                <a:cubicBezTo>
                  <a:pt x="4055817" y="145070"/>
                  <a:pt x="4053452" y="114895"/>
                  <a:pt x="4048947" y="85753"/>
                </a:cubicBezTo>
                <a:lnTo>
                  <a:pt x="4029346" y="2153"/>
                </a:lnTo>
                <a:lnTo>
                  <a:pt x="4320494" y="4518"/>
                </a:lnTo>
                <a:lnTo>
                  <a:pt x="4301447" y="85753"/>
                </a:lnTo>
                <a:cubicBezTo>
                  <a:pt x="4296943" y="114895"/>
                  <a:pt x="4294577" y="145070"/>
                  <a:pt x="4294577" y="175975"/>
                </a:cubicBezTo>
                <a:lnTo>
                  <a:pt x="4463645" y="175975"/>
                </a:lnTo>
                <a:cubicBezTo>
                  <a:pt x="4463645" y="137508"/>
                  <a:pt x="4468376" y="100861"/>
                  <a:pt x="4476931" y="67529"/>
                </a:cubicBezTo>
                <a:lnTo>
                  <a:pt x="4501912" y="6474"/>
                </a:lnTo>
                <a:lnTo>
                  <a:pt x="4701523" y="8746"/>
                </a:lnTo>
                <a:lnTo>
                  <a:pt x="4764811" y="9638"/>
                </a:lnTo>
                <a:lnTo>
                  <a:pt x="4788497" y="67529"/>
                </a:lnTo>
                <a:cubicBezTo>
                  <a:pt x="4797052" y="100861"/>
                  <a:pt x="4801783" y="137508"/>
                  <a:pt x="4801783" y="175975"/>
                </a:cubicBezTo>
                <a:lnTo>
                  <a:pt x="4970853" y="175975"/>
                </a:lnTo>
                <a:cubicBezTo>
                  <a:pt x="4970853" y="145070"/>
                  <a:pt x="4968488" y="114895"/>
                  <a:pt x="4963983" y="85753"/>
                </a:cubicBezTo>
                <a:lnTo>
                  <a:pt x="4946738" y="12201"/>
                </a:lnTo>
                <a:lnTo>
                  <a:pt x="5041166" y="13531"/>
                </a:lnTo>
                <a:lnTo>
                  <a:pt x="5247561" y="16858"/>
                </a:lnTo>
                <a:lnTo>
                  <a:pt x="5231407" y="85753"/>
                </a:lnTo>
                <a:cubicBezTo>
                  <a:pt x="5226903" y="114895"/>
                  <a:pt x="5224537" y="145070"/>
                  <a:pt x="5224537" y="175975"/>
                </a:cubicBezTo>
                <a:lnTo>
                  <a:pt x="5393605" y="175975"/>
                </a:lnTo>
                <a:cubicBezTo>
                  <a:pt x="5393605" y="137508"/>
                  <a:pt x="5398336" y="100861"/>
                  <a:pt x="5406891" y="67529"/>
                </a:cubicBezTo>
                <a:lnTo>
                  <a:pt x="5426412" y="19817"/>
                </a:lnTo>
                <a:lnTo>
                  <a:pt x="5700914" y="24652"/>
                </a:lnTo>
                <a:lnTo>
                  <a:pt x="5718457" y="67529"/>
                </a:lnTo>
                <a:cubicBezTo>
                  <a:pt x="5727012" y="100861"/>
                  <a:pt x="5731743" y="137508"/>
                  <a:pt x="5731743" y="175975"/>
                </a:cubicBezTo>
                <a:lnTo>
                  <a:pt x="5900813" y="175975"/>
                </a:lnTo>
                <a:cubicBezTo>
                  <a:pt x="5900813" y="145070"/>
                  <a:pt x="5898448" y="114895"/>
                  <a:pt x="5893943" y="85753"/>
                </a:cubicBezTo>
                <a:lnTo>
                  <a:pt x="5880358" y="27813"/>
                </a:lnTo>
                <a:lnTo>
                  <a:pt x="6046251" y="30735"/>
                </a:lnTo>
                <a:lnTo>
                  <a:pt x="6104699" y="31738"/>
                </a:lnTo>
                <a:lnTo>
                  <a:pt x="6159160" y="31517"/>
                </a:lnTo>
                <a:lnTo>
                  <a:pt x="6146443" y="85753"/>
                </a:lnTo>
                <a:cubicBezTo>
                  <a:pt x="6141939" y="114895"/>
                  <a:pt x="6139573" y="145070"/>
                  <a:pt x="6139573" y="175975"/>
                </a:cubicBezTo>
                <a:lnTo>
                  <a:pt x="6308641" y="175975"/>
                </a:lnTo>
                <a:cubicBezTo>
                  <a:pt x="6308641" y="137508"/>
                  <a:pt x="6313372" y="100861"/>
                  <a:pt x="6321927" y="67529"/>
                </a:cubicBezTo>
                <a:lnTo>
                  <a:pt x="6336957" y="30795"/>
                </a:lnTo>
                <a:lnTo>
                  <a:pt x="6474242" y="30238"/>
                </a:lnTo>
                <a:lnTo>
                  <a:pt x="6618021" y="29713"/>
                </a:lnTo>
                <a:lnTo>
                  <a:pt x="6633493" y="67529"/>
                </a:lnTo>
                <a:cubicBezTo>
                  <a:pt x="6642048" y="100861"/>
                  <a:pt x="6646779" y="137508"/>
                  <a:pt x="6646779" y="175975"/>
                </a:cubicBezTo>
                <a:lnTo>
                  <a:pt x="6815849" y="175975"/>
                </a:lnTo>
                <a:cubicBezTo>
                  <a:pt x="6815849" y="145070"/>
                  <a:pt x="6813484" y="114895"/>
                  <a:pt x="6808979" y="85753"/>
                </a:cubicBezTo>
                <a:lnTo>
                  <a:pt x="6795687" y="29064"/>
                </a:lnTo>
                <a:lnTo>
                  <a:pt x="6821599" y="28969"/>
                </a:lnTo>
                <a:lnTo>
                  <a:pt x="7023813" y="28312"/>
                </a:lnTo>
                <a:lnTo>
                  <a:pt x="7010345" y="85753"/>
                </a:lnTo>
                <a:cubicBezTo>
                  <a:pt x="7005841" y="114895"/>
                  <a:pt x="7003475" y="145070"/>
                  <a:pt x="7003475" y="175975"/>
                </a:cubicBezTo>
                <a:lnTo>
                  <a:pt x="7172543" y="175975"/>
                </a:lnTo>
                <a:cubicBezTo>
                  <a:pt x="7172543" y="137508"/>
                  <a:pt x="7177274" y="100861"/>
                  <a:pt x="7185829" y="67529"/>
                </a:cubicBezTo>
                <a:lnTo>
                  <a:pt x="7202103" y="27754"/>
                </a:lnTo>
                <a:lnTo>
                  <a:pt x="7480810" y="26992"/>
                </a:lnTo>
                <a:lnTo>
                  <a:pt x="7497395" y="67529"/>
                </a:lnTo>
                <a:cubicBezTo>
                  <a:pt x="7505950" y="100861"/>
                  <a:pt x="7510681" y="137508"/>
                  <a:pt x="7510681" y="175975"/>
                </a:cubicBezTo>
                <a:lnTo>
                  <a:pt x="7679751" y="175975"/>
                </a:lnTo>
                <a:cubicBezTo>
                  <a:pt x="7679751" y="145070"/>
                  <a:pt x="7677386" y="114895"/>
                  <a:pt x="7672881" y="85753"/>
                </a:cubicBezTo>
                <a:lnTo>
                  <a:pt x="7659015" y="26612"/>
                </a:lnTo>
                <a:lnTo>
                  <a:pt x="7817484" y="26280"/>
                </a:lnTo>
                <a:lnTo>
                  <a:pt x="7939363" y="26118"/>
                </a:lnTo>
                <a:lnTo>
                  <a:pt x="7925381" y="85753"/>
                </a:lnTo>
                <a:cubicBezTo>
                  <a:pt x="7920876" y="114895"/>
                  <a:pt x="7918511" y="145070"/>
                  <a:pt x="7918511" y="175975"/>
                </a:cubicBezTo>
                <a:lnTo>
                  <a:pt x="8087579" y="175975"/>
                </a:lnTo>
                <a:cubicBezTo>
                  <a:pt x="8087579" y="137508"/>
                  <a:pt x="8092310" y="100861"/>
                  <a:pt x="8100865" y="67529"/>
                </a:cubicBezTo>
                <a:lnTo>
                  <a:pt x="8117905" y="25882"/>
                </a:lnTo>
                <a:lnTo>
                  <a:pt x="8133415" y="25861"/>
                </a:lnTo>
                <a:lnTo>
                  <a:pt x="8395338" y="25752"/>
                </a:lnTo>
                <a:lnTo>
                  <a:pt x="8412431" y="67529"/>
                </a:lnTo>
                <a:cubicBezTo>
                  <a:pt x="8420986" y="100861"/>
                  <a:pt x="8425717" y="137508"/>
                  <a:pt x="8425717" y="175975"/>
                </a:cubicBezTo>
                <a:lnTo>
                  <a:pt x="8594787" y="175975"/>
                </a:lnTo>
                <a:cubicBezTo>
                  <a:pt x="8594787" y="145070"/>
                  <a:pt x="8592422" y="114895"/>
                  <a:pt x="8587917" y="85753"/>
                </a:cubicBezTo>
                <a:lnTo>
                  <a:pt x="8573865" y="25820"/>
                </a:lnTo>
                <a:lnTo>
                  <a:pt x="8740086" y="25928"/>
                </a:lnTo>
                <a:lnTo>
                  <a:pt x="8869311" y="26172"/>
                </a:lnTo>
                <a:lnTo>
                  <a:pt x="8855341" y="85753"/>
                </a:lnTo>
                <a:cubicBezTo>
                  <a:pt x="8850836" y="114895"/>
                  <a:pt x="8848471" y="145070"/>
                  <a:pt x="8848471" y="175975"/>
                </a:cubicBezTo>
                <a:lnTo>
                  <a:pt x="9017539" y="175975"/>
                </a:lnTo>
                <a:cubicBezTo>
                  <a:pt x="9017539" y="137508"/>
                  <a:pt x="9022270" y="100861"/>
                  <a:pt x="9030825" y="67529"/>
                </a:cubicBezTo>
                <a:lnTo>
                  <a:pt x="9047598" y="26534"/>
                </a:lnTo>
                <a:lnTo>
                  <a:pt x="9311896" y="27411"/>
                </a:lnTo>
                <a:lnTo>
                  <a:pt x="9326006" y="27481"/>
                </a:lnTo>
                <a:lnTo>
                  <a:pt x="9342391" y="67529"/>
                </a:lnTo>
                <a:cubicBezTo>
                  <a:pt x="9350946" y="100861"/>
                  <a:pt x="9355677" y="137508"/>
                  <a:pt x="9355677" y="175975"/>
                </a:cubicBezTo>
                <a:lnTo>
                  <a:pt x="9524747" y="175975"/>
                </a:lnTo>
                <a:cubicBezTo>
                  <a:pt x="9524747" y="145070"/>
                  <a:pt x="9522382" y="114895"/>
                  <a:pt x="9517877" y="85753"/>
                </a:cubicBezTo>
                <a:lnTo>
                  <a:pt x="9504422" y="28367"/>
                </a:lnTo>
                <a:lnTo>
                  <a:pt x="9584252" y="28763"/>
                </a:lnTo>
                <a:lnTo>
                  <a:pt x="9783420" y="30125"/>
                </a:lnTo>
                <a:lnTo>
                  <a:pt x="9770377" y="85753"/>
                </a:lnTo>
                <a:cubicBezTo>
                  <a:pt x="9765872" y="114895"/>
                  <a:pt x="9763507" y="145070"/>
                  <a:pt x="9763507" y="175975"/>
                </a:cubicBezTo>
                <a:lnTo>
                  <a:pt x="9932575" y="175975"/>
                </a:lnTo>
                <a:cubicBezTo>
                  <a:pt x="9932575" y="137508"/>
                  <a:pt x="9937306" y="100861"/>
                  <a:pt x="9945861" y="67529"/>
                </a:cubicBezTo>
                <a:lnTo>
                  <a:pt x="9960569" y="31580"/>
                </a:lnTo>
                <a:lnTo>
                  <a:pt x="10100912" y="32842"/>
                </a:lnTo>
                <a:lnTo>
                  <a:pt x="10243904" y="34478"/>
                </a:lnTo>
                <a:lnTo>
                  <a:pt x="10257427" y="67529"/>
                </a:lnTo>
                <a:cubicBezTo>
                  <a:pt x="10265982" y="100861"/>
                  <a:pt x="10270713" y="137508"/>
                  <a:pt x="10270713" y="175975"/>
                </a:cubicBezTo>
                <a:lnTo>
                  <a:pt x="10439783" y="175975"/>
                </a:lnTo>
                <a:cubicBezTo>
                  <a:pt x="10439783" y="145070"/>
                  <a:pt x="10437418" y="114895"/>
                  <a:pt x="10432913" y="85753"/>
                </a:cubicBezTo>
                <a:lnTo>
                  <a:pt x="10421417" y="36724"/>
                </a:lnTo>
                <a:lnTo>
                  <a:pt x="10578896" y="38966"/>
                </a:lnTo>
                <a:cubicBezTo>
                  <a:pt x="10731609" y="41376"/>
                  <a:pt x="10877622" y="44169"/>
                  <a:pt x="11016680" y="47387"/>
                </a:cubicBezTo>
                <a:cubicBezTo>
                  <a:pt x="10893680" y="2303476"/>
                  <a:pt x="11113540" y="5310171"/>
                  <a:pt x="11016680" y="6133862"/>
                </a:cubicBezTo>
                <a:cubicBezTo>
                  <a:pt x="9945057" y="6127938"/>
                  <a:pt x="8659977" y="6119794"/>
                  <a:pt x="7340606" y="6113248"/>
                </a:cubicBezTo>
                <a:lnTo>
                  <a:pt x="7081392" y="6112038"/>
                </a:lnTo>
                <a:lnTo>
                  <a:pt x="6345553" y="6114002"/>
                </a:lnTo>
                <a:cubicBezTo>
                  <a:pt x="3764221" y="6122233"/>
                  <a:pt x="973998" y="6141868"/>
                  <a:pt x="42610" y="6133862"/>
                </a:cubicBezTo>
                <a:cubicBezTo>
                  <a:pt x="39437" y="4599463"/>
                  <a:pt x="-51657" y="721984"/>
                  <a:pt x="42610" y="47387"/>
                </a:cubicBezTo>
                <a:cubicBezTo>
                  <a:pt x="206754" y="43212"/>
                  <a:pt x="366174" y="39361"/>
                  <a:pt x="521167" y="35814"/>
                </a:cubicBezTo>
                <a:lnTo>
                  <a:pt x="639651" y="33261"/>
                </a:lnTo>
                <a:lnTo>
                  <a:pt x="627343" y="85753"/>
                </a:lnTo>
                <a:cubicBezTo>
                  <a:pt x="622839" y="114895"/>
                  <a:pt x="620473" y="145070"/>
                  <a:pt x="620473" y="175975"/>
                </a:cubicBezTo>
                <a:lnTo>
                  <a:pt x="789541" y="175975"/>
                </a:lnTo>
                <a:cubicBezTo>
                  <a:pt x="789541" y="137508"/>
                  <a:pt x="794272" y="100861"/>
                  <a:pt x="802827" y="67529"/>
                </a:cubicBezTo>
                <a:lnTo>
                  <a:pt x="818424" y="29408"/>
                </a:lnTo>
                <a:lnTo>
                  <a:pt x="973164" y="26073"/>
                </a:lnTo>
                <a:lnTo>
                  <a:pt x="1096484" y="23758"/>
                </a:lnTo>
                <a:lnTo>
                  <a:pt x="1114393" y="67529"/>
                </a:lnTo>
                <a:cubicBezTo>
                  <a:pt x="1122948" y="100861"/>
                  <a:pt x="1127679" y="137508"/>
                  <a:pt x="1127679" y="175975"/>
                </a:cubicBezTo>
                <a:lnTo>
                  <a:pt x="1296749" y="175975"/>
                </a:lnTo>
                <a:cubicBezTo>
                  <a:pt x="1296749" y="145070"/>
                  <a:pt x="1294384" y="114895"/>
                  <a:pt x="1289879" y="85753"/>
                </a:cubicBezTo>
                <a:lnTo>
                  <a:pt x="1274559" y="20415"/>
                </a:lnTo>
                <a:lnTo>
                  <a:pt x="1400381" y="18053"/>
                </a:lnTo>
                <a:lnTo>
                  <a:pt x="1573821" y="15305"/>
                </a:lnTo>
                <a:lnTo>
                  <a:pt x="1557303" y="85753"/>
                </a:lnTo>
                <a:cubicBezTo>
                  <a:pt x="1552799" y="114895"/>
                  <a:pt x="1550433" y="145070"/>
                  <a:pt x="1550433" y="175975"/>
                </a:cubicBezTo>
                <a:lnTo>
                  <a:pt x="1719501" y="175975"/>
                </a:lnTo>
                <a:cubicBezTo>
                  <a:pt x="1719501" y="137508"/>
                  <a:pt x="1724232" y="100861"/>
                  <a:pt x="1732787" y="67529"/>
                </a:cubicBezTo>
                <a:lnTo>
                  <a:pt x="1755331" y="12429"/>
                </a:lnTo>
                <a:lnTo>
                  <a:pt x="1804600" y="11648"/>
                </a:lnTo>
                <a:lnTo>
                  <a:pt x="2020361" y="8888"/>
                </a:lnTo>
                <a:lnTo>
                  <a:pt x="2044353" y="67529"/>
                </a:lnTo>
                <a:cubicBezTo>
                  <a:pt x="2052908" y="100861"/>
                  <a:pt x="2057639" y="137508"/>
                  <a:pt x="2057639" y="175975"/>
                </a:cubicBezTo>
                <a:lnTo>
                  <a:pt x="2226709" y="175975"/>
                </a:lnTo>
                <a:cubicBezTo>
                  <a:pt x="2226709" y="145070"/>
                  <a:pt x="2224344" y="114895"/>
                  <a:pt x="2219839" y="85753"/>
                </a:cubicBezTo>
                <a:lnTo>
                  <a:pt x="2201284" y="6617"/>
                </a:lnTo>
                <a:lnTo>
                  <a:pt x="2491550" y="3820"/>
                </a:lnTo>
                <a:lnTo>
                  <a:pt x="2472339" y="85753"/>
                </a:lnTo>
                <a:cubicBezTo>
                  <a:pt x="2467835" y="114895"/>
                  <a:pt x="2465469" y="145070"/>
                  <a:pt x="2465469" y="175975"/>
                </a:cubicBezTo>
                <a:lnTo>
                  <a:pt x="2634537" y="175975"/>
                </a:lnTo>
                <a:cubicBezTo>
                  <a:pt x="2634537" y="137508"/>
                  <a:pt x="2639268" y="100861"/>
                  <a:pt x="2647823" y="67529"/>
                </a:cubicBezTo>
                <a:lnTo>
                  <a:pt x="2674447" y="2457"/>
                </a:lnTo>
                <a:lnTo>
                  <a:pt x="2897077" y="1033"/>
                </a:lnTo>
                <a:lnTo>
                  <a:pt x="2932138" y="923"/>
                </a:lnTo>
                <a:lnTo>
                  <a:pt x="2959389" y="67529"/>
                </a:lnTo>
                <a:cubicBezTo>
                  <a:pt x="2967944" y="100861"/>
                  <a:pt x="2972675" y="137508"/>
                  <a:pt x="2972675" y="175975"/>
                </a:cubicBezTo>
                <a:lnTo>
                  <a:pt x="3141745" y="175975"/>
                </a:lnTo>
                <a:cubicBezTo>
                  <a:pt x="3141745" y="114164"/>
                  <a:pt x="3132283" y="55279"/>
                  <a:pt x="3115172" y="1720"/>
                </a:cubicBezTo>
                <a:lnTo>
                  <a:pt x="3114611" y="352"/>
                </a:lnTo>
                <a:lnTo>
                  <a:pt x="3227113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1" anchor="ctr">
            <a:noAutofit/>
          </a:bodyPr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pic>
        <p:nvPicPr>
          <p:cNvPr id="67" name="صورة 66">
            <a:extLst>
              <a:ext uri="{FF2B5EF4-FFF2-40B4-BE49-F238E27FC236}">
                <a16:creationId xmlns:a16="http://schemas.microsoft.com/office/drawing/2014/main" id="{7B1A20BC-E378-44E0-A5F9-969C9F3C76D4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4951" y="3648701"/>
            <a:ext cx="3314074" cy="3314074"/>
          </a:xfrm>
          <a:prstGeom prst="rect">
            <a:avLst/>
          </a:prstGeom>
        </p:spPr>
      </p:pic>
      <p:pic>
        <p:nvPicPr>
          <p:cNvPr id="71" name="صورة 70">
            <a:extLst>
              <a:ext uri="{FF2B5EF4-FFF2-40B4-BE49-F238E27FC236}">
                <a16:creationId xmlns:a16="http://schemas.microsoft.com/office/drawing/2014/main" id="{710B1409-E645-441D-8075-84910CFB5B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44" b="66806"/>
          <a:stretch/>
        </p:blipFill>
        <p:spPr>
          <a:xfrm>
            <a:off x="583532" y="5734050"/>
            <a:ext cx="1647669" cy="49530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21FAE99-070C-430D-82BB-DD80812D2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491" y="628650"/>
            <a:ext cx="1302497" cy="104199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ECD46211-A85C-4F51-95B8-B7B9BA2228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137352" y="779039"/>
            <a:ext cx="1173842" cy="849487"/>
          </a:xfrm>
          <a:prstGeom prst="rect">
            <a:avLst/>
          </a:prstGeom>
        </p:spPr>
      </p:pic>
      <p:sp>
        <p:nvSpPr>
          <p:cNvPr id="10" name="مربع نص 9">
            <a:extLst>
              <a:ext uri="{FF2B5EF4-FFF2-40B4-BE49-F238E27FC236}">
                <a16:creationId xmlns:a16="http://schemas.microsoft.com/office/drawing/2014/main" id="{54FB29B5-2A4D-4EBA-94DD-77905218A5FD}"/>
              </a:ext>
            </a:extLst>
          </p:cNvPr>
          <p:cNvSpPr txBox="1"/>
          <p:nvPr/>
        </p:nvSpPr>
        <p:spPr>
          <a:xfrm>
            <a:off x="9991029" y="811026"/>
            <a:ext cx="1466488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>
                <a:solidFill>
                  <a:schemeClr val="accent4">
                    <a:lumMod val="50000"/>
                  </a:schemeClr>
                </a:solidFill>
                <a:latin typeface="Aldhabi" panose="01000000000000000000" pitchFamily="2" charset="-78"/>
                <a:cs typeface="Aldhabi" panose="01000000000000000000" pitchFamily="2" charset="-78"/>
              </a:rPr>
              <a:t>أتأكد</a:t>
            </a:r>
            <a:endParaRPr lang="ar-SA" sz="7200" dirty="0">
              <a:solidFill>
                <a:schemeClr val="accent4">
                  <a:lumMod val="50000"/>
                </a:schemeClr>
              </a:solidFill>
              <a:latin typeface="Aldhabi" panose="01000000000000000000" pitchFamily="2" charset="-78"/>
              <a:cs typeface="Aldhabi" panose="01000000000000000000" pitchFamily="2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321C-C7D6-44F0-8615-895D8B2162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852" y="1055355"/>
            <a:ext cx="817500" cy="817500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A55F7DB6-E050-4115-B6A8-2CA1878477E4}"/>
              </a:ext>
            </a:extLst>
          </p:cNvPr>
          <p:cNvSpPr txBox="1"/>
          <p:nvPr/>
        </p:nvSpPr>
        <p:spPr>
          <a:xfrm>
            <a:off x="5188117" y="938816"/>
            <a:ext cx="362055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أجد ناتج الجمع مستعملاً:</a:t>
            </a:r>
            <a:endParaRPr lang="ar-SA" sz="60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grpSp>
        <p:nvGrpSpPr>
          <p:cNvPr id="14" name="مجموعة 13">
            <a:extLst>
              <a:ext uri="{FF2B5EF4-FFF2-40B4-BE49-F238E27FC236}">
                <a16:creationId xmlns:a16="http://schemas.microsoft.com/office/drawing/2014/main" id="{E3022EAF-7B45-42CB-AA0F-2FE09E88CD20}"/>
              </a:ext>
            </a:extLst>
          </p:cNvPr>
          <p:cNvGrpSpPr/>
          <p:nvPr/>
        </p:nvGrpSpPr>
        <p:grpSpPr>
          <a:xfrm rot="16200000">
            <a:off x="4294292" y="509122"/>
            <a:ext cx="213156" cy="1543690"/>
            <a:chOff x="3278249" y="1981640"/>
            <a:chExt cx="213156" cy="1543690"/>
          </a:xfrm>
        </p:grpSpPr>
        <p:sp>
          <p:nvSpPr>
            <p:cNvPr id="15" name="مكعب 14">
              <a:extLst>
                <a:ext uri="{FF2B5EF4-FFF2-40B4-BE49-F238E27FC236}">
                  <a16:creationId xmlns:a16="http://schemas.microsoft.com/office/drawing/2014/main" id="{C65B0946-77A5-4E37-A204-233C0B3BB250}"/>
                </a:ext>
              </a:extLst>
            </p:cNvPr>
            <p:cNvSpPr/>
            <p:nvPr/>
          </p:nvSpPr>
          <p:spPr>
            <a:xfrm flipH="1">
              <a:off x="3279635" y="332544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مكعب 15">
              <a:extLst>
                <a:ext uri="{FF2B5EF4-FFF2-40B4-BE49-F238E27FC236}">
                  <a16:creationId xmlns:a16="http://schemas.microsoft.com/office/drawing/2014/main" id="{5670CF7E-6315-4631-B72F-6EFEDDB9FC33}"/>
                </a:ext>
              </a:extLst>
            </p:cNvPr>
            <p:cNvSpPr/>
            <p:nvPr/>
          </p:nvSpPr>
          <p:spPr>
            <a:xfrm flipH="1">
              <a:off x="3279634" y="3177798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مكعب 16">
              <a:extLst>
                <a:ext uri="{FF2B5EF4-FFF2-40B4-BE49-F238E27FC236}">
                  <a16:creationId xmlns:a16="http://schemas.microsoft.com/office/drawing/2014/main" id="{A43DD753-CE00-42D9-AD0D-B80CA095016F}"/>
                </a:ext>
              </a:extLst>
            </p:cNvPr>
            <p:cNvSpPr/>
            <p:nvPr/>
          </p:nvSpPr>
          <p:spPr>
            <a:xfrm flipH="1">
              <a:off x="3279134" y="302733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مكعب 17">
              <a:extLst>
                <a:ext uri="{FF2B5EF4-FFF2-40B4-BE49-F238E27FC236}">
                  <a16:creationId xmlns:a16="http://schemas.microsoft.com/office/drawing/2014/main" id="{7B97BB50-3B2C-45AC-AE4F-6721E6F7C72D}"/>
                </a:ext>
              </a:extLst>
            </p:cNvPr>
            <p:cNvSpPr/>
            <p:nvPr/>
          </p:nvSpPr>
          <p:spPr>
            <a:xfrm flipH="1">
              <a:off x="3279133" y="2879682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0" name="مكعب 19">
              <a:extLst>
                <a:ext uri="{FF2B5EF4-FFF2-40B4-BE49-F238E27FC236}">
                  <a16:creationId xmlns:a16="http://schemas.microsoft.com/office/drawing/2014/main" id="{CD9EB54F-EC05-486B-89FE-096D825ABDC9}"/>
                </a:ext>
              </a:extLst>
            </p:cNvPr>
            <p:cNvSpPr/>
            <p:nvPr/>
          </p:nvSpPr>
          <p:spPr>
            <a:xfrm flipH="1">
              <a:off x="3278752" y="272953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مكعب 20">
              <a:extLst>
                <a:ext uri="{FF2B5EF4-FFF2-40B4-BE49-F238E27FC236}">
                  <a16:creationId xmlns:a16="http://schemas.microsoft.com/office/drawing/2014/main" id="{C48E53A1-A2A9-4C12-8013-DA20E63116DD}"/>
                </a:ext>
              </a:extLst>
            </p:cNvPr>
            <p:cNvSpPr/>
            <p:nvPr/>
          </p:nvSpPr>
          <p:spPr>
            <a:xfrm flipH="1">
              <a:off x="3278751" y="2581881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مكعب 21">
              <a:extLst>
                <a:ext uri="{FF2B5EF4-FFF2-40B4-BE49-F238E27FC236}">
                  <a16:creationId xmlns:a16="http://schemas.microsoft.com/office/drawing/2014/main" id="{4D059455-1F73-4665-AB7D-A4D7B7AD9D07}"/>
                </a:ext>
              </a:extLst>
            </p:cNvPr>
            <p:cNvSpPr/>
            <p:nvPr/>
          </p:nvSpPr>
          <p:spPr>
            <a:xfrm flipH="1">
              <a:off x="3278251" y="243141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مكعب 22">
              <a:extLst>
                <a:ext uri="{FF2B5EF4-FFF2-40B4-BE49-F238E27FC236}">
                  <a16:creationId xmlns:a16="http://schemas.microsoft.com/office/drawing/2014/main" id="{A1FACC25-5746-4480-8216-393E0FFE35CA}"/>
                </a:ext>
              </a:extLst>
            </p:cNvPr>
            <p:cNvSpPr/>
            <p:nvPr/>
          </p:nvSpPr>
          <p:spPr>
            <a:xfrm flipH="1">
              <a:off x="3278250" y="2283765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4" name="مكعب 23">
              <a:extLst>
                <a:ext uri="{FF2B5EF4-FFF2-40B4-BE49-F238E27FC236}">
                  <a16:creationId xmlns:a16="http://schemas.microsoft.com/office/drawing/2014/main" id="{79AEE047-0F7D-45D2-AD28-25710D855818}"/>
                </a:ext>
              </a:extLst>
            </p:cNvPr>
            <p:cNvSpPr/>
            <p:nvPr/>
          </p:nvSpPr>
          <p:spPr>
            <a:xfrm flipH="1">
              <a:off x="3278250" y="212929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مكعب 24">
              <a:extLst>
                <a:ext uri="{FF2B5EF4-FFF2-40B4-BE49-F238E27FC236}">
                  <a16:creationId xmlns:a16="http://schemas.microsoft.com/office/drawing/2014/main" id="{85C9B21D-17A1-4B0A-BB48-7FBC38D7AAEC}"/>
                </a:ext>
              </a:extLst>
            </p:cNvPr>
            <p:cNvSpPr/>
            <p:nvPr/>
          </p:nvSpPr>
          <p:spPr>
            <a:xfrm flipH="1">
              <a:off x="3278249" y="1981640"/>
              <a:ext cx="211770" cy="199882"/>
            </a:xfrm>
            <a:prstGeom prst="cube">
              <a:avLst/>
            </a:prstGeom>
            <a:solidFill>
              <a:srgbClr val="FFC000"/>
            </a:solidFill>
            <a:ln w="3175">
              <a:solidFill>
                <a:srgbClr val="FFB31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marL="0" marR="0" lvl="0" indent="0" algn="ct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6" name="مستطيل 25">
            <a:extLst>
              <a:ext uri="{FF2B5EF4-FFF2-40B4-BE49-F238E27FC236}">
                <a16:creationId xmlns:a16="http://schemas.microsoft.com/office/drawing/2014/main" id="{6E3005FF-E8D7-4010-9F9D-2B27079FA813}"/>
              </a:ext>
            </a:extLst>
          </p:cNvPr>
          <p:cNvSpPr/>
          <p:nvPr/>
        </p:nvSpPr>
        <p:spPr>
          <a:xfrm>
            <a:off x="10841233" y="2498783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3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مستطيل: زوايا مستديرة 26">
            <a:extLst>
              <a:ext uri="{FF2B5EF4-FFF2-40B4-BE49-F238E27FC236}">
                <a16:creationId xmlns:a16="http://schemas.microsoft.com/office/drawing/2014/main" id="{767FE031-3A1D-42C9-8081-BA481EB43E42}"/>
              </a:ext>
            </a:extLst>
          </p:cNvPr>
          <p:cNvSpPr/>
          <p:nvPr/>
        </p:nvSpPr>
        <p:spPr>
          <a:xfrm>
            <a:off x="2068173" y="5171420"/>
            <a:ext cx="828863" cy="562630"/>
          </a:xfrm>
          <a:custGeom>
            <a:avLst/>
            <a:gdLst>
              <a:gd name="connsiteX0" fmla="*/ 0 w 828863"/>
              <a:gd name="connsiteY0" fmla="*/ 281315 h 562630"/>
              <a:gd name="connsiteX1" fmla="*/ 281315 w 828863"/>
              <a:gd name="connsiteY1" fmla="*/ 0 h 562630"/>
              <a:gd name="connsiteX2" fmla="*/ 547548 w 828863"/>
              <a:gd name="connsiteY2" fmla="*/ 0 h 562630"/>
              <a:gd name="connsiteX3" fmla="*/ 828863 w 828863"/>
              <a:gd name="connsiteY3" fmla="*/ 281315 h 562630"/>
              <a:gd name="connsiteX4" fmla="*/ 828863 w 828863"/>
              <a:gd name="connsiteY4" fmla="*/ 281315 h 562630"/>
              <a:gd name="connsiteX5" fmla="*/ 547548 w 828863"/>
              <a:gd name="connsiteY5" fmla="*/ 562630 h 562630"/>
              <a:gd name="connsiteX6" fmla="*/ 281315 w 828863"/>
              <a:gd name="connsiteY6" fmla="*/ 562630 h 562630"/>
              <a:gd name="connsiteX7" fmla="*/ 0 w 828863"/>
              <a:gd name="connsiteY7" fmla="*/ 281315 h 562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8863" h="562630" fill="none" extrusionOk="0">
                <a:moveTo>
                  <a:pt x="0" y="281315"/>
                </a:moveTo>
                <a:cubicBezTo>
                  <a:pt x="3245" y="119615"/>
                  <a:pt x="135997" y="-19839"/>
                  <a:pt x="281315" y="0"/>
                </a:cubicBezTo>
                <a:cubicBezTo>
                  <a:pt x="368806" y="20515"/>
                  <a:pt x="443497" y="6739"/>
                  <a:pt x="547548" y="0"/>
                </a:cubicBezTo>
                <a:cubicBezTo>
                  <a:pt x="704214" y="-22041"/>
                  <a:pt x="803038" y="137376"/>
                  <a:pt x="828863" y="281315"/>
                </a:cubicBezTo>
                <a:lnTo>
                  <a:pt x="828863" y="281315"/>
                </a:lnTo>
                <a:cubicBezTo>
                  <a:pt x="847704" y="439772"/>
                  <a:pt x="715011" y="571167"/>
                  <a:pt x="547548" y="562630"/>
                </a:cubicBezTo>
                <a:cubicBezTo>
                  <a:pt x="444208" y="583804"/>
                  <a:pt x="356370" y="550481"/>
                  <a:pt x="281315" y="562630"/>
                </a:cubicBezTo>
                <a:cubicBezTo>
                  <a:pt x="135002" y="555262"/>
                  <a:pt x="2052" y="450806"/>
                  <a:pt x="0" y="281315"/>
                </a:cubicBezTo>
                <a:close/>
              </a:path>
              <a:path w="828863" h="562630" stroke="0" extrusionOk="0">
                <a:moveTo>
                  <a:pt x="0" y="281315"/>
                </a:moveTo>
                <a:cubicBezTo>
                  <a:pt x="2184" y="132821"/>
                  <a:pt x="125140" y="8972"/>
                  <a:pt x="281315" y="0"/>
                </a:cubicBezTo>
                <a:cubicBezTo>
                  <a:pt x="345345" y="-2599"/>
                  <a:pt x="449749" y="3937"/>
                  <a:pt x="547548" y="0"/>
                </a:cubicBezTo>
                <a:cubicBezTo>
                  <a:pt x="703894" y="-4036"/>
                  <a:pt x="858053" y="125368"/>
                  <a:pt x="828863" y="281315"/>
                </a:cubicBezTo>
                <a:lnTo>
                  <a:pt x="828863" y="281315"/>
                </a:lnTo>
                <a:cubicBezTo>
                  <a:pt x="837898" y="428203"/>
                  <a:pt x="699816" y="542011"/>
                  <a:pt x="547548" y="562630"/>
                </a:cubicBezTo>
                <a:cubicBezTo>
                  <a:pt x="479618" y="584732"/>
                  <a:pt x="341786" y="546901"/>
                  <a:pt x="281315" y="562630"/>
                </a:cubicBezTo>
                <a:cubicBezTo>
                  <a:pt x="118531" y="554500"/>
                  <a:pt x="-3968" y="460485"/>
                  <a:pt x="0" y="28131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sd="4268037417">
                  <a:prstGeom prst="roundRect">
                    <a:avLst>
                      <a:gd name="adj" fmla="val 5000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ar-SA" sz="2000" b="1" dirty="0">
                <a:ln/>
                <a:solidFill>
                  <a:schemeClr val="accent4">
                    <a:lumMod val="50000"/>
                  </a:schemeClr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10</a:t>
            </a:r>
            <a:endParaRPr lang="ar-SA" sz="4400" b="1" cap="none" spc="0" dirty="0">
              <a:ln/>
              <a:solidFill>
                <a:schemeClr val="accent4">
                  <a:lumMod val="50000"/>
                </a:schemeClr>
              </a:solidFill>
              <a:effectLst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6" name="مربع نص 95">
            <a:extLst>
              <a:ext uri="{FF2B5EF4-FFF2-40B4-BE49-F238E27FC236}">
                <a16:creationId xmlns:a16="http://schemas.microsoft.com/office/drawing/2014/main" id="{9BBB4B75-CA5E-4683-B77F-5566A2BAC7C6}"/>
              </a:ext>
            </a:extLst>
          </p:cNvPr>
          <p:cNvSpPr txBox="1"/>
          <p:nvPr/>
        </p:nvSpPr>
        <p:spPr>
          <a:xfrm>
            <a:off x="5974747" y="2443760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+ 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4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7" name="مربع نص 96">
            <a:extLst>
              <a:ext uri="{FF2B5EF4-FFF2-40B4-BE49-F238E27FC236}">
                <a16:creationId xmlns:a16="http://schemas.microsoft.com/office/drawing/2014/main" id="{6C089995-FED0-470F-B245-72E9976ECF2D}"/>
              </a:ext>
            </a:extLst>
          </p:cNvPr>
          <p:cNvSpPr txBox="1"/>
          <p:nvPr/>
        </p:nvSpPr>
        <p:spPr>
          <a:xfrm>
            <a:off x="6904662" y="3084121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+ 40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8" name="مستطيل 97">
            <a:extLst>
              <a:ext uri="{FF2B5EF4-FFF2-40B4-BE49-F238E27FC236}">
                <a16:creationId xmlns:a16="http://schemas.microsoft.com/office/drawing/2014/main" id="{AE1C5160-8346-4C48-BD68-AF089EA9153D}"/>
              </a:ext>
            </a:extLst>
          </p:cNvPr>
          <p:cNvSpPr/>
          <p:nvPr/>
        </p:nvSpPr>
        <p:spPr>
          <a:xfrm>
            <a:off x="5303828" y="2488410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4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5" name="مربع نص 164">
            <a:extLst>
              <a:ext uri="{FF2B5EF4-FFF2-40B4-BE49-F238E27FC236}">
                <a16:creationId xmlns:a16="http://schemas.microsoft.com/office/drawing/2014/main" id="{D29A92FF-BCD8-4633-9A95-30DB512C885C}"/>
              </a:ext>
            </a:extLst>
          </p:cNvPr>
          <p:cNvSpPr txBox="1"/>
          <p:nvPr/>
        </p:nvSpPr>
        <p:spPr>
          <a:xfrm>
            <a:off x="435365" y="2488410"/>
            <a:ext cx="486125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2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+ </a:t>
            </a:r>
            <a:r>
              <a:rPr lang="ar-SA" sz="3200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3</a:t>
            </a:r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 عشرات = ....... عشرات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6" name="مربع نص 165">
            <a:extLst>
              <a:ext uri="{FF2B5EF4-FFF2-40B4-BE49-F238E27FC236}">
                <a16:creationId xmlns:a16="http://schemas.microsoft.com/office/drawing/2014/main" id="{90FB6347-6460-48A3-AE3A-96E7702E8451}"/>
              </a:ext>
            </a:extLst>
          </p:cNvPr>
          <p:cNvSpPr txBox="1"/>
          <p:nvPr/>
        </p:nvSpPr>
        <p:spPr>
          <a:xfrm>
            <a:off x="1346367" y="3133076"/>
            <a:ext cx="258478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+ 30 = ....... 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67" name="مستطيل 166">
            <a:extLst>
              <a:ext uri="{FF2B5EF4-FFF2-40B4-BE49-F238E27FC236}">
                <a16:creationId xmlns:a16="http://schemas.microsoft.com/office/drawing/2014/main" id="{6F7AB72E-F24F-4A5E-842A-3B8A0C2CC43F}"/>
              </a:ext>
            </a:extLst>
          </p:cNvPr>
          <p:cNvSpPr/>
          <p:nvPr/>
        </p:nvSpPr>
        <p:spPr>
          <a:xfrm>
            <a:off x="10841233" y="4305968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5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68" name="مربع نص 167">
            <a:extLst>
              <a:ext uri="{FF2B5EF4-FFF2-40B4-BE49-F238E27FC236}">
                <a16:creationId xmlns:a16="http://schemas.microsoft.com/office/drawing/2014/main" id="{A6DDADBB-70E4-4B21-A2FB-6FC3730E3E78}"/>
              </a:ext>
            </a:extLst>
          </p:cNvPr>
          <p:cNvSpPr txBox="1"/>
          <p:nvPr/>
        </p:nvSpPr>
        <p:spPr>
          <a:xfrm>
            <a:off x="8972517" y="4250945"/>
            <a:ext cx="1863488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30 + 50 =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0" name="مستطيل 169">
            <a:extLst>
              <a:ext uri="{FF2B5EF4-FFF2-40B4-BE49-F238E27FC236}">
                <a16:creationId xmlns:a16="http://schemas.microsoft.com/office/drawing/2014/main" id="{96748FE3-64A6-4F5D-9272-8326DC774286}"/>
              </a:ext>
            </a:extLst>
          </p:cNvPr>
          <p:cNvSpPr/>
          <p:nvPr/>
        </p:nvSpPr>
        <p:spPr>
          <a:xfrm>
            <a:off x="5303828" y="4295595"/>
            <a:ext cx="522752" cy="474731"/>
          </a:xfrm>
          <a:prstGeom prst="rect">
            <a:avLst/>
          </a:prstGeom>
          <a:solidFill>
            <a:srgbClr val="ABC06E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A" dirty="0">
                <a:solidFill>
                  <a:prstClr val="white"/>
                </a:solidFill>
                <a:latin typeface="Calibri" panose="020F0502020204030204"/>
                <a:cs typeface="Arial" panose="020B0604020202020204" pitchFamily="34" charset="0"/>
              </a:rPr>
              <a:t>6</a:t>
            </a:r>
            <a:endParaRPr kumimoji="0" lang="ar-SA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71" name="مربع نص 170">
            <a:extLst>
              <a:ext uri="{FF2B5EF4-FFF2-40B4-BE49-F238E27FC236}">
                <a16:creationId xmlns:a16="http://schemas.microsoft.com/office/drawing/2014/main" id="{48655561-E16B-436A-8611-9D2B36BA6C1B}"/>
              </a:ext>
            </a:extLst>
          </p:cNvPr>
          <p:cNvSpPr txBox="1"/>
          <p:nvPr/>
        </p:nvSpPr>
        <p:spPr>
          <a:xfrm>
            <a:off x="3433135" y="4295595"/>
            <a:ext cx="1863487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20 + 20 =</a:t>
            </a:r>
            <a:endParaRPr lang="ar-SA" sz="4800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173" name="مستطيل 172">
            <a:extLst>
              <a:ext uri="{FF2B5EF4-FFF2-40B4-BE49-F238E27FC236}">
                <a16:creationId xmlns:a16="http://schemas.microsoft.com/office/drawing/2014/main" id="{6CA8522D-90C3-47E3-A938-29FFF927B7A4}"/>
              </a:ext>
            </a:extLst>
          </p:cNvPr>
          <p:cNvSpPr/>
          <p:nvPr/>
        </p:nvSpPr>
        <p:spPr>
          <a:xfrm>
            <a:off x="7204202" y="2209746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</a:t>
            </a:r>
          </a:p>
        </p:txBody>
      </p:sp>
      <p:sp>
        <p:nvSpPr>
          <p:cNvPr id="174" name="مستطيل 173">
            <a:extLst>
              <a:ext uri="{FF2B5EF4-FFF2-40B4-BE49-F238E27FC236}">
                <a16:creationId xmlns:a16="http://schemas.microsoft.com/office/drawing/2014/main" id="{0262A96A-AA6C-4E68-821D-02E525D0A685}"/>
              </a:ext>
            </a:extLst>
          </p:cNvPr>
          <p:cNvSpPr/>
          <p:nvPr/>
        </p:nvSpPr>
        <p:spPr>
          <a:xfrm>
            <a:off x="7009436" y="2917371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70</a:t>
            </a:r>
          </a:p>
        </p:txBody>
      </p:sp>
      <p:sp>
        <p:nvSpPr>
          <p:cNvPr id="175" name="مستطيل 174">
            <a:extLst>
              <a:ext uri="{FF2B5EF4-FFF2-40B4-BE49-F238E27FC236}">
                <a16:creationId xmlns:a16="http://schemas.microsoft.com/office/drawing/2014/main" id="{EA3917D6-B162-41F4-A1C4-FFFA10B68233}"/>
              </a:ext>
            </a:extLst>
          </p:cNvPr>
          <p:cNvSpPr/>
          <p:nvPr/>
        </p:nvSpPr>
        <p:spPr>
          <a:xfrm>
            <a:off x="1576680" y="2285969"/>
            <a:ext cx="5741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</a:t>
            </a:r>
          </a:p>
        </p:txBody>
      </p:sp>
      <p:sp>
        <p:nvSpPr>
          <p:cNvPr id="176" name="مستطيل 175">
            <a:extLst>
              <a:ext uri="{FF2B5EF4-FFF2-40B4-BE49-F238E27FC236}">
                <a16:creationId xmlns:a16="http://schemas.microsoft.com/office/drawing/2014/main" id="{D2C62701-6CEC-400A-BA9D-921978CAA60C}"/>
              </a:ext>
            </a:extLst>
          </p:cNvPr>
          <p:cNvSpPr/>
          <p:nvPr/>
        </p:nvSpPr>
        <p:spPr>
          <a:xfrm>
            <a:off x="1494447" y="2967617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50</a:t>
            </a:r>
          </a:p>
        </p:txBody>
      </p:sp>
      <p:sp>
        <p:nvSpPr>
          <p:cNvPr id="177" name="مستطيل 176">
            <a:extLst>
              <a:ext uri="{FF2B5EF4-FFF2-40B4-BE49-F238E27FC236}">
                <a16:creationId xmlns:a16="http://schemas.microsoft.com/office/drawing/2014/main" id="{A74C46FA-FA85-4E44-9A40-CFAE7FDFF68A}"/>
              </a:ext>
            </a:extLst>
          </p:cNvPr>
          <p:cNvSpPr/>
          <p:nvPr/>
        </p:nvSpPr>
        <p:spPr>
          <a:xfrm>
            <a:off x="8341634" y="4071295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80</a:t>
            </a:r>
          </a:p>
        </p:txBody>
      </p:sp>
      <p:sp>
        <p:nvSpPr>
          <p:cNvPr id="178" name="مستطيل 177">
            <a:extLst>
              <a:ext uri="{FF2B5EF4-FFF2-40B4-BE49-F238E27FC236}">
                <a16:creationId xmlns:a16="http://schemas.microsoft.com/office/drawing/2014/main" id="{1EF0E7F8-091E-4BEF-8444-FDD57D7AEF7F}"/>
              </a:ext>
            </a:extLst>
          </p:cNvPr>
          <p:cNvSpPr/>
          <p:nvPr/>
        </p:nvSpPr>
        <p:spPr>
          <a:xfrm>
            <a:off x="2897036" y="4069519"/>
            <a:ext cx="963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ar-SA" sz="5400" b="1" cap="none" spc="0" dirty="0">
                <a:ln/>
                <a:solidFill>
                  <a:srgbClr val="00B0F0"/>
                </a:solidFill>
                <a:effectLst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406946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/>
      <p:bldP spid="174" grpId="0"/>
      <p:bldP spid="175" grpId="0"/>
      <p:bldP spid="176" grpId="0"/>
      <p:bldP spid="177" grpId="0"/>
      <p:bldP spid="178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63241CC8-193C-4B59-BF4F-F1CAFD86D704}">
  <we:reference id="wa104380121" version="2.0.0.0" store="ar-SA" storeType="OMEX"/>
  <we:alternateReferences>
    <we:reference id="WA104380121" version="2.0.0.0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4887</TotalTime>
  <Words>380</Words>
  <Application>Microsoft Office PowerPoint</Application>
  <PresentationFormat>شاشة عريضة</PresentationFormat>
  <Paragraphs>171</Paragraphs>
  <Slides>14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21" baseType="lpstr">
      <vt:lpstr>(A) Arslan Wessam B</vt:lpstr>
      <vt:lpstr>Aldhabi</vt:lpstr>
      <vt:lpstr>Arial</vt:lpstr>
      <vt:lpstr>Calibri</vt:lpstr>
      <vt:lpstr>Calibri Light</vt:lpstr>
      <vt:lpstr>Traditional Arabic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Mubarkah -- --</dc:creator>
  <cp:lastModifiedBy>Mubarkah -- --</cp:lastModifiedBy>
  <cp:revision>17</cp:revision>
  <dcterms:created xsi:type="dcterms:W3CDTF">2021-12-03T21:36:55Z</dcterms:created>
  <dcterms:modified xsi:type="dcterms:W3CDTF">2022-12-04T17:39:24Z</dcterms:modified>
</cp:coreProperties>
</file>