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  <a:srgbClr val="D5F4FF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194" d="100"/>
          <a:sy n="194" d="100"/>
        </p:scale>
        <p:origin x="110" y="-2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خطة علاجية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3044707" y="172148"/>
            <a:ext cx="6102585" cy="370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للصف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الثاني 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1445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597135" y="6682344"/>
            <a:ext cx="1096410" cy="141604"/>
            <a:chOff x="6427807" y="3390162"/>
            <a:chExt cx="2467079" cy="186091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6714" y="94144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1133" y="99606"/>
            <a:ext cx="852951" cy="426476"/>
          </a:xfrm>
          <a:prstGeom prst="rect">
            <a:avLst/>
          </a:prstGeom>
        </p:spPr>
      </p:pic>
      <p:grpSp>
        <p:nvGrpSpPr>
          <p:cNvPr id="265" name="مجموعة 118">
            <a:extLst>
              <a:ext uri="{FF2B5EF4-FFF2-40B4-BE49-F238E27FC236}">
                <a16:creationId xmlns:a16="http://schemas.microsoft.com/office/drawing/2014/main" id="{4108EB67-0173-499B-AB3B-1CB29F7497B3}"/>
              </a:ext>
            </a:extLst>
          </p:cNvPr>
          <p:cNvGrpSpPr/>
          <p:nvPr/>
        </p:nvGrpSpPr>
        <p:grpSpPr>
          <a:xfrm>
            <a:off x="6284772" y="780999"/>
            <a:ext cx="2887299" cy="1331772"/>
            <a:chOff x="2800858" y="1181846"/>
            <a:chExt cx="3006621" cy="1572524"/>
          </a:xfrm>
        </p:grpSpPr>
        <p:grpSp>
          <p:nvGrpSpPr>
            <p:cNvPr id="266" name="مجموعة 119">
              <a:extLst>
                <a:ext uri="{FF2B5EF4-FFF2-40B4-BE49-F238E27FC236}">
                  <a16:creationId xmlns:a16="http://schemas.microsoft.com/office/drawing/2014/main" id="{DF51D6D9-B3D8-433D-BCE3-6CCB9A96233F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278" name="مجموعة 129">
                <a:extLst>
                  <a:ext uri="{FF2B5EF4-FFF2-40B4-BE49-F238E27FC236}">
                    <a16:creationId xmlns:a16="http://schemas.microsoft.com/office/drawing/2014/main" id="{A99BFAA6-30D1-4449-9461-3AAFFAE165D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280" name="مجموعة 131">
                  <a:extLst>
                    <a:ext uri="{FF2B5EF4-FFF2-40B4-BE49-F238E27FC236}">
                      <a16:creationId xmlns:a16="http://schemas.microsoft.com/office/drawing/2014/main" id="{E7FCAEEF-AF00-4BF1-8BBE-9F40F74009E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289" name="مستطيل 8">
                    <a:extLst>
                      <a:ext uri="{FF2B5EF4-FFF2-40B4-BE49-F238E27FC236}">
                        <a16:creationId xmlns:a16="http://schemas.microsoft.com/office/drawing/2014/main" id="{98BE46F3-1078-4131-969F-D514F8B5EB8D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290" name="رابط مستقيم 134">
                    <a:extLst>
                      <a:ext uri="{FF2B5EF4-FFF2-40B4-BE49-F238E27FC236}">
                        <a16:creationId xmlns:a16="http://schemas.microsoft.com/office/drawing/2014/main" id="{3C89ED2B-17AA-4F65-A533-E42A23F1B3D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رابط مستقيم 135">
                    <a:extLst>
                      <a:ext uri="{FF2B5EF4-FFF2-40B4-BE49-F238E27FC236}">
                        <a16:creationId xmlns:a16="http://schemas.microsoft.com/office/drawing/2014/main" id="{C57F27CB-2DDC-46FA-A8E4-53D1023591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رابط مستقيم 136">
                    <a:extLst>
                      <a:ext uri="{FF2B5EF4-FFF2-40B4-BE49-F238E27FC236}">
                        <a16:creationId xmlns:a16="http://schemas.microsoft.com/office/drawing/2014/main" id="{88104593-61BF-4EFF-A5A9-B3889787220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1" name="رابط مستقيم 132">
                  <a:extLst>
                    <a:ext uri="{FF2B5EF4-FFF2-40B4-BE49-F238E27FC236}">
                      <a16:creationId xmlns:a16="http://schemas.microsoft.com/office/drawing/2014/main" id="{247C184F-24C9-4FDE-B1F4-0F3182A08D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مستطيل: زوايا مستديرة 130">
                <a:extLst>
                  <a:ext uri="{FF2B5EF4-FFF2-40B4-BE49-F238E27FC236}">
                    <a16:creationId xmlns:a16="http://schemas.microsoft.com/office/drawing/2014/main" id="{A218C601-4B10-4B9D-A624-7B00D12C02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 11-2  الى 15-2 </a:t>
                </a:r>
              </a:p>
            </p:txBody>
          </p:sp>
        </p:grpSp>
        <p:sp>
          <p:nvSpPr>
            <p:cNvPr id="267" name="مربع نص 120">
              <a:extLst>
                <a:ext uri="{FF2B5EF4-FFF2-40B4-BE49-F238E27FC236}">
                  <a16:creationId xmlns:a16="http://schemas.microsoft.com/office/drawing/2014/main" id="{09E51FDD-FC36-4ED2-9074-50F661064A35}"/>
                </a:ext>
              </a:extLst>
            </p:cNvPr>
            <p:cNvSpPr txBox="1"/>
            <p:nvPr/>
          </p:nvSpPr>
          <p:spPr>
            <a:xfrm>
              <a:off x="2800858" y="1795945"/>
              <a:ext cx="279680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حاجات المخلوقات </a:t>
              </a:r>
              <a:r>
                <a:rPr lang="ar-SA" sz="1000" b="1" dirty="0">
                  <a:latin typeface="Lotus-Light"/>
                </a:rPr>
                <a:t>الحية </a:t>
              </a:r>
              <a:r>
                <a:rPr lang="ar-SA" sz="1000" b="1" i="0" u="none" strike="noStrike" baseline="0" dirty="0">
                  <a:latin typeface="Lotus-Light"/>
                </a:rPr>
                <a:t>التهيئة الاستكشاف    30 – 31  </a:t>
              </a:r>
            </a:p>
          </p:txBody>
        </p:sp>
        <p:sp>
          <p:nvSpPr>
            <p:cNvPr id="268" name="مربع نص 121">
              <a:extLst>
                <a:ext uri="{FF2B5EF4-FFF2-40B4-BE49-F238E27FC236}">
                  <a16:creationId xmlns:a16="http://schemas.microsoft.com/office/drawing/2014/main" id="{81E98BD7-0B17-401E-BCAF-87E8234AABE9}"/>
                </a:ext>
              </a:extLst>
            </p:cNvPr>
            <p:cNvSpPr txBox="1"/>
            <p:nvPr/>
          </p:nvSpPr>
          <p:spPr>
            <a:xfrm>
              <a:off x="2824058" y="2143281"/>
              <a:ext cx="2773600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حاجات المخلوقات الحية                       32 – 33 </a:t>
              </a:r>
            </a:p>
          </p:txBody>
        </p:sp>
        <p:sp>
          <p:nvSpPr>
            <p:cNvPr id="269" name="مربع نص 124">
              <a:extLst>
                <a:ext uri="{FF2B5EF4-FFF2-40B4-BE49-F238E27FC236}">
                  <a16:creationId xmlns:a16="http://schemas.microsoft.com/office/drawing/2014/main" id="{541E3A2C-52AC-4B28-AB7E-6A413E034B60}"/>
                </a:ext>
              </a:extLst>
            </p:cNvPr>
            <p:cNvSpPr txBox="1"/>
            <p:nvPr/>
          </p:nvSpPr>
          <p:spPr>
            <a:xfrm>
              <a:off x="2897152" y="1438220"/>
              <a:ext cx="2910327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و الحيوانات </a:t>
              </a:r>
            </a:p>
          </p:txBody>
        </p:sp>
        <p:sp>
          <p:nvSpPr>
            <p:cNvPr id="275" name="مربع نص 126">
              <a:extLst>
                <a:ext uri="{FF2B5EF4-FFF2-40B4-BE49-F238E27FC236}">
                  <a16:creationId xmlns:a16="http://schemas.microsoft.com/office/drawing/2014/main" id="{1885BB3D-4995-4718-A7EE-036A98403A4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6" name="مربع نص 127">
              <a:extLst>
                <a:ext uri="{FF2B5EF4-FFF2-40B4-BE49-F238E27FC236}">
                  <a16:creationId xmlns:a16="http://schemas.microsoft.com/office/drawing/2014/main" id="{6B3BAE56-01AE-49F3-B2F0-B05BAA3FF63D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7" name="مربع نص 307">
              <a:extLst>
                <a:ext uri="{FF2B5EF4-FFF2-40B4-BE49-F238E27FC236}">
                  <a16:creationId xmlns:a16="http://schemas.microsoft.com/office/drawing/2014/main" id="{02AD143E-ADF5-4BA1-AFD2-88AAA75AD13A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6" name="مربع نص 121">
              <a:extLst>
                <a:ext uri="{FF2B5EF4-FFF2-40B4-BE49-F238E27FC236}">
                  <a16:creationId xmlns:a16="http://schemas.microsoft.com/office/drawing/2014/main" id="{C32E9781-2DF6-45D9-A059-34DA25B02D54}"/>
                </a:ext>
              </a:extLst>
            </p:cNvPr>
            <p:cNvSpPr txBox="1"/>
            <p:nvPr/>
          </p:nvSpPr>
          <p:spPr>
            <a:xfrm>
              <a:off x="2814406" y="2456846"/>
              <a:ext cx="2773600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تصنع النباتات غذائها - </a:t>
              </a:r>
              <a:r>
                <a:rPr lang="ar-SA" sz="1000" b="1" dirty="0">
                  <a:latin typeface="Lotus-Light"/>
                </a:rPr>
                <a:t>أفكر و أتحدث    34 – 35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</p:grpSp>
      <p:grpSp>
        <p:nvGrpSpPr>
          <p:cNvPr id="293" name="مجموعة 118">
            <a:extLst>
              <a:ext uri="{FF2B5EF4-FFF2-40B4-BE49-F238E27FC236}">
                <a16:creationId xmlns:a16="http://schemas.microsoft.com/office/drawing/2014/main" id="{9F275FD3-18E6-4683-B42C-981A42B2EB1B}"/>
              </a:ext>
            </a:extLst>
          </p:cNvPr>
          <p:cNvGrpSpPr/>
          <p:nvPr/>
        </p:nvGrpSpPr>
        <p:grpSpPr>
          <a:xfrm>
            <a:off x="3099830" y="772104"/>
            <a:ext cx="2880402" cy="1331772"/>
            <a:chOff x="2800533" y="1181846"/>
            <a:chExt cx="2999440" cy="1572524"/>
          </a:xfrm>
        </p:grpSpPr>
        <p:grpSp>
          <p:nvGrpSpPr>
            <p:cNvPr id="294" name="مجموعة 119">
              <a:extLst>
                <a:ext uri="{FF2B5EF4-FFF2-40B4-BE49-F238E27FC236}">
                  <a16:creationId xmlns:a16="http://schemas.microsoft.com/office/drawing/2014/main" id="{24C61F66-AC86-4269-9752-8BF3931CFD81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01" name="مجموعة 129">
                <a:extLst>
                  <a:ext uri="{FF2B5EF4-FFF2-40B4-BE49-F238E27FC236}">
                    <a16:creationId xmlns:a16="http://schemas.microsoft.com/office/drawing/2014/main" id="{C6A6177F-DEC4-4898-9F47-C554CA195D86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03" name="مجموعة 131">
                  <a:extLst>
                    <a:ext uri="{FF2B5EF4-FFF2-40B4-BE49-F238E27FC236}">
                      <a16:creationId xmlns:a16="http://schemas.microsoft.com/office/drawing/2014/main" id="{0D9FDFE6-EE09-4822-933E-51E60B106DD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29" name="مستطيل 8">
                    <a:extLst>
                      <a:ext uri="{FF2B5EF4-FFF2-40B4-BE49-F238E27FC236}">
                        <a16:creationId xmlns:a16="http://schemas.microsoft.com/office/drawing/2014/main" id="{6D0BB30B-F4D1-4532-9691-A07463B00C06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30" name="رابط مستقيم 134">
                    <a:extLst>
                      <a:ext uri="{FF2B5EF4-FFF2-40B4-BE49-F238E27FC236}">
                        <a16:creationId xmlns:a16="http://schemas.microsoft.com/office/drawing/2014/main" id="{1962A486-9C91-4870-BB9C-27B7A76DC4B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رابط مستقيم 135">
                    <a:extLst>
                      <a:ext uri="{FF2B5EF4-FFF2-40B4-BE49-F238E27FC236}">
                        <a16:creationId xmlns:a16="http://schemas.microsoft.com/office/drawing/2014/main" id="{D10FFA1F-90C2-4BCC-AF35-D254393604D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رابط مستقيم 136">
                    <a:extLst>
                      <a:ext uri="{FF2B5EF4-FFF2-40B4-BE49-F238E27FC236}">
                        <a16:creationId xmlns:a16="http://schemas.microsoft.com/office/drawing/2014/main" id="{724496F6-F67B-4E65-BBFB-CEBBE7085C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رابط مستقيم 132">
                  <a:extLst>
                    <a:ext uri="{FF2B5EF4-FFF2-40B4-BE49-F238E27FC236}">
                      <a16:creationId xmlns:a16="http://schemas.microsoft.com/office/drawing/2014/main" id="{3E7CC63B-B1E9-4A05-8CC4-6B9F38BA0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2" name="مستطيل: زوايا مستديرة 130">
                <a:extLst>
                  <a:ext uri="{FF2B5EF4-FFF2-40B4-BE49-F238E27FC236}">
                    <a16:creationId xmlns:a16="http://schemas.microsoft.com/office/drawing/2014/main" id="{D7222833-DF78-48CE-9FEC-2007F42F376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95" name="مربع نص 120">
              <a:extLst>
                <a:ext uri="{FF2B5EF4-FFF2-40B4-BE49-F238E27FC236}">
                  <a16:creationId xmlns:a16="http://schemas.microsoft.com/office/drawing/2014/main" id="{86D1D127-AC5B-4B2B-B91B-88FDA8BA369F}"/>
                </a:ext>
              </a:extLst>
            </p:cNvPr>
            <p:cNvSpPr txBox="1"/>
            <p:nvPr/>
          </p:nvSpPr>
          <p:spPr>
            <a:xfrm>
              <a:off x="2800533" y="1809915"/>
              <a:ext cx="272883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النباتات تنتج نباتات جديدة </a:t>
              </a:r>
              <a:r>
                <a:rPr lang="ar-SA" sz="1000" b="1" dirty="0">
                  <a:latin typeface="Lotus-Bold"/>
                </a:rPr>
                <a:t>-</a:t>
              </a:r>
              <a:r>
                <a:rPr lang="ar-SA" sz="1000" b="1" i="0" u="none" strike="noStrike" baseline="0" dirty="0">
                  <a:latin typeface="Lotus-Light"/>
                </a:rPr>
                <a:t> الاستكشاف    38 – 39 </a:t>
              </a:r>
            </a:p>
          </p:txBody>
        </p:sp>
        <p:sp>
          <p:nvSpPr>
            <p:cNvPr id="296" name="مربع نص 121">
              <a:extLst>
                <a:ext uri="{FF2B5EF4-FFF2-40B4-BE49-F238E27FC236}">
                  <a16:creationId xmlns:a16="http://schemas.microsoft.com/office/drawing/2014/main" id="{17B747FE-6128-41A6-830E-FF8FE83A1DA9}"/>
                </a:ext>
              </a:extLst>
            </p:cNvPr>
            <p:cNvSpPr txBox="1"/>
            <p:nvPr/>
          </p:nvSpPr>
          <p:spPr>
            <a:xfrm>
              <a:off x="2906432" y="2120513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من أين تأتي البذور                            40 </a:t>
              </a:r>
            </a:p>
          </p:txBody>
        </p:sp>
        <p:sp>
          <p:nvSpPr>
            <p:cNvPr id="297" name="مربع نص 124">
              <a:extLst>
                <a:ext uri="{FF2B5EF4-FFF2-40B4-BE49-F238E27FC236}">
                  <a16:creationId xmlns:a16="http://schemas.microsoft.com/office/drawing/2014/main" id="{2BFFB008-4DD9-4BAD-8E5E-52553F12EE84}"/>
                </a:ext>
              </a:extLst>
            </p:cNvPr>
            <p:cNvSpPr txBox="1"/>
            <p:nvPr/>
          </p:nvSpPr>
          <p:spPr>
            <a:xfrm>
              <a:off x="2881235" y="1475596"/>
              <a:ext cx="291873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و الحيوانات </a:t>
              </a:r>
            </a:p>
          </p:txBody>
        </p:sp>
        <p:sp>
          <p:nvSpPr>
            <p:cNvPr id="298" name="مربع نص 126">
              <a:extLst>
                <a:ext uri="{FF2B5EF4-FFF2-40B4-BE49-F238E27FC236}">
                  <a16:creationId xmlns:a16="http://schemas.microsoft.com/office/drawing/2014/main" id="{E7ED64F3-B962-4A0F-A305-3AEDC9F7458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99" name="مربع نص 127">
              <a:extLst>
                <a:ext uri="{FF2B5EF4-FFF2-40B4-BE49-F238E27FC236}">
                  <a16:creationId xmlns:a16="http://schemas.microsoft.com/office/drawing/2014/main" id="{6DDE41EE-54E2-4E41-B2C6-27EA9A0946FC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0" name="مربع نص 307">
              <a:extLst>
                <a:ext uri="{FF2B5EF4-FFF2-40B4-BE49-F238E27FC236}">
                  <a16:creationId xmlns:a16="http://schemas.microsoft.com/office/drawing/2014/main" id="{DEA46F4D-A71B-4E97-BDD3-37AC86FB578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7" name="مربع نص 121">
              <a:extLst>
                <a:ext uri="{FF2B5EF4-FFF2-40B4-BE49-F238E27FC236}">
                  <a16:creationId xmlns:a16="http://schemas.microsoft.com/office/drawing/2014/main" id="{3F4950BC-D5C8-4858-87E1-9ABEE4D4E23A}"/>
                </a:ext>
              </a:extLst>
            </p:cNvPr>
            <p:cNvSpPr txBox="1"/>
            <p:nvPr/>
          </p:nvSpPr>
          <p:spPr>
            <a:xfrm>
              <a:off x="2897150" y="2445169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تبدو البذور                               41 - 42</a:t>
              </a:r>
            </a:p>
          </p:txBody>
        </p:sp>
      </p:grpSp>
      <p:grpSp>
        <p:nvGrpSpPr>
          <p:cNvPr id="337" name="مجموعة 118">
            <a:extLst>
              <a:ext uri="{FF2B5EF4-FFF2-40B4-BE49-F238E27FC236}">
                <a16:creationId xmlns:a16="http://schemas.microsoft.com/office/drawing/2014/main" id="{9726D4DC-1515-47ED-9FE4-011D41642876}"/>
              </a:ext>
            </a:extLst>
          </p:cNvPr>
          <p:cNvGrpSpPr/>
          <p:nvPr/>
        </p:nvGrpSpPr>
        <p:grpSpPr>
          <a:xfrm>
            <a:off x="293287" y="760669"/>
            <a:ext cx="2789687" cy="1344080"/>
            <a:chOff x="2876850" y="1181846"/>
            <a:chExt cx="2904976" cy="1587058"/>
          </a:xfrm>
        </p:grpSpPr>
        <p:grpSp>
          <p:nvGrpSpPr>
            <p:cNvPr id="338" name="مجموعة 119">
              <a:extLst>
                <a:ext uri="{FF2B5EF4-FFF2-40B4-BE49-F238E27FC236}">
                  <a16:creationId xmlns:a16="http://schemas.microsoft.com/office/drawing/2014/main" id="{671BBE08-CD5B-4CF2-ADDA-1712862A38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46" name="مجموعة 129">
                <a:extLst>
                  <a:ext uri="{FF2B5EF4-FFF2-40B4-BE49-F238E27FC236}">
                    <a16:creationId xmlns:a16="http://schemas.microsoft.com/office/drawing/2014/main" id="{7AD35FEA-88C6-469F-A894-8D0470D006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48" name="مجموعة 131">
                  <a:extLst>
                    <a:ext uri="{FF2B5EF4-FFF2-40B4-BE49-F238E27FC236}">
                      <a16:creationId xmlns:a16="http://schemas.microsoft.com/office/drawing/2014/main" id="{D8B144CB-A285-4D28-B349-63F3FC4F4FA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50" name="مستطيل 8">
                    <a:extLst>
                      <a:ext uri="{FF2B5EF4-FFF2-40B4-BE49-F238E27FC236}">
                        <a16:creationId xmlns:a16="http://schemas.microsoft.com/office/drawing/2014/main" id="{7DEDACFB-72FE-4C22-8AC1-44EB16874428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51" name="رابط مستقيم 134">
                    <a:extLst>
                      <a:ext uri="{FF2B5EF4-FFF2-40B4-BE49-F238E27FC236}">
                        <a16:creationId xmlns:a16="http://schemas.microsoft.com/office/drawing/2014/main" id="{5BD3DB2A-F69D-47B9-AD0D-197F233782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رابط مستقيم 135">
                    <a:extLst>
                      <a:ext uri="{FF2B5EF4-FFF2-40B4-BE49-F238E27FC236}">
                        <a16:creationId xmlns:a16="http://schemas.microsoft.com/office/drawing/2014/main" id="{1D543973-244D-4D17-B517-11E690C8209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رابط مستقيم 136">
                    <a:extLst>
                      <a:ext uri="{FF2B5EF4-FFF2-40B4-BE49-F238E27FC236}">
                        <a16:creationId xmlns:a16="http://schemas.microsoft.com/office/drawing/2014/main" id="{DDAF67C3-5748-48F3-9054-ACF5CF471EB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رابط مستقيم 132">
                  <a:extLst>
                    <a:ext uri="{FF2B5EF4-FFF2-40B4-BE49-F238E27FC236}">
                      <a16:creationId xmlns:a16="http://schemas.microsoft.com/office/drawing/2014/main" id="{48089AFF-17F8-4D86-9431-8EF170BEF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7" name="مستطيل: زوايا مستديرة 130">
                <a:extLst>
                  <a:ext uri="{FF2B5EF4-FFF2-40B4-BE49-F238E27FC236}">
                    <a16:creationId xmlns:a16="http://schemas.microsoft.com/office/drawing/2014/main" id="{3CC6A9DC-6248-4F54-B5EC-3F567B92E5E3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339" name="مربع نص 120">
              <a:extLst>
                <a:ext uri="{FF2B5EF4-FFF2-40B4-BE49-F238E27FC236}">
                  <a16:creationId xmlns:a16="http://schemas.microsoft.com/office/drawing/2014/main" id="{AE2FC9E6-B703-48F7-9C65-B84FF23FA11C}"/>
                </a:ext>
              </a:extLst>
            </p:cNvPr>
            <p:cNvSpPr txBox="1"/>
            <p:nvPr/>
          </p:nvSpPr>
          <p:spPr>
            <a:xfrm>
              <a:off x="2876850" y="1791469"/>
              <a:ext cx="264222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تنمو البذور - </a:t>
              </a:r>
              <a:r>
                <a:rPr lang="ar-SA" sz="1000" b="1" dirty="0">
                  <a:latin typeface="Lotus-Light"/>
                </a:rPr>
                <a:t>أفكر و أتحدث</a:t>
              </a:r>
              <a:r>
                <a:rPr lang="ar-SA" sz="1000" b="1" i="0" u="none" strike="noStrike" baseline="0" dirty="0">
                  <a:latin typeface="Lotus-Light"/>
                </a:rPr>
                <a:t>          43 - 44</a:t>
              </a:r>
            </a:p>
          </p:txBody>
        </p:sp>
        <p:sp>
          <p:nvSpPr>
            <p:cNvPr id="340" name="مربع نص 121">
              <a:extLst>
                <a:ext uri="{FF2B5EF4-FFF2-40B4-BE49-F238E27FC236}">
                  <a16:creationId xmlns:a16="http://schemas.microsoft.com/office/drawing/2014/main" id="{E91BA61D-0E51-4A58-BBC9-BD920AF79345}"/>
                </a:ext>
              </a:extLst>
            </p:cNvPr>
            <p:cNvSpPr txBox="1"/>
            <p:nvPr/>
          </p:nvSpPr>
          <p:spPr>
            <a:xfrm>
              <a:off x="2917695" y="2119324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الأول – نموذج اختبار       46 - 49</a:t>
              </a:r>
            </a:p>
          </p:txBody>
        </p:sp>
        <p:sp>
          <p:nvSpPr>
            <p:cNvPr id="341" name="مربع نص 124">
              <a:extLst>
                <a:ext uri="{FF2B5EF4-FFF2-40B4-BE49-F238E27FC236}">
                  <a16:creationId xmlns:a16="http://schemas.microsoft.com/office/drawing/2014/main" id="{03B36E35-2475-4AD6-8C46-EFC9F633EDB2}"/>
                </a:ext>
              </a:extLst>
            </p:cNvPr>
            <p:cNvSpPr txBox="1"/>
            <p:nvPr/>
          </p:nvSpPr>
          <p:spPr>
            <a:xfrm>
              <a:off x="2876851" y="1483387"/>
              <a:ext cx="290497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و الحيوانات </a:t>
              </a:r>
            </a:p>
          </p:txBody>
        </p:sp>
        <p:sp>
          <p:nvSpPr>
            <p:cNvPr id="342" name="مربع نص 126">
              <a:extLst>
                <a:ext uri="{FF2B5EF4-FFF2-40B4-BE49-F238E27FC236}">
                  <a16:creationId xmlns:a16="http://schemas.microsoft.com/office/drawing/2014/main" id="{545AF181-A589-489D-814D-6F4E5246A387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4" name="مربع نص 127">
              <a:extLst>
                <a:ext uri="{FF2B5EF4-FFF2-40B4-BE49-F238E27FC236}">
                  <a16:creationId xmlns:a16="http://schemas.microsoft.com/office/drawing/2014/main" id="{9A1CB726-DC2D-4805-AE5E-01A9CDF4651A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5" name="مربع نص 307">
              <a:extLst>
                <a:ext uri="{FF2B5EF4-FFF2-40B4-BE49-F238E27FC236}">
                  <a16:creationId xmlns:a16="http://schemas.microsoft.com/office/drawing/2014/main" id="{E0EA8BBC-F0E4-4A3F-BE90-1E0141AA49C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8" name="مربع نص 121">
              <a:extLst>
                <a:ext uri="{FF2B5EF4-FFF2-40B4-BE49-F238E27FC236}">
                  <a16:creationId xmlns:a16="http://schemas.microsoft.com/office/drawing/2014/main" id="{A1B46DA3-B1D8-49E0-A5F6-769BDDB8191E}"/>
                </a:ext>
              </a:extLst>
            </p:cNvPr>
            <p:cNvSpPr txBox="1"/>
            <p:nvPr/>
          </p:nvSpPr>
          <p:spPr>
            <a:xfrm>
              <a:off x="2900595" y="247817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أهمية الزهرة                             32 - 33</a:t>
              </a:r>
            </a:p>
          </p:txBody>
        </p:sp>
      </p:grpSp>
      <p:grpSp>
        <p:nvGrpSpPr>
          <p:cNvPr id="354" name="مجموعة 118">
            <a:extLst>
              <a:ext uri="{FF2B5EF4-FFF2-40B4-BE49-F238E27FC236}">
                <a16:creationId xmlns:a16="http://schemas.microsoft.com/office/drawing/2014/main" id="{88C1D844-C7C1-4505-A6F2-32B2607D7D95}"/>
              </a:ext>
            </a:extLst>
          </p:cNvPr>
          <p:cNvGrpSpPr/>
          <p:nvPr/>
        </p:nvGrpSpPr>
        <p:grpSpPr>
          <a:xfrm>
            <a:off x="9147293" y="2193682"/>
            <a:ext cx="2895130" cy="1331772"/>
            <a:chOff x="2792703" y="1181846"/>
            <a:chExt cx="3014776" cy="1572524"/>
          </a:xfrm>
        </p:grpSpPr>
        <p:grpSp>
          <p:nvGrpSpPr>
            <p:cNvPr id="355" name="مجموعة 119">
              <a:extLst>
                <a:ext uri="{FF2B5EF4-FFF2-40B4-BE49-F238E27FC236}">
                  <a16:creationId xmlns:a16="http://schemas.microsoft.com/office/drawing/2014/main" id="{1F3E75E4-73C2-41F6-88F0-69A9E635DDA2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62" name="مجموعة 129">
                <a:extLst>
                  <a:ext uri="{FF2B5EF4-FFF2-40B4-BE49-F238E27FC236}">
                    <a16:creationId xmlns:a16="http://schemas.microsoft.com/office/drawing/2014/main" id="{BF760085-4B13-41EF-B267-2E8879F1F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64" name="مجموعة 131">
                  <a:extLst>
                    <a:ext uri="{FF2B5EF4-FFF2-40B4-BE49-F238E27FC236}">
                      <a16:creationId xmlns:a16="http://schemas.microsoft.com/office/drawing/2014/main" id="{1DA4E420-02FA-4F4A-A3ED-3C8C7D27F0F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66" name="مستطيل 8">
                    <a:extLst>
                      <a:ext uri="{FF2B5EF4-FFF2-40B4-BE49-F238E27FC236}">
                        <a16:creationId xmlns:a16="http://schemas.microsoft.com/office/drawing/2014/main" id="{519AAFAD-279E-4466-8F1C-473479231C6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67" name="رابط مستقيم 134">
                    <a:extLst>
                      <a:ext uri="{FF2B5EF4-FFF2-40B4-BE49-F238E27FC236}">
                        <a16:creationId xmlns:a16="http://schemas.microsoft.com/office/drawing/2014/main" id="{302CAFD7-31BF-421B-B6A1-B62DB12372D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رابط مستقيم 135">
                    <a:extLst>
                      <a:ext uri="{FF2B5EF4-FFF2-40B4-BE49-F238E27FC236}">
                        <a16:creationId xmlns:a16="http://schemas.microsoft.com/office/drawing/2014/main" id="{08F54892-0555-4A03-A8A5-55B2CF31002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رابط مستقيم 136">
                    <a:extLst>
                      <a:ext uri="{FF2B5EF4-FFF2-40B4-BE49-F238E27FC236}">
                        <a16:creationId xmlns:a16="http://schemas.microsoft.com/office/drawing/2014/main" id="{AC4ED65C-17BC-4987-A168-DC08CF96C23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5" name="رابط مستقيم 132">
                  <a:extLst>
                    <a:ext uri="{FF2B5EF4-FFF2-40B4-BE49-F238E27FC236}">
                      <a16:creationId xmlns:a16="http://schemas.microsoft.com/office/drawing/2014/main" id="{6E2D6821-F94B-45E9-AD55-E5D9741457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3" name="مستطيل: زوايا مستديرة 130">
                <a:extLst>
                  <a:ext uri="{FF2B5EF4-FFF2-40B4-BE49-F238E27FC236}">
                    <a16:creationId xmlns:a16="http://schemas.microsoft.com/office/drawing/2014/main" id="{1CF6D24C-B592-4982-A7F6-BA3B1ABE79B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الخامس   2-3  الى 6-3 </a:t>
                </a:r>
              </a:p>
            </p:txBody>
          </p:sp>
        </p:grpSp>
        <p:sp>
          <p:nvSpPr>
            <p:cNvPr id="356" name="مربع نص 120">
              <a:extLst>
                <a:ext uri="{FF2B5EF4-FFF2-40B4-BE49-F238E27FC236}">
                  <a16:creationId xmlns:a16="http://schemas.microsoft.com/office/drawing/2014/main" id="{EE68EFAC-8DD2-49D2-8A5F-AD5094C77205}"/>
                </a:ext>
              </a:extLst>
            </p:cNvPr>
            <p:cNvSpPr txBox="1"/>
            <p:nvPr/>
          </p:nvSpPr>
          <p:spPr>
            <a:xfrm>
              <a:off x="2792703" y="1795945"/>
              <a:ext cx="2797100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مجموعات الحيوانات – تهيئة واستكشاف      52 – 53 </a:t>
              </a:r>
            </a:p>
          </p:txBody>
        </p:sp>
        <p:sp>
          <p:nvSpPr>
            <p:cNvPr id="357" name="مربع نص 121">
              <a:extLst>
                <a:ext uri="{FF2B5EF4-FFF2-40B4-BE49-F238E27FC236}">
                  <a16:creationId xmlns:a16="http://schemas.microsoft.com/office/drawing/2014/main" id="{47CBDA02-8F2A-4FD9-B3AA-F0FFA990B2DC}"/>
                </a:ext>
              </a:extLst>
            </p:cNvPr>
            <p:cNvSpPr txBox="1"/>
            <p:nvPr/>
          </p:nvSpPr>
          <p:spPr>
            <a:xfrm>
              <a:off x="2909506" y="211444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358" name="مربع نص 124">
              <a:extLst>
                <a:ext uri="{FF2B5EF4-FFF2-40B4-BE49-F238E27FC236}">
                  <a16:creationId xmlns:a16="http://schemas.microsoft.com/office/drawing/2014/main" id="{A016D109-3838-4810-B49B-7E19C4B9243A}"/>
                </a:ext>
              </a:extLst>
            </p:cNvPr>
            <p:cNvSpPr txBox="1"/>
            <p:nvPr/>
          </p:nvSpPr>
          <p:spPr>
            <a:xfrm>
              <a:off x="2897151" y="1460713"/>
              <a:ext cx="291032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الحيوانات </a:t>
              </a:r>
            </a:p>
          </p:txBody>
        </p:sp>
        <p:sp>
          <p:nvSpPr>
            <p:cNvPr id="359" name="مربع نص 126">
              <a:extLst>
                <a:ext uri="{FF2B5EF4-FFF2-40B4-BE49-F238E27FC236}">
                  <a16:creationId xmlns:a16="http://schemas.microsoft.com/office/drawing/2014/main" id="{E4C4CAA6-3714-4C40-A174-0B4E9D64AA2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0" name="مربع نص 127">
              <a:extLst>
                <a:ext uri="{FF2B5EF4-FFF2-40B4-BE49-F238E27FC236}">
                  <a16:creationId xmlns:a16="http://schemas.microsoft.com/office/drawing/2014/main" id="{6A28DF5E-C0B4-4F91-9565-268DE95BF169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1" name="مربع نص 307">
              <a:extLst>
                <a:ext uri="{FF2B5EF4-FFF2-40B4-BE49-F238E27FC236}">
                  <a16:creationId xmlns:a16="http://schemas.microsoft.com/office/drawing/2014/main" id="{3E2DD687-09EB-4473-9641-AEF4AB04ED13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9" name="مربع نص 121">
              <a:extLst>
                <a:ext uri="{FF2B5EF4-FFF2-40B4-BE49-F238E27FC236}">
                  <a16:creationId xmlns:a16="http://schemas.microsoft.com/office/drawing/2014/main" id="{E24BCDCB-790A-4815-96FE-FC6DAA352016}"/>
                </a:ext>
              </a:extLst>
            </p:cNvPr>
            <p:cNvSpPr txBox="1"/>
            <p:nvPr/>
          </p:nvSpPr>
          <p:spPr>
            <a:xfrm>
              <a:off x="2858344" y="2115301"/>
              <a:ext cx="273312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تصنف الحيوانات في مجموعات          54 - 55</a:t>
              </a:r>
            </a:p>
          </p:txBody>
        </p:sp>
      </p:grpSp>
      <p:grpSp>
        <p:nvGrpSpPr>
          <p:cNvPr id="370" name="مجموعة 118">
            <a:extLst>
              <a:ext uri="{FF2B5EF4-FFF2-40B4-BE49-F238E27FC236}">
                <a16:creationId xmlns:a16="http://schemas.microsoft.com/office/drawing/2014/main" id="{05525292-B103-48BB-960B-3BBC9F458AA2}"/>
              </a:ext>
            </a:extLst>
          </p:cNvPr>
          <p:cNvGrpSpPr/>
          <p:nvPr/>
        </p:nvGrpSpPr>
        <p:grpSpPr>
          <a:xfrm>
            <a:off x="6377244" y="2190075"/>
            <a:ext cx="5456142" cy="1637104"/>
            <a:chOff x="2891797" y="1181846"/>
            <a:chExt cx="5681628" cy="1933052"/>
          </a:xfrm>
        </p:grpSpPr>
        <p:grpSp>
          <p:nvGrpSpPr>
            <p:cNvPr id="371" name="مجموعة 119">
              <a:extLst>
                <a:ext uri="{FF2B5EF4-FFF2-40B4-BE49-F238E27FC236}">
                  <a16:creationId xmlns:a16="http://schemas.microsoft.com/office/drawing/2014/main" id="{B89B12FB-A983-4567-A1B0-DC89C9F4BFD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78" name="مجموعة 129">
                <a:extLst>
                  <a:ext uri="{FF2B5EF4-FFF2-40B4-BE49-F238E27FC236}">
                    <a16:creationId xmlns:a16="http://schemas.microsoft.com/office/drawing/2014/main" id="{29DEDE08-F138-480C-AE1C-0AE96D754E7B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80" name="مجموعة 131">
                  <a:extLst>
                    <a:ext uri="{FF2B5EF4-FFF2-40B4-BE49-F238E27FC236}">
                      <a16:creationId xmlns:a16="http://schemas.microsoft.com/office/drawing/2014/main" id="{04123135-6A08-4FFE-94C5-64ACF0E7BA4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82" name="مستطيل 8">
                    <a:extLst>
                      <a:ext uri="{FF2B5EF4-FFF2-40B4-BE49-F238E27FC236}">
                        <a16:creationId xmlns:a16="http://schemas.microsoft.com/office/drawing/2014/main" id="{C64EB02B-8659-4A9D-9B4F-E31CA76DE82B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83" name="رابط مستقيم 134">
                    <a:extLst>
                      <a:ext uri="{FF2B5EF4-FFF2-40B4-BE49-F238E27FC236}">
                        <a16:creationId xmlns:a16="http://schemas.microsoft.com/office/drawing/2014/main" id="{CD33E055-98ED-4DB8-99EF-C14B695AD5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رابط مستقيم 135">
                    <a:extLst>
                      <a:ext uri="{FF2B5EF4-FFF2-40B4-BE49-F238E27FC236}">
                        <a16:creationId xmlns:a16="http://schemas.microsoft.com/office/drawing/2014/main" id="{18E35C08-E3D1-4ADE-9C87-F7C672F1044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رابط مستقيم 136">
                    <a:extLst>
                      <a:ext uri="{FF2B5EF4-FFF2-40B4-BE49-F238E27FC236}">
                        <a16:creationId xmlns:a16="http://schemas.microsoft.com/office/drawing/2014/main" id="{F992EA35-41F7-43C5-BD2F-2CAAFB0D10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1" name="رابط مستقيم 132">
                  <a:extLst>
                    <a:ext uri="{FF2B5EF4-FFF2-40B4-BE49-F238E27FC236}">
                      <a16:creationId xmlns:a16="http://schemas.microsoft.com/office/drawing/2014/main" id="{674A83A7-A73E-476E-A534-8AD610E17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مستطيل: زوايا مستديرة 130">
                <a:extLst>
                  <a:ext uri="{FF2B5EF4-FFF2-40B4-BE49-F238E27FC236}">
                    <a16:creationId xmlns:a16="http://schemas.microsoft.com/office/drawing/2014/main" id="{BD491746-393B-4009-9859-39CC4FDD00F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السادس   9-3  الى 13-3 </a:t>
                </a:r>
              </a:p>
            </p:txBody>
          </p:sp>
        </p:grpSp>
        <p:sp>
          <p:nvSpPr>
            <p:cNvPr id="372" name="مربع نص 120">
              <a:extLst>
                <a:ext uri="{FF2B5EF4-FFF2-40B4-BE49-F238E27FC236}">
                  <a16:creationId xmlns:a16="http://schemas.microsoft.com/office/drawing/2014/main" id="{6B19D63D-8551-46E0-847E-B9883703CCA3}"/>
                </a:ext>
              </a:extLst>
            </p:cNvPr>
            <p:cNvSpPr txBox="1"/>
            <p:nvPr/>
          </p:nvSpPr>
          <p:spPr>
            <a:xfrm>
              <a:off x="5991416" y="2451666"/>
              <a:ext cx="2582009" cy="663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بعض الحيوانات الفقارية - أفكر و أتحدث  56 - 57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74" name="مربع نص 124">
              <a:extLst>
                <a:ext uri="{FF2B5EF4-FFF2-40B4-BE49-F238E27FC236}">
                  <a16:creationId xmlns:a16="http://schemas.microsoft.com/office/drawing/2014/main" id="{5DE3394C-4BEC-4314-A8AD-0DDACE116B6E}"/>
                </a:ext>
              </a:extLst>
            </p:cNvPr>
            <p:cNvSpPr txBox="1"/>
            <p:nvPr/>
          </p:nvSpPr>
          <p:spPr>
            <a:xfrm>
              <a:off x="2891797" y="1473896"/>
              <a:ext cx="291032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الحيوانات</a:t>
              </a:r>
            </a:p>
          </p:txBody>
        </p:sp>
        <p:sp>
          <p:nvSpPr>
            <p:cNvPr id="375" name="مربع نص 126">
              <a:extLst>
                <a:ext uri="{FF2B5EF4-FFF2-40B4-BE49-F238E27FC236}">
                  <a16:creationId xmlns:a16="http://schemas.microsoft.com/office/drawing/2014/main" id="{60B5D5A0-CBCB-446D-9CB4-A8F5A0871F03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6" name="مربع نص 127">
              <a:extLst>
                <a:ext uri="{FF2B5EF4-FFF2-40B4-BE49-F238E27FC236}">
                  <a16:creationId xmlns:a16="http://schemas.microsoft.com/office/drawing/2014/main" id="{0EE82D43-7D46-4E66-8173-0A2FD924A9EE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7" name="مربع نص 307">
              <a:extLst>
                <a:ext uri="{FF2B5EF4-FFF2-40B4-BE49-F238E27FC236}">
                  <a16:creationId xmlns:a16="http://schemas.microsoft.com/office/drawing/2014/main" id="{D39A6801-4956-4EE6-83A9-FE91317DE55F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386" name="مجموعة 118">
            <a:extLst>
              <a:ext uri="{FF2B5EF4-FFF2-40B4-BE49-F238E27FC236}">
                <a16:creationId xmlns:a16="http://schemas.microsoft.com/office/drawing/2014/main" id="{EA16F80C-08B7-40A9-8ABD-1A35EBB018E6}"/>
              </a:ext>
            </a:extLst>
          </p:cNvPr>
          <p:cNvGrpSpPr/>
          <p:nvPr/>
        </p:nvGrpSpPr>
        <p:grpSpPr>
          <a:xfrm>
            <a:off x="3166115" y="2171020"/>
            <a:ext cx="5739295" cy="1331772"/>
            <a:chOff x="2864204" y="1181846"/>
            <a:chExt cx="5976481" cy="1572524"/>
          </a:xfrm>
        </p:grpSpPr>
        <p:grpSp>
          <p:nvGrpSpPr>
            <p:cNvPr id="387" name="مجموعة 119">
              <a:extLst>
                <a:ext uri="{FF2B5EF4-FFF2-40B4-BE49-F238E27FC236}">
                  <a16:creationId xmlns:a16="http://schemas.microsoft.com/office/drawing/2014/main" id="{0B16B2C0-F5A7-46C5-8D47-C621ED2247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94" name="مجموعة 129">
                <a:extLst>
                  <a:ext uri="{FF2B5EF4-FFF2-40B4-BE49-F238E27FC236}">
                    <a16:creationId xmlns:a16="http://schemas.microsoft.com/office/drawing/2014/main" id="{2C349DBD-9183-441A-AB46-3C03ECEFC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96" name="مجموعة 131">
                  <a:extLst>
                    <a:ext uri="{FF2B5EF4-FFF2-40B4-BE49-F238E27FC236}">
                      <a16:creationId xmlns:a16="http://schemas.microsoft.com/office/drawing/2014/main" id="{B40A361B-97A6-4A56-AFE6-AAF7DFE544A5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98" name="مستطيل 8">
                    <a:extLst>
                      <a:ext uri="{FF2B5EF4-FFF2-40B4-BE49-F238E27FC236}">
                        <a16:creationId xmlns:a16="http://schemas.microsoft.com/office/drawing/2014/main" id="{90A3D8E1-3AEE-452B-A5B9-8C13DDA44231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99" name="رابط مستقيم 134">
                    <a:extLst>
                      <a:ext uri="{FF2B5EF4-FFF2-40B4-BE49-F238E27FC236}">
                        <a16:creationId xmlns:a16="http://schemas.microsoft.com/office/drawing/2014/main" id="{9A5AA564-0643-4C44-BC97-2A41309B879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رابط مستقيم 135">
                    <a:extLst>
                      <a:ext uri="{FF2B5EF4-FFF2-40B4-BE49-F238E27FC236}">
                        <a16:creationId xmlns:a16="http://schemas.microsoft.com/office/drawing/2014/main" id="{30BC973B-E92D-462D-9A4E-1C14C7A131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رابط مستقيم 136">
                    <a:extLst>
                      <a:ext uri="{FF2B5EF4-FFF2-40B4-BE49-F238E27FC236}">
                        <a16:creationId xmlns:a16="http://schemas.microsoft.com/office/drawing/2014/main" id="{A904FEB2-754C-4562-B178-30C18E58A36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7" name="رابط مستقيم 132">
                  <a:extLst>
                    <a:ext uri="{FF2B5EF4-FFF2-40B4-BE49-F238E27FC236}">
                      <a16:creationId xmlns:a16="http://schemas.microsoft.com/office/drawing/2014/main" id="{6F9E130B-1103-4089-A6F4-ABCB997AF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5" name="مستطيل: زوايا مستديرة 130">
                <a:extLst>
                  <a:ext uri="{FF2B5EF4-FFF2-40B4-BE49-F238E27FC236}">
                    <a16:creationId xmlns:a16="http://schemas.microsoft.com/office/drawing/2014/main" id="{B0CCA284-F8CD-4A43-AB88-3025D7D0120D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السابع   16-3  الى 20-3 </a:t>
                </a:r>
              </a:p>
            </p:txBody>
          </p:sp>
        </p:grpSp>
        <p:sp>
          <p:nvSpPr>
            <p:cNvPr id="388" name="مربع نص 120">
              <a:extLst>
                <a:ext uri="{FF2B5EF4-FFF2-40B4-BE49-F238E27FC236}">
                  <a16:creationId xmlns:a16="http://schemas.microsoft.com/office/drawing/2014/main" id="{B9B198EB-EAC8-4774-A18A-EB61CA19EAE2}"/>
                </a:ext>
              </a:extLst>
            </p:cNvPr>
            <p:cNvSpPr txBox="1"/>
            <p:nvPr/>
          </p:nvSpPr>
          <p:spPr>
            <a:xfrm>
              <a:off x="6111326" y="2118915"/>
              <a:ext cx="2729359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الحيوانات تنمو و تتغير – تهيئة و استكشاف 60 - 61 </a:t>
              </a:r>
            </a:p>
          </p:txBody>
        </p:sp>
        <p:sp>
          <p:nvSpPr>
            <p:cNvPr id="390" name="مربع نص 124">
              <a:extLst>
                <a:ext uri="{FF2B5EF4-FFF2-40B4-BE49-F238E27FC236}">
                  <a16:creationId xmlns:a16="http://schemas.microsoft.com/office/drawing/2014/main" id="{903DD194-8E37-489A-AE6D-A0C7AA9C61FA}"/>
                </a:ext>
              </a:extLst>
            </p:cNvPr>
            <p:cNvSpPr txBox="1"/>
            <p:nvPr/>
          </p:nvSpPr>
          <p:spPr>
            <a:xfrm>
              <a:off x="2864204" y="1492915"/>
              <a:ext cx="289843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الحيوانات – الموطن  </a:t>
              </a:r>
            </a:p>
          </p:txBody>
        </p:sp>
        <p:sp>
          <p:nvSpPr>
            <p:cNvPr id="391" name="مربع نص 126">
              <a:extLst>
                <a:ext uri="{FF2B5EF4-FFF2-40B4-BE49-F238E27FC236}">
                  <a16:creationId xmlns:a16="http://schemas.microsoft.com/office/drawing/2014/main" id="{2C4D222E-9BD3-41F8-83C1-8B2D13360AF9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2" name="مربع نص 127">
              <a:extLst>
                <a:ext uri="{FF2B5EF4-FFF2-40B4-BE49-F238E27FC236}">
                  <a16:creationId xmlns:a16="http://schemas.microsoft.com/office/drawing/2014/main" id="{1DC18561-9256-4865-8ADD-AAC6AAF891F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3" name="مربع نص 307">
              <a:extLst>
                <a:ext uri="{FF2B5EF4-FFF2-40B4-BE49-F238E27FC236}">
                  <a16:creationId xmlns:a16="http://schemas.microsoft.com/office/drawing/2014/main" id="{4F7004A6-F67F-4E7A-B4C0-1A84E6EE88A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02" name="مجموعة 118">
            <a:extLst>
              <a:ext uri="{FF2B5EF4-FFF2-40B4-BE49-F238E27FC236}">
                <a16:creationId xmlns:a16="http://schemas.microsoft.com/office/drawing/2014/main" id="{F905527F-22AE-45EA-9E44-F08448C423FD}"/>
              </a:ext>
            </a:extLst>
          </p:cNvPr>
          <p:cNvGrpSpPr/>
          <p:nvPr/>
        </p:nvGrpSpPr>
        <p:grpSpPr>
          <a:xfrm>
            <a:off x="135604" y="2169745"/>
            <a:ext cx="8775770" cy="1335301"/>
            <a:chOff x="2707297" y="1181846"/>
            <a:chExt cx="9138445" cy="1576691"/>
          </a:xfrm>
        </p:grpSpPr>
        <p:grpSp>
          <p:nvGrpSpPr>
            <p:cNvPr id="403" name="مجموعة 119">
              <a:extLst>
                <a:ext uri="{FF2B5EF4-FFF2-40B4-BE49-F238E27FC236}">
                  <a16:creationId xmlns:a16="http://schemas.microsoft.com/office/drawing/2014/main" id="{28A83E52-1C66-40A6-803B-BDCCCB6D958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10" name="مجموعة 129">
                <a:extLst>
                  <a:ext uri="{FF2B5EF4-FFF2-40B4-BE49-F238E27FC236}">
                    <a16:creationId xmlns:a16="http://schemas.microsoft.com/office/drawing/2014/main" id="{706CF7C9-4A8C-4FC2-BF5B-38033126FA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12" name="مجموعة 131">
                  <a:extLst>
                    <a:ext uri="{FF2B5EF4-FFF2-40B4-BE49-F238E27FC236}">
                      <a16:creationId xmlns:a16="http://schemas.microsoft.com/office/drawing/2014/main" id="{82E5731F-F65B-4022-8548-F3CAF8749AD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14" name="مستطيل 8">
                    <a:extLst>
                      <a:ext uri="{FF2B5EF4-FFF2-40B4-BE49-F238E27FC236}">
                        <a16:creationId xmlns:a16="http://schemas.microsoft.com/office/drawing/2014/main" id="{740501AA-5217-4BB6-8706-90EC708CC840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15" name="رابط مستقيم 134">
                    <a:extLst>
                      <a:ext uri="{FF2B5EF4-FFF2-40B4-BE49-F238E27FC236}">
                        <a16:creationId xmlns:a16="http://schemas.microsoft.com/office/drawing/2014/main" id="{0A81A7E7-96E4-4230-8045-2C87C9AA54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رابط مستقيم 135">
                    <a:extLst>
                      <a:ext uri="{FF2B5EF4-FFF2-40B4-BE49-F238E27FC236}">
                        <a16:creationId xmlns:a16="http://schemas.microsoft.com/office/drawing/2014/main" id="{4964B7A6-C72D-4017-8853-ECC1F195E8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رابط مستقيم 136">
                    <a:extLst>
                      <a:ext uri="{FF2B5EF4-FFF2-40B4-BE49-F238E27FC236}">
                        <a16:creationId xmlns:a16="http://schemas.microsoft.com/office/drawing/2014/main" id="{AF75C5D4-6E49-4838-B91D-5BD239A64FF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3" name="رابط مستقيم 132">
                  <a:extLst>
                    <a:ext uri="{FF2B5EF4-FFF2-40B4-BE49-F238E27FC236}">
                      <a16:creationId xmlns:a16="http://schemas.microsoft.com/office/drawing/2014/main" id="{056395A4-D689-40F9-84BB-DCDD751995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1" name="مستطيل: زوايا مستديرة 130">
                <a:extLst>
                  <a:ext uri="{FF2B5EF4-FFF2-40B4-BE49-F238E27FC236}">
                    <a16:creationId xmlns:a16="http://schemas.microsoft.com/office/drawing/2014/main" id="{790CFFF9-843F-4754-8A41-E382BF638B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الثامن    23-3  الى 27-3 </a:t>
                </a:r>
              </a:p>
            </p:txBody>
          </p:sp>
        </p:grpSp>
        <p:sp>
          <p:nvSpPr>
            <p:cNvPr id="404" name="مربع نص 120">
              <a:extLst>
                <a:ext uri="{FF2B5EF4-FFF2-40B4-BE49-F238E27FC236}">
                  <a16:creationId xmlns:a16="http://schemas.microsoft.com/office/drawing/2014/main" id="{CA2AFC4C-C491-43D4-91B9-B3157726A765}"/>
                </a:ext>
              </a:extLst>
            </p:cNvPr>
            <p:cNvSpPr txBox="1"/>
            <p:nvPr/>
          </p:nvSpPr>
          <p:spPr>
            <a:xfrm>
              <a:off x="9133791" y="2443460"/>
              <a:ext cx="271195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دورة الحياة                                    62 - 63</a:t>
              </a:r>
            </a:p>
          </p:txBody>
        </p:sp>
        <p:sp>
          <p:nvSpPr>
            <p:cNvPr id="405" name="مربع نص 121">
              <a:extLst>
                <a:ext uri="{FF2B5EF4-FFF2-40B4-BE49-F238E27FC236}">
                  <a16:creationId xmlns:a16="http://schemas.microsoft.com/office/drawing/2014/main" id="{3A1C2F18-6BAB-4B63-B20F-925BF5CA8CE5}"/>
                </a:ext>
              </a:extLst>
            </p:cNvPr>
            <p:cNvSpPr txBox="1"/>
            <p:nvPr/>
          </p:nvSpPr>
          <p:spPr>
            <a:xfrm>
              <a:off x="5821077" y="1792188"/>
              <a:ext cx="272883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مادورات حياة بعض الحيوانات -</a:t>
              </a:r>
              <a:r>
                <a:rPr lang="ar-SA" sz="1000" b="1" dirty="0">
                  <a:latin typeface="Lotus-Light"/>
                </a:rPr>
                <a:t> أفكر و أتحدث 64-65</a:t>
              </a:r>
              <a:r>
                <a:rPr lang="ar-SA" sz="1000" b="1" i="0" u="none" strike="noStrike" baseline="0" dirty="0">
                  <a:latin typeface="Lotus-Light"/>
                </a:rPr>
                <a:t> </a:t>
              </a:r>
            </a:p>
          </p:txBody>
        </p:sp>
        <p:sp>
          <p:nvSpPr>
            <p:cNvPr id="406" name="مربع نص 124">
              <a:extLst>
                <a:ext uri="{FF2B5EF4-FFF2-40B4-BE49-F238E27FC236}">
                  <a16:creationId xmlns:a16="http://schemas.microsoft.com/office/drawing/2014/main" id="{3D6582F8-162E-4EC9-83FE-A2761D788CE6}"/>
                </a:ext>
              </a:extLst>
            </p:cNvPr>
            <p:cNvSpPr txBox="1"/>
            <p:nvPr/>
          </p:nvSpPr>
          <p:spPr>
            <a:xfrm>
              <a:off x="2850236" y="1504036"/>
              <a:ext cx="293598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الموطن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407" name="مربع نص 126">
              <a:extLst>
                <a:ext uri="{FF2B5EF4-FFF2-40B4-BE49-F238E27FC236}">
                  <a16:creationId xmlns:a16="http://schemas.microsoft.com/office/drawing/2014/main" id="{5FF00DD9-F342-4E53-8AAE-D0BF1CCA133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8" name="مربع نص 127">
              <a:extLst>
                <a:ext uri="{FF2B5EF4-FFF2-40B4-BE49-F238E27FC236}">
                  <a16:creationId xmlns:a16="http://schemas.microsoft.com/office/drawing/2014/main" id="{AE95C0A7-68B8-49D4-80D7-CD0108807632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9" name="مربع نص 307">
              <a:extLst>
                <a:ext uri="{FF2B5EF4-FFF2-40B4-BE49-F238E27FC236}">
                  <a16:creationId xmlns:a16="http://schemas.microsoft.com/office/drawing/2014/main" id="{44E749B7-C1FE-4336-87DA-A83B3450A8B1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6" name="مربع نص 121">
              <a:extLst>
                <a:ext uri="{FF2B5EF4-FFF2-40B4-BE49-F238E27FC236}">
                  <a16:creationId xmlns:a16="http://schemas.microsoft.com/office/drawing/2014/main" id="{B8CD2B07-0303-4D3E-967F-1079DDCE3DA1}"/>
                </a:ext>
              </a:extLst>
            </p:cNvPr>
            <p:cNvSpPr txBox="1"/>
            <p:nvPr/>
          </p:nvSpPr>
          <p:spPr>
            <a:xfrm>
              <a:off x="5840303" y="2105884"/>
              <a:ext cx="270960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– نموذج اختبار         68 - 72</a:t>
              </a:r>
            </a:p>
          </p:txBody>
        </p:sp>
        <p:sp>
          <p:nvSpPr>
            <p:cNvPr id="647" name="مربع نص 121">
              <a:extLst>
                <a:ext uri="{FF2B5EF4-FFF2-40B4-BE49-F238E27FC236}">
                  <a16:creationId xmlns:a16="http://schemas.microsoft.com/office/drawing/2014/main" id="{FB5E0F4E-BC7B-41C9-91D1-7A8500CC2B64}"/>
                </a:ext>
              </a:extLst>
            </p:cNvPr>
            <p:cNvSpPr txBox="1"/>
            <p:nvPr/>
          </p:nvSpPr>
          <p:spPr>
            <a:xfrm>
              <a:off x="5827853" y="2467805"/>
              <a:ext cx="266622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أماكن العيش– تهيئة و استكشاف             76 - 77 </a:t>
              </a:r>
            </a:p>
          </p:txBody>
        </p:sp>
        <p:sp>
          <p:nvSpPr>
            <p:cNvPr id="650" name="مربع نص 121">
              <a:extLst>
                <a:ext uri="{FF2B5EF4-FFF2-40B4-BE49-F238E27FC236}">
                  <a16:creationId xmlns:a16="http://schemas.microsoft.com/office/drawing/2014/main" id="{E2B7FE19-687A-42C4-B735-639F76655571}"/>
                </a:ext>
              </a:extLst>
            </p:cNvPr>
            <p:cNvSpPr txBox="1"/>
            <p:nvPr/>
          </p:nvSpPr>
          <p:spPr>
            <a:xfrm>
              <a:off x="2888102" y="1810001"/>
              <a:ext cx="271756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الموطن                                         78 - 79</a:t>
              </a:r>
            </a:p>
          </p:txBody>
        </p:sp>
        <p:sp>
          <p:nvSpPr>
            <p:cNvPr id="651" name="مربع نص 121">
              <a:extLst>
                <a:ext uri="{FF2B5EF4-FFF2-40B4-BE49-F238E27FC236}">
                  <a16:creationId xmlns:a16="http://schemas.microsoft.com/office/drawing/2014/main" id="{A6D25354-6C57-4DB2-8B88-2B594F790B33}"/>
                </a:ext>
              </a:extLst>
            </p:cNvPr>
            <p:cNvSpPr txBox="1"/>
            <p:nvPr/>
          </p:nvSpPr>
          <p:spPr>
            <a:xfrm>
              <a:off x="2707297" y="2103937"/>
              <a:ext cx="289285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تستخدم المخلوقات مواطنه اأفكر و أتحدث </a:t>
              </a:r>
              <a:r>
                <a:rPr lang="ar-SA" sz="900" b="1" i="0" u="none" strike="noStrike" baseline="0" dirty="0">
                  <a:latin typeface="Lotus-Light"/>
                </a:rPr>
                <a:t>80 - 81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652" name="مربع نص 121">
              <a:extLst>
                <a:ext uri="{FF2B5EF4-FFF2-40B4-BE49-F238E27FC236}">
                  <a16:creationId xmlns:a16="http://schemas.microsoft.com/office/drawing/2014/main" id="{5AB67DEE-1BCF-4AFE-A33C-11625EA01227}"/>
                </a:ext>
              </a:extLst>
            </p:cNvPr>
            <p:cNvSpPr txBox="1"/>
            <p:nvPr/>
          </p:nvSpPr>
          <p:spPr>
            <a:xfrm>
              <a:off x="2853620" y="2463638"/>
              <a:ext cx="274653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سلاسل الغذاء</a:t>
              </a:r>
              <a:r>
                <a:rPr lang="ar-SA" sz="1000" b="1" i="0" u="none" strike="noStrike" baseline="0" dirty="0">
                  <a:latin typeface="Lotus-Light"/>
                </a:rPr>
                <a:t>– تهيئة و استكشاف             76 - 77 </a:t>
              </a:r>
            </a:p>
          </p:txBody>
        </p:sp>
      </p:grpSp>
      <p:grpSp>
        <p:nvGrpSpPr>
          <p:cNvPr id="434" name="مجموعة 118">
            <a:extLst>
              <a:ext uri="{FF2B5EF4-FFF2-40B4-BE49-F238E27FC236}">
                <a16:creationId xmlns:a16="http://schemas.microsoft.com/office/drawing/2014/main" id="{854F9EC7-7869-403E-88D1-EA431289DC03}"/>
              </a:ext>
            </a:extLst>
          </p:cNvPr>
          <p:cNvGrpSpPr/>
          <p:nvPr/>
        </p:nvGrpSpPr>
        <p:grpSpPr>
          <a:xfrm>
            <a:off x="6332358" y="3628850"/>
            <a:ext cx="2839715" cy="1340197"/>
            <a:chOff x="2850409" y="1181846"/>
            <a:chExt cx="2957071" cy="1582472"/>
          </a:xfrm>
        </p:grpSpPr>
        <p:grpSp>
          <p:nvGrpSpPr>
            <p:cNvPr id="435" name="مجموعة 119">
              <a:extLst>
                <a:ext uri="{FF2B5EF4-FFF2-40B4-BE49-F238E27FC236}">
                  <a16:creationId xmlns:a16="http://schemas.microsoft.com/office/drawing/2014/main" id="{5F550CCA-76CB-4B6A-8D45-D86E09194DA0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42" name="مجموعة 129">
                <a:extLst>
                  <a:ext uri="{FF2B5EF4-FFF2-40B4-BE49-F238E27FC236}">
                    <a16:creationId xmlns:a16="http://schemas.microsoft.com/office/drawing/2014/main" id="{D8A4B363-7A90-4691-81EC-237652E6A08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44" name="مجموعة 131">
                  <a:extLst>
                    <a:ext uri="{FF2B5EF4-FFF2-40B4-BE49-F238E27FC236}">
                      <a16:creationId xmlns:a16="http://schemas.microsoft.com/office/drawing/2014/main" id="{4F0083B6-D34E-4C12-B883-5723C4FB9E0D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46" name="مستطيل 8">
                    <a:extLst>
                      <a:ext uri="{FF2B5EF4-FFF2-40B4-BE49-F238E27FC236}">
                        <a16:creationId xmlns:a16="http://schemas.microsoft.com/office/drawing/2014/main" id="{32234412-6C8D-48B1-AF24-B1F6681BBD5E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0F4FA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47" name="رابط مستقيم 134">
                    <a:extLst>
                      <a:ext uri="{FF2B5EF4-FFF2-40B4-BE49-F238E27FC236}">
                        <a16:creationId xmlns:a16="http://schemas.microsoft.com/office/drawing/2014/main" id="{400EC76F-EF44-4EBB-BCD6-38AB53B72E7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رابط مستقيم 135">
                    <a:extLst>
                      <a:ext uri="{FF2B5EF4-FFF2-40B4-BE49-F238E27FC236}">
                        <a16:creationId xmlns:a16="http://schemas.microsoft.com/office/drawing/2014/main" id="{F5390ADF-24D5-4D50-A30A-92A3226F40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رابط مستقيم 136">
                    <a:extLst>
                      <a:ext uri="{FF2B5EF4-FFF2-40B4-BE49-F238E27FC236}">
                        <a16:creationId xmlns:a16="http://schemas.microsoft.com/office/drawing/2014/main" id="{CE0FB6BA-F8D1-4AD5-A906-609372671F4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5" name="رابط مستقيم 132">
                  <a:extLst>
                    <a:ext uri="{FF2B5EF4-FFF2-40B4-BE49-F238E27FC236}">
                      <a16:creationId xmlns:a16="http://schemas.microsoft.com/office/drawing/2014/main" id="{0D149B0F-C552-4B44-8ABB-1DD1C0349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3" name="مستطيل: زوايا مستديرة 130">
                <a:extLst>
                  <a:ext uri="{FF2B5EF4-FFF2-40B4-BE49-F238E27FC236}">
                    <a16:creationId xmlns:a16="http://schemas.microsoft.com/office/drawing/2014/main" id="{1EB93228-A706-4961-9645-FC93E076B8F8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العاشر      7- 4   الى 11 - 4 </a:t>
                </a:r>
              </a:p>
            </p:txBody>
          </p:sp>
        </p:grpSp>
        <p:sp>
          <p:nvSpPr>
            <p:cNvPr id="436" name="مربع نص 120">
              <a:extLst>
                <a:ext uri="{FF2B5EF4-FFF2-40B4-BE49-F238E27FC236}">
                  <a16:creationId xmlns:a16="http://schemas.microsoft.com/office/drawing/2014/main" id="{FD5F4105-084A-4565-BB7E-66C479024E8A}"/>
                </a:ext>
              </a:extLst>
            </p:cNvPr>
            <p:cNvSpPr txBox="1"/>
            <p:nvPr/>
          </p:nvSpPr>
          <p:spPr>
            <a:xfrm>
              <a:off x="2898812" y="1795945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الصحراء الحارة                         98 - 99 </a:t>
              </a:r>
            </a:p>
          </p:txBody>
        </p:sp>
        <p:sp>
          <p:nvSpPr>
            <p:cNvPr id="437" name="مربع نص 121">
              <a:extLst>
                <a:ext uri="{FF2B5EF4-FFF2-40B4-BE49-F238E27FC236}">
                  <a16:creationId xmlns:a16="http://schemas.microsoft.com/office/drawing/2014/main" id="{C513B8E3-8005-461F-BA2A-620209832650}"/>
                </a:ext>
              </a:extLst>
            </p:cNvPr>
            <p:cNvSpPr txBox="1"/>
            <p:nvPr/>
          </p:nvSpPr>
          <p:spPr>
            <a:xfrm>
              <a:off x="2850409" y="2160267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الصحراء الباردة - أفكر و أتحدث   100 - 101 </a:t>
              </a:r>
            </a:p>
          </p:txBody>
        </p:sp>
        <p:sp>
          <p:nvSpPr>
            <p:cNvPr id="438" name="مربع نص 124">
              <a:extLst>
                <a:ext uri="{FF2B5EF4-FFF2-40B4-BE49-F238E27FC236}">
                  <a16:creationId xmlns:a16="http://schemas.microsoft.com/office/drawing/2014/main" id="{094C33C9-A0C3-4CFD-A0EA-D235AC461037}"/>
                </a:ext>
              </a:extLst>
            </p:cNvPr>
            <p:cNvSpPr txBox="1"/>
            <p:nvPr/>
          </p:nvSpPr>
          <p:spPr>
            <a:xfrm>
              <a:off x="2907858" y="1474210"/>
              <a:ext cx="2899622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أنواع المواطن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439" name="مربع نص 126">
              <a:extLst>
                <a:ext uri="{FF2B5EF4-FFF2-40B4-BE49-F238E27FC236}">
                  <a16:creationId xmlns:a16="http://schemas.microsoft.com/office/drawing/2014/main" id="{BB1E303A-0543-4D88-B027-E1F0C4D3BED4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0" name="مربع نص 127">
              <a:extLst>
                <a:ext uri="{FF2B5EF4-FFF2-40B4-BE49-F238E27FC236}">
                  <a16:creationId xmlns:a16="http://schemas.microsoft.com/office/drawing/2014/main" id="{402B0AEC-3A76-49A2-88AA-28CD59D74AC0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1" name="مربع نص 307">
              <a:extLst>
                <a:ext uri="{FF2B5EF4-FFF2-40B4-BE49-F238E27FC236}">
                  <a16:creationId xmlns:a16="http://schemas.microsoft.com/office/drawing/2014/main" id="{32BEEB43-AAC0-4762-81F7-5CF41A251CA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9" name="مربع نص 121">
              <a:extLst>
                <a:ext uri="{FF2B5EF4-FFF2-40B4-BE49-F238E27FC236}">
                  <a16:creationId xmlns:a16="http://schemas.microsoft.com/office/drawing/2014/main" id="{4871CD9A-8944-4D0E-8C9E-7F6FDED021D0}"/>
                </a:ext>
              </a:extLst>
            </p:cNvPr>
            <p:cNvSpPr txBox="1"/>
            <p:nvPr/>
          </p:nvSpPr>
          <p:spPr>
            <a:xfrm>
              <a:off x="2909517" y="2473586"/>
              <a:ext cx="2628303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الغابات – تهيئة و استكشاف             104 - 105</a:t>
              </a:r>
            </a:p>
          </p:txBody>
        </p:sp>
      </p:grpSp>
      <p:grpSp>
        <p:nvGrpSpPr>
          <p:cNvPr id="450" name="مجموعة 118">
            <a:extLst>
              <a:ext uri="{FF2B5EF4-FFF2-40B4-BE49-F238E27FC236}">
                <a16:creationId xmlns:a16="http://schemas.microsoft.com/office/drawing/2014/main" id="{8CB46710-51DC-406C-8B83-D9DFE00E9A22}"/>
              </a:ext>
            </a:extLst>
          </p:cNvPr>
          <p:cNvGrpSpPr/>
          <p:nvPr/>
        </p:nvGrpSpPr>
        <p:grpSpPr>
          <a:xfrm>
            <a:off x="3186942" y="3636269"/>
            <a:ext cx="2771109" cy="1331772"/>
            <a:chOff x="2894736" y="1181846"/>
            <a:chExt cx="2885630" cy="1572524"/>
          </a:xfrm>
        </p:grpSpPr>
        <p:grpSp>
          <p:nvGrpSpPr>
            <p:cNvPr id="451" name="مجموعة 119">
              <a:extLst>
                <a:ext uri="{FF2B5EF4-FFF2-40B4-BE49-F238E27FC236}">
                  <a16:creationId xmlns:a16="http://schemas.microsoft.com/office/drawing/2014/main" id="{D4050941-F753-4D10-866D-F7FC9C43AD9E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58" name="مجموعة 129">
                <a:extLst>
                  <a:ext uri="{FF2B5EF4-FFF2-40B4-BE49-F238E27FC236}">
                    <a16:creationId xmlns:a16="http://schemas.microsoft.com/office/drawing/2014/main" id="{93308A94-8760-4A7F-B73A-6B4C04C7D04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60" name="مجموعة 131">
                  <a:extLst>
                    <a:ext uri="{FF2B5EF4-FFF2-40B4-BE49-F238E27FC236}">
                      <a16:creationId xmlns:a16="http://schemas.microsoft.com/office/drawing/2014/main" id="{1C1E750B-FA0C-4C6F-B2AF-9433DF58A35F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62" name="مستطيل 8">
                    <a:extLst>
                      <a:ext uri="{FF2B5EF4-FFF2-40B4-BE49-F238E27FC236}">
                        <a16:creationId xmlns:a16="http://schemas.microsoft.com/office/drawing/2014/main" id="{F4911396-0C60-4BA2-81A1-AF06C0E9D3F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0F4FA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63" name="رابط مستقيم 134">
                    <a:extLst>
                      <a:ext uri="{FF2B5EF4-FFF2-40B4-BE49-F238E27FC236}">
                        <a16:creationId xmlns:a16="http://schemas.microsoft.com/office/drawing/2014/main" id="{C0B68BD9-6648-47B4-B17A-1D0B9BFF18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رابط مستقيم 135">
                    <a:extLst>
                      <a:ext uri="{FF2B5EF4-FFF2-40B4-BE49-F238E27FC236}">
                        <a16:creationId xmlns:a16="http://schemas.microsoft.com/office/drawing/2014/main" id="{3BF2E3D3-F648-456E-BAFE-A9E4C682D6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رابط مستقيم 136">
                    <a:extLst>
                      <a:ext uri="{FF2B5EF4-FFF2-40B4-BE49-F238E27FC236}">
                        <a16:creationId xmlns:a16="http://schemas.microsoft.com/office/drawing/2014/main" id="{A2C64F9E-FA98-4259-B612-10BAE1CE2F2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1" name="رابط مستقيم 132">
                  <a:extLst>
                    <a:ext uri="{FF2B5EF4-FFF2-40B4-BE49-F238E27FC236}">
                      <a16:creationId xmlns:a16="http://schemas.microsoft.com/office/drawing/2014/main" id="{D0374475-68FF-4401-8EAF-9ADC0852CE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9" name="مستطيل: زوايا مستديرة 130">
                <a:extLst>
                  <a:ext uri="{FF2B5EF4-FFF2-40B4-BE49-F238E27FC236}">
                    <a16:creationId xmlns:a16="http://schemas.microsoft.com/office/drawing/2014/main" id="{C4C87CE3-77E0-4010-A830-AC41E305364A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الحادي عشر     14- 4   الى 18 - 4 </a:t>
                </a:r>
              </a:p>
            </p:txBody>
          </p:sp>
        </p:grpSp>
        <p:sp>
          <p:nvSpPr>
            <p:cNvPr id="452" name="مربع نص 120">
              <a:extLst>
                <a:ext uri="{FF2B5EF4-FFF2-40B4-BE49-F238E27FC236}">
                  <a16:creationId xmlns:a16="http://schemas.microsoft.com/office/drawing/2014/main" id="{53AD2788-1930-41F5-8B35-17A3B725519E}"/>
                </a:ext>
              </a:extLst>
            </p:cNvPr>
            <p:cNvSpPr txBox="1"/>
            <p:nvPr/>
          </p:nvSpPr>
          <p:spPr>
            <a:xfrm>
              <a:off x="2927713" y="1795945"/>
              <a:ext cx="25702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تبدو الغابة                               104</a:t>
              </a:r>
            </a:p>
          </p:txBody>
        </p:sp>
        <p:sp>
          <p:nvSpPr>
            <p:cNvPr id="453" name="مربع نص 121">
              <a:extLst>
                <a:ext uri="{FF2B5EF4-FFF2-40B4-BE49-F238E27FC236}">
                  <a16:creationId xmlns:a16="http://schemas.microsoft.com/office/drawing/2014/main" id="{1369CBFC-6807-4EF9-BEFC-BBFE881B415A}"/>
                </a:ext>
              </a:extLst>
            </p:cNvPr>
            <p:cNvSpPr txBox="1"/>
            <p:nvPr/>
          </p:nvSpPr>
          <p:spPr>
            <a:xfrm>
              <a:off x="2894736" y="2129790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الغابة المطيرة   - أفكر و أتحدث             105</a:t>
              </a:r>
            </a:p>
          </p:txBody>
        </p:sp>
        <p:sp>
          <p:nvSpPr>
            <p:cNvPr id="454" name="مربع نص 124">
              <a:extLst>
                <a:ext uri="{FF2B5EF4-FFF2-40B4-BE49-F238E27FC236}">
                  <a16:creationId xmlns:a16="http://schemas.microsoft.com/office/drawing/2014/main" id="{859B264A-E88D-45AE-9029-2788BB46C209}"/>
                </a:ext>
              </a:extLst>
            </p:cNvPr>
            <p:cNvSpPr txBox="1"/>
            <p:nvPr/>
          </p:nvSpPr>
          <p:spPr>
            <a:xfrm>
              <a:off x="2927714" y="1468211"/>
              <a:ext cx="279213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>
                  <a:latin typeface="Lotus-Light"/>
                </a:rPr>
                <a:t>أنواع المواطن </a:t>
              </a:r>
              <a:endParaRPr lang="ar-SA" sz="1100" b="1" i="0" u="none" strike="noStrike" baseline="0" dirty="0">
                <a:latin typeface="Lotus-Light"/>
              </a:endParaRPr>
            </a:p>
          </p:txBody>
        </p:sp>
        <p:sp>
          <p:nvSpPr>
            <p:cNvPr id="455" name="مربع نص 126">
              <a:extLst>
                <a:ext uri="{FF2B5EF4-FFF2-40B4-BE49-F238E27FC236}">
                  <a16:creationId xmlns:a16="http://schemas.microsoft.com/office/drawing/2014/main" id="{49DE8728-26D3-44ED-806E-37FE27BA9B16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6" name="مربع نص 127">
              <a:extLst>
                <a:ext uri="{FF2B5EF4-FFF2-40B4-BE49-F238E27FC236}">
                  <a16:creationId xmlns:a16="http://schemas.microsoft.com/office/drawing/2014/main" id="{30278373-0399-4601-AAB7-B0401B091795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7" name="مربع نص 307">
              <a:extLst>
                <a:ext uri="{FF2B5EF4-FFF2-40B4-BE49-F238E27FC236}">
                  <a16:creationId xmlns:a16="http://schemas.microsoft.com/office/drawing/2014/main" id="{FDDE7CB9-0033-4AEE-BE06-4444780B3BFD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0" name="مربع نص 121">
              <a:extLst>
                <a:ext uri="{FF2B5EF4-FFF2-40B4-BE49-F238E27FC236}">
                  <a16:creationId xmlns:a16="http://schemas.microsoft.com/office/drawing/2014/main" id="{6DB89AF8-3569-4F52-BBF7-8FD37AB2FE7A}"/>
                </a:ext>
              </a:extLst>
            </p:cNvPr>
            <p:cNvSpPr txBox="1"/>
            <p:nvPr/>
          </p:nvSpPr>
          <p:spPr>
            <a:xfrm>
              <a:off x="2894736" y="2446783"/>
              <a:ext cx="261283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الرابع – نموذج اختبار  109 - 112</a:t>
              </a:r>
            </a:p>
          </p:txBody>
        </p:sp>
      </p:grpSp>
      <p:grpSp>
        <p:nvGrpSpPr>
          <p:cNvPr id="466" name="مجموعة 118">
            <a:extLst>
              <a:ext uri="{FF2B5EF4-FFF2-40B4-BE49-F238E27FC236}">
                <a16:creationId xmlns:a16="http://schemas.microsoft.com/office/drawing/2014/main" id="{A7D852E6-9188-4468-8F18-4C883368DF1E}"/>
              </a:ext>
            </a:extLst>
          </p:cNvPr>
          <p:cNvGrpSpPr/>
          <p:nvPr/>
        </p:nvGrpSpPr>
        <p:grpSpPr>
          <a:xfrm>
            <a:off x="234478" y="3636261"/>
            <a:ext cx="2848496" cy="1331772"/>
            <a:chOff x="2815610" y="1181846"/>
            <a:chExt cx="2966215" cy="1572524"/>
          </a:xfrm>
        </p:grpSpPr>
        <p:grpSp>
          <p:nvGrpSpPr>
            <p:cNvPr id="467" name="مجموعة 119">
              <a:extLst>
                <a:ext uri="{FF2B5EF4-FFF2-40B4-BE49-F238E27FC236}">
                  <a16:creationId xmlns:a16="http://schemas.microsoft.com/office/drawing/2014/main" id="{A82A696D-0B72-4946-90C2-A3B1D768AA4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592" name="مجموعة 129">
                <a:extLst>
                  <a:ext uri="{FF2B5EF4-FFF2-40B4-BE49-F238E27FC236}">
                    <a16:creationId xmlns:a16="http://schemas.microsoft.com/office/drawing/2014/main" id="{B2867861-873C-408D-BBAC-82501B3FD5C3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30" name="مجموعة 131">
                  <a:extLst>
                    <a:ext uri="{FF2B5EF4-FFF2-40B4-BE49-F238E27FC236}">
                      <a16:creationId xmlns:a16="http://schemas.microsoft.com/office/drawing/2014/main" id="{F922EC2E-B7B2-4576-AA3F-0153A3EC12B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32" name="مستطيل 8">
                    <a:extLst>
                      <a:ext uri="{FF2B5EF4-FFF2-40B4-BE49-F238E27FC236}">
                        <a16:creationId xmlns:a16="http://schemas.microsoft.com/office/drawing/2014/main" id="{0859D7A2-C453-460C-BB39-7E87C6994709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1">
                      <a:lumMod val="40000"/>
                      <a:lumOff val="6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33" name="رابط مستقيم 134">
                    <a:extLst>
                      <a:ext uri="{FF2B5EF4-FFF2-40B4-BE49-F238E27FC236}">
                        <a16:creationId xmlns:a16="http://schemas.microsoft.com/office/drawing/2014/main" id="{6C5DD509-58E5-4A88-AF3B-F5E932CDC4E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رابط مستقيم 135">
                    <a:extLst>
                      <a:ext uri="{FF2B5EF4-FFF2-40B4-BE49-F238E27FC236}">
                        <a16:creationId xmlns:a16="http://schemas.microsoft.com/office/drawing/2014/main" id="{62214719-3C24-4412-AB4A-D0B4ED90E1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رابط مستقيم 136">
                    <a:extLst>
                      <a:ext uri="{FF2B5EF4-FFF2-40B4-BE49-F238E27FC236}">
                        <a16:creationId xmlns:a16="http://schemas.microsoft.com/office/drawing/2014/main" id="{1CDAFA3F-4BB6-4933-9006-12EB3A1B90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1" name="رابط مستقيم 132">
                  <a:extLst>
                    <a:ext uri="{FF2B5EF4-FFF2-40B4-BE49-F238E27FC236}">
                      <a16:creationId xmlns:a16="http://schemas.microsoft.com/office/drawing/2014/main" id="{6B3F6BF3-AE70-488E-9D46-D511DDBAD0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8" name="مستطيل: زوايا مستديرة 130">
                <a:extLst>
                  <a:ext uri="{FF2B5EF4-FFF2-40B4-BE49-F238E27FC236}">
                    <a16:creationId xmlns:a16="http://schemas.microsoft.com/office/drawing/2014/main" id="{0CF62A56-7A86-4B22-9F72-6CBFB6E4096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عشر     21-  4   الى 25 - 4 </a:t>
                </a:r>
              </a:p>
            </p:txBody>
          </p:sp>
        </p:grpSp>
        <p:sp>
          <p:nvSpPr>
            <p:cNvPr id="471" name="مربع نص 120">
              <a:extLst>
                <a:ext uri="{FF2B5EF4-FFF2-40B4-BE49-F238E27FC236}">
                  <a16:creationId xmlns:a16="http://schemas.microsoft.com/office/drawing/2014/main" id="{63484923-DFED-4154-B0E0-599E6CE96DF1}"/>
                </a:ext>
              </a:extLst>
            </p:cNvPr>
            <p:cNvSpPr txBox="1"/>
            <p:nvPr/>
          </p:nvSpPr>
          <p:spPr>
            <a:xfrm>
              <a:off x="2917694" y="1795945"/>
              <a:ext cx="258029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جسم الإنسان – الصحة                114-118 </a:t>
              </a:r>
            </a:p>
          </p:txBody>
        </p:sp>
        <p:sp>
          <p:nvSpPr>
            <p:cNvPr id="472" name="مربع نص 121">
              <a:extLst>
                <a:ext uri="{FF2B5EF4-FFF2-40B4-BE49-F238E27FC236}">
                  <a16:creationId xmlns:a16="http://schemas.microsoft.com/office/drawing/2014/main" id="{C26B07CC-1971-4667-9F54-87AA96111900}"/>
                </a:ext>
              </a:extLst>
            </p:cNvPr>
            <p:cNvSpPr txBox="1"/>
            <p:nvPr/>
          </p:nvSpPr>
          <p:spPr>
            <a:xfrm>
              <a:off x="2850409" y="2160267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السلامة                                    122 </a:t>
              </a:r>
            </a:p>
          </p:txBody>
        </p:sp>
        <p:sp>
          <p:nvSpPr>
            <p:cNvPr id="473" name="مربع نص 124">
              <a:extLst>
                <a:ext uri="{FF2B5EF4-FFF2-40B4-BE49-F238E27FC236}">
                  <a16:creationId xmlns:a16="http://schemas.microsoft.com/office/drawing/2014/main" id="{FE9AF064-C98B-4921-A735-971E86A563DA}"/>
                </a:ext>
              </a:extLst>
            </p:cNvPr>
            <p:cNvSpPr txBox="1"/>
            <p:nvPr/>
          </p:nvSpPr>
          <p:spPr>
            <a:xfrm>
              <a:off x="2833320" y="1468395"/>
              <a:ext cx="294850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مرجعيات الطالب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513" name="مربع نص 126">
              <a:extLst>
                <a:ext uri="{FF2B5EF4-FFF2-40B4-BE49-F238E27FC236}">
                  <a16:creationId xmlns:a16="http://schemas.microsoft.com/office/drawing/2014/main" id="{33B9C6D1-39DF-4F22-BBA5-144F949D4D9E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0" name="مربع نص 127">
              <a:extLst>
                <a:ext uri="{FF2B5EF4-FFF2-40B4-BE49-F238E27FC236}">
                  <a16:creationId xmlns:a16="http://schemas.microsoft.com/office/drawing/2014/main" id="{47E875B0-B1C9-4A4C-A36D-E3E30EF5ABCF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0" name="مربع نص 307">
              <a:extLst>
                <a:ext uri="{FF2B5EF4-FFF2-40B4-BE49-F238E27FC236}">
                  <a16:creationId xmlns:a16="http://schemas.microsoft.com/office/drawing/2014/main" id="{2F9B6D85-560E-4E05-AB6A-FA896851D38B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1" name="مربع نص 121">
              <a:extLst>
                <a:ext uri="{FF2B5EF4-FFF2-40B4-BE49-F238E27FC236}">
                  <a16:creationId xmlns:a16="http://schemas.microsoft.com/office/drawing/2014/main" id="{9A287595-BC55-42F5-AA39-CCCBA5D3515A}"/>
                </a:ext>
              </a:extLst>
            </p:cNvPr>
            <p:cNvSpPr txBox="1"/>
            <p:nvPr/>
          </p:nvSpPr>
          <p:spPr>
            <a:xfrm>
              <a:off x="2815610" y="2461481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المصطلحات                               124 </a:t>
              </a:r>
            </a:p>
          </p:txBody>
        </p:sp>
      </p:grpSp>
      <p:sp>
        <p:nvSpPr>
          <p:cNvPr id="644" name="مربع نص 303">
            <a:extLst>
              <a:ext uri="{FF2B5EF4-FFF2-40B4-BE49-F238E27FC236}">
                <a16:creationId xmlns:a16="http://schemas.microsoft.com/office/drawing/2014/main" id="{CCBE0B7D-6BDC-46A9-9674-7E1BF5B4DB72}"/>
              </a:ext>
            </a:extLst>
          </p:cNvPr>
          <p:cNvSpPr txBox="1"/>
          <p:nvPr/>
        </p:nvSpPr>
        <p:spPr>
          <a:xfrm>
            <a:off x="6403978" y="2709677"/>
            <a:ext cx="2493341" cy="2706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tIns="72000" bIns="3600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50" b="1" dirty="0">
                <a:latin typeface="Lotus-Light"/>
              </a:rPr>
              <a:t>إجازة اليوم الوطني </a:t>
            </a:r>
            <a:endParaRPr lang="ar-SA" sz="1050" b="1" i="0" u="none" strike="noStrike" baseline="0" dirty="0">
              <a:latin typeface="Lotus-Light"/>
            </a:endParaRPr>
          </a:p>
        </p:txBody>
      </p:sp>
      <p:grpSp>
        <p:nvGrpSpPr>
          <p:cNvPr id="653" name="مجموعة 118">
            <a:extLst>
              <a:ext uri="{FF2B5EF4-FFF2-40B4-BE49-F238E27FC236}">
                <a16:creationId xmlns:a16="http://schemas.microsoft.com/office/drawing/2014/main" id="{FBF3FF5E-39E9-49FB-8780-3CDACC6DD993}"/>
              </a:ext>
            </a:extLst>
          </p:cNvPr>
          <p:cNvGrpSpPr/>
          <p:nvPr/>
        </p:nvGrpSpPr>
        <p:grpSpPr>
          <a:xfrm>
            <a:off x="9208765" y="3623287"/>
            <a:ext cx="2839713" cy="1331772"/>
            <a:chOff x="2850409" y="1181846"/>
            <a:chExt cx="2957070" cy="1572524"/>
          </a:xfrm>
        </p:grpSpPr>
        <p:grpSp>
          <p:nvGrpSpPr>
            <p:cNvPr id="654" name="مجموعة 119">
              <a:extLst>
                <a:ext uri="{FF2B5EF4-FFF2-40B4-BE49-F238E27FC236}">
                  <a16:creationId xmlns:a16="http://schemas.microsoft.com/office/drawing/2014/main" id="{3D10A74E-25A2-4C39-926C-78C41DB5A4C9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662" name="مجموعة 129">
                <a:extLst>
                  <a:ext uri="{FF2B5EF4-FFF2-40B4-BE49-F238E27FC236}">
                    <a16:creationId xmlns:a16="http://schemas.microsoft.com/office/drawing/2014/main" id="{C199F484-10A8-46EC-966D-D24E6B400AF5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64" name="مجموعة 131">
                  <a:extLst>
                    <a:ext uri="{FF2B5EF4-FFF2-40B4-BE49-F238E27FC236}">
                      <a16:creationId xmlns:a16="http://schemas.microsoft.com/office/drawing/2014/main" id="{7CF47E83-C092-489F-8D54-2F65B0DE77C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66" name="مستطيل 8">
                    <a:extLst>
                      <a:ext uri="{FF2B5EF4-FFF2-40B4-BE49-F238E27FC236}">
                        <a16:creationId xmlns:a16="http://schemas.microsoft.com/office/drawing/2014/main" id="{E260D8DC-79A5-4090-9560-28679A2B141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60000"/>
                      <a:lumOff val="4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67" name="رابط مستقيم 134">
                    <a:extLst>
                      <a:ext uri="{FF2B5EF4-FFF2-40B4-BE49-F238E27FC236}">
                        <a16:creationId xmlns:a16="http://schemas.microsoft.com/office/drawing/2014/main" id="{4AA19575-7B5F-4A51-9FED-78A521C5EA3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" name="رابط مستقيم 135">
                    <a:extLst>
                      <a:ext uri="{FF2B5EF4-FFF2-40B4-BE49-F238E27FC236}">
                        <a16:creationId xmlns:a16="http://schemas.microsoft.com/office/drawing/2014/main" id="{36D777F3-752C-4F53-87B8-69A0455839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" name="رابط مستقيم 136">
                    <a:extLst>
                      <a:ext uri="{FF2B5EF4-FFF2-40B4-BE49-F238E27FC236}">
                        <a16:creationId xmlns:a16="http://schemas.microsoft.com/office/drawing/2014/main" id="{D44DD618-1596-4E54-8DFF-F56DDF7F99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5" name="رابط مستقيم 132">
                  <a:extLst>
                    <a:ext uri="{FF2B5EF4-FFF2-40B4-BE49-F238E27FC236}">
                      <a16:creationId xmlns:a16="http://schemas.microsoft.com/office/drawing/2014/main" id="{AA51F72C-C988-4E08-8ADE-EEBF12CF7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3" name="مستطيل: زوايا مستديرة 130">
                <a:extLst>
                  <a:ext uri="{FF2B5EF4-FFF2-40B4-BE49-F238E27FC236}">
                    <a16:creationId xmlns:a16="http://schemas.microsoft.com/office/drawing/2014/main" id="{D5513626-AD8A-4CDE-BD2D-209913BBB9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التاسع     30-3  الى 4 - 4 </a:t>
                </a:r>
              </a:p>
            </p:txBody>
          </p:sp>
        </p:grpSp>
        <p:sp>
          <p:nvSpPr>
            <p:cNvPr id="655" name="مربع نص 120">
              <a:extLst>
                <a:ext uri="{FF2B5EF4-FFF2-40B4-BE49-F238E27FC236}">
                  <a16:creationId xmlns:a16="http://schemas.microsoft.com/office/drawing/2014/main" id="{2D3D0A8B-82FA-42D1-AA77-6162CEF2B26A}"/>
                </a:ext>
              </a:extLst>
            </p:cNvPr>
            <p:cNvSpPr txBox="1"/>
            <p:nvPr/>
          </p:nvSpPr>
          <p:spPr>
            <a:xfrm>
              <a:off x="2869099" y="1807949"/>
              <a:ext cx="266872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السلسلة الغذائية - أفكر و أتحدث          86 - 88</a:t>
              </a:r>
            </a:p>
          </p:txBody>
        </p:sp>
        <p:sp>
          <p:nvSpPr>
            <p:cNvPr id="656" name="مربع نص 121">
              <a:extLst>
                <a:ext uri="{FF2B5EF4-FFF2-40B4-BE49-F238E27FC236}">
                  <a16:creationId xmlns:a16="http://schemas.microsoft.com/office/drawing/2014/main" id="{5D14B1D9-8721-4B45-A51A-ACBE8B062FBE}"/>
                </a:ext>
              </a:extLst>
            </p:cNvPr>
            <p:cNvSpPr txBox="1"/>
            <p:nvPr/>
          </p:nvSpPr>
          <p:spPr>
            <a:xfrm>
              <a:off x="2871822" y="2443448"/>
              <a:ext cx="273342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الصحاري الحارة و الباردة – استكشاف       96 - 97</a:t>
              </a:r>
            </a:p>
          </p:txBody>
        </p:sp>
        <p:sp>
          <p:nvSpPr>
            <p:cNvPr id="657" name="مربع نص 124">
              <a:extLst>
                <a:ext uri="{FF2B5EF4-FFF2-40B4-BE49-F238E27FC236}">
                  <a16:creationId xmlns:a16="http://schemas.microsoft.com/office/drawing/2014/main" id="{4EB147DC-DA91-4E70-9370-505232F65431}"/>
                </a:ext>
              </a:extLst>
            </p:cNvPr>
            <p:cNvSpPr txBox="1"/>
            <p:nvPr/>
          </p:nvSpPr>
          <p:spPr>
            <a:xfrm>
              <a:off x="2850409" y="1505265"/>
              <a:ext cx="295707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الموطن – أنواع المواطن </a:t>
              </a:r>
            </a:p>
          </p:txBody>
        </p:sp>
        <p:sp>
          <p:nvSpPr>
            <p:cNvPr id="658" name="مربع نص 126">
              <a:extLst>
                <a:ext uri="{FF2B5EF4-FFF2-40B4-BE49-F238E27FC236}">
                  <a16:creationId xmlns:a16="http://schemas.microsoft.com/office/drawing/2014/main" id="{D5379149-682E-45B0-8E09-49E0AF35F42C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59" name="مربع نص 127">
              <a:extLst>
                <a:ext uri="{FF2B5EF4-FFF2-40B4-BE49-F238E27FC236}">
                  <a16:creationId xmlns:a16="http://schemas.microsoft.com/office/drawing/2014/main" id="{2D036A6F-C9AE-431D-B542-5C953E808E8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0" name="مربع نص 307">
              <a:extLst>
                <a:ext uri="{FF2B5EF4-FFF2-40B4-BE49-F238E27FC236}">
                  <a16:creationId xmlns:a16="http://schemas.microsoft.com/office/drawing/2014/main" id="{BA2F0893-6150-4ED5-B3F2-98661F8F23E5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1" name="مربع نص 121">
              <a:extLst>
                <a:ext uri="{FF2B5EF4-FFF2-40B4-BE49-F238E27FC236}">
                  <a16:creationId xmlns:a16="http://schemas.microsoft.com/office/drawing/2014/main" id="{67214152-10E7-43D6-B5B5-27E701178324}"/>
                </a:ext>
              </a:extLst>
            </p:cNvPr>
            <p:cNvSpPr txBox="1"/>
            <p:nvPr/>
          </p:nvSpPr>
          <p:spPr>
            <a:xfrm>
              <a:off x="2863937" y="2129038"/>
              <a:ext cx="266872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الثالث – نموذج اختبار      90 – 93  </a:t>
              </a:r>
            </a:p>
          </p:txBody>
        </p:sp>
      </p:grpSp>
      <p:grpSp>
        <p:nvGrpSpPr>
          <p:cNvPr id="672" name="مجموعة 118">
            <a:extLst>
              <a:ext uri="{FF2B5EF4-FFF2-40B4-BE49-F238E27FC236}">
                <a16:creationId xmlns:a16="http://schemas.microsoft.com/office/drawing/2014/main" id="{74494B3E-97AE-4C80-BFF8-F94D5EFBE546}"/>
              </a:ext>
            </a:extLst>
          </p:cNvPr>
          <p:cNvGrpSpPr/>
          <p:nvPr/>
        </p:nvGrpSpPr>
        <p:grpSpPr>
          <a:xfrm>
            <a:off x="9173667" y="770307"/>
            <a:ext cx="2874812" cy="1331772"/>
            <a:chOff x="2814406" y="1181846"/>
            <a:chExt cx="2993618" cy="1572524"/>
          </a:xfrm>
        </p:grpSpPr>
        <p:grpSp>
          <p:nvGrpSpPr>
            <p:cNvPr id="673" name="مجموعة 119">
              <a:extLst>
                <a:ext uri="{FF2B5EF4-FFF2-40B4-BE49-F238E27FC236}">
                  <a16:creationId xmlns:a16="http://schemas.microsoft.com/office/drawing/2014/main" id="{C84E6694-3186-4003-94D6-B273610533DC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681" name="مجموعة 129">
                <a:extLst>
                  <a:ext uri="{FF2B5EF4-FFF2-40B4-BE49-F238E27FC236}">
                    <a16:creationId xmlns:a16="http://schemas.microsoft.com/office/drawing/2014/main" id="{9C85374F-B77F-43E9-91A9-1DC66E034FCF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83" name="مجموعة 131">
                  <a:extLst>
                    <a:ext uri="{FF2B5EF4-FFF2-40B4-BE49-F238E27FC236}">
                      <a16:creationId xmlns:a16="http://schemas.microsoft.com/office/drawing/2014/main" id="{CE8D38D4-4BA5-4034-8864-24FD7A55722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85" name="مستطيل 8">
                    <a:extLst>
                      <a:ext uri="{FF2B5EF4-FFF2-40B4-BE49-F238E27FC236}">
                        <a16:creationId xmlns:a16="http://schemas.microsoft.com/office/drawing/2014/main" id="{D3E6DBDF-6EB6-4B55-9AE7-BAD104E61F11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686" name="رابط مستقيم 134">
                    <a:extLst>
                      <a:ext uri="{FF2B5EF4-FFF2-40B4-BE49-F238E27FC236}">
                        <a16:creationId xmlns:a16="http://schemas.microsoft.com/office/drawing/2014/main" id="{2D0EDA83-6DCF-40F6-8873-F5EF9037ACB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رابط مستقيم 135">
                    <a:extLst>
                      <a:ext uri="{FF2B5EF4-FFF2-40B4-BE49-F238E27FC236}">
                        <a16:creationId xmlns:a16="http://schemas.microsoft.com/office/drawing/2014/main" id="{60745A5D-1B4A-44AB-8C16-B20DE69311E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رابط مستقيم 136">
                    <a:extLst>
                      <a:ext uri="{FF2B5EF4-FFF2-40B4-BE49-F238E27FC236}">
                        <a16:creationId xmlns:a16="http://schemas.microsoft.com/office/drawing/2014/main" id="{B723373E-D59B-45F5-970D-B0902CAE6F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4" name="رابط مستقيم 132">
                  <a:extLst>
                    <a:ext uri="{FF2B5EF4-FFF2-40B4-BE49-F238E27FC236}">
                      <a16:creationId xmlns:a16="http://schemas.microsoft.com/office/drawing/2014/main" id="{861803A9-CDE0-4E69-8016-98A37FAF49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2" name="مستطيل: زوايا مستديرة 130">
                <a:extLst>
                  <a:ext uri="{FF2B5EF4-FFF2-40B4-BE49-F238E27FC236}">
                    <a16:creationId xmlns:a16="http://schemas.microsoft.com/office/drawing/2014/main" id="{A62F9564-78D4-4D0C-BFBD-77F45DB6D68B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674" name="مربع نص 120">
              <a:extLst>
                <a:ext uri="{FF2B5EF4-FFF2-40B4-BE49-F238E27FC236}">
                  <a16:creationId xmlns:a16="http://schemas.microsoft.com/office/drawing/2014/main" id="{CCDDD801-6B8A-4B8D-8E8E-5F343137B84F}"/>
                </a:ext>
              </a:extLst>
            </p:cNvPr>
            <p:cNvSpPr txBox="1"/>
            <p:nvPr/>
          </p:nvSpPr>
          <p:spPr>
            <a:xfrm>
              <a:off x="2887279" y="1795945"/>
              <a:ext cx="261070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الاستعداد </a:t>
              </a:r>
            </a:p>
          </p:txBody>
        </p:sp>
        <p:sp>
          <p:nvSpPr>
            <p:cNvPr id="675" name="مربع نص 121">
              <a:extLst>
                <a:ext uri="{FF2B5EF4-FFF2-40B4-BE49-F238E27FC236}">
                  <a16:creationId xmlns:a16="http://schemas.microsoft.com/office/drawing/2014/main" id="{2D462C46-082E-448D-BFA5-0499CCDA1C26}"/>
                </a:ext>
              </a:extLst>
            </p:cNvPr>
            <p:cNvSpPr txBox="1"/>
            <p:nvPr/>
          </p:nvSpPr>
          <p:spPr>
            <a:xfrm>
              <a:off x="2824058" y="2143281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المخلوقات </a:t>
              </a:r>
              <a:r>
                <a:rPr lang="ar-SA" sz="1000" b="1" dirty="0">
                  <a:latin typeface="Lotus-Light"/>
                </a:rPr>
                <a:t>الحية  الأشياء غير الحية      </a:t>
              </a:r>
              <a:r>
                <a:rPr lang="ar-SA" sz="1000" b="1" i="0" u="none" strike="noStrike" baseline="0" dirty="0">
                  <a:latin typeface="Lotus-Light"/>
                </a:rPr>
                <a:t>16- 18 </a:t>
              </a:r>
            </a:p>
          </p:txBody>
        </p:sp>
        <p:sp>
          <p:nvSpPr>
            <p:cNvPr id="676" name="مربع نص 124">
              <a:extLst>
                <a:ext uri="{FF2B5EF4-FFF2-40B4-BE49-F238E27FC236}">
                  <a16:creationId xmlns:a16="http://schemas.microsoft.com/office/drawing/2014/main" id="{F66573C0-9186-444A-ADAB-9C4E0EF7EDC1}"/>
                </a:ext>
              </a:extLst>
            </p:cNvPr>
            <p:cNvSpPr txBox="1"/>
            <p:nvPr/>
          </p:nvSpPr>
          <p:spPr>
            <a:xfrm>
              <a:off x="2874275" y="1449751"/>
              <a:ext cx="293374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</a:p>
          </p:txBody>
        </p:sp>
        <p:sp>
          <p:nvSpPr>
            <p:cNvPr id="677" name="مربع نص 126">
              <a:extLst>
                <a:ext uri="{FF2B5EF4-FFF2-40B4-BE49-F238E27FC236}">
                  <a16:creationId xmlns:a16="http://schemas.microsoft.com/office/drawing/2014/main" id="{8B2A9E7F-1CA5-4EA1-A2F3-6E58056869D4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8" name="مربع نص 127">
              <a:extLst>
                <a:ext uri="{FF2B5EF4-FFF2-40B4-BE49-F238E27FC236}">
                  <a16:creationId xmlns:a16="http://schemas.microsoft.com/office/drawing/2014/main" id="{5F45F007-BA2B-470A-A45E-FDD3ABAF2806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9" name="مربع نص 307">
              <a:extLst>
                <a:ext uri="{FF2B5EF4-FFF2-40B4-BE49-F238E27FC236}">
                  <a16:creationId xmlns:a16="http://schemas.microsoft.com/office/drawing/2014/main" id="{1092D4F3-5E20-4E84-9B14-8125A8200321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80" name="مربع نص 121">
              <a:extLst>
                <a:ext uri="{FF2B5EF4-FFF2-40B4-BE49-F238E27FC236}">
                  <a16:creationId xmlns:a16="http://schemas.microsoft.com/office/drawing/2014/main" id="{63066E86-A752-4EEA-BF3D-AE31BA580409}"/>
                </a:ext>
              </a:extLst>
            </p:cNvPr>
            <p:cNvSpPr txBox="1"/>
            <p:nvPr/>
          </p:nvSpPr>
          <p:spPr>
            <a:xfrm>
              <a:off x="2814406" y="2456846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أفكر و أتحدث                                    19  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479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lastModifiedBy>star</cp:lastModifiedBy>
  <cp:revision>61</cp:revision>
  <dcterms:created xsi:type="dcterms:W3CDTF">2023-08-05T11:54:30Z</dcterms:created>
  <dcterms:modified xsi:type="dcterms:W3CDTF">2023-08-13T14:35:34Z</dcterms:modified>
</cp:coreProperties>
</file>