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18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10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Layouts/slideLayout81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1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0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0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9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313" r:id="rId4"/>
    <p:sldId id="258" r:id="rId5"/>
    <p:sldId id="352" r:id="rId6"/>
    <p:sldId id="345" r:id="rId7"/>
    <p:sldId id="259" r:id="rId8"/>
    <p:sldId id="353" r:id="rId9"/>
    <p:sldId id="340" r:id="rId10"/>
    <p:sldId id="354" r:id="rId11"/>
    <p:sldId id="320" r:id="rId12"/>
    <p:sldId id="346" r:id="rId13"/>
    <p:sldId id="349" r:id="rId14"/>
    <p:sldId id="265" r:id="rId15"/>
    <p:sldId id="316" r:id="rId16"/>
    <p:sldId id="351" r:id="rId17"/>
    <p:sldId id="339" r:id="rId18"/>
    <p:sldId id="341" r:id="rId19"/>
    <p:sldId id="342" r:id="rId20"/>
    <p:sldId id="343" r:id="rId21"/>
  </p:sldIdLst>
  <p:sldSz cx="9144000" cy="5143500" type="screen16x9"/>
  <p:notesSz cx="6858000" cy="9144000"/>
  <p:embeddedFontLst>
    <p:embeddedFont>
      <p:font typeface="Barlow Medium" panose="020B0604020202020204" charset="0"/>
      <p:regular r:id="rId24"/>
      <p:bold r:id="rId25"/>
      <p:italic r:id="rId26"/>
      <p:boldItalic r:id="rId27"/>
    </p:embeddedFont>
    <p:embeddedFont>
      <p:font typeface="Barlow SemiBold" panose="020B0604020202020204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</p:embeddedFont>
    <p:embeddedFont>
      <p:font typeface="Fredoka One" panose="020B0604020202020204" charset="0"/>
      <p:regular r:id="rId34"/>
    </p:embeddedFont>
    <p:embeddedFont>
      <p:font typeface="Roboto Condensed Light" panose="02000000000000000000" pitchFamily="2" charset="0"/>
      <p:regular r:id="rId35"/>
      <p: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BA74"/>
    <a:srgbClr val="D7BA75"/>
    <a:srgbClr val="989898"/>
    <a:srgbClr val="7AC4A4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D657285-5D30-4371-BA30-F5127CF61451}">
  <a:tblStyle styleId="{BD657285-5D30-4371-BA30-F5127CF6145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05" autoAdjust="0"/>
    <p:restoredTop sz="83668" autoAdjust="0"/>
  </p:normalViewPr>
  <p:slideViewPr>
    <p:cSldViewPr snapToGrid="0" showGuides="1">
      <p:cViewPr varScale="1">
        <p:scale>
          <a:sx n="71" d="100"/>
          <a:sy n="71" d="100"/>
        </p:scale>
        <p:origin x="628" y="132"/>
      </p:cViewPr>
      <p:guideLst>
        <p:guide orient="horz" pos="162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>
            <a:extLst>
              <a:ext uri="{FF2B5EF4-FFF2-40B4-BE49-F238E27FC236}">
                <a16:creationId xmlns:a16="http://schemas.microsoft.com/office/drawing/2014/main" id="{151586B2-411A-4A26-8EB5-799527E573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56247D2-D05F-479A-90F3-84770E2C76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3E5B82C-2747-403A-8D91-094C4D0E9EF9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45C28B92-448D-4E51-84B9-AFBC03027E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r>
              <a:rPr lang="ar-SA"/>
              <a:t>أ / وديان محمد </a:t>
            </a:r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FDAD241-5795-4340-8F47-795A73B1D7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5F39A80-E59B-4271-B066-BA10FD2CF32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3487525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" name="Google Shape;112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e713e4c63f_0_16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e713e4c63f_0_16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e713e4c63f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e713e4c63f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6383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591082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e677296701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e677296701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e677296701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e677296701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8702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e713e4c63f_0_1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e713e4c63f_0_1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728296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ge677296701_6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2" name="Google Shape;1242;ge677296701_6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777868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ge677296701_6_38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2" name="Google Shape;1422;ge677296701_6_38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1980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ge677296701_6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2" name="Google Shape;1242;ge677296701_6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4169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51480" y="77983"/>
            <a:ext cx="8953111" cy="4307495"/>
            <a:chOff x="151480" y="77983"/>
            <a:chExt cx="8953111" cy="4307495"/>
          </a:xfrm>
        </p:grpSpPr>
        <p:sp>
          <p:nvSpPr>
            <p:cNvPr id="10" name="Google Shape;10;p2"/>
            <p:cNvSpPr/>
            <p:nvPr/>
          </p:nvSpPr>
          <p:spPr>
            <a:xfrm>
              <a:off x="6563527" y="3497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51480" y="1699991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963684" y="268278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11597" y="32648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448481">
              <a:off x="7480883" y="349719"/>
              <a:ext cx="1513388" cy="863109"/>
            </a:xfrm>
            <a:custGeom>
              <a:avLst/>
              <a:gdLst/>
              <a:ahLst/>
              <a:cxnLst/>
              <a:rect l="l" t="t" r="r" b="b"/>
              <a:pathLst>
                <a:path w="281986" h="160821" extrusionOk="0">
                  <a:moveTo>
                    <a:pt x="72461" y="1"/>
                  </a:moveTo>
                  <a:cubicBezTo>
                    <a:pt x="72020" y="1"/>
                    <a:pt x="71578" y="5"/>
                    <a:pt x="71136" y="12"/>
                  </a:cubicBezTo>
                  <a:cubicBezTo>
                    <a:pt x="64950" y="281"/>
                    <a:pt x="58764" y="1088"/>
                    <a:pt x="52848" y="2567"/>
                  </a:cubicBezTo>
                  <a:cubicBezTo>
                    <a:pt x="48141" y="3643"/>
                    <a:pt x="43704" y="5122"/>
                    <a:pt x="39401" y="7004"/>
                  </a:cubicBezTo>
                  <a:cubicBezTo>
                    <a:pt x="26223" y="13190"/>
                    <a:pt x="15599" y="23813"/>
                    <a:pt x="9683" y="36991"/>
                  </a:cubicBezTo>
                  <a:cubicBezTo>
                    <a:pt x="7800" y="41160"/>
                    <a:pt x="6186" y="45328"/>
                    <a:pt x="4842" y="49632"/>
                  </a:cubicBezTo>
                  <a:cubicBezTo>
                    <a:pt x="1" y="63751"/>
                    <a:pt x="135" y="79215"/>
                    <a:pt x="5111" y="93334"/>
                  </a:cubicBezTo>
                  <a:cubicBezTo>
                    <a:pt x="7531" y="100327"/>
                    <a:pt x="10489" y="107050"/>
                    <a:pt x="13986" y="113505"/>
                  </a:cubicBezTo>
                  <a:cubicBezTo>
                    <a:pt x="18289" y="121573"/>
                    <a:pt x="23937" y="128835"/>
                    <a:pt x="30795" y="135020"/>
                  </a:cubicBezTo>
                  <a:cubicBezTo>
                    <a:pt x="36173" y="139727"/>
                    <a:pt x="41956" y="144030"/>
                    <a:pt x="48007" y="148064"/>
                  </a:cubicBezTo>
                  <a:cubicBezTo>
                    <a:pt x="50158" y="149543"/>
                    <a:pt x="52579" y="150619"/>
                    <a:pt x="54999" y="151426"/>
                  </a:cubicBezTo>
                  <a:cubicBezTo>
                    <a:pt x="58361" y="152636"/>
                    <a:pt x="61723" y="153846"/>
                    <a:pt x="65085" y="155056"/>
                  </a:cubicBezTo>
                  <a:cubicBezTo>
                    <a:pt x="69119" y="156401"/>
                    <a:pt x="73287" y="157342"/>
                    <a:pt x="77590" y="157746"/>
                  </a:cubicBezTo>
                  <a:cubicBezTo>
                    <a:pt x="79876" y="157880"/>
                    <a:pt x="82162" y="158283"/>
                    <a:pt x="84448" y="159090"/>
                  </a:cubicBezTo>
                  <a:cubicBezTo>
                    <a:pt x="88022" y="160173"/>
                    <a:pt x="91771" y="160820"/>
                    <a:pt x="95483" y="160820"/>
                  </a:cubicBezTo>
                  <a:cubicBezTo>
                    <a:pt x="96380" y="160820"/>
                    <a:pt x="97275" y="160782"/>
                    <a:pt x="98164" y="160704"/>
                  </a:cubicBezTo>
                  <a:cubicBezTo>
                    <a:pt x="102333" y="160301"/>
                    <a:pt x="106367" y="159494"/>
                    <a:pt x="110267" y="158283"/>
                  </a:cubicBezTo>
                  <a:cubicBezTo>
                    <a:pt x="115645" y="156535"/>
                    <a:pt x="120890" y="154384"/>
                    <a:pt x="126269" y="152232"/>
                  </a:cubicBezTo>
                  <a:cubicBezTo>
                    <a:pt x="134202" y="148871"/>
                    <a:pt x="142405" y="146047"/>
                    <a:pt x="150877" y="143895"/>
                  </a:cubicBezTo>
                  <a:cubicBezTo>
                    <a:pt x="155960" y="142509"/>
                    <a:pt x="161176" y="141828"/>
                    <a:pt x="166397" y="141828"/>
                  </a:cubicBezTo>
                  <a:cubicBezTo>
                    <a:pt x="170292" y="141828"/>
                    <a:pt x="174191" y="142207"/>
                    <a:pt x="178040" y="142954"/>
                  </a:cubicBezTo>
                  <a:cubicBezTo>
                    <a:pt x="183822" y="144030"/>
                    <a:pt x="189739" y="145509"/>
                    <a:pt x="195387" y="147257"/>
                  </a:cubicBezTo>
                  <a:cubicBezTo>
                    <a:pt x="199824" y="148602"/>
                    <a:pt x="204127" y="149946"/>
                    <a:pt x="208565" y="151157"/>
                  </a:cubicBezTo>
                  <a:cubicBezTo>
                    <a:pt x="215617" y="153116"/>
                    <a:pt x="222812" y="154147"/>
                    <a:pt x="230098" y="154147"/>
                  </a:cubicBezTo>
                  <a:cubicBezTo>
                    <a:pt x="232815" y="154147"/>
                    <a:pt x="235544" y="154004"/>
                    <a:pt x="238283" y="153712"/>
                  </a:cubicBezTo>
                  <a:cubicBezTo>
                    <a:pt x="243930" y="153039"/>
                    <a:pt x="249578" y="151560"/>
                    <a:pt x="254823" y="149274"/>
                  </a:cubicBezTo>
                  <a:cubicBezTo>
                    <a:pt x="267463" y="143895"/>
                    <a:pt x="276741" y="133003"/>
                    <a:pt x="279969" y="119825"/>
                  </a:cubicBezTo>
                  <a:cubicBezTo>
                    <a:pt x="281448" y="114446"/>
                    <a:pt x="281986" y="108933"/>
                    <a:pt x="281986" y="103420"/>
                  </a:cubicBezTo>
                  <a:cubicBezTo>
                    <a:pt x="281986" y="100058"/>
                    <a:pt x="281717" y="96696"/>
                    <a:pt x="281044" y="93469"/>
                  </a:cubicBezTo>
                  <a:cubicBezTo>
                    <a:pt x="279700" y="86611"/>
                    <a:pt x="277145" y="80022"/>
                    <a:pt x="273245" y="74105"/>
                  </a:cubicBezTo>
                  <a:cubicBezTo>
                    <a:pt x="265984" y="62541"/>
                    <a:pt x="256974" y="52186"/>
                    <a:pt x="246485" y="43446"/>
                  </a:cubicBezTo>
                  <a:cubicBezTo>
                    <a:pt x="239896" y="38067"/>
                    <a:pt x="232635" y="33495"/>
                    <a:pt x="224970" y="29999"/>
                  </a:cubicBezTo>
                  <a:cubicBezTo>
                    <a:pt x="219053" y="27175"/>
                    <a:pt x="212599" y="25427"/>
                    <a:pt x="206144" y="25023"/>
                  </a:cubicBezTo>
                  <a:cubicBezTo>
                    <a:pt x="205211" y="24969"/>
                    <a:pt x="204283" y="24942"/>
                    <a:pt x="203359" y="24942"/>
                  </a:cubicBezTo>
                  <a:cubicBezTo>
                    <a:pt x="199760" y="24942"/>
                    <a:pt x="196229" y="25350"/>
                    <a:pt x="192697" y="26099"/>
                  </a:cubicBezTo>
                  <a:cubicBezTo>
                    <a:pt x="184763" y="27713"/>
                    <a:pt x="176830" y="29595"/>
                    <a:pt x="168761" y="30537"/>
                  </a:cubicBezTo>
                  <a:cubicBezTo>
                    <a:pt x="166897" y="30744"/>
                    <a:pt x="165012" y="30851"/>
                    <a:pt x="163123" y="30851"/>
                  </a:cubicBezTo>
                  <a:cubicBezTo>
                    <a:pt x="160108" y="30851"/>
                    <a:pt x="157080" y="30578"/>
                    <a:pt x="154104" y="29999"/>
                  </a:cubicBezTo>
                  <a:cubicBezTo>
                    <a:pt x="146170" y="28251"/>
                    <a:pt x="138640" y="25292"/>
                    <a:pt x="131782" y="21124"/>
                  </a:cubicBezTo>
                  <a:cubicBezTo>
                    <a:pt x="128555" y="18972"/>
                    <a:pt x="125193" y="16955"/>
                    <a:pt x="121831" y="14804"/>
                  </a:cubicBezTo>
                  <a:cubicBezTo>
                    <a:pt x="113359" y="9559"/>
                    <a:pt x="104081" y="5660"/>
                    <a:pt x="94399" y="3105"/>
                  </a:cubicBezTo>
                  <a:cubicBezTo>
                    <a:pt x="87288" y="1073"/>
                    <a:pt x="79938" y="1"/>
                    <a:pt x="72461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 flipH="1">
            <a:off x="3869600" y="1301525"/>
            <a:ext cx="4528800" cy="2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 flipH="1">
            <a:off x="4751000" y="3539025"/>
            <a:ext cx="36474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2"/>
          </p:nvPr>
        </p:nvSpPr>
        <p:spPr>
          <a:xfrm>
            <a:off x="6867175" y="539500"/>
            <a:ext cx="15312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4952416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4952416"/>
      </p:ext>
    </p:extLst>
  </p:cSld>
  <p:clrMapOvr>
    <a:masterClrMapping/>
  </p:clrMapOvr>
  <p:transition spd="med"/>
</p:sldLayout>
</file>

<file path=ppt/slideLayouts/slideLayout10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7"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4" name="Google Shape;1104;p39"/>
          <p:cNvGrpSpPr/>
          <p:nvPr/>
        </p:nvGrpSpPr>
        <p:grpSpPr>
          <a:xfrm>
            <a:off x="318397" y="3887342"/>
            <a:ext cx="693824" cy="1071651"/>
            <a:chOff x="2144500" y="237375"/>
            <a:chExt cx="3245200" cy="5012400"/>
          </a:xfrm>
        </p:grpSpPr>
        <p:sp>
          <p:nvSpPr>
            <p:cNvPr id="1105" name="Google Shape;1105;p39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9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9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9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9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0" name="Google Shape;1110;p39"/>
          <p:cNvGrpSpPr/>
          <p:nvPr/>
        </p:nvGrpSpPr>
        <p:grpSpPr>
          <a:xfrm>
            <a:off x="7069897" y="107067"/>
            <a:ext cx="1863266" cy="4768880"/>
            <a:chOff x="7069897" y="107067"/>
            <a:chExt cx="1863266" cy="4768880"/>
          </a:xfrm>
        </p:grpSpPr>
        <p:sp>
          <p:nvSpPr>
            <p:cNvPr id="1111" name="Google Shape;1111;p39"/>
            <p:cNvSpPr/>
            <p:nvPr/>
          </p:nvSpPr>
          <p:spPr>
            <a:xfrm>
              <a:off x="8099568" y="416365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7069897" y="107067"/>
              <a:ext cx="606508" cy="727404"/>
            </a:xfrm>
            <a:custGeom>
              <a:avLst/>
              <a:gdLst/>
              <a:ahLst/>
              <a:cxnLst/>
              <a:rect l="l" t="t" r="r" b="b"/>
              <a:pathLst>
                <a:path w="32940" h="39506" extrusionOk="0">
                  <a:moveTo>
                    <a:pt x="11608" y="1"/>
                  </a:moveTo>
                  <a:cubicBezTo>
                    <a:pt x="9913" y="1"/>
                    <a:pt x="8212" y="476"/>
                    <a:pt x="6775" y="1482"/>
                  </a:cubicBezTo>
                  <a:cubicBezTo>
                    <a:pt x="2337" y="4518"/>
                    <a:pt x="1" y="10125"/>
                    <a:pt x="1402" y="15498"/>
                  </a:cubicBezTo>
                  <a:cubicBezTo>
                    <a:pt x="1402" y="17134"/>
                    <a:pt x="1869" y="18769"/>
                    <a:pt x="2337" y="20638"/>
                  </a:cubicBezTo>
                  <a:cubicBezTo>
                    <a:pt x="3038" y="23207"/>
                    <a:pt x="4439" y="25777"/>
                    <a:pt x="6074" y="27880"/>
                  </a:cubicBezTo>
                  <a:cubicBezTo>
                    <a:pt x="9345" y="31384"/>
                    <a:pt x="12849" y="34654"/>
                    <a:pt x="16821" y="37458"/>
                  </a:cubicBezTo>
                  <a:cubicBezTo>
                    <a:pt x="18623" y="38769"/>
                    <a:pt x="20771" y="39505"/>
                    <a:pt x="22941" y="39505"/>
                  </a:cubicBezTo>
                  <a:cubicBezTo>
                    <a:pt x="23864" y="39505"/>
                    <a:pt x="24791" y="39372"/>
                    <a:pt x="25698" y="39093"/>
                  </a:cubicBezTo>
                  <a:cubicBezTo>
                    <a:pt x="26632" y="38859"/>
                    <a:pt x="27800" y="38392"/>
                    <a:pt x="28501" y="37691"/>
                  </a:cubicBezTo>
                  <a:cubicBezTo>
                    <a:pt x="31538" y="34654"/>
                    <a:pt x="32940" y="30449"/>
                    <a:pt x="32239" y="26244"/>
                  </a:cubicBezTo>
                  <a:cubicBezTo>
                    <a:pt x="32473" y="23675"/>
                    <a:pt x="32005" y="21105"/>
                    <a:pt x="31071" y="18535"/>
                  </a:cubicBezTo>
                  <a:cubicBezTo>
                    <a:pt x="29436" y="8957"/>
                    <a:pt x="23128" y="3818"/>
                    <a:pt x="14718" y="547"/>
                  </a:cubicBezTo>
                  <a:cubicBezTo>
                    <a:pt x="13728" y="187"/>
                    <a:pt x="12669" y="1"/>
                    <a:pt x="116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7847353" y="115308"/>
              <a:ext cx="576403" cy="710925"/>
            </a:xfrm>
            <a:custGeom>
              <a:avLst/>
              <a:gdLst/>
              <a:ahLst/>
              <a:cxnLst/>
              <a:rect l="l" t="t" r="r" b="b"/>
              <a:pathLst>
                <a:path w="31305" h="38611" extrusionOk="0">
                  <a:moveTo>
                    <a:pt x="10882" y="1"/>
                  </a:moveTo>
                  <a:cubicBezTo>
                    <a:pt x="8460" y="1"/>
                    <a:pt x="5995" y="1084"/>
                    <a:pt x="4206" y="2674"/>
                  </a:cubicBezTo>
                  <a:cubicBezTo>
                    <a:pt x="1402" y="5711"/>
                    <a:pt x="1" y="9448"/>
                    <a:pt x="468" y="13420"/>
                  </a:cubicBezTo>
                  <a:cubicBezTo>
                    <a:pt x="468" y="15756"/>
                    <a:pt x="1870" y="17625"/>
                    <a:pt x="2103" y="19961"/>
                  </a:cubicBezTo>
                  <a:cubicBezTo>
                    <a:pt x="2337" y="22531"/>
                    <a:pt x="3271" y="24633"/>
                    <a:pt x="4907" y="26502"/>
                  </a:cubicBezTo>
                  <a:cubicBezTo>
                    <a:pt x="8177" y="30707"/>
                    <a:pt x="12382" y="34211"/>
                    <a:pt x="16821" y="37248"/>
                  </a:cubicBezTo>
                  <a:cubicBezTo>
                    <a:pt x="18371" y="38192"/>
                    <a:pt x="19883" y="38611"/>
                    <a:pt x="21305" y="38611"/>
                  </a:cubicBezTo>
                  <a:cubicBezTo>
                    <a:pt x="24811" y="38611"/>
                    <a:pt x="27774" y="36066"/>
                    <a:pt x="29436" y="32576"/>
                  </a:cubicBezTo>
                  <a:cubicBezTo>
                    <a:pt x="30837" y="30240"/>
                    <a:pt x="31305" y="27437"/>
                    <a:pt x="31305" y="24633"/>
                  </a:cubicBezTo>
                  <a:cubicBezTo>
                    <a:pt x="30370" y="19961"/>
                    <a:pt x="30370" y="14822"/>
                    <a:pt x="27100" y="10850"/>
                  </a:cubicBezTo>
                  <a:cubicBezTo>
                    <a:pt x="24296" y="7346"/>
                    <a:pt x="21026" y="4309"/>
                    <a:pt x="17288" y="1739"/>
                  </a:cubicBezTo>
                  <a:cubicBezTo>
                    <a:pt x="15886" y="805"/>
                    <a:pt x="14017" y="104"/>
                    <a:pt x="12149" y="104"/>
                  </a:cubicBezTo>
                  <a:cubicBezTo>
                    <a:pt x="11730" y="34"/>
                    <a:pt x="11307" y="1"/>
                    <a:pt x="108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9"/>
            <p:cNvSpPr/>
            <p:nvPr/>
          </p:nvSpPr>
          <p:spPr>
            <a:xfrm>
              <a:off x="8532359" y="821840"/>
              <a:ext cx="400803" cy="471563"/>
            </a:xfrm>
            <a:custGeom>
              <a:avLst/>
              <a:gdLst/>
              <a:ahLst/>
              <a:cxnLst/>
              <a:rect l="l" t="t" r="r" b="b"/>
              <a:pathLst>
                <a:path w="21768" h="25611" extrusionOk="0">
                  <a:moveTo>
                    <a:pt x="10537" y="1"/>
                  </a:moveTo>
                  <a:cubicBezTo>
                    <a:pt x="9802" y="1"/>
                    <a:pt x="9019" y="138"/>
                    <a:pt x="8177" y="454"/>
                  </a:cubicBezTo>
                  <a:cubicBezTo>
                    <a:pt x="7476" y="922"/>
                    <a:pt x="6541" y="688"/>
                    <a:pt x="5840" y="922"/>
                  </a:cubicBezTo>
                  <a:cubicBezTo>
                    <a:pt x="4906" y="922"/>
                    <a:pt x="4205" y="1155"/>
                    <a:pt x="3504" y="1856"/>
                  </a:cubicBezTo>
                  <a:cubicBezTo>
                    <a:pt x="1402" y="3725"/>
                    <a:pt x="234" y="6528"/>
                    <a:pt x="234" y="9565"/>
                  </a:cubicBezTo>
                  <a:cubicBezTo>
                    <a:pt x="0" y="12602"/>
                    <a:pt x="1402" y="15406"/>
                    <a:pt x="3972" y="17274"/>
                  </a:cubicBezTo>
                  <a:cubicBezTo>
                    <a:pt x="5373" y="18442"/>
                    <a:pt x="6775" y="19611"/>
                    <a:pt x="8177" y="21012"/>
                  </a:cubicBezTo>
                  <a:cubicBezTo>
                    <a:pt x="9578" y="22881"/>
                    <a:pt x="11447" y="24049"/>
                    <a:pt x="13550" y="24984"/>
                  </a:cubicBezTo>
                  <a:cubicBezTo>
                    <a:pt x="14364" y="25415"/>
                    <a:pt x="15198" y="25610"/>
                    <a:pt x="16001" y="25610"/>
                  </a:cubicBezTo>
                  <a:cubicBezTo>
                    <a:pt x="19115" y="25610"/>
                    <a:pt x="21768" y="22672"/>
                    <a:pt x="21025" y="19143"/>
                  </a:cubicBezTo>
                  <a:cubicBezTo>
                    <a:pt x="20792" y="16106"/>
                    <a:pt x="20324" y="13069"/>
                    <a:pt x="20091" y="10032"/>
                  </a:cubicBezTo>
                  <a:cubicBezTo>
                    <a:pt x="19857" y="7463"/>
                    <a:pt x="18923" y="4893"/>
                    <a:pt x="16820" y="3258"/>
                  </a:cubicBezTo>
                  <a:cubicBezTo>
                    <a:pt x="15011" y="1629"/>
                    <a:pt x="13061" y="1"/>
                    <a:pt x="10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175650" y="390777"/>
            <a:ext cx="8257277" cy="4655474"/>
            <a:chOff x="175650" y="390777"/>
            <a:chExt cx="8257277" cy="4655474"/>
          </a:xfrm>
        </p:grpSpPr>
        <p:sp>
          <p:nvSpPr>
            <p:cNvPr id="21" name="Google Shape;21;p3"/>
            <p:cNvSpPr/>
            <p:nvPr/>
          </p:nvSpPr>
          <p:spPr>
            <a:xfrm>
              <a:off x="175650" y="4014875"/>
              <a:ext cx="866975" cy="898625"/>
            </a:xfrm>
            <a:custGeom>
              <a:avLst/>
              <a:gdLst/>
              <a:ahLst/>
              <a:cxnLst/>
              <a:rect l="l" t="t" r="r" b="b"/>
              <a:pathLst>
                <a:path w="34679" h="35945" extrusionOk="0">
                  <a:moveTo>
                    <a:pt x="10274" y="0"/>
                  </a:moveTo>
                  <a:cubicBezTo>
                    <a:pt x="9534" y="0"/>
                    <a:pt x="8785" y="71"/>
                    <a:pt x="8036" y="220"/>
                  </a:cubicBezTo>
                  <a:cubicBezTo>
                    <a:pt x="3172" y="1066"/>
                    <a:pt x="1" y="5718"/>
                    <a:pt x="846" y="10582"/>
                  </a:cubicBezTo>
                  <a:cubicBezTo>
                    <a:pt x="1269" y="12273"/>
                    <a:pt x="1692" y="13965"/>
                    <a:pt x="2538" y="15445"/>
                  </a:cubicBezTo>
                  <a:cubicBezTo>
                    <a:pt x="5921" y="22846"/>
                    <a:pt x="11419" y="28978"/>
                    <a:pt x="18397" y="33207"/>
                  </a:cubicBezTo>
                  <a:cubicBezTo>
                    <a:pt x="20089" y="34053"/>
                    <a:pt x="21780" y="34899"/>
                    <a:pt x="23683" y="35322"/>
                  </a:cubicBezTo>
                  <a:cubicBezTo>
                    <a:pt x="25067" y="35741"/>
                    <a:pt x="26335" y="35944"/>
                    <a:pt x="27478" y="35944"/>
                  </a:cubicBezTo>
                  <a:cubicBezTo>
                    <a:pt x="32097" y="35944"/>
                    <a:pt x="34679" y="32627"/>
                    <a:pt x="34679" y="26864"/>
                  </a:cubicBezTo>
                  <a:cubicBezTo>
                    <a:pt x="34679" y="23692"/>
                    <a:pt x="33833" y="20731"/>
                    <a:pt x="32564" y="17983"/>
                  </a:cubicBezTo>
                  <a:cubicBezTo>
                    <a:pt x="29815" y="12273"/>
                    <a:pt x="25586" y="7410"/>
                    <a:pt x="20512" y="3815"/>
                  </a:cubicBezTo>
                  <a:cubicBezTo>
                    <a:pt x="18397" y="2335"/>
                    <a:pt x="16494" y="1278"/>
                    <a:pt x="14168" y="643"/>
                  </a:cubicBezTo>
                  <a:cubicBezTo>
                    <a:pt x="12939" y="234"/>
                    <a:pt x="11622" y="0"/>
                    <a:pt x="10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5395075" y="390777"/>
              <a:ext cx="919176" cy="1047252"/>
            </a:xfrm>
            <a:custGeom>
              <a:avLst/>
              <a:gdLst/>
              <a:ahLst/>
              <a:cxnLst/>
              <a:rect l="l" t="t" r="r" b="b"/>
              <a:pathLst>
                <a:path w="179966" h="205042" extrusionOk="0">
                  <a:moveTo>
                    <a:pt x="33091" y="0"/>
                  </a:moveTo>
                  <a:cubicBezTo>
                    <a:pt x="31520" y="0"/>
                    <a:pt x="29942" y="204"/>
                    <a:pt x="28400" y="620"/>
                  </a:cubicBezTo>
                  <a:cubicBezTo>
                    <a:pt x="23667" y="1803"/>
                    <a:pt x="19328" y="4071"/>
                    <a:pt x="15680" y="7227"/>
                  </a:cubicBezTo>
                  <a:cubicBezTo>
                    <a:pt x="9171" y="12650"/>
                    <a:pt x="4537" y="20046"/>
                    <a:pt x="2564" y="28330"/>
                  </a:cubicBezTo>
                  <a:cubicBezTo>
                    <a:pt x="789" y="35430"/>
                    <a:pt x="198" y="42924"/>
                    <a:pt x="691" y="50320"/>
                  </a:cubicBezTo>
                  <a:cubicBezTo>
                    <a:pt x="789" y="51208"/>
                    <a:pt x="691" y="52194"/>
                    <a:pt x="493" y="53180"/>
                  </a:cubicBezTo>
                  <a:cubicBezTo>
                    <a:pt x="99" y="54659"/>
                    <a:pt x="0" y="56237"/>
                    <a:pt x="198" y="57814"/>
                  </a:cubicBezTo>
                  <a:cubicBezTo>
                    <a:pt x="493" y="60083"/>
                    <a:pt x="789" y="62351"/>
                    <a:pt x="1282" y="64520"/>
                  </a:cubicBezTo>
                  <a:cubicBezTo>
                    <a:pt x="2268" y="69648"/>
                    <a:pt x="2959" y="74874"/>
                    <a:pt x="3353" y="80199"/>
                  </a:cubicBezTo>
                  <a:cubicBezTo>
                    <a:pt x="3945" y="86511"/>
                    <a:pt x="4832" y="92822"/>
                    <a:pt x="6114" y="99034"/>
                  </a:cubicBezTo>
                  <a:cubicBezTo>
                    <a:pt x="7100" y="104162"/>
                    <a:pt x="8481" y="109191"/>
                    <a:pt x="9960" y="114122"/>
                  </a:cubicBezTo>
                  <a:cubicBezTo>
                    <a:pt x="11834" y="121025"/>
                    <a:pt x="14102" y="127730"/>
                    <a:pt x="16764" y="134436"/>
                  </a:cubicBezTo>
                  <a:cubicBezTo>
                    <a:pt x="20709" y="143804"/>
                    <a:pt x="25738" y="152876"/>
                    <a:pt x="31753" y="161160"/>
                  </a:cubicBezTo>
                  <a:cubicBezTo>
                    <a:pt x="34613" y="165400"/>
                    <a:pt x="37670" y="169542"/>
                    <a:pt x="41023" y="173486"/>
                  </a:cubicBezTo>
                  <a:cubicBezTo>
                    <a:pt x="48813" y="182263"/>
                    <a:pt x="58082" y="189560"/>
                    <a:pt x="68535" y="194885"/>
                  </a:cubicBezTo>
                  <a:cubicBezTo>
                    <a:pt x="70705" y="196068"/>
                    <a:pt x="72874" y="196956"/>
                    <a:pt x="75142" y="197745"/>
                  </a:cubicBezTo>
                  <a:cubicBezTo>
                    <a:pt x="78199" y="198829"/>
                    <a:pt x="81256" y="199815"/>
                    <a:pt x="84214" y="200900"/>
                  </a:cubicBezTo>
                  <a:cubicBezTo>
                    <a:pt x="92498" y="203859"/>
                    <a:pt x="100978" y="205042"/>
                    <a:pt x="111333" y="205042"/>
                  </a:cubicBezTo>
                  <a:cubicBezTo>
                    <a:pt x="114883" y="204943"/>
                    <a:pt x="118433" y="204746"/>
                    <a:pt x="121983" y="204253"/>
                  </a:cubicBezTo>
                  <a:cubicBezTo>
                    <a:pt x="127110" y="203661"/>
                    <a:pt x="132041" y="202182"/>
                    <a:pt x="136676" y="200013"/>
                  </a:cubicBezTo>
                  <a:cubicBezTo>
                    <a:pt x="140620" y="198139"/>
                    <a:pt x="144269" y="195970"/>
                    <a:pt x="147819" y="193504"/>
                  </a:cubicBezTo>
                  <a:cubicBezTo>
                    <a:pt x="158765" y="185813"/>
                    <a:pt x="167442" y="175360"/>
                    <a:pt x="172965" y="163230"/>
                  </a:cubicBezTo>
                  <a:cubicBezTo>
                    <a:pt x="174641" y="159385"/>
                    <a:pt x="176022" y="155440"/>
                    <a:pt x="177106" y="151397"/>
                  </a:cubicBezTo>
                  <a:cubicBezTo>
                    <a:pt x="179177" y="144100"/>
                    <a:pt x="179966" y="136605"/>
                    <a:pt x="179374" y="129012"/>
                  </a:cubicBezTo>
                  <a:cubicBezTo>
                    <a:pt x="178783" y="122800"/>
                    <a:pt x="176810" y="116784"/>
                    <a:pt x="173753" y="111361"/>
                  </a:cubicBezTo>
                  <a:cubicBezTo>
                    <a:pt x="171091" y="106726"/>
                    <a:pt x="167147" y="102880"/>
                    <a:pt x="162413" y="100316"/>
                  </a:cubicBezTo>
                  <a:cubicBezTo>
                    <a:pt x="160441" y="99133"/>
                    <a:pt x="158272" y="98245"/>
                    <a:pt x="156102" y="97456"/>
                  </a:cubicBezTo>
                  <a:cubicBezTo>
                    <a:pt x="148706" y="94794"/>
                    <a:pt x="141212" y="92920"/>
                    <a:pt x="133520" y="91638"/>
                  </a:cubicBezTo>
                  <a:cubicBezTo>
                    <a:pt x="127406" y="90652"/>
                    <a:pt x="121292" y="89765"/>
                    <a:pt x="115277" y="88779"/>
                  </a:cubicBezTo>
                  <a:cubicBezTo>
                    <a:pt x="110346" y="88088"/>
                    <a:pt x="105514" y="86905"/>
                    <a:pt x="100880" y="85426"/>
                  </a:cubicBezTo>
                  <a:cubicBezTo>
                    <a:pt x="85694" y="80397"/>
                    <a:pt x="74057" y="71127"/>
                    <a:pt x="66662" y="56927"/>
                  </a:cubicBezTo>
                  <a:cubicBezTo>
                    <a:pt x="64591" y="52983"/>
                    <a:pt x="62816" y="49038"/>
                    <a:pt x="61435" y="44896"/>
                  </a:cubicBezTo>
                  <a:cubicBezTo>
                    <a:pt x="59759" y="39867"/>
                    <a:pt x="58477" y="34739"/>
                    <a:pt x="57294" y="29612"/>
                  </a:cubicBezTo>
                  <a:cubicBezTo>
                    <a:pt x="56307" y="25075"/>
                    <a:pt x="54927" y="20638"/>
                    <a:pt x="53152" y="16299"/>
                  </a:cubicBezTo>
                  <a:cubicBezTo>
                    <a:pt x="51574" y="12157"/>
                    <a:pt x="49109" y="8509"/>
                    <a:pt x="45953" y="5353"/>
                  </a:cubicBezTo>
                  <a:cubicBezTo>
                    <a:pt x="42543" y="1868"/>
                    <a:pt x="37850" y="0"/>
                    <a:pt x="330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7678350" y="4383416"/>
              <a:ext cx="754577" cy="662835"/>
            </a:xfrm>
            <a:custGeom>
              <a:avLst/>
              <a:gdLst/>
              <a:ahLst/>
              <a:cxnLst/>
              <a:rect l="l" t="t" r="r" b="b"/>
              <a:pathLst>
                <a:path w="237662" h="208767" extrusionOk="0">
                  <a:moveTo>
                    <a:pt x="112080" y="0"/>
                  </a:moveTo>
                  <a:cubicBezTo>
                    <a:pt x="103757" y="0"/>
                    <a:pt x="95435" y="555"/>
                    <a:pt x="87297" y="1665"/>
                  </a:cubicBezTo>
                  <a:cubicBezTo>
                    <a:pt x="74350" y="3514"/>
                    <a:pt x="61959" y="7768"/>
                    <a:pt x="50677" y="14241"/>
                  </a:cubicBezTo>
                  <a:cubicBezTo>
                    <a:pt x="48087" y="15721"/>
                    <a:pt x="45128" y="17016"/>
                    <a:pt x="42354" y="18125"/>
                  </a:cubicBezTo>
                  <a:cubicBezTo>
                    <a:pt x="39949" y="18865"/>
                    <a:pt x="37545" y="19975"/>
                    <a:pt x="35326" y="21269"/>
                  </a:cubicBezTo>
                  <a:cubicBezTo>
                    <a:pt x="26633" y="26078"/>
                    <a:pt x="19050" y="32921"/>
                    <a:pt x="13501" y="41244"/>
                  </a:cubicBezTo>
                  <a:cubicBezTo>
                    <a:pt x="8508" y="48457"/>
                    <a:pt x="5179" y="56410"/>
                    <a:pt x="3514" y="64918"/>
                  </a:cubicBezTo>
                  <a:cubicBezTo>
                    <a:pt x="1665" y="73426"/>
                    <a:pt x="740" y="82118"/>
                    <a:pt x="185" y="90811"/>
                  </a:cubicBezTo>
                  <a:cubicBezTo>
                    <a:pt x="0" y="95805"/>
                    <a:pt x="370" y="100614"/>
                    <a:pt x="1110" y="105422"/>
                  </a:cubicBezTo>
                  <a:cubicBezTo>
                    <a:pt x="2404" y="113560"/>
                    <a:pt x="4069" y="121513"/>
                    <a:pt x="6103" y="129466"/>
                  </a:cubicBezTo>
                  <a:cubicBezTo>
                    <a:pt x="10727" y="147036"/>
                    <a:pt x="18680" y="163497"/>
                    <a:pt x="29592" y="178108"/>
                  </a:cubicBezTo>
                  <a:cubicBezTo>
                    <a:pt x="38100" y="189575"/>
                    <a:pt x="49937" y="198083"/>
                    <a:pt x="63253" y="202707"/>
                  </a:cubicBezTo>
                  <a:cubicBezTo>
                    <a:pt x="74981" y="206746"/>
                    <a:pt x="87259" y="208766"/>
                    <a:pt x="99571" y="208766"/>
                  </a:cubicBezTo>
                  <a:cubicBezTo>
                    <a:pt x="104734" y="208766"/>
                    <a:pt x="109903" y="208411"/>
                    <a:pt x="115039" y="207700"/>
                  </a:cubicBezTo>
                  <a:cubicBezTo>
                    <a:pt x="124287" y="206591"/>
                    <a:pt x="133535" y="204741"/>
                    <a:pt x="142412" y="201967"/>
                  </a:cubicBezTo>
                  <a:cubicBezTo>
                    <a:pt x="158318" y="197343"/>
                    <a:pt x="173484" y="190500"/>
                    <a:pt x="187540" y="181807"/>
                  </a:cubicBezTo>
                  <a:cubicBezTo>
                    <a:pt x="192719" y="178478"/>
                    <a:pt x="197712" y="174779"/>
                    <a:pt x="202521" y="170710"/>
                  </a:cubicBezTo>
                  <a:cubicBezTo>
                    <a:pt x="216577" y="158688"/>
                    <a:pt x="226750" y="142783"/>
                    <a:pt x="231928" y="124842"/>
                  </a:cubicBezTo>
                  <a:cubicBezTo>
                    <a:pt x="236182" y="111896"/>
                    <a:pt x="237662" y="98024"/>
                    <a:pt x="235997" y="84523"/>
                  </a:cubicBezTo>
                  <a:cubicBezTo>
                    <a:pt x="233223" y="60664"/>
                    <a:pt x="220831" y="39210"/>
                    <a:pt x="201781" y="24783"/>
                  </a:cubicBezTo>
                  <a:cubicBezTo>
                    <a:pt x="190684" y="16461"/>
                    <a:pt x="178108" y="10357"/>
                    <a:pt x="164791" y="7028"/>
                  </a:cubicBezTo>
                  <a:cubicBezTo>
                    <a:pt x="147591" y="2404"/>
                    <a:pt x="129836" y="0"/>
                    <a:pt x="112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3495772" y="21270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969451" y="1317678"/>
              <a:ext cx="383103" cy="359726"/>
            </a:xfrm>
            <a:custGeom>
              <a:avLst/>
              <a:gdLst/>
              <a:ahLst/>
              <a:cxnLst/>
              <a:rect l="l" t="t" r="r" b="b"/>
              <a:pathLst>
                <a:path w="221127" h="207634" extrusionOk="0">
                  <a:moveTo>
                    <a:pt x="85093" y="0"/>
                  </a:moveTo>
                  <a:cubicBezTo>
                    <a:pt x="78726" y="0"/>
                    <a:pt x="72551" y="772"/>
                    <a:pt x="66570" y="2508"/>
                  </a:cubicBezTo>
                  <a:cubicBezTo>
                    <a:pt x="58466" y="4052"/>
                    <a:pt x="50747" y="6946"/>
                    <a:pt x="43415" y="10998"/>
                  </a:cubicBezTo>
                  <a:cubicBezTo>
                    <a:pt x="41871" y="11577"/>
                    <a:pt x="40521" y="12349"/>
                    <a:pt x="38977" y="12735"/>
                  </a:cubicBezTo>
                  <a:cubicBezTo>
                    <a:pt x="34732" y="14086"/>
                    <a:pt x="31066" y="16015"/>
                    <a:pt x="27593" y="18910"/>
                  </a:cubicBezTo>
                  <a:cubicBezTo>
                    <a:pt x="22576" y="23155"/>
                    <a:pt x="17945" y="28172"/>
                    <a:pt x="14279" y="33767"/>
                  </a:cubicBezTo>
                  <a:cubicBezTo>
                    <a:pt x="9069" y="42450"/>
                    <a:pt x="5210" y="52098"/>
                    <a:pt x="3087" y="61939"/>
                  </a:cubicBezTo>
                  <a:cubicBezTo>
                    <a:pt x="386" y="73130"/>
                    <a:pt x="0" y="84515"/>
                    <a:pt x="1930" y="95706"/>
                  </a:cubicBezTo>
                  <a:cubicBezTo>
                    <a:pt x="3280" y="103810"/>
                    <a:pt x="5403" y="111914"/>
                    <a:pt x="7911" y="119826"/>
                  </a:cubicBezTo>
                  <a:cubicBezTo>
                    <a:pt x="11770" y="133140"/>
                    <a:pt x="17366" y="145682"/>
                    <a:pt x="24505" y="157645"/>
                  </a:cubicBezTo>
                  <a:cubicBezTo>
                    <a:pt x="33381" y="172695"/>
                    <a:pt x="46502" y="184659"/>
                    <a:pt x="62325" y="192377"/>
                  </a:cubicBezTo>
                  <a:cubicBezTo>
                    <a:pt x="68692" y="195657"/>
                    <a:pt x="75253" y="198166"/>
                    <a:pt x="82006" y="200481"/>
                  </a:cubicBezTo>
                  <a:cubicBezTo>
                    <a:pt x="98021" y="205691"/>
                    <a:pt x="114615" y="207235"/>
                    <a:pt x="131403" y="207620"/>
                  </a:cubicBezTo>
                  <a:cubicBezTo>
                    <a:pt x="131975" y="207629"/>
                    <a:pt x="132547" y="207634"/>
                    <a:pt x="133119" y="207634"/>
                  </a:cubicBezTo>
                  <a:cubicBezTo>
                    <a:pt x="145071" y="207634"/>
                    <a:pt x="156840" y="205717"/>
                    <a:pt x="168257" y="202218"/>
                  </a:cubicBezTo>
                  <a:cubicBezTo>
                    <a:pt x="173853" y="200288"/>
                    <a:pt x="179255" y="198166"/>
                    <a:pt x="184465" y="195464"/>
                  </a:cubicBezTo>
                  <a:cubicBezTo>
                    <a:pt x="192569" y="191026"/>
                    <a:pt x="200288" y="186202"/>
                    <a:pt x="207620" y="180800"/>
                  </a:cubicBezTo>
                  <a:cubicBezTo>
                    <a:pt x="212251" y="177519"/>
                    <a:pt x="215917" y="173081"/>
                    <a:pt x="218232" y="167872"/>
                  </a:cubicBezTo>
                  <a:cubicBezTo>
                    <a:pt x="220548" y="161697"/>
                    <a:pt x="221127" y="154944"/>
                    <a:pt x="219583" y="148576"/>
                  </a:cubicBezTo>
                  <a:cubicBezTo>
                    <a:pt x="216110" y="134876"/>
                    <a:pt x="207041" y="125807"/>
                    <a:pt x="193920" y="120790"/>
                  </a:cubicBezTo>
                  <a:cubicBezTo>
                    <a:pt x="193341" y="120404"/>
                    <a:pt x="192762" y="120211"/>
                    <a:pt x="191990" y="120211"/>
                  </a:cubicBezTo>
                  <a:cubicBezTo>
                    <a:pt x="188324" y="119440"/>
                    <a:pt x="184658" y="118861"/>
                    <a:pt x="180992" y="118282"/>
                  </a:cubicBezTo>
                  <a:cubicBezTo>
                    <a:pt x="175782" y="117317"/>
                    <a:pt x="170572" y="116159"/>
                    <a:pt x="165363" y="114809"/>
                  </a:cubicBezTo>
                  <a:cubicBezTo>
                    <a:pt x="159960" y="113458"/>
                    <a:pt x="155522" y="109792"/>
                    <a:pt x="153014" y="104775"/>
                  </a:cubicBezTo>
                  <a:cubicBezTo>
                    <a:pt x="151277" y="101881"/>
                    <a:pt x="150119" y="98600"/>
                    <a:pt x="149540" y="95320"/>
                  </a:cubicBezTo>
                  <a:cubicBezTo>
                    <a:pt x="148576" y="90882"/>
                    <a:pt x="147997" y="86444"/>
                    <a:pt x="147804" y="81813"/>
                  </a:cubicBezTo>
                  <a:cubicBezTo>
                    <a:pt x="147225" y="73130"/>
                    <a:pt x="146646" y="64447"/>
                    <a:pt x="145488" y="55957"/>
                  </a:cubicBezTo>
                  <a:cubicBezTo>
                    <a:pt x="143559" y="39749"/>
                    <a:pt x="135841" y="24891"/>
                    <a:pt x="123877" y="14086"/>
                  </a:cubicBezTo>
                  <a:cubicBezTo>
                    <a:pt x="119246" y="9841"/>
                    <a:pt x="114037" y="6560"/>
                    <a:pt x="108248" y="4438"/>
                  </a:cubicBezTo>
                  <a:cubicBezTo>
                    <a:pt x="100723" y="1737"/>
                    <a:pt x="93004" y="193"/>
                    <a:pt x="850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3879500" y="2126813"/>
            <a:ext cx="4544400" cy="11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6697975" y="990125"/>
            <a:ext cx="1732800" cy="74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5204750" y="3736725"/>
            <a:ext cx="3219600" cy="2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136981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4952416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175650" y="390777"/>
            <a:ext cx="8257277" cy="4655474"/>
            <a:chOff x="175650" y="390777"/>
            <a:chExt cx="8257277" cy="4655474"/>
          </a:xfrm>
        </p:grpSpPr>
        <p:sp>
          <p:nvSpPr>
            <p:cNvPr id="21" name="Google Shape;21;p3"/>
            <p:cNvSpPr/>
            <p:nvPr/>
          </p:nvSpPr>
          <p:spPr>
            <a:xfrm>
              <a:off x="175650" y="4014875"/>
              <a:ext cx="866975" cy="898625"/>
            </a:xfrm>
            <a:custGeom>
              <a:avLst/>
              <a:gdLst/>
              <a:ahLst/>
              <a:cxnLst/>
              <a:rect l="l" t="t" r="r" b="b"/>
              <a:pathLst>
                <a:path w="34679" h="35945" extrusionOk="0">
                  <a:moveTo>
                    <a:pt x="10274" y="0"/>
                  </a:moveTo>
                  <a:cubicBezTo>
                    <a:pt x="9534" y="0"/>
                    <a:pt x="8785" y="71"/>
                    <a:pt x="8036" y="220"/>
                  </a:cubicBezTo>
                  <a:cubicBezTo>
                    <a:pt x="3172" y="1066"/>
                    <a:pt x="1" y="5718"/>
                    <a:pt x="846" y="10582"/>
                  </a:cubicBezTo>
                  <a:cubicBezTo>
                    <a:pt x="1269" y="12273"/>
                    <a:pt x="1692" y="13965"/>
                    <a:pt x="2538" y="15445"/>
                  </a:cubicBezTo>
                  <a:cubicBezTo>
                    <a:pt x="5921" y="22846"/>
                    <a:pt x="11419" y="28978"/>
                    <a:pt x="18397" y="33207"/>
                  </a:cubicBezTo>
                  <a:cubicBezTo>
                    <a:pt x="20089" y="34053"/>
                    <a:pt x="21780" y="34899"/>
                    <a:pt x="23683" y="35322"/>
                  </a:cubicBezTo>
                  <a:cubicBezTo>
                    <a:pt x="25067" y="35741"/>
                    <a:pt x="26335" y="35944"/>
                    <a:pt x="27478" y="35944"/>
                  </a:cubicBezTo>
                  <a:cubicBezTo>
                    <a:pt x="32097" y="35944"/>
                    <a:pt x="34679" y="32627"/>
                    <a:pt x="34679" y="26864"/>
                  </a:cubicBezTo>
                  <a:cubicBezTo>
                    <a:pt x="34679" y="23692"/>
                    <a:pt x="33833" y="20731"/>
                    <a:pt x="32564" y="17983"/>
                  </a:cubicBezTo>
                  <a:cubicBezTo>
                    <a:pt x="29815" y="12273"/>
                    <a:pt x="25586" y="7410"/>
                    <a:pt x="20512" y="3815"/>
                  </a:cubicBezTo>
                  <a:cubicBezTo>
                    <a:pt x="18397" y="2335"/>
                    <a:pt x="16494" y="1278"/>
                    <a:pt x="14168" y="643"/>
                  </a:cubicBezTo>
                  <a:cubicBezTo>
                    <a:pt x="12939" y="234"/>
                    <a:pt x="11622" y="0"/>
                    <a:pt x="10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5395075" y="390777"/>
              <a:ext cx="919176" cy="1047252"/>
            </a:xfrm>
            <a:custGeom>
              <a:avLst/>
              <a:gdLst/>
              <a:ahLst/>
              <a:cxnLst/>
              <a:rect l="l" t="t" r="r" b="b"/>
              <a:pathLst>
                <a:path w="179966" h="205042" extrusionOk="0">
                  <a:moveTo>
                    <a:pt x="33091" y="0"/>
                  </a:moveTo>
                  <a:cubicBezTo>
                    <a:pt x="31520" y="0"/>
                    <a:pt x="29942" y="204"/>
                    <a:pt x="28400" y="620"/>
                  </a:cubicBezTo>
                  <a:cubicBezTo>
                    <a:pt x="23667" y="1803"/>
                    <a:pt x="19328" y="4071"/>
                    <a:pt x="15680" y="7227"/>
                  </a:cubicBezTo>
                  <a:cubicBezTo>
                    <a:pt x="9171" y="12650"/>
                    <a:pt x="4537" y="20046"/>
                    <a:pt x="2564" y="28330"/>
                  </a:cubicBezTo>
                  <a:cubicBezTo>
                    <a:pt x="789" y="35430"/>
                    <a:pt x="198" y="42924"/>
                    <a:pt x="691" y="50320"/>
                  </a:cubicBezTo>
                  <a:cubicBezTo>
                    <a:pt x="789" y="51208"/>
                    <a:pt x="691" y="52194"/>
                    <a:pt x="493" y="53180"/>
                  </a:cubicBezTo>
                  <a:cubicBezTo>
                    <a:pt x="99" y="54659"/>
                    <a:pt x="0" y="56237"/>
                    <a:pt x="198" y="57814"/>
                  </a:cubicBezTo>
                  <a:cubicBezTo>
                    <a:pt x="493" y="60083"/>
                    <a:pt x="789" y="62351"/>
                    <a:pt x="1282" y="64520"/>
                  </a:cubicBezTo>
                  <a:cubicBezTo>
                    <a:pt x="2268" y="69648"/>
                    <a:pt x="2959" y="74874"/>
                    <a:pt x="3353" y="80199"/>
                  </a:cubicBezTo>
                  <a:cubicBezTo>
                    <a:pt x="3945" y="86511"/>
                    <a:pt x="4832" y="92822"/>
                    <a:pt x="6114" y="99034"/>
                  </a:cubicBezTo>
                  <a:cubicBezTo>
                    <a:pt x="7100" y="104162"/>
                    <a:pt x="8481" y="109191"/>
                    <a:pt x="9960" y="114122"/>
                  </a:cubicBezTo>
                  <a:cubicBezTo>
                    <a:pt x="11834" y="121025"/>
                    <a:pt x="14102" y="127730"/>
                    <a:pt x="16764" y="134436"/>
                  </a:cubicBezTo>
                  <a:cubicBezTo>
                    <a:pt x="20709" y="143804"/>
                    <a:pt x="25738" y="152876"/>
                    <a:pt x="31753" y="161160"/>
                  </a:cubicBezTo>
                  <a:cubicBezTo>
                    <a:pt x="34613" y="165400"/>
                    <a:pt x="37670" y="169542"/>
                    <a:pt x="41023" y="173486"/>
                  </a:cubicBezTo>
                  <a:cubicBezTo>
                    <a:pt x="48813" y="182263"/>
                    <a:pt x="58082" y="189560"/>
                    <a:pt x="68535" y="194885"/>
                  </a:cubicBezTo>
                  <a:cubicBezTo>
                    <a:pt x="70705" y="196068"/>
                    <a:pt x="72874" y="196956"/>
                    <a:pt x="75142" y="197745"/>
                  </a:cubicBezTo>
                  <a:cubicBezTo>
                    <a:pt x="78199" y="198829"/>
                    <a:pt x="81256" y="199815"/>
                    <a:pt x="84214" y="200900"/>
                  </a:cubicBezTo>
                  <a:cubicBezTo>
                    <a:pt x="92498" y="203859"/>
                    <a:pt x="100978" y="205042"/>
                    <a:pt x="111333" y="205042"/>
                  </a:cubicBezTo>
                  <a:cubicBezTo>
                    <a:pt x="114883" y="204943"/>
                    <a:pt x="118433" y="204746"/>
                    <a:pt x="121983" y="204253"/>
                  </a:cubicBezTo>
                  <a:cubicBezTo>
                    <a:pt x="127110" y="203661"/>
                    <a:pt x="132041" y="202182"/>
                    <a:pt x="136676" y="200013"/>
                  </a:cubicBezTo>
                  <a:cubicBezTo>
                    <a:pt x="140620" y="198139"/>
                    <a:pt x="144269" y="195970"/>
                    <a:pt x="147819" y="193504"/>
                  </a:cubicBezTo>
                  <a:cubicBezTo>
                    <a:pt x="158765" y="185813"/>
                    <a:pt x="167442" y="175360"/>
                    <a:pt x="172965" y="163230"/>
                  </a:cubicBezTo>
                  <a:cubicBezTo>
                    <a:pt x="174641" y="159385"/>
                    <a:pt x="176022" y="155440"/>
                    <a:pt x="177106" y="151397"/>
                  </a:cubicBezTo>
                  <a:cubicBezTo>
                    <a:pt x="179177" y="144100"/>
                    <a:pt x="179966" y="136605"/>
                    <a:pt x="179374" y="129012"/>
                  </a:cubicBezTo>
                  <a:cubicBezTo>
                    <a:pt x="178783" y="122800"/>
                    <a:pt x="176810" y="116784"/>
                    <a:pt x="173753" y="111361"/>
                  </a:cubicBezTo>
                  <a:cubicBezTo>
                    <a:pt x="171091" y="106726"/>
                    <a:pt x="167147" y="102880"/>
                    <a:pt x="162413" y="100316"/>
                  </a:cubicBezTo>
                  <a:cubicBezTo>
                    <a:pt x="160441" y="99133"/>
                    <a:pt x="158272" y="98245"/>
                    <a:pt x="156102" y="97456"/>
                  </a:cubicBezTo>
                  <a:cubicBezTo>
                    <a:pt x="148706" y="94794"/>
                    <a:pt x="141212" y="92920"/>
                    <a:pt x="133520" y="91638"/>
                  </a:cubicBezTo>
                  <a:cubicBezTo>
                    <a:pt x="127406" y="90652"/>
                    <a:pt x="121292" y="89765"/>
                    <a:pt x="115277" y="88779"/>
                  </a:cubicBezTo>
                  <a:cubicBezTo>
                    <a:pt x="110346" y="88088"/>
                    <a:pt x="105514" y="86905"/>
                    <a:pt x="100880" y="85426"/>
                  </a:cubicBezTo>
                  <a:cubicBezTo>
                    <a:pt x="85694" y="80397"/>
                    <a:pt x="74057" y="71127"/>
                    <a:pt x="66662" y="56927"/>
                  </a:cubicBezTo>
                  <a:cubicBezTo>
                    <a:pt x="64591" y="52983"/>
                    <a:pt x="62816" y="49038"/>
                    <a:pt x="61435" y="44896"/>
                  </a:cubicBezTo>
                  <a:cubicBezTo>
                    <a:pt x="59759" y="39867"/>
                    <a:pt x="58477" y="34739"/>
                    <a:pt x="57294" y="29612"/>
                  </a:cubicBezTo>
                  <a:cubicBezTo>
                    <a:pt x="56307" y="25075"/>
                    <a:pt x="54927" y="20638"/>
                    <a:pt x="53152" y="16299"/>
                  </a:cubicBezTo>
                  <a:cubicBezTo>
                    <a:pt x="51574" y="12157"/>
                    <a:pt x="49109" y="8509"/>
                    <a:pt x="45953" y="5353"/>
                  </a:cubicBezTo>
                  <a:cubicBezTo>
                    <a:pt x="42543" y="1868"/>
                    <a:pt x="37850" y="0"/>
                    <a:pt x="330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7678350" y="4383416"/>
              <a:ext cx="754577" cy="662835"/>
            </a:xfrm>
            <a:custGeom>
              <a:avLst/>
              <a:gdLst/>
              <a:ahLst/>
              <a:cxnLst/>
              <a:rect l="l" t="t" r="r" b="b"/>
              <a:pathLst>
                <a:path w="237662" h="208767" extrusionOk="0">
                  <a:moveTo>
                    <a:pt x="112080" y="0"/>
                  </a:moveTo>
                  <a:cubicBezTo>
                    <a:pt x="103757" y="0"/>
                    <a:pt x="95435" y="555"/>
                    <a:pt x="87297" y="1665"/>
                  </a:cubicBezTo>
                  <a:cubicBezTo>
                    <a:pt x="74350" y="3514"/>
                    <a:pt x="61959" y="7768"/>
                    <a:pt x="50677" y="14241"/>
                  </a:cubicBezTo>
                  <a:cubicBezTo>
                    <a:pt x="48087" y="15721"/>
                    <a:pt x="45128" y="17016"/>
                    <a:pt x="42354" y="18125"/>
                  </a:cubicBezTo>
                  <a:cubicBezTo>
                    <a:pt x="39949" y="18865"/>
                    <a:pt x="37545" y="19975"/>
                    <a:pt x="35326" y="21269"/>
                  </a:cubicBezTo>
                  <a:cubicBezTo>
                    <a:pt x="26633" y="26078"/>
                    <a:pt x="19050" y="32921"/>
                    <a:pt x="13501" y="41244"/>
                  </a:cubicBezTo>
                  <a:cubicBezTo>
                    <a:pt x="8508" y="48457"/>
                    <a:pt x="5179" y="56410"/>
                    <a:pt x="3514" y="64918"/>
                  </a:cubicBezTo>
                  <a:cubicBezTo>
                    <a:pt x="1665" y="73426"/>
                    <a:pt x="740" y="82118"/>
                    <a:pt x="185" y="90811"/>
                  </a:cubicBezTo>
                  <a:cubicBezTo>
                    <a:pt x="0" y="95805"/>
                    <a:pt x="370" y="100614"/>
                    <a:pt x="1110" y="105422"/>
                  </a:cubicBezTo>
                  <a:cubicBezTo>
                    <a:pt x="2404" y="113560"/>
                    <a:pt x="4069" y="121513"/>
                    <a:pt x="6103" y="129466"/>
                  </a:cubicBezTo>
                  <a:cubicBezTo>
                    <a:pt x="10727" y="147036"/>
                    <a:pt x="18680" y="163497"/>
                    <a:pt x="29592" y="178108"/>
                  </a:cubicBezTo>
                  <a:cubicBezTo>
                    <a:pt x="38100" y="189575"/>
                    <a:pt x="49937" y="198083"/>
                    <a:pt x="63253" y="202707"/>
                  </a:cubicBezTo>
                  <a:cubicBezTo>
                    <a:pt x="74981" y="206746"/>
                    <a:pt x="87259" y="208766"/>
                    <a:pt x="99571" y="208766"/>
                  </a:cubicBezTo>
                  <a:cubicBezTo>
                    <a:pt x="104734" y="208766"/>
                    <a:pt x="109903" y="208411"/>
                    <a:pt x="115039" y="207700"/>
                  </a:cubicBezTo>
                  <a:cubicBezTo>
                    <a:pt x="124287" y="206591"/>
                    <a:pt x="133535" y="204741"/>
                    <a:pt x="142412" y="201967"/>
                  </a:cubicBezTo>
                  <a:cubicBezTo>
                    <a:pt x="158318" y="197343"/>
                    <a:pt x="173484" y="190500"/>
                    <a:pt x="187540" y="181807"/>
                  </a:cubicBezTo>
                  <a:cubicBezTo>
                    <a:pt x="192719" y="178478"/>
                    <a:pt x="197712" y="174779"/>
                    <a:pt x="202521" y="170710"/>
                  </a:cubicBezTo>
                  <a:cubicBezTo>
                    <a:pt x="216577" y="158688"/>
                    <a:pt x="226750" y="142783"/>
                    <a:pt x="231928" y="124842"/>
                  </a:cubicBezTo>
                  <a:cubicBezTo>
                    <a:pt x="236182" y="111896"/>
                    <a:pt x="237662" y="98024"/>
                    <a:pt x="235997" y="84523"/>
                  </a:cubicBezTo>
                  <a:cubicBezTo>
                    <a:pt x="233223" y="60664"/>
                    <a:pt x="220831" y="39210"/>
                    <a:pt x="201781" y="24783"/>
                  </a:cubicBezTo>
                  <a:cubicBezTo>
                    <a:pt x="190684" y="16461"/>
                    <a:pt x="178108" y="10357"/>
                    <a:pt x="164791" y="7028"/>
                  </a:cubicBezTo>
                  <a:cubicBezTo>
                    <a:pt x="147591" y="2404"/>
                    <a:pt x="129836" y="0"/>
                    <a:pt x="112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3495772" y="21270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969451" y="1317678"/>
              <a:ext cx="383103" cy="359726"/>
            </a:xfrm>
            <a:custGeom>
              <a:avLst/>
              <a:gdLst/>
              <a:ahLst/>
              <a:cxnLst/>
              <a:rect l="l" t="t" r="r" b="b"/>
              <a:pathLst>
                <a:path w="221127" h="207634" extrusionOk="0">
                  <a:moveTo>
                    <a:pt x="85093" y="0"/>
                  </a:moveTo>
                  <a:cubicBezTo>
                    <a:pt x="78726" y="0"/>
                    <a:pt x="72551" y="772"/>
                    <a:pt x="66570" y="2508"/>
                  </a:cubicBezTo>
                  <a:cubicBezTo>
                    <a:pt x="58466" y="4052"/>
                    <a:pt x="50747" y="6946"/>
                    <a:pt x="43415" y="10998"/>
                  </a:cubicBezTo>
                  <a:cubicBezTo>
                    <a:pt x="41871" y="11577"/>
                    <a:pt x="40521" y="12349"/>
                    <a:pt x="38977" y="12735"/>
                  </a:cubicBezTo>
                  <a:cubicBezTo>
                    <a:pt x="34732" y="14086"/>
                    <a:pt x="31066" y="16015"/>
                    <a:pt x="27593" y="18910"/>
                  </a:cubicBezTo>
                  <a:cubicBezTo>
                    <a:pt x="22576" y="23155"/>
                    <a:pt x="17945" y="28172"/>
                    <a:pt x="14279" y="33767"/>
                  </a:cubicBezTo>
                  <a:cubicBezTo>
                    <a:pt x="9069" y="42450"/>
                    <a:pt x="5210" y="52098"/>
                    <a:pt x="3087" y="61939"/>
                  </a:cubicBezTo>
                  <a:cubicBezTo>
                    <a:pt x="386" y="73130"/>
                    <a:pt x="0" y="84515"/>
                    <a:pt x="1930" y="95706"/>
                  </a:cubicBezTo>
                  <a:cubicBezTo>
                    <a:pt x="3280" y="103810"/>
                    <a:pt x="5403" y="111914"/>
                    <a:pt x="7911" y="119826"/>
                  </a:cubicBezTo>
                  <a:cubicBezTo>
                    <a:pt x="11770" y="133140"/>
                    <a:pt x="17366" y="145682"/>
                    <a:pt x="24505" y="157645"/>
                  </a:cubicBezTo>
                  <a:cubicBezTo>
                    <a:pt x="33381" y="172695"/>
                    <a:pt x="46502" y="184659"/>
                    <a:pt x="62325" y="192377"/>
                  </a:cubicBezTo>
                  <a:cubicBezTo>
                    <a:pt x="68692" y="195657"/>
                    <a:pt x="75253" y="198166"/>
                    <a:pt x="82006" y="200481"/>
                  </a:cubicBezTo>
                  <a:cubicBezTo>
                    <a:pt x="98021" y="205691"/>
                    <a:pt x="114615" y="207235"/>
                    <a:pt x="131403" y="207620"/>
                  </a:cubicBezTo>
                  <a:cubicBezTo>
                    <a:pt x="131975" y="207629"/>
                    <a:pt x="132547" y="207634"/>
                    <a:pt x="133119" y="207634"/>
                  </a:cubicBezTo>
                  <a:cubicBezTo>
                    <a:pt x="145071" y="207634"/>
                    <a:pt x="156840" y="205717"/>
                    <a:pt x="168257" y="202218"/>
                  </a:cubicBezTo>
                  <a:cubicBezTo>
                    <a:pt x="173853" y="200288"/>
                    <a:pt x="179255" y="198166"/>
                    <a:pt x="184465" y="195464"/>
                  </a:cubicBezTo>
                  <a:cubicBezTo>
                    <a:pt x="192569" y="191026"/>
                    <a:pt x="200288" y="186202"/>
                    <a:pt x="207620" y="180800"/>
                  </a:cubicBezTo>
                  <a:cubicBezTo>
                    <a:pt x="212251" y="177519"/>
                    <a:pt x="215917" y="173081"/>
                    <a:pt x="218232" y="167872"/>
                  </a:cubicBezTo>
                  <a:cubicBezTo>
                    <a:pt x="220548" y="161697"/>
                    <a:pt x="221127" y="154944"/>
                    <a:pt x="219583" y="148576"/>
                  </a:cubicBezTo>
                  <a:cubicBezTo>
                    <a:pt x="216110" y="134876"/>
                    <a:pt x="207041" y="125807"/>
                    <a:pt x="193920" y="120790"/>
                  </a:cubicBezTo>
                  <a:cubicBezTo>
                    <a:pt x="193341" y="120404"/>
                    <a:pt x="192762" y="120211"/>
                    <a:pt x="191990" y="120211"/>
                  </a:cubicBezTo>
                  <a:cubicBezTo>
                    <a:pt x="188324" y="119440"/>
                    <a:pt x="184658" y="118861"/>
                    <a:pt x="180992" y="118282"/>
                  </a:cubicBezTo>
                  <a:cubicBezTo>
                    <a:pt x="175782" y="117317"/>
                    <a:pt x="170572" y="116159"/>
                    <a:pt x="165363" y="114809"/>
                  </a:cubicBezTo>
                  <a:cubicBezTo>
                    <a:pt x="159960" y="113458"/>
                    <a:pt x="155522" y="109792"/>
                    <a:pt x="153014" y="104775"/>
                  </a:cubicBezTo>
                  <a:cubicBezTo>
                    <a:pt x="151277" y="101881"/>
                    <a:pt x="150119" y="98600"/>
                    <a:pt x="149540" y="95320"/>
                  </a:cubicBezTo>
                  <a:cubicBezTo>
                    <a:pt x="148576" y="90882"/>
                    <a:pt x="147997" y="86444"/>
                    <a:pt x="147804" y="81813"/>
                  </a:cubicBezTo>
                  <a:cubicBezTo>
                    <a:pt x="147225" y="73130"/>
                    <a:pt x="146646" y="64447"/>
                    <a:pt x="145488" y="55957"/>
                  </a:cubicBezTo>
                  <a:cubicBezTo>
                    <a:pt x="143559" y="39749"/>
                    <a:pt x="135841" y="24891"/>
                    <a:pt x="123877" y="14086"/>
                  </a:cubicBezTo>
                  <a:cubicBezTo>
                    <a:pt x="119246" y="9841"/>
                    <a:pt x="114037" y="6560"/>
                    <a:pt x="108248" y="4438"/>
                  </a:cubicBezTo>
                  <a:cubicBezTo>
                    <a:pt x="100723" y="1737"/>
                    <a:pt x="93004" y="193"/>
                    <a:pt x="850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3879500" y="2126813"/>
            <a:ext cx="4544400" cy="11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6697975" y="990125"/>
            <a:ext cx="1732800" cy="74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5204750" y="3736725"/>
            <a:ext cx="3219600" cy="2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1369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65FE-8681-43D1-A1B0-717B337EBB38}" type="datetimeFigureOut">
              <a:rPr lang="ar-SA" smtClean="0"/>
              <a:t>26/01/43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98FF8-B7B0-4306-841C-77F3C2AC5DF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3391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51480" y="77983"/>
            <a:ext cx="8953111" cy="4307495"/>
            <a:chOff x="151480" y="77983"/>
            <a:chExt cx="8953111" cy="4307495"/>
          </a:xfrm>
        </p:grpSpPr>
        <p:sp>
          <p:nvSpPr>
            <p:cNvPr id="10" name="Google Shape;10;p2"/>
            <p:cNvSpPr/>
            <p:nvPr/>
          </p:nvSpPr>
          <p:spPr>
            <a:xfrm>
              <a:off x="6563527" y="3497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51480" y="1699991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963684" y="268278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11597" y="32648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448481">
              <a:off x="7480883" y="349719"/>
              <a:ext cx="1513388" cy="863109"/>
            </a:xfrm>
            <a:custGeom>
              <a:avLst/>
              <a:gdLst/>
              <a:ahLst/>
              <a:cxnLst/>
              <a:rect l="l" t="t" r="r" b="b"/>
              <a:pathLst>
                <a:path w="281986" h="160821" extrusionOk="0">
                  <a:moveTo>
                    <a:pt x="72461" y="1"/>
                  </a:moveTo>
                  <a:cubicBezTo>
                    <a:pt x="72020" y="1"/>
                    <a:pt x="71578" y="5"/>
                    <a:pt x="71136" y="12"/>
                  </a:cubicBezTo>
                  <a:cubicBezTo>
                    <a:pt x="64950" y="281"/>
                    <a:pt x="58764" y="1088"/>
                    <a:pt x="52848" y="2567"/>
                  </a:cubicBezTo>
                  <a:cubicBezTo>
                    <a:pt x="48141" y="3643"/>
                    <a:pt x="43704" y="5122"/>
                    <a:pt x="39401" y="7004"/>
                  </a:cubicBezTo>
                  <a:cubicBezTo>
                    <a:pt x="26223" y="13190"/>
                    <a:pt x="15599" y="23813"/>
                    <a:pt x="9683" y="36991"/>
                  </a:cubicBezTo>
                  <a:cubicBezTo>
                    <a:pt x="7800" y="41160"/>
                    <a:pt x="6186" y="45328"/>
                    <a:pt x="4842" y="49632"/>
                  </a:cubicBezTo>
                  <a:cubicBezTo>
                    <a:pt x="1" y="63751"/>
                    <a:pt x="135" y="79215"/>
                    <a:pt x="5111" y="93334"/>
                  </a:cubicBezTo>
                  <a:cubicBezTo>
                    <a:pt x="7531" y="100327"/>
                    <a:pt x="10489" y="107050"/>
                    <a:pt x="13986" y="113505"/>
                  </a:cubicBezTo>
                  <a:cubicBezTo>
                    <a:pt x="18289" y="121573"/>
                    <a:pt x="23937" y="128835"/>
                    <a:pt x="30795" y="135020"/>
                  </a:cubicBezTo>
                  <a:cubicBezTo>
                    <a:pt x="36173" y="139727"/>
                    <a:pt x="41956" y="144030"/>
                    <a:pt x="48007" y="148064"/>
                  </a:cubicBezTo>
                  <a:cubicBezTo>
                    <a:pt x="50158" y="149543"/>
                    <a:pt x="52579" y="150619"/>
                    <a:pt x="54999" y="151426"/>
                  </a:cubicBezTo>
                  <a:cubicBezTo>
                    <a:pt x="58361" y="152636"/>
                    <a:pt x="61723" y="153846"/>
                    <a:pt x="65085" y="155056"/>
                  </a:cubicBezTo>
                  <a:cubicBezTo>
                    <a:pt x="69119" y="156401"/>
                    <a:pt x="73287" y="157342"/>
                    <a:pt x="77590" y="157746"/>
                  </a:cubicBezTo>
                  <a:cubicBezTo>
                    <a:pt x="79876" y="157880"/>
                    <a:pt x="82162" y="158283"/>
                    <a:pt x="84448" y="159090"/>
                  </a:cubicBezTo>
                  <a:cubicBezTo>
                    <a:pt x="88022" y="160173"/>
                    <a:pt x="91771" y="160820"/>
                    <a:pt x="95483" y="160820"/>
                  </a:cubicBezTo>
                  <a:cubicBezTo>
                    <a:pt x="96380" y="160820"/>
                    <a:pt x="97275" y="160782"/>
                    <a:pt x="98164" y="160704"/>
                  </a:cubicBezTo>
                  <a:cubicBezTo>
                    <a:pt x="102333" y="160301"/>
                    <a:pt x="106367" y="159494"/>
                    <a:pt x="110267" y="158283"/>
                  </a:cubicBezTo>
                  <a:cubicBezTo>
                    <a:pt x="115645" y="156535"/>
                    <a:pt x="120890" y="154384"/>
                    <a:pt x="126269" y="152232"/>
                  </a:cubicBezTo>
                  <a:cubicBezTo>
                    <a:pt x="134202" y="148871"/>
                    <a:pt x="142405" y="146047"/>
                    <a:pt x="150877" y="143895"/>
                  </a:cubicBezTo>
                  <a:cubicBezTo>
                    <a:pt x="155960" y="142509"/>
                    <a:pt x="161176" y="141828"/>
                    <a:pt x="166397" y="141828"/>
                  </a:cubicBezTo>
                  <a:cubicBezTo>
                    <a:pt x="170292" y="141828"/>
                    <a:pt x="174191" y="142207"/>
                    <a:pt x="178040" y="142954"/>
                  </a:cubicBezTo>
                  <a:cubicBezTo>
                    <a:pt x="183822" y="144030"/>
                    <a:pt x="189739" y="145509"/>
                    <a:pt x="195387" y="147257"/>
                  </a:cubicBezTo>
                  <a:cubicBezTo>
                    <a:pt x="199824" y="148602"/>
                    <a:pt x="204127" y="149946"/>
                    <a:pt x="208565" y="151157"/>
                  </a:cubicBezTo>
                  <a:cubicBezTo>
                    <a:pt x="215617" y="153116"/>
                    <a:pt x="222812" y="154147"/>
                    <a:pt x="230098" y="154147"/>
                  </a:cubicBezTo>
                  <a:cubicBezTo>
                    <a:pt x="232815" y="154147"/>
                    <a:pt x="235544" y="154004"/>
                    <a:pt x="238283" y="153712"/>
                  </a:cubicBezTo>
                  <a:cubicBezTo>
                    <a:pt x="243930" y="153039"/>
                    <a:pt x="249578" y="151560"/>
                    <a:pt x="254823" y="149274"/>
                  </a:cubicBezTo>
                  <a:cubicBezTo>
                    <a:pt x="267463" y="143895"/>
                    <a:pt x="276741" y="133003"/>
                    <a:pt x="279969" y="119825"/>
                  </a:cubicBezTo>
                  <a:cubicBezTo>
                    <a:pt x="281448" y="114446"/>
                    <a:pt x="281986" y="108933"/>
                    <a:pt x="281986" y="103420"/>
                  </a:cubicBezTo>
                  <a:cubicBezTo>
                    <a:pt x="281986" y="100058"/>
                    <a:pt x="281717" y="96696"/>
                    <a:pt x="281044" y="93469"/>
                  </a:cubicBezTo>
                  <a:cubicBezTo>
                    <a:pt x="279700" y="86611"/>
                    <a:pt x="277145" y="80022"/>
                    <a:pt x="273245" y="74105"/>
                  </a:cubicBezTo>
                  <a:cubicBezTo>
                    <a:pt x="265984" y="62541"/>
                    <a:pt x="256974" y="52186"/>
                    <a:pt x="246485" y="43446"/>
                  </a:cubicBezTo>
                  <a:cubicBezTo>
                    <a:pt x="239896" y="38067"/>
                    <a:pt x="232635" y="33495"/>
                    <a:pt x="224970" y="29999"/>
                  </a:cubicBezTo>
                  <a:cubicBezTo>
                    <a:pt x="219053" y="27175"/>
                    <a:pt x="212599" y="25427"/>
                    <a:pt x="206144" y="25023"/>
                  </a:cubicBezTo>
                  <a:cubicBezTo>
                    <a:pt x="205211" y="24969"/>
                    <a:pt x="204283" y="24942"/>
                    <a:pt x="203359" y="24942"/>
                  </a:cubicBezTo>
                  <a:cubicBezTo>
                    <a:pt x="199760" y="24942"/>
                    <a:pt x="196229" y="25350"/>
                    <a:pt x="192697" y="26099"/>
                  </a:cubicBezTo>
                  <a:cubicBezTo>
                    <a:pt x="184763" y="27713"/>
                    <a:pt x="176830" y="29595"/>
                    <a:pt x="168761" y="30537"/>
                  </a:cubicBezTo>
                  <a:cubicBezTo>
                    <a:pt x="166897" y="30744"/>
                    <a:pt x="165012" y="30851"/>
                    <a:pt x="163123" y="30851"/>
                  </a:cubicBezTo>
                  <a:cubicBezTo>
                    <a:pt x="160108" y="30851"/>
                    <a:pt x="157080" y="30578"/>
                    <a:pt x="154104" y="29999"/>
                  </a:cubicBezTo>
                  <a:cubicBezTo>
                    <a:pt x="146170" y="28251"/>
                    <a:pt x="138640" y="25292"/>
                    <a:pt x="131782" y="21124"/>
                  </a:cubicBezTo>
                  <a:cubicBezTo>
                    <a:pt x="128555" y="18972"/>
                    <a:pt x="125193" y="16955"/>
                    <a:pt x="121831" y="14804"/>
                  </a:cubicBezTo>
                  <a:cubicBezTo>
                    <a:pt x="113359" y="9559"/>
                    <a:pt x="104081" y="5660"/>
                    <a:pt x="94399" y="3105"/>
                  </a:cubicBezTo>
                  <a:cubicBezTo>
                    <a:pt x="87288" y="1073"/>
                    <a:pt x="79938" y="1"/>
                    <a:pt x="72461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 flipH="1">
            <a:off x="3869600" y="1301525"/>
            <a:ext cx="4528800" cy="2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 flipH="1">
            <a:off x="4751000" y="3539025"/>
            <a:ext cx="36474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2"/>
          </p:nvPr>
        </p:nvSpPr>
        <p:spPr>
          <a:xfrm>
            <a:off x="6867175" y="539500"/>
            <a:ext cx="15312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51480" y="77983"/>
            <a:ext cx="8953111" cy="4307495"/>
            <a:chOff x="151480" y="77983"/>
            <a:chExt cx="8953111" cy="4307495"/>
          </a:xfrm>
        </p:grpSpPr>
        <p:sp>
          <p:nvSpPr>
            <p:cNvPr id="10" name="Google Shape;10;p2"/>
            <p:cNvSpPr/>
            <p:nvPr/>
          </p:nvSpPr>
          <p:spPr>
            <a:xfrm>
              <a:off x="6563527" y="3497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51480" y="1699991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963684" y="268278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11597" y="32648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448481">
              <a:off x="7480883" y="349719"/>
              <a:ext cx="1513388" cy="863109"/>
            </a:xfrm>
            <a:custGeom>
              <a:avLst/>
              <a:gdLst/>
              <a:ahLst/>
              <a:cxnLst/>
              <a:rect l="l" t="t" r="r" b="b"/>
              <a:pathLst>
                <a:path w="281986" h="160821" extrusionOk="0">
                  <a:moveTo>
                    <a:pt x="72461" y="1"/>
                  </a:moveTo>
                  <a:cubicBezTo>
                    <a:pt x="72020" y="1"/>
                    <a:pt x="71578" y="5"/>
                    <a:pt x="71136" y="12"/>
                  </a:cubicBezTo>
                  <a:cubicBezTo>
                    <a:pt x="64950" y="281"/>
                    <a:pt x="58764" y="1088"/>
                    <a:pt x="52848" y="2567"/>
                  </a:cubicBezTo>
                  <a:cubicBezTo>
                    <a:pt x="48141" y="3643"/>
                    <a:pt x="43704" y="5122"/>
                    <a:pt x="39401" y="7004"/>
                  </a:cubicBezTo>
                  <a:cubicBezTo>
                    <a:pt x="26223" y="13190"/>
                    <a:pt x="15599" y="23813"/>
                    <a:pt x="9683" y="36991"/>
                  </a:cubicBezTo>
                  <a:cubicBezTo>
                    <a:pt x="7800" y="41160"/>
                    <a:pt x="6186" y="45328"/>
                    <a:pt x="4842" y="49632"/>
                  </a:cubicBezTo>
                  <a:cubicBezTo>
                    <a:pt x="1" y="63751"/>
                    <a:pt x="135" y="79215"/>
                    <a:pt x="5111" y="93334"/>
                  </a:cubicBezTo>
                  <a:cubicBezTo>
                    <a:pt x="7531" y="100327"/>
                    <a:pt x="10489" y="107050"/>
                    <a:pt x="13986" y="113505"/>
                  </a:cubicBezTo>
                  <a:cubicBezTo>
                    <a:pt x="18289" y="121573"/>
                    <a:pt x="23937" y="128835"/>
                    <a:pt x="30795" y="135020"/>
                  </a:cubicBezTo>
                  <a:cubicBezTo>
                    <a:pt x="36173" y="139727"/>
                    <a:pt x="41956" y="144030"/>
                    <a:pt x="48007" y="148064"/>
                  </a:cubicBezTo>
                  <a:cubicBezTo>
                    <a:pt x="50158" y="149543"/>
                    <a:pt x="52579" y="150619"/>
                    <a:pt x="54999" y="151426"/>
                  </a:cubicBezTo>
                  <a:cubicBezTo>
                    <a:pt x="58361" y="152636"/>
                    <a:pt x="61723" y="153846"/>
                    <a:pt x="65085" y="155056"/>
                  </a:cubicBezTo>
                  <a:cubicBezTo>
                    <a:pt x="69119" y="156401"/>
                    <a:pt x="73287" y="157342"/>
                    <a:pt x="77590" y="157746"/>
                  </a:cubicBezTo>
                  <a:cubicBezTo>
                    <a:pt x="79876" y="157880"/>
                    <a:pt x="82162" y="158283"/>
                    <a:pt x="84448" y="159090"/>
                  </a:cubicBezTo>
                  <a:cubicBezTo>
                    <a:pt x="88022" y="160173"/>
                    <a:pt x="91771" y="160820"/>
                    <a:pt x="95483" y="160820"/>
                  </a:cubicBezTo>
                  <a:cubicBezTo>
                    <a:pt x="96380" y="160820"/>
                    <a:pt x="97275" y="160782"/>
                    <a:pt x="98164" y="160704"/>
                  </a:cubicBezTo>
                  <a:cubicBezTo>
                    <a:pt x="102333" y="160301"/>
                    <a:pt x="106367" y="159494"/>
                    <a:pt x="110267" y="158283"/>
                  </a:cubicBezTo>
                  <a:cubicBezTo>
                    <a:pt x="115645" y="156535"/>
                    <a:pt x="120890" y="154384"/>
                    <a:pt x="126269" y="152232"/>
                  </a:cubicBezTo>
                  <a:cubicBezTo>
                    <a:pt x="134202" y="148871"/>
                    <a:pt x="142405" y="146047"/>
                    <a:pt x="150877" y="143895"/>
                  </a:cubicBezTo>
                  <a:cubicBezTo>
                    <a:pt x="155960" y="142509"/>
                    <a:pt x="161176" y="141828"/>
                    <a:pt x="166397" y="141828"/>
                  </a:cubicBezTo>
                  <a:cubicBezTo>
                    <a:pt x="170292" y="141828"/>
                    <a:pt x="174191" y="142207"/>
                    <a:pt x="178040" y="142954"/>
                  </a:cubicBezTo>
                  <a:cubicBezTo>
                    <a:pt x="183822" y="144030"/>
                    <a:pt x="189739" y="145509"/>
                    <a:pt x="195387" y="147257"/>
                  </a:cubicBezTo>
                  <a:cubicBezTo>
                    <a:pt x="199824" y="148602"/>
                    <a:pt x="204127" y="149946"/>
                    <a:pt x="208565" y="151157"/>
                  </a:cubicBezTo>
                  <a:cubicBezTo>
                    <a:pt x="215617" y="153116"/>
                    <a:pt x="222812" y="154147"/>
                    <a:pt x="230098" y="154147"/>
                  </a:cubicBezTo>
                  <a:cubicBezTo>
                    <a:pt x="232815" y="154147"/>
                    <a:pt x="235544" y="154004"/>
                    <a:pt x="238283" y="153712"/>
                  </a:cubicBezTo>
                  <a:cubicBezTo>
                    <a:pt x="243930" y="153039"/>
                    <a:pt x="249578" y="151560"/>
                    <a:pt x="254823" y="149274"/>
                  </a:cubicBezTo>
                  <a:cubicBezTo>
                    <a:pt x="267463" y="143895"/>
                    <a:pt x="276741" y="133003"/>
                    <a:pt x="279969" y="119825"/>
                  </a:cubicBezTo>
                  <a:cubicBezTo>
                    <a:pt x="281448" y="114446"/>
                    <a:pt x="281986" y="108933"/>
                    <a:pt x="281986" y="103420"/>
                  </a:cubicBezTo>
                  <a:cubicBezTo>
                    <a:pt x="281986" y="100058"/>
                    <a:pt x="281717" y="96696"/>
                    <a:pt x="281044" y="93469"/>
                  </a:cubicBezTo>
                  <a:cubicBezTo>
                    <a:pt x="279700" y="86611"/>
                    <a:pt x="277145" y="80022"/>
                    <a:pt x="273245" y="74105"/>
                  </a:cubicBezTo>
                  <a:cubicBezTo>
                    <a:pt x="265984" y="62541"/>
                    <a:pt x="256974" y="52186"/>
                    <a:pt x="246485" y="43446"/>
                  </a:cubicBezTo>
                  <a:cubicBezTo>
                    <a:pt x="239896" y="38067"/>
                    <a:pt x="232635" y="33495"/>
                    <a:pt x="224970" y="29999"/>
                  </a:cubicBezTo>
                  <a:cubicBezTo>
                    <a:pt x="219053" y="27175"/>
                    <a:pt x="212599" y="25427"/>
                    <a:pt x="206144" y="25023"/>
                  </a:cubicBezTo>
                  <a:cubicBezTo>
                    <a:pt x="205211" y="24969"/>
                    <a:pt x="204283" y="24942"/>
                    <a:pt x="203359" y="24942"/>
                  </a:cubicBezTo>
                  <a:cubicBezTo>
                    <a:pt x="199760" y="24942"/>
                    <a:pt x="196229" y="25350"/>
                    <a:pt x="192697" y="26099"/>
                  </a:cubicBezTo>
                  <a:cubicBezTo>
                    <a:pt x="184763" y="27713"/>
                    <a:pt x="176830" y="29595"/>
                    <a:pt x="168761" y="30537"/>
                  </a:cubicBezTo>
                  <a:cubicBezTo>
                    <a:pt x="166897" y="30744"/>
                    <a:pt x="165012" y="30851"/>
                    <a:pt x="163123" y="30851"/>
                  </a:cubicBezTo>
                  <a:cubicBezTo>
                    <a:pt x="160108" y="30851"/>
                    <a:pt x="157080" y="30578"/>
                    <a:pt x="154104" y="29999"/>
                  </a:cubicBezTo>
                  <a:cubicBezTo>
                    <a:pt x="146170" y="28251"/>
                    <a:pt x="138640" y="25292"/>
                    <a:pt x="131782" y="21124"/>
                  </a:cubicBezTo>
                  <a:cubicBezTo>
                    <a:pt x="128555" y="18972"/>
                    <a:pt x="125193" y="16955"/>
                    <a:pt x="121831" y="14804"/>
                  </a:cubicBezTo>
                  <a:cubicBezTo>
                    <a:pt x="113359" y="9559"/>
                    <a:pt x="104081" y="5660"/>
                    <a:pt x="94399" y="3105"/>
                  </a:cubicBezTo>
                  <a:cubicBezTo>
                    <a:pt x="87288" y="1073"/>
                    <a:pt x="79938" y="1"/>
                    <a:pt x="72461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 flipH="1">
            <a:off x="3869600" y="1301525"/>
            <a:ext cx="4528800" cy="2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 flipH="1">
            <a:off x="4751000" y="3539025"/>
            <a:ext cx="36474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2"/>
          </p:nvPr>
        </p:nvSpPr>
        <p:spPr>
          <a:xfrm>
            <a:off x="6867175" y="539500"/>
            <a:ext cx="15312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4"/>
          <p:cNvGrpSpPr/>
          <p:nvPr/>
        </p:nvGrpSpPr>
        <p:grpSpPr>
          <a:xfrm>
            <a:off x="5" y="1526416"/>
            <a:ext cx="8902922" cy="3333521"/>
            <a:chOff x="5" y="1526416"/>
            <a:chExt cx="8902922" cy="3333521"/>
          </a:xfrm>
        </p:grpSpPr>
        <p:sp>
          <p:nvSpPr>
            <p:cNvPr id="31" name="Google Shape;31;p4"/>
            <p:cNvSpPr/>
            <p:nvPr/>
          </p:nvSpPr>
          <p:spPr>
            <a:xfrm>
              <a:off x="1029502" y="43572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" y="1526416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601809" y="18898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15647" y="370118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4"/>
          <p:cNvGrpSpPr/>
          <p:nvPr/>
        </p:nvGrpSpPr>
        <p:grpSpPr>
          <a:xfrm>
            <a:off x="8601919" y="3990123"/>
            <a:ext cx="301011" cy="1033808"/>
            <a:chOff x="3054050" y="236475"/>
            <a:chExt cx="1501300" cy="5156150"/>
          </a:xfrm>
        </p:grpSpPr>
        <p:sp>
          <p:nvSpPr>
            <p:cNvPr id="37" name="Google Shape;37;p4"/>
            <p:cNvSpPr/>
            <p:nvPr/>
          </p:nvSpPr>
          <p:spPr>
            <a:xfrm>
              <a:off x="3714825" y="4742075"/>
              <a:ext cx="26450" cy="25"/>
            </a:xfrm>
            <a:custGeom>
              <a:avLst/>
              <a:gdLst/>
              <a:ahLst/>
              <a:cxnLst/>
              <a:rect l="l" t="t" r="r" b="b"/>
              <a:pathLst>
                <a:path w="1058" h="1" extrusionOk="0">
                  <a:moveTo>
                    <a:pt x="1058" y="0"/>
                  </a:moveTo>
                  <a:lnTo>
                    <a:pt x="0" y="0"/>
                  </a:lnTo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3133325" y="539200"/>
              <a:ext cx="607950" cy="412600"/>
            </a:xfrm>
            <a:custGeom>
              <a:avLst/>
              <a:gdLst/>
              <a:ahLst/>
              <a:cxnLst/>
              <a:rect l="l" t="t" r="r" b="b"/>
              <a:pathLst>
                <a:path w="24318" h="16504" extrusionOk="0">
                  <a:moveTo>
                    <a:pt x="11143" y="0"/>
                  </a:moveTo>
                  <a:cubicBezTo>
                    <a:pt x="11024" y="0"/>
                    <a:pt x="10905" y="4"/>
                    <a:pt x="10785" y="10"/>
                  </a:cubicBezTo>
                  <a:cubicBezTo>
                    <a:pt x="7190" y="433"/>
                    <a:pt x="4441" y="2970"/>
                    <a:pt x="3384" y="6353"/>
                  </a:cubicBezTo>
                  <a:cubicBezTo>
                    <a:pt x="2549" y="9485"/>
                    <a:pt x="2332" y="13029"/>
                    <a:pt x="2937" y="16374"/>
                  </a:cubicBezTo>
                  <a:lnTo>
                    <a:pt x="2937" y="16374"/>
                  </a:lnTo>
                  <a:lnTo>
                    <a:pt x="17974" y="15446"/>
                  </a:lnTo>
                  <a:cubicBezTo>
                    <a:pt x="18221" y="15481"/>
                    <a:pt x="18468" y="15499"/>
                    <a:pt x="18713" y="15499"/>
                  </a:cubicBezTo>
                  <a:cubicBezTo>
                    <a:pt x="19942" y="15499"/>
                    <a:pt x="21146" y="15058"/>
                    <a:pt x="22203" y="14177"/>
                  </a:cubicBezTo>
                  <a:cubicBezTo>
                    <a:pt x="24318" y="12063"/>
                    <a:pt x="22415" y="8468"/>
                    <a:pt x="20512" y="6142"/>
                  </a:cubicBezTo>
                  <a:cubicBezTo>
                    <a:pt x="18050" y="3270"/>
                    <a:pt x="14992" y="0"/>
                    <a:pt x="11143" y="0"/>
                  </a:cubicBezTo>
                  <a:close/>
                  <a:moveTo>
                    <a:pt x="2327" y="13754"/>
                  </a:moveTo>
                  <a:cubicBezTo>
                    <a:pt x="847" y="13754"/>
                    <a:pt x="1" y="15446"/>
                    <a:pt x="847" y="16503"/>
                  </a:cubicBezTo>
                  <a:lnTo>
                    <a:pt x="2931" y="16374"/>
                  </a:lnTo>
                  <a:lnTo>
                    <a:pt x="2931" y="16374"/>
                  </a:lnTo>
                  <a:lnTo>
                    <a:pt x="2327" y="13754"/>
                  </a:lnTo>
                  <a:close/>
                  <a:moveTo>
                    <a:pt x="2937" y="16374"/>
                  </a:moveTo>
                  <a:lnTo>
                    <a:pt x="2931" y="16374"/>
                  </a:lnTo>
                  <a:lnTo>
                    <a:pt x="2931" y="16374"/>
                  </a:lnTo>
                  <a:lnTo>
                    <a:pt x="2961" y="16503"/>
                  </a:lnTo>
                  <a:cubicBezTo>
                    <a:pt x="2953" y="16460"/>
                    <a:pt x="2945" y="16417"/>
                    <a:pt x="2937" y="16374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3508650" y="4405100"/>
              <a:ext cx="993850" cy="262975"/>
            </a:xfrm>
            <a:custGeom>
              <a:avLst/>
              <a:gdLst/>
              <a:ahLst/>
              <a:cxnLst/>
              <a:rect l="l" t="t" r="r" b="b"/>
              <a:pathLst>
                <a:path w="39754" h="10519" extrusionOk="0">
                  <a:moveTo>
                    <a:pt x="1692" y="3752"/>
                  </a:moveTo>
                  <a:lnTo>
                    <a:pt x="1058" y="4175"/>
                  </a:lnTo>
                  <a:lnTo>
                    <a:pt x="1606" y="4100"/>
                  </a:lnTo>
                  <a:lnTo>
                    <a:pt x="1606" y="4100"/>
                  </a:lnTo>
                  <a:lnTo>
                    <a:pt x="1692" y="3752"/>
                  </a:lnTo>
                  <a:close/>
                  <a:moveTo>
                    <a:pt x="31748" y="0"/>
                  </a:moveTo>
                  <a:cubicBezTo>
                    <a:pt x="30760" y="0"/>
                    <a:pt x="29759" y="119"/>
                    <a:pt x="28758" y="369"/>
                  </a:cubicBezTo>
                  <a:lnTo>
                    <a:pt x="1606" y="4100"/>
                  </a:lnTo>
                  <a:lnTo>
                    <a:pt x="1606" y="4100"/>
                  </a:lnTo>
                  <a:lnTo>
                    <a:pt x="1" y="10519"/>
                  </a:lnTo>
                  <a:lnTo>
                    <a:pt x="33199" y="8827"/>
                  </a:lnTo>
                  <a:cubicBezTo>
                    <a:pt x="33440" y="8854"/>
                    <a:pt x="33685" y="8867"/>
                    <a:pt x="33932" y="8867"/>
                  </a:cubicBezTo>
                  <a:cubicBezTo>
                    <a:pt x="35625" y="8867"/>
                    <a:pt x="37377" y="8243"/>
                    <a:pt x="38485" y="7135"/>
                  </a:cubicBezTo>
                  <a:cubicBezTo>
                    <a:pt x="39754" y="4809"/>
                    <a:pt x="38696" y="1849"/>
                    <a:pt x="36159" y="792"/>
                  </a:cubicBezTo>
                  <a:cubicBezTo>
                    <a:pt x="34750" y="280"/>
                    <a:pt x="33264" y="0"/>
                    <a:pt x="31748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3122750" y="1020500"/>
              <a:ext cx="1168300" cy="3347975"/>
            </a:xfrm>
            <a:custGeom>
              <a:avLst/>
              <a:gdLst/>
              <a:ahLst/>
              <a:cxnLst/>
              <a:rect l="l" t="t" r="r" b="b"/>
              <a:pathLst>
                <a:path w="46732" h="133919" extrusionOk="0">
                  <a:moveTo>
                    <a:pt x="24529" y="0"/>
                  </a:moveTo>
                  <a:lnTo>
                    <a:pt x="847" y="4652"/>
                  </a:lnTo>
                  <a:cubicBezTo>
                    <a:pt x="1" y="4863"/>
                    <a:pt x="11419" y="89868"/>
                    <a:pt x="12477" y="97691"/>
                  </a:cubicBezTo>
                  <a:cubicBezTo>
                    <a:pt x="13534" y="107207"/>
                    <a:pt x="12054" y="125603"/>
                    <a:pt x="21569" y="131735"/>
                  </a:cubicBezTo>
                  <a:cubicBezTo>
                    <a:pt x="23779" y="133209"/>
                    <a:pt x="26816" y="133918"/>
                    <a:pt x="30008" y="133918"/>
                  </a:cubicBezTo>
                  <a:cubicBezTo>
                    <a:pt x="36896" y="133918"/>
                    <a:pt x="44508" y="130614"/>
                    <a:pt x="46097" y="124546"/>
                  </a:cubicBezTo>
                  <a:cubicBezTo>
                    <a:pt x="46731" y="121797"/>
                    <a:pt x="46731" y="118625"/>
                    <a:pt x="45886" y="115876"/>
                  </a:cubicBezTo>
                  <a:cubicBezTo>
                    <a:pt x="38696" y="77180"/>
                    <a:pt x="31719" y="38696"/>
                    <a:pt x="24529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3556225" y="4715625"/>
              <a:ext cx="829975" cy="619575"/>
            </a:xfrm>
            <a:custGeom>
              <a:avLst/>
              <a:gdLst/>
              <a:ahLst/>
              <a:cxnLst/>
              <a:rect l="l" t="t" r="r" b="b"/>
              <a:pathLst>
                <a:path w="33199" h="24783" extrusionOk="0">
                  <a:moveTo>
                    <a:pt x="15437" y="1"/>
                  </a:moveTo>
                  <a:cubicBezTo>
                    <a:pt x="12318" y="1"/>
                    <a:pt x="9199" y="635"/>
                    <a:pt x="6344" y="1904"/>
                  </a:cubicBezTo>
                  <a:lnTo>
                    <a:pt x="6133" y="3384"/>
                  </a:lnTo>
                  <a:cubicBezTo>
                    <a:pt x="847" y="6133"/>
                    <a:pt x="1" y="13957"/>
                    <a:pt x="3384" y="18820"/>
                  </a:cubicBezTo>
                  <a:cubicBezTo>
                    <a:pt x="6577" y="22545"/>
                    <a:pt x="11407" y="24782"/>
                    <a:pt x="16375" y="24782"/>
                  </a:cubicBezTo>
                  <a:cubicBezTo>
                    <a:pt x="17330" y="24782"/>
                    <a:pt x="18289" y="24700"/>
                    <a:pt x="19243" y="24529"/>
                  </a:cubicBezTo>
                  <a:cubicBezTo>
                    <a:pt x="23895" y="24318"/>
                    <a:pt x="28335" y="21569"/>
                    <a:pt x="30661" y="17551"/>
                  </a:cubicBezTo>
                  <a:cubicBezTo>
                    <a:pt x="33199" y="12054"/>
                    <a:pt x="30027" y="4864"/>
                    <a:pt x="24529" y="1904"/>
                  </a:cubicBezTo>
                  <a:cubicBezTo>
                    <a:pt x="21675" y="635"/>
                    <a:pt x="18556" y="1"/>
                    <a:pt x="15437" y="1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3054050" y="236475"/>
              <a:ext cx="1501300" cy="5156150"/>
            </a:xfrm>
            <a:custGeom>
              <a:avLst/>
              <a:gdLst/>
              <a:ahLst/>
              <a:cxnLst/>
              <a:rect l="l" t="t" r="r" b="b"/>
              <a:pathLst>
                <a:path w="60052" h="206246" extrusionOk="0">
                  <a:moveTo>
                    <a:pt x="13110" y="5141"/>
                  </a:moveTo>
                  <a:cubicBezTo>
                    <a:pt x="13533" y="5141"/>
                    <a:pt x="13956" y="5564"/>
                    <a:pt x="13956" y="5987"/>
                  </a:cubicBezTo>
                  <a:cubicBezTo>
                    <a:pt x="13956" y="6198"/>
                    <a:pt x="13533" y="6410"/>
                    <a:pt x="13321" y="6621"/>
                  </a:cubicBezTo>
                  <a:cubicBezTo>
                    <a:pt x="12687" y="6410"/>
                    <a:pt x="12264" y="5775"/>
                    <a:pt x="12476" y="5564"/>
                  </a:cubicBezTo>
                  <a:cubicBezTo>
                    <a:pt x="12476" y="5352"/>
                    <a:pt x="12899" y="5141"/>
                    <a:pt x="13110" y="5141"/>
                  </a:cubicBezTo>
                  <a:close/>
                  <a:moveTo>
                    <a:pt x="14599" y="9996"/>
                  </a:moveTo>
                  <a:cubicBezTo>
                    <a:pt x="15884" y="9996"/>
                    <a:pt x="17170" y="10469"/>
                    <a:pt x="18185" y="11484"/>
                  </a:cubicBezTo>
                  <a:cubicBezTo>
                    <a:pt x="21357" y="15502"/>
                    <a:pt x="24317" y="19308"/>
                    <a:pt x="27277" y="23114"/>
                  </a:cubicBezTo>
                  <a:cubicBezTo>
                    <a:pt x="27700" y="23749"/>
                    <a:pt x="28123" y="24383"/>
                    <a:pt x="28334" y="24806"/>
                  </a:cubicBezTo>
                  <a:lnTo>
                    <a:pt x="28334" y="25017"/>
                  </a:lnTo>
                  <a:cubicBezTo>
                    <a:pt x="28334" y="25863"/>
                    <a:pt x="27700" y="26498"/>
                    <a:pt x="26854" y="26921"/>
                  </a:cubicBezTo>
                  <a:lnTo>
                    <a:pt x="25797" y="26921"/>
                  </a:lnTo>
                  <a:cubicBezTo>
                    <a:pt x="24696" y="26186"/>
                    <a:pt x="23475" y="25811"/>
                    <a:pt x="22273" y="25811"/>
                  </a:cubicBezTo>
                  <a:cubicBezTo>
                    <a:pt x="20706" y="25811"/>
                    <a:pt x="19170" y="26450"/>
                    <a:pt x="17973" y="27766"/>
                  </a:cubicBezTo>
                  <a:cubicBezTo>
                    <a:pt x="17261" y="28241"/>
                    <a:pt x="16415" y="28516"/>
                    <a:pt x="15586" y="28516"/>
                  </a:cubicBezTo>
                  <a:cubicBezTo>
                    <a:pt x="14938" y="28516"/>
                    <a:pt x="14301" y="28349"/>
                    <a:pt x="13744" y="27978"/>
                  </a:cubicBezTo>
                  <a:cubicBezTo>
                    <a:pt x="12989" y="27600"/>
                    <a:pt x="12153" y="27411"/>
                    <a:pt x="11323" y="27411"/>
                  </a:cubicBezTo>
                  <a:cubicBezTo>
                    <a:pt x="9828" y="27411"/>
                    <a:pt x="8352" y="28023"/>
                    <a:pt x="7401" y="29247"/>
                  </a:cubicBezTo>
                  <a:cubicBezTo>
                    <a:pt x="6767" y="29458"/>
                    <a:pt x="6344" y="29669"/>
                    <a:pt x="5921" y="29669"/>
                  </a:cubicBezTo>
                  <a:cubicBezTo>
                    <a:pt x="5784" y="29697"/>
                    <a:pt x="5651" y="29710"/>
                    <a:pt x="5523" y="29710"/>
                  </a:cubicBezTo>
                  <a:cubicBezTo>
                    <a:pt x="4659" y="29710"/>
                    <a:pt x="4018" y="29110"/>
                    <a:pt x="4018" y="28189"/>
                  </a:cubicBezTo>
                  <a:cubicBezTo>
                    <a:pt x="4018" y="27555"/>
                    <a:pt x="4229" y="26709"/>
                    <a:pt x="4441" y="26075"/>
                  </a:cubicBezTo>
                  <a:cubicBezTo>
                    <a:pt x="6344" y="21634"/>
                    <a:pt x="8035" y="17194"/>
                    <a:pt x="9727" y="12965"/>
                  </a:cubicBezTo>
                  <a:cubicBezTo>
                    <a:pt x="10742" y="11062"/>
                    <a:pt x="12670" y="9996"/>
                    <a:pt x="14599" y="9996"/>
                  </a:cubicBezTo>
                  <a:close/>
                  <a:moveTo>
                    <a:pt x="28661" y="30052"/>
                  </a:moveTo>
                  <a:cubicBezTo>
                    <a:pt x="29388" y="30052"/>
                    <a:pt x="30053" y="30652"/>
                    <a:pt x="30238" y="31573"/>
                  </a:cubicBezTo>
                  <a:cubicBezTo>
                    <a:pt x="30449" y="32630"/>
                    <a:pt x="30660" y="34110"/>
                    <a:pt x="30872" y="35379"/>
                  </a:cubicBezTo>
                  <a:cubicBezTo>
                    <a:pt x="32563" y="47643"/>
                    <a:pt x="34467" y="59907"/>
                    <a:pt x="35735" y="72383"/>
                  </a:cubicBezTo>
                  <a:cubicBezTo>
                    <a:pt x="39118" y="100083"/>
                    <a:pt x="43347" y="127572"/>
                    <a:pt x="46942" y="155273"/>
                  </a:cubicBezTo>
                  <a:cubicBezTo>
                    <a:pt x="47154" y="156118"/>
                    <a:pt x="47365" y="156964"/>
                    <a:pt x="47365" y="158021"/>
                  </a:cubicBezTo>
                  <a:cubicBezTo>
                    <a:pt x="47576" y="160347"/>
                    <a:pt x="47154" y="160770"/>
                    <a:pt x="44828" y="161405"/>
                  </a:cubicBezTo>
                  <a:cubicBezTo>
                    <a:pt x="44405" y="161616"/>
                    <a:pt x="43770" y="161616"/>
                    <a:pt x="43347" y="161828"/>
                  </a:cubicBezTo>
                  <a:cubicBezTo>
                    <a:pt x="42290" y="161828"/>
                    <a:pt x="41444" y="161828"/>
                    <a:pt x="41233" y="160347"/>
                  </a:cubicBezTo>
                  <a:cubicBezTo>
                    <a:pt x="41021" y="158867"/>
                    <a:pt x="40810" y="157599"/>
                    <a:pt x="40599" y="156118"/>
                  </a:cubicBezTo>
                  <a:cubicBezTo>
                    <a:pt x="38907" y="143854"/>
                    <a:pt x="37004" y="131590"/>
                    <a:pt x="35735" y="119537"/>
                  </a:cubicBezTo>
                  <a:cubicBezTo>
                    <a:pt x="32352" y="91202"/>
                    <a:pt x="28123" y="63079"/>
                    <a:pt x="24317" y="34956"/>
                  </a:cubicBezTo>
                  <a:cubicBezTo>
                    <a:pt x="24317" y="33476"/>
                    <a:pt x="24105" y="31995"/>
                    <a:pt x="23683" y="30092"/>
                  </a:cubicBezTo>
                  <a:lnTo>
                    <a:pt x="28334" y="30092"/>
                  </a:lnTo>
                  <a:cubicBezTo>
                    <a:pt x="28444" y="30065"/>
                    <a:pt x="28553" y="30052"/>
                    <a:pt x="28661" y="30052"/>
                  </a:cubicBezTo>
                  <a:close/>
                  <a:moveTo>
                    <a:pt x="20088" y="31361"/>
                  </a:moveTo>
                  <a:cubicBezTo>
                    <a:pt x="20934" y="32630"/>
                    <a:pt x="21357" y="34110"/>
                    <a:pt x="21145" y="35802"/>
                  </a:cubicBezTo>
                  <a:cubicBezTo>
                    <a:pt x="26220" y="71537"/>
                    <a:pt x="31083" y="107484"/>
                    <a:pt x="35947" y="143220"/>
                  </a:cubicBezTo>
                  <a:cubicBezTo>
                    <a:pt x="36792" y="149140"/>
                    <a:pt x="37427" y="155061"/>
                    <a:pt x="38061" y="160770"/>
                  </a:cubicBezTo>
                  <a:cubicBezTo>
                    <a:pt x="38273" y="162673"/>
                    <a:pt x="37638" y="163308"/>
                    <a:pt x="35524" y="163731"/>
                  </a:cubicBezTo>
                  <a:cubicBezTo>
                    <a:pt x="35204" y="163763"/>
                    <a:pt x="34917" y="163780"/>
                    <a:pt x="34661" y="163780"/>
                  </a:cubicBezTo>
                  <a:cubicBezTo>
                    <a:pt x="33222" y="163780"/>
                    <a:pt x="32711" y="163231"/>
                    <a:pt x="32352" y="161616"/>
                  </a:cubicBezTo>
                  <a:cubicBezTo>
                    <a:pt x="32141" y="160559"/>
                    <a:pt x="31929" y="159079"/>
                    <a:pt x="31718" y="157810"/>
                  </a:cubicBezTo>
                  <a:cubicBezTo>
                    <a:pt x="28969" y="139202"/>
                    <a:pt x="26220" y="120383"/>
                    <a:pt x="23471" y="101775"/>
                  </a:cubicBezTo>
                  <a:cubicBezTo>
                    <a:pt x="20088" y="80418"/>
                    <a:pt x="16916" y="59061"/>
                    <a:pt x="13533" y="37916"/>
                  </a:cubicBezTo>
                  <a:cubicBezTo>
                    <a:pt x="13321" y="35802"/>
                    <a:pt x="13110" y="33898"/>
                    <a:pt x="12899" y="31784"/>
                  </a:cubicBezTo>
                  <a:lnTo>
                    <a:pt x="20088" y="31361"/>
                  </a:lnTo>
                  <a:close/>
                  <a:moveTo>
                    <a:pt x="8881" y="32418"/>
                  </a:moveTo>
                  <a:cubicBezTo>
                    <a:pt x="9727" y="33476"/>
                    <a:pt x="10150" y="34744"/>
                    <a:pt x="10150" y="36224"/>
                  </a:cubicBezTo>
                  <a:cubicBezTo>
                    <a:pt x="16282" y="76823"/>
                    <a:pt x="22414" y="117634"/>
                    <a:pt x="28546" y="158444"/>
                  </a:cubicBezTo>
                  <a:cubicBezTo>
                    <a:pt x="28757" y="159290"/>
                    <a:pt x="28969" y="160136"/>
                    <a:pt x="28969" y="160982"/>
                  </a:cubicBezTo>
                  <a:cubicBezTo>
                    <a:pt x="29180" y="163308"/>
                    <a:pt x="28969" y="163731"/>
                    <a:pt x="27700" y="163942"/>
                  </a:cubicBezTo>
                  <a:cubicBezTo>
                    <a:pt x="26763" y="164118"/>
                    <a:pt x="26004" y="164212"/>
                    <a:pt x="25384" y="164212"/>
                  </a:cubicBezTo>
                  <a:cubicBezTo>
                    <a:pt x="23764" y="164212"/>
                    <a:pt x="23084" y="163568"/>
                    <a:pt x="22625" y="162039"/>
                  </a:cubicBezTo>
                  <a:cubicBezTo>
                    <a:pt x="22414" y="161193"/>
                    <a:pt x="22414" y="160347"/>
                    <a:pt x="22202" y="159290"/>
                  </a:cubicBezTo>
                  <a:cubicBezTo>
                    <a:pt x="16282" y="118903"/>
                    <a:pt x="10361" y="78515"/>
                    <a:pt x="4441" y="38128"/>
                  </a:cubicBezTo>
                  <a:cubicBezTo>
                    <a:pt x="4018" y="36647"/>
                    <a:pt x="4018" y="34956"/>
                    <a:pt x="4441" y="33687"/>
                  </a:cubicBezTo>
                  <a:lnTo>
                    <a:pt x="8881" y="32418"/>
                  </a:lnTo>
                  <a:close/>
                  <a:moveTo>
                    <a:pt x="53286" y="164365"/>
                  </a:moveTo>
                  <a:cubicBezTo>
                    <a:pt x="54554" y="164365"/>
                    <a:pt x="55400" y="165211"/>
                    <a:pt x="54766" y="166268"/>
                  </a:cubicBezTo>
                  <a:cubicBezTo>
                    <a:pt x="53708" y="167748"/>
                    <a:pt x="53920" y="169651"/>
                    <a:pt x="55189" y="170709"/>
                  </a:cubicBezTo>
                  <a:cubicBezTo>
                    <a:pt x="56246" y="171554"/>
                    <a:pt x="55612" y="172823"/>
                    <a:pt x="54343" y="173246"/>
                  </a:cubicBezTo>
                  <a:cubicBezTo>
                    <a:pt x="53497" y="173669"/>
                    <a:pt x="52651" y="173880"/>
                    <a:pt x="51805" y="173880"/>
                  </a:cubicBezTo>
                  <a:cubicBezTo>
                    <a:pt x="42290" y="175784"/>
                    <a:pt x="32563" y="177052"/>
                    <a:pt x="22837" y="178109"/>
                  </a:cubicBezTo>
                  <a:lnTo>
                    <a:pt x="21779" y="178109"/>
                  </a:lnTo>
                  <a:cubicBezTo>
                    <a:pt x="21515" y="178162"/>
                    <a:pt x="21238" y="178189"/>
                    <a:pt x="20957" y="178189"/>
                  </a:cubicBezTo>
                  <a:cubicBezTo>
                    <a:pt x="20114" y="178189"/>
                    <a:pt x="19242" y="177951"/>
                    <a:pt x="18608" y="177475"/>
                  </a:cubicBezTo>
                  <a:cubicBezTo>
                    <a:pt x="17550" y="176418"/>
                    <a:pt x="18819" y="175572"/>
                    <a:pt x="19242" y="174515"/>
                  </a:cubicBezTo>
                  <a:cubicBezTo>
                    <a:pt x="20088" y="173035"/>
                    <a:pt x="18608" y="172400"/>
                    <a:pt x="17762" y="171554"/>
                  </a:cubicBezTo>
                  <a:cubicBezTo>
                    <a:pt x="17128" y="170709"/>
                    <a:pt x="17339" y="169651"/>
                    <a:pt x="18396" y="169440"/>
                  </a:cubicBezTo>
                  <a:cubicBezTo>
                    <a:pt x="19454" y="169017"/>
                    <a:pt x="20511" y="168806"/>
                    <a:pt x="21568" y="168806"/>
                  </a:cubicBezTo>
                  <a:cubicBezTo>
                    <a:pt x="26431" y="167960"/>
                    <a:pt x="31295" y="167325"/>
                    <a:pt x="36370" y="166691"/>
                  </a:cubicBezTo>
                  <a:lnTo>
                    <a:pt x="50537" y="164577"/>
                  </a:lnTo>
                  <a:cubicBezTo>
                    <a:pt x="51383" y="164577"/>
                    <a:pt x="52228" y="164365"/>
                    <a:pt x="53286" y="164365"/>
                  </a:cubicBezTo>
                  <a:close/>
                  <a:moveTo>
                    <a:pt x="50431" y="178054"/>
                  </a:moveTo>
                  <a:cubicBezTo>
                    <a:pt x="50891" y="178054"/>
                    <a:pt x="51209" y="178433"/>
                    <a:pt x="51383" y="178955"/>
                  </a:cubicBezTo>
                  <a:cubicBezTo>
                    <a:pt x="52863" y="183184"/>
                    <a:pt x="53920" y="187625"/>
                    <a:pt x="54766" y="192065"/>
                  </a:cubicBezTo>
                  <a:cubicBezTo>
                    <a:pt x="55612" y="194814"/>
                    <a:pt x="54131" y="197775"/>
                    <a:pt x="51594" y="198832"/>
                  </a:cubicBezTo>
                  <a:cubicBezTo>
                    <a:pt x="50960" y="199255"/>
                    <a:pt x="50325" y="199678"/>
                    <a:pt x="49691" y="199889"/>
                  </a:cubicBezTo>
                  <a:cubicBezTo>
                    <a:pt x="45568" y="201792"/>
                    <a:pt x="41088" y="202744"/>
                    <a:pt x="36518" y="202744"/>
                  </a:cubicBezTo>
                  <a:cubicBezTo>
                    <a:pt x="34995" y="202744"/>
                    <a:pt x="33462" y="202638"/>
                    <a:pt x="31929" y="202427"/>
                  </a:cubicBezTo>
                  <a:cubicBezTo>
                    <a:pt x="30449" y="202215"/>
                    <a:pt x="29180" y="201792"/>
                    <a:pt x="27912" y="201158"/>
                  </a:cubicBezTo>
                  <a:cubicBezTo>
                    <a:pt x="26431" y="200524"/>
                    <a:pt x="25374" y="199255"/>
                    <a:pt x="25163" y="197775"/>
                  </a:cubicBezTo>
                  <a:cubicBezTo>
                    <a:pt x="24317" y="192488"/>
                    <a:pt x="24317" y="186991"/>
                    <a:pt x="25374" y="181704"/>
                  </a:cubicBezTo>
                  <a:cubicBezTo>
                    <a:pt x="26643" y="183819"/>
                    <a:pt x="25797" y="186356"/>
                    <a:pt x="26009" y="188048"/>
                  </a:cubicBezTo>
                  <a:cubicBezTo>
                    <a:pt x="26204" y="189615"/>
                    <a:pt x="26582" y="190820"/>
                    <a:pt x="27646" y="190820"/>
                  </a:cubicBezTo>
                  <a:cubicBezTo>
                    <a:pt x="27730" y="190820"/>
                    <a:pt x="27818" y="190812"/>
                    <a:pt x="27912" y="190797"/>
                  </a:cubicBezTo>
                  <a:cubicBezTo>
                    <a:pt x="29180" y="190374"/>
                    <a:pt x="29180" y="189105"/>
                    <a:pt x="29180" y="188048"/>
                  </a:cubicBezTo>
                  <a:cubicBezTo>
                    <a:pt x="29180" y="185510"/>
                    <a:pt x="28546" y="182339"/>
                    <a:pt x="30238" y="180858"/>
                  </a:cubicBezTo>
                  <a:cubicBezTo>
                    <a:pt x="31365" y="179731"/>
                    <a:pt x="33057" y="179731"/>
                    <a:pt x="34748" y="179731"/>
                  </a:cubicBezTo>
                  <a:cubicBezTo>
                    <a:pt x="35594" y="179731"/>
                    <a:pt x="36440" y="179731"/>
                    <a:pt x="37215" y="179590"/>
                  </a:cubicBezTo>
                  <a:cubicBezTo>
                    <a:pt x="39541" y="179167"/>
                    <a:pt x="41867" y="178744"/>
                    <a:pt x="44193" y="178321"/>
                  </a:cubicBezTo>
                  <a:cubicBezTo>
                    <a:pt x="44521" y="178280"/>
                    <a:pt x="44801" y="178255"/>
                    <a:pt x="45044" y="178255"/>
                  </a:cubicBezTo>
                  <a:cubicBezTo>
                    <a:pt x="46057" y="178255"/>
                    <a:pt x="46431" y="178690"/>
                    <a:pt x="46942" y="180224"/>
                  </a:cubicBezTo>
                  <a:cubicBezTo>
                    <a:pt x="47576" y="182127"/>
                    <a:pt x="48211" y="184030"/>
                    <a:pt x="48845" y="185933"/>
                  </a:cubicBezTo>
                  <a:cubicBezTo>
                    <a:pt x="49018" y="186624"/>
                    <a:pt x="49613" y="187314"/>
                    <a:pt x="50286" y="187314"/>
                  </a:cubicBezTo>
                  <a:cubicBezTo>
                    <a:pt x="50438" y="187314"/>
                    <a:pt x="50593" y="187280"/>
                    <a:pt x="50748" y="187202"/>
                  </a:cubicBezTo>
                  <a:cubicBezTo>
                    <a:pt x="51594" y="186991"/>
                    <a:pt x="51594" y="186145"/>
                    <a:pt x="51594" y="185510"/>
                  </a:cubicBezTo>
                  <a:cubicBezTo>
                    <a:pt x="51171" y="183819"/>
                    <a:pt x="50748" y="181916"/>
                    <a:pt x="50325" y="180224"/>
                  </a:cubicBezTo>
                  <a:cubicBezTo>
                    <a:pt x="50114" y="179590"/>
                    <a:pt x="49691" y="178955"/>
                    <a:pt x="50114" y="178109"/>
                  </a:cubicBezTo>
                  <a:cubicBezTo>
                    <a:pt x="50226" y="178072"/>
                    <a:pt x="50332" y="178054"/>
                    <a:pt x="50431" y="178054"/>
                  </a:cubicBezTo>
                  <a:close/>
                  <a:moveTo>
                    <a:pt x="12631" y="0"/>
                  </a:moveTo>
                  <a:cubicBezTo>
                    <a:pt x="12447" y="0"/>
                    <a:pt x="12255" y="21"/>
                    <a:pt x="12053" y="66"/>
                  </a:cubicBezTo>
                  <a:cubicBezTo>
                    <a:pt x="10361" y="489"/>
                    <a:pt x="10150" y="1969"/>
                    <a:pt x="9515" y="3449"/>
                  </a:cubicBezTo>
                  <a:cubicBezTo>
                    <a:pt x="7612" y="10004"/>
                    <a:pt x="5075" y="16559"/>
                    <a:pt x="2326" y="23114"/>
                  </a:cubicBezTo>
                  <a:cubicBezTo>
                    <a:pt x="423" y="26921"/>
                    <a:pt x="0" y="31150"/>
                    <a:pt x="846" y="35379"/>
                  </a:cubicBezTo>
                  <a:cubicBezTo>
                    <a:pt x="6767" y="76612"/>
                    <a:pt x="12899" y="117845"/>
                    <a:pt x="19031" y="159290"/>
                  </a:cubicBezTo>
                  <a:cubicBezTo>
                    <a:pt x="19242" y="160770"/>
                    <a:pt x="19454" y="162039"/>
                    <a:pt x="19454" y="163519"/>
                  </a:cubicBezTo>
                  <a:cubicBezTo>
                    <a:pt x="19665" y="164577"/>
                    <a:pt x="19242" y="165422"/>
                    <a:pt x="18396" y="165845"/>
                  </a:cubicBezTo>
                  <a:cubicBezTo>
                    <a:pt x="17762" y="166057"/>
                    <a:pt x="17339" y="166268"/>
                    <a:pt x="16705" y="166480"/>
                  </a:cubicBezTo>
                  <a:cubicBezTo>
                    <a:pt x="13744" y="167960"/>
                    <a:pt x="13110" y="169440"/>
                    <a:pt x="14379" y="172612"/>
                  </a:cubicBezTo>
                  <a:cubicBezTo>
                    <a:pt x="14802" y="173669"/>
                    <a:pt x="15013" y="174726"/>
                    <a:pt x="15013" y="175784"/>
                  </a:cubicBezTo>
                  <a:cubicBezTo>
                    <a:pt x="14802" y="179378"/>
                    <a:pt x="15013" y="179801"/>
                    <a:pt x="18396" y="180858"/>
                  </a:cubicBezTo>
                  <a:cubicBezTo>
                    <a:pt x="20511" y="181281"/>
                    <a:pt x="21779" y="183396"/>
                    <a:pt x="21357" y="185299"/>
                  </a:cubicBezTo>
                  <a:cubicBezTo>
                    <a:pt x="21145" y="187202"/>
                    <a:pt x="21145" y="189105"/>
                    <a:pt x="21357" y="191008"/>
                  </a:cubicBezTo>
                  <a:cubicBezTo>
                    <a:pt x="21568" y="193334"/>
                    <a:pt x="21568" y="195660"/>
                    <a:pt x="21779" y="197986"/>
                  </a:cubicBezTo>
                  <a:cubicBezTo>
                    <a:pt x="22202" y="201158"/>
                    <a:pt x="24317" y="203695"/>
                    <a:pt x="27066" y="204541"/>
                  </a:cubicBezTo>
                  <a:cubicBezTo>
                    <a:pt x="28123" y="204964"/>
                    <a:pt x="29180" y="205387"/>
                    <a:pt x="30238" y="205598"/>
                  </a:cubicBezTo>
                  <a:cubicBezTo>
                    <a:pt x="32396" y="206030"/>
                    <a:pt x="34591" y="206246"/>
                    <a:pt x="36784" y="206246"/>
                  </a:cubicBezTo>
                  <a:cubicBezTo>
                    <a:pt x="42112" y="206246"/>
                    <a:pt x="47435" y="204973"/>
                    <a:pt x="52228" y="202427"/>
                  </a:cubicBezTo>
                  <a:cubicBezTo>
                    <a:pt x="57938" y="199678"/>
                    <a:pt x="59206" y="196294"/>
                    <a:pt x="57938" y="190162"/>
                  </a:cubicBezTo>
                  <a:cubicBezTo>
                    <a:pt x="57092" y="186779"/>
                    <a:pt x="56034" y="183607"/>
                    <a:pt x="54977" y="180224"/>
                  </a:cubicBezTo>
                  <a:cubicBezTo>
                    <a:pt x="54343" y="177475"/>
                    <a:pt x="54343" y="177475"/>
                    <a:pt x="56669" y="175784"/>
                  </a:cubicBezTo>
                  <a:cubicBezTo>
                    <a:pt x="58995" y="174726"/>
                    <a:pt x="60052" y="171977"/>
                    <a:pt x="58783" y="169651"/>
                  </a:cubicBezTo>
                  <a:cubicBezTo>
                    <a:pt x="58360" y="168594"/>
                    <a:pt x="58360" y="167325"/>
                    <a:pt x="58360" y="166057"/>
                  </a:cubicBezTo>
                  <a:cubicBezTo>
                    <a:pt x="58360" y="162673"/>
                    <a:pt x="57303" y="161616"/>
                    <a:pt x="54343" y="161193"/>
                  </a:cubicBezTo>
                  <a:cubicBezTo>
                    <a:pt x="51383" y="160770"/>
                    <a:pt x="50960" y="161405"/>
                    <a:pt x="50537" y="157176"/>
                  </a:cubicBezTo>
                  <a:cubicBezTo>
                    <a:pt x="50325" y="155695"/>
                    <a:pt x="50114" y="154215"/>
                    <a:pt x="49902" y="152735"/>
                  </a:cubicBezTo>
                  <a:lnTo>
                    <a:pt x="41656" y="93317"/>
                  </a:lnTo>
                  <a:lnTo>
                    <a:pt x="41867" y="93317"/>
                  </a:lnTo>
                  <a:cubicBezTo>
                    <a:pt x="38907" y="72172"/>
                    <a:pt x="35947" y="50815"/>
                    <a:pt x="33198" y="29881"/>
                  </a:cubicBezTo>
                  <a:cubicBezTo>
                    <a:pt x="32986" y="26709"/>
                    <a:pt x="31718" y="23749"/>
                    <a:pt x="29815" y="21211"/>
                  </a:cubicBezTo>
                  <a:cubicBezTo>
                    <a:pt x="24951" y="15291"/>
                    <a:pt x="20299" y="9158"/>
                    <a:pt x="15859" y="2815"/>
                  </a:cubicBezTo>
                  <a:cubicBezTo>
                    <a:pt x="15103" y="1492"/>
                    <a:pt x="14178" y="0"/>
                    <a:pt x="126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4306875" y="4995800"/>
              <a:ext cx="89900" cy="111050"/>
            </a:xfrm>
            <a:custGeom>
              <a:avLst/>
              <a:gdLst/>
              <a:ahLst/>
              <a:cxnLst/>
              <a:rect l="l" t="t" r="r" b="b"/>
              <a:pathLst>
                <a:path w="3596" h="4442" extrusionOk="0">
                  <a:moveTo>
                    <a:pt x="1692" y="1"/>
                  </a:moveTo>
                  <a:cubicBezTo>
                    <a:pt x="1058" y="1"/>
                    <a:pt x="847" y="424"/>
                    <a:pt x="635" y="847"/>
                  </a:cubicBezTo>
                  <a:cubicBezTo>
                    <a:pt x="1" y="2115"/>
                    <a:pt x="424" y="3595"/>
                    <a:pt x="1481" y="4441"/>
                  </a:cubicBezTo>
                  <a:lnTo>
                    <a:pt x="2327" y="4441"/>
                  </a:lnTo>
                  <a:cubicBezTo>
                    <a:pt x="2750" y="4230"/>
                    <a:pt x="2961" y="4018"/>
                    <a:pt x="3173" y="3807"/>
                  </a:cubicBezTo>
                  <a:cubicBezTo>
                    <a:pt x="3595" y="2750"/>
                    <a:pt x="3595" y="1481"/>
                    <a:pt x="2961" y="635"/>
                  </a:cubicBezTo>
                  <a:cubicBezTo>
                    <a:pt x="2750" y="212"/>
                    <a:pt x="2115" y="1"/>
                    <a:pt x="169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3704250" y="5085675"/>
              <a:ext cx="95175" cy="102550"/>
            </a:xfrm>
            <a:custGeom>
              <a:avLst/>
              <a:gdLst/>
              <a:ahLst/>
              <a:cxnLst/>
              <a:rect l="l" t="t" r="r" b="b"/>
              <a:pathLst>
                <a:path w="3807" h="4102" extrusionOk="0">
                  <a:moveTo>
                    <a:pt x="1904" y="0"/>
                  </a:moveTo>
                  <a:cubicBezTo>
                    <a:pt x="1481" y="212"/>
                    <a:pt x="1058" y="212"/>
                    <a:pt x="1058" y="212"/>
                  </a:cubicBezTo>
                  <a:cubicBezTo>
                    <a:pt x="1" y="1269"/>
                    <a:pt x="1" y="2749"/>
                    <a:pt x="1058" y="3595"/>
                  </a:cubicBezTo>
                  <a:cubicBezTo>
                    <a:pt x="1213" y="3905"/>
                    <a:pt x="1594" y="4101"/>
                    <a:pt x="1953" y="4101"/>
                  </a:cubicBezTo>
                  <a:cubicBezTo>
                    <a:pt x="2085" y="4101"/>
                    <a:pt x="2213" y="4075"/>
                    <a:pt x="2326" y="4018"/>
                  </a:cubicBezTo>
                  <a:cubicBezTo>
                    <a:pt x="3807" y="3595"/>
                    <a:pt x="3384" y="2115"/>
                    <a:pt x="3172" y="1481"/>
                  </a:cubicBezTo>
                  <a:cubicBezTo>
                    <a:pt x="3172" y="635"/>
                    <a:pt x="2749" y="0"/>
                    <a:pt x="190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3624950" y="4446025"/>
              <a:ext cx="697825" cy="157300"/>
            </a:xfrm>
            <a:custGeom>
              <a:avLst/>
              <a:gdLst/>
              <a:ahLst/>
              <a:cxnLst/>
              <a:rect l="l" t="t" r="r" b="b"/>
              <a:pathLst>
                <a:path w="27913" h="6292" extrusionOk="0">
                  <a:moveTo>
                    <a:pt x="25798" y="1"/>
                  </a:moveTo>
                  <a:cubicBezTo>
                    <a:pt x="24952" y="212"/>
                    <a:pt x="24106" y="424"/>
                    <a:pt x="23260" y="424"/>
                  </a:cubicBezTo>
                  <a:lnTo>
                    <a:pt x="13956" y="1692"/>
                  </a:lnTo>
                  <a:lnTo>
                    <a:pt x="13956" y="1904"/>
                  </a:lnTo>
                  <a:cubicBezTo>
                    <a:pt x="11631" y="2115"/>
                    <a:pt x="8882" y="2538"/>
                    <a:pt x="6979" y="2961"/>
                  </a:cubicBezTo>
                  <a:cubicBezTo>
                    <a:pt x="4864" y="3172"/>
                    <a:pt x="2961" y="3384"/>
                    <a:pt x="1058" y="3807"/>
                  </a:cubicBezTo>
                  <a:cubicBezTo>
                    <a:pt x="424" y="4018"/>
                    <a:pt x="1" y="4441"/>
                    <a:pt x="212" y="5076"/>
                  </a:cubicBezTo>
                  <a:cubicBezTo>
                    <a:pt x="212" y="5710"/>
                    <a:pt x="635" y="5921"/>
                    <a:pt x="1058" y="6133"/>
                  </a:cubicBezTo>
                  <a:cubicBezTo>
                    <a:pt x="1164" y="6239"/>
                    <a:pt x="1269" y="6291"/>
                    <a:pt x="1375" y="6291"/>
                  </a:cubicBezTo>
                  <a:cubicBezTo>
                    <a:pt x="1481" y="6291"/>
                    <a:pt x="1587" y="6239"/>
                    <a:pt x="1692" y="6133"/>
                  </a:cubicBezTo>
                  <a:cubicBezTo>
                    <a:pt x="5921" y="5921"/>
                    <a:pt x="10150" y="5710"/>
                    <a:pt x="14168" y="5287"/>
                  </a:cubicBezTo>
                  <a:cubicBezTo>
                    <a:pt x="14802" y="5287"/>
                    <a:pt x="15437" y="5287"/>
                    <a:pt x="15860" y="5076"/>
                  </a:cubicBezTo>
                  <a:cubicBezTo>
                    <a:pt x="18397" y="4018"/>
                    <a:pt x="21146" y="3384"/>
                    <a:pt x="23895" y="3172"/>
                  </a:cubicBezTo>
                  <a:cubicBezTo>
                    <a:pt x="24740" y="2961"/>
                    <a:pt x="25798" y="2961"/>
                    <a:pt x="26432" y="2750"/>
                  </a:cubicBezTo>
                  <a:cubicBezTo>
                    <a:pt x="27066" y="2538"/>
                    <a:pt x="27701" y="2115"/>
                    <a:pt x="27912" y="1269"/>
                  </a:cubicBezTo>
                  <a:cubicBezTo>
                    <a:pt x="27912" y="635"/>
                    <a:pt x="26643" y="1"/>
                    <a:pt x="257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713225" y="4499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590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Barlow SemiBold"/>
              <a:buAutoNum type="arabicPeriod"/>
              <a:defRPr sz="1200"/>
            </a:lvl1pPr>
            <a:lvl2pPr marL="914400" lvl="1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2pPr>
            <a:lvl3pPr marL="1371600" lvl="2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3pPr>
            <a:lvl4pPr marL="1828800" lvl="3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4pPr>
            <a:lvl5pPr marL="2286000" lvl="4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5pPr>
            <a:lvl6pPr marL="2743200" lvl="5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6pPr>
            <a:lvl7pPr marL="3200400" lvl="6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7pPr>
            <a:lvl8pPr marL="3657600" lvl="7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8pPr>
            <a:lvl9pPr marL="4114800" lvl="8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175650" y="390777"/>
            <a:ext cx="8257277" cy="4655474"/>
            <a:chOff x="175650" y="390777"/>
            <a:chExt cx="8257277" cy="4655474"/>
          </a:xfrm>
        </p:grpSpPr>
        <p:sp>
          <p:nvSpPr>
            <p:cNvPr id="21" name="Google Shape;21;p3"/>
            <p:cNvSpPr/>
            <p:nvPr/>
          </p:nvSpPr>
          <p:spPr>
            <a:xfrm>
              <a:off x="175650" y="4014875"/>
              <a:ext cx="866975" cy="898625"/>
            </a:xfrm>
            <a:custGeom>
              <a:avLst/>
              <a:gdLst/>
              <a:ahLst/>
              <a:cxnLst/>
              <a:rect l="l" t="t" r="r" b="b"/>
              <a:pathLst>
                <a:path w="34679" h="35945" extrusionOk="0">
                  <a:moveTo>
                    <a:pt x="10274" y="0"/>
                  </a:moveTo>
                  <a:cubicBezTo>
                    <a:pt x="9534" y="0"/>
                    <a:pt x="8785" y="71"/>
                    <a:pt x="8036" y="220"/>
                  </a:cubicBezTo>
                  <a:cubicBezTo>
                    <a:pt x="3172" y="1066"/>
                    <a:pt x="1" y="5718"/>
                    <a:pt x="846" y="10582"/>
                  </a:cubicBezTo>
                  <a:cubicBezTo>
                    <a:pt x="1269" y="12273"/>
                    <a:pt x="1692" y="13965"/>
                    <a:pt x="2538" y="15445"/>
                  </a:cubicBezTo>
                  <a:cubicBezTo>
                    <a:pt x="5921" y="22846"/>
                    <a:pt x="11419" y="28978"/>
                    <a:pt x="18397" y="33207"/>
                  </a:cubicBezTo>
                  <a:cubicBezTo>
                    <a:pt x="20089" y="34053"/>
                    <a:pt x="21780" y="34899"/>
                    <a:pt x="23683" y="35322"/>
                  </a:cubicBezTo>
                  <a:cubicBezTo>
                    <a:pt x="25067" y="35741"/>
                    <a:pt x="26335" y="35944"/>
                    <a:pt x="27478" y="35944"/>
                  </a:cubicBezTo>
                  <a:cubicBezTo>
                    <a:pt x="32097" y="35944"/>
                    <a:pt x="34679" y="32627"/>
                    <a:pt x="34679" y="26864"/>
                  </a:cubicBezTo>
                  <a:cubicBezTo>
                    <a:pt x="34679" y="23692"/>
                    <a:pt x="33833" y="20731"/>
                    <a:pt x="32564" y="17983"/>
                  </a:cubicBezTo>
                  <a:cubicBezTo>
                    <a:pt x="29815" y="12273"/>
                    <a:pt x="25586" y="7410"/>
                    <a:pt x="20512" y="3815"/>
                  </a:cubicBezTo>
                  <a:cubicBezTo>
                    <a:pt x="18397" y="2335"/>
                    <a:pt x="16494" y="1278"/>
                    <a:pt x="14168" y="643"/>
                  </a:cubicBezTo>
                  <a:cubicBezTo>
                    <a:pt x="12939" y="234"/>
                    <a:pt x="11622" y="0"/>
                    <a:pt x="10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5395075" y="390777"/>
              <a:ext cx="919176" cy="1047252"/>
            </a:xfrm>
            <a:custGeom>
              <a:avLst/>
              <a:gdLst/>
              <a:ahLst/>
              <a:cxnLst/>
              <a:rect l="l" t="t" r="r" b="b"/>
              <a:pathLst>
                <a:path w="179966" h="205042" extrusionOk="0">
                  <a:moveTo>
                    <a:pt x="33091" y="0"/>
                  </a:moveTo>
                  <a:cubicBezTo>
                    <a:pt x="31520" y="0"/>
                    <a:pt x="29942" y="204"/>
                    <a:pt x="28400" y="620"/>
                  </a:cubicBezTo>
                  <a:cubicBezTo>
                    <a:pt x="23667" y="1803"/>
                    <a:pt x="19328" y="4071"/>
                    <a:pt x="15680" y="7227"/>
                  </a:cubicBezTo>
                  <a:cubicBezTo>
                    <a:pt x="9171" y="12650"/>
                    <a:pt x="4537" y="20046"/>
                    <a:pt x="2564" y="28330"/>
                  </a:cubicBezTo>
                  <a:cubicBezTo>
                    <a:pt x="789" y="35430"/>
                    <a:pt x="198" y="42924"/>
                    <a:pt x="691" y="50320"/>
                  </a:cubicBezTo>
                  <a:cubicBezTo>
                    <a:pt x="789" y="51208"/>
                    <a:pt x="691" y="52194"/>
                    <a:pt x="493" y="53180"/>
                  </a:cubicBezTo>
                  <a:cubicBezTo>
                    <a:pt x="99" y="54659"/>
                    <a:pt x="0" y="56237"/>
                    <a:pt x="198" y="57814"/>
                  </a:cubicBezTo>
                  <a:cubicBezTo>
                    <a:pt x="493" y="60083"/>
                    <a:pt x="789" y="62351"/>
                    <a:pt x="1282" y="64520"/>
                  </a:cubicBezTo>
                  <a:cubicBezTo>
                    <a:pt x="2268" y="69648"/>
                    <a:pt x="2959" y="74874"/>
                    <a:pt x="3353" y="80199"/>
                  </a:cubicBezTo>
                  <a:cubicBezTo>
                    <a:pt x="3945" y="86511"/>
                    <a:pt x="4832" y="92822"/>
                    <a:pt x="6114" y="99034"/>
                  </a:cubicBezTo>
                  <a:cubicBezTo>
                    <a:pt x="7100" y="104162"/>
                    <a:pt x="8481" y="109191"/>
                    <a:pt x="9960" y="114122"/>
                  </a:cubicBezTo>
                  <a:cubicBezTo>
                    <a:pt x="11834" y="121025"/>
                    <a:pt x="14102" y="127730"/>
                    <a:pt x="16764" y="134436"/>
                  </a:cubicBezTo>
                  <a:cubicBezTo>
                    <a:pt x="20709" y="143804"/>
                    <a:pt x="25738" y="152876"/>
                    <a:pt x="31753" y="161160"/>
                  </a:cubicBezTo>
                  <a:cubicBezTo>
                    <a:pt x="34613" y="165400"/>
                    <a:pt x="37670" y="169542"/>
                    <a:pt x="41023" y="173486"/>
                  </a:cubicBezTo>
                  <a:cubicBezTo>
                    <a:pt x="48813" y="182263"/>
                    <a:pt x="58082" y="189560"/>
                    <a:pt x="68535" y="194885"/>
                  </a:cubicBezTo>
                  <a:cubicBezTo>
                    <a:pt x="70705" y="196068"/>
                    <a:pt x="72874" y="196956"/>
                    <a:pt x="75142" y="197745"/>
                  </a:cubicBezTo>
                  <a:cubicBezTo>
                    <a:pt x="78199" y="198829"/>
                    <a:pt x="81256" y="199815"/>
                    <a:pt x="84214" y="200900"/>
                  </a:cubicBezTo>
                  <a:cubicBezTo>
                    <a:pt x="92498" y="203859"/>
                    <a:pt x="100978" y="205042"/>
                    <a:pt x="111333" y="205042"/>
                  </a:cubicBezTo>
                  <a:cubicBezTo>
                    <a:pt x="114883" y="204943"/>
                    <a:pt x="118433" y="204746"/>
                    <a:pt x="121983" y="204253"/>
                  </a:cubicBezTo>
                  <a:cubicBezTo>
                    <a:pt x="127110" y="203661"/>
                    <a:pt x="132041" y="202182"/>
                    <a:pt x="136676" y="200013"/>
                  </a:cubicBezTo>
                  <a:cubicBezTo>
                    <a:pt x="140620" y="198139"/>
                    <a:pt x="144269" y="195970"/>
                    <a:pt x="147819" y="193504"/>
                  </a:cubicBezTo>
                  <a:cubicBezTo>
                    <a:pt x="158765" y="185813"/>
                    <a:pt x="167442" y="175360"/>
                    <a:pt x="172965" y="163230"/>
                  </a:cubicBezTo>
                  <a:cubicBezTo>
                    <a:pt x="174641" y="159385"/>
                    <a:pt x="176022" y="155440"/>
                    <a:pt x="177106" y="151397"/>
                  </a:cubicBezTo>
                  <a:cubicBezTo>
                    <a:pt x="179177" y="144100"/>
                    <a:pt x="179966" y="136605"/>
                    <a:pt x="179374" y="129012"/>
                  </a:cubicBezTo>
                  <a:cubicBezTo>
                    <a:pt x="178783" y="122800"/>
                    <a:pt x="176810" y="116784"/>
                    <a:pt x="173753" y="111361"/>
                  </a:cubicBezTo>
                  <a:cubicBezTo>
                    <a:pt x="171091" y="106726"/>
                    <a:pt x="167147" y="102880"/>
                    <a:pt x="162413" y="100316"/>
                  </a:cubicBezTo>
                  <a:cubicBezTo>
                    <a:pt x="160441" y="99133"/>
                    <a:pt x="158272" y="98245"/>
                    <a:pt x="156102" y="97456"/>
                  </a:cubicBezTo>
                  <a:cubicBezTo>
                    <a:pt x="148706" y="94794"/>
                    <a:pt x="141212" y="92920"/>
                    <a:pt x="133520" y="91638"/>
                  </a:cubicBezTo>
                  <a:cubicBezTo>
                    <a:pt x="127406" y="90652"/>
                    <a:pt x="121292" y="89765"/>
                    <a:pt x="115277" y="88779"/>
                  </a:cubicBezTo>
                  <a:cubicBezTo>
                    <a:pt x="110346" y="88088"/>
                    <a:pt x="105514" y="86905"/>
                    <a:pt x="100880" y="85426"/>
                  </a:cubicBezTo>
                  <a:cubicBezTo>
                    <a:pt x="85694" y="80397"/>
                    <a:pt x="74057" y="71127"/>
                    <a:pt x="66662" y="56927"/>
                  </a:cubicBezTo>
                  <a:cubicBezTo>
                    <a:pt x="64591" y="52983"/>
                    <a:pt x="62816" y="49038"/>
                    <a:pt x="61435" y="44896"/>
                  </a:cubicBezTo>
                  <a:cubicBezTo>
                    <a:pt x="59759" y="39867"/>
                    <a:pt x="58477" y="34739"/>
                    <a:pt x="57294" y="29612"/>
                  </a:cubicBezTo>
                  <a:cubicBezTo>
                    <a:pt x="56307" y="25075"/>
                    <a:pt x="54927" y="20638"/>
                    <a:pt x="53152" y="16299"/>
                  </a:cubicBezTo>
                  <a:cubicBezTo>
                    <a:pt x="51574" y="12157"/>
                    <a:pt x="49109" y="8509"/>
                    <a:pt x="45953" y="5353"/>
                  </a:cubicBezTo>
                  <a:cubicBezTo>
                    <a:pt x="42543" y="1868"/>
                    <a:pt x="37850" y="0"/>
                    <a:pt x="330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7678350" y="4383416"/>
              <a:ext cx="754577" cy="662835"/>
            </a:xfrm>
            <a:custGeom>
              <a:avLst/>
              <a:gdLst/>
              <a:ahLst/>
              <a:cxnLst/>
              <a:rect l="l" t="t" r="r" b="b"/>
              <a:pathLst>
                <a:path w="237662" h="208767" extrusionOk="0">
                  <a:moveTo>
                    <a:pt x="112080" y="0"/>
                  </a:moveTo>
                  <a:cubicBezTo>
                    <a:pt x="103757" y="0"/>
                    <a:pt x="95435" y="555"/>
                    <a:pt x="87297" y="1665"/>
                  </a:cubicBezTo>
                  <a:cubicBezTo>
                    <a:pt x="74350" y="3514"/>
                    <a:pt x="61959" y="7768"/>
                    <a:pt x="50677" y="14241"/>
                  </a:cubicBezTo>
                  <a:cubicBezTo>
                    <a:pt x="48087" y="15721"/>
                    <a:pt x="45128" y="17016"/>
                    <a:pt x="42354" y="18125"/>
                  </a:cubicBezTo>
                  <a:cubicBezTo>
                    <a:pt x="39949" y="18865"/>
                    <a:pt x="37545" y="19975"/>
                    <a:pt x="35326" y="21269"/>
                  </a:cubicBezTo>
                  <a:cubicBezTo>
                    <a:pt x="26633" y="26078"/>
                    <a:pt x="19050" y="32921"/>
                    <a:pt x="13501" y="41244"/>
                  </a:cubicBezTo>
                  <a:cubicBezTo>
                    <a:pt x="8508" y="48457"/>
                    <a:pt x="5179" y="56410"/>
                    <a:pt x="3514" y="64918"/>
                  </a:cubicBezTo>
                  <a:cubicBezTo>
                    <a:pt x="1665" y="73426"/>
                    <a:pt x="740" y="82118"/>
                    <a:pt x="185" y="90811"/>
                  </a:cubicBezTo>
                  <a:cubicBezTo>
                    <a:pt x="0" y="95805"/>
                    <a:pt x="370" y="100614"/>
                    <a:pt x="1110" y="105422"/>
                  </a:cubicBezTo>
                  <a:cubicBezTo>
                    <a:pt x="2404" y="113560"/>
                    <a:pt x="4069" y="121513"/>
                    <a:pt x="6103" y="129466"/>
                  </a:cubicBezTo>
                  <a:cubicBezTo>
                    <a:pt x="10727" y="147036"/>
                    <a:pt x="18680" y="163497"/>
                    <a:pt x="29592" y="178108"/>
                  </a:cubicBezTo>
                  <a:cubicBezTo>
                    <a:pt x="38100" y="189575"/>
                    <a:pt x="49937" y="198083"/>
                    <a:pt x="63253" y="202707"/>
                  </a:cubicBezTo>
                  <a:cubicBezTo>
                    <a:pt x="74981" y="206746"/>
                    <a:pt x="87259" y="208766"/>
                    <a:pt x="99571" y="208766"/>
                  </a:cubicBezTo>
                  <a:cubicBezTo>
                    <a:pt x="104734" y="208766"/>
                    <a:pt x="109903" y="208411"/>
                    <a:pt x="115039" y="207700"/>
                  </a:cubicBezTo>
                  <a:cubicBezTo>
                    <a:pt x="124287" y="206591"/>
                    <a:pt x="133535" y="204741"/>
                    <a:pt x="142412" y="201967"/>
                  </a:cubicBezTo>
                  <a:cubicBezTo>
                    <a:pt x="158318" y="197343"/>
                    <a:pt x="173484" y="190500"/>
                    <a:pt x="187540" y="181807"/>
                  </a:cubicBezTo>
                  <a:cubicBezTo>
                    <a:pt x="192719" y="178478"/>
                    <a:pt x="197712" y="174779"/>
                    <a:pt x="202521" y="170710"/>
                  </a:cubicBezTo>
                  <a:cubicBezTo>
                    <a:pt x="216577" y="158688"/>
                    <a:pt x="226750" y="142783"/>
                    <a:pt x="231928" y="124842"/>
                  </a:cubicBezTo>
                  <a:cubicBezTo>
                    <a:pt x="236182" y="111896"/>
                    <a:pt x="237662" y="98024"/>
                    <a:pt x="235997" y="84523"/>
                  </a:cubicBezTo>
                  <a:cubicBezTo>
                    <a:pt x="233223" y="60664"/>
                    <a:pt x="220831" y="39210"/>
                    <a:pt x="201781" y="24783"/>
                  </a:cubicBezTo>
                  <a:cubicBezTo>
                    <a:pt x="190684" y="16461"/>
                    <a:pt x="178108" y="10357"/>
                    <a:pt x="164791" y="7028"/>
                  </a:cubicBezTo>
                  <a:cubicBezTo>
                    <a:pt x="147591" y="2404"/>
                    <a:pt x="129836" y="0"/>
                    <a:pt x="112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3495772" y="21270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969451" y="1317678"/>
              <a:ext cx="383103" cy="359726"/>
            </a:xfrm>
            <a:custGeom>
              <a:avLst/>
              <a:gdLst/>
              <a:ahLst/>
              <a:cxnLst/>
              <a:rect l="l" t="t" r="r" b="b"/>
              <a:pathLst>
                <a:path w="221127" h="207634" extrusionOk="0">
                  <a:moveTo>
                    <a:pt x="85093" y="0"/>
                  </a:moveTo>
                  <a:cubicBezTo>
                    <a:pt x="78726" y="0"/>
                    <a:pt x="72551" y="772"/>
                    <a:pt x="66570" y="2508"/>
                  </a:cubicBezTo>
                  <a:cubicBezTo>
                    <a:pt x="58466" y="4052"/>
                    <a:pt x="50747" y="6946"/>
                    <a:pt x="43415" y="10998"/>
                  </a:cubicBezTo>
                  <a:cubicBezTo>
                    <a:pt x="41871" y="11577"/>
                    <a:pt x="40521" y="12349"/>
                    <a:pt x="38977" y="12735"/>
                  </a:cubicBezTo>
                  <a:cubicBezTo>
                    <a:pt x="34732" y="14086"/>
                    <a:pt x="31066" y="16015"/>
                    <a:pt x="27593" y="18910"/>
                  </a:cubicBezTo>
                  <a:cubicBezTo>
                    <a:pt x="22576" y="23155"/>
                    <a:pt x="17945" y="28172"/>
                    <a:pt x="14279" y="33767"/>
                  </a:cubicBezTo>
                  <a:cubicBezTo>
                    <a:pt x="9069" y="42450"/>
                    <a:pt x="5210" y="52098"/>
                    <a:pt x="3087" y="61939"/>
                  </a:cubicBezTo>
                  <a:cubicBezTo>
                    <a:pt x="386" y="73130"/>
                    <a:pt x="0" y="84515"/>
                    <a:pt x="1930" y="95706"/>
                  </a:cubicBezTo>
                  <a:cubicBezTo>
                    <a:pt x="3280" y="103810"/>
                    <a:pt x="5403" y="111914"/>
                    <a:pt x="7911" y="119826"/>
                  </a:cubicBezTo>
                  <a:cubicBezTo>
                    <a:pt x="11770" y="133140"/>
                    <a:pt x="17366" y="145682"/>
                    <a:pt x="24505" y="157645"/>
                  </a:cubicBezTo>
                  <a:cubicBezTo>
                    <a:pt x="33381" y="172695"/>
                    <a:pt x="46502" y="184659"/>
                    <a:pt x="62325" y="192377"/>
                  </a:cubicBezTo>
                  <a:cubicBezTo>
                    <a:pt x="68692" y="195657"/>
                    <a:pt x="75253" y="198166"/>
                    <a:pt x="82006" y="200481"/>
                  </a:cubicBezTo>
                  <a:cubicBezTo>
                    <a:pt x="98021" y="205691"/>
                    <a:pt x="114615" y="207235"/>
                    <a:pt x="131403" y="207620"/>
                  </a:cubicBezTo>
                  <a:cubicBezTo>
                    <a:pt x="131975" y="207629"/>
                    <a:pt x="132547" y="207634"/>
                    <a:pt x="133119" y="207634"/>
                  </a:cubicBezTo>
                  <a:cubicBezTo>
                    <a:pt x="145071" y="207634"/>
                    <a:pt x="156840" y="205717"/>
                    <a:pt x="168257" y="202218"/>
                  </a:cubicBezTo>
                  <a:cubicBezTo>
                    <a:pt x="173853" y="200288"/>
                    <a:pt x="179255" y="198166"/>
                    <a:pt x="184465" y="195464"/>
                  </a:cubicBezTo>
                  <a:cubicBezTo>
                    <a:pt x="192569" y="191026"/>
                    <a:pt x="200288" y="186202"/>
                    <a:pt x="207620" y="180800"/>
                  </a:cubicBezTo>
                  <a:cubicBezTo>
                    <a:pt x="212251" y="177519"/>
                    <a:pt x="215917" y="173081"/>
                    <a:pt x="218232" y="167872"/>
                  </a:cubicBezTo>
                  <a:cubicBezTo>
                    <a:pt x="220548" y="161697"/>
                    <a:pt x="221127" y="154944"/>
                    <a:pt x="219583" y="148576"/>
                  </a:cubicBezTo>
                  <a:cubicBezTo>
                    <a:pt x="216110" y="134876"/>
                    <a:pt x="207041" y="125807"/>
                    <a:pt x="193920" y="120790"/>
                  </a:cubicBezTo>
                  <a:cubicBezTo>
                    <a:pt x="193341" y="120404"/>
                    <a:pt x="192762" y="120211"/>
                    <a:pt x="191990" y="120211"/>
                  </a:cubicBezTo>
                  <a:cubicBezTo>
                    <a:pt x="188324" y="119440"/>
                    <a:pt x="184658" y="118861"/>
                    <a:pt x="180992" y="118282"/>
                  </a:cubicBezTo>
                  <a:cubicBezTo>
                    <a:pt x="175782" y="117317"/>
                    <a:pt x="170572" y="116159"/>
                    <a:pt x="165363" y="114809"/>
                  </a:cubicBezTo>
                  <a:cubicBezTo>
                    <a:pt x="159960" y="113458"/>
                    <a:pt x="155522" y="109792"/>
                    <a:pt x="153014" y="104775"/>
                  </a:cubicBezTo>
                  <a:cubicBezTo>
                    <a:pt x="151277" y="101881"/>
                    <a:pt x="150119" y="98600"/>
                    <a:pt x="149540" y="95320"/>
                  </a:cubicBezTo>
                  <a:cubicBezTo>
                    <a:pt x="148576" y="90882"/>
                    <a:pt x="147997" y="86444"/>
                    <a:pt x="147804" y="81813"/>
                  </a:cubicBezTo>
                  <a:cubicBezTo>
                    <a:pt x="147225" y="73130"/>
                    <a:pt x="146646" y="64447"/>
                    <a:pt x="145488" y="55957"/>
                  </a:cubicBezTo>
                  <a:cubicBezTo>
                    <a:pt x="143559" y="39749"/>
                    <a:pt x="135841" y="24891"/>
                    <a:pt x="123877" y="14086"/>
                  </a:cubicBezTo>
                  <a:cubicBezTo>
                    <a:pt x="119246" y="9841"/>
                    <a:pt x="114037" y="6560"/>
                    <a:pt x="108248" y="4438"/>
                  </a:cubicBezTo>
                  <a:cubicBezTo>
                    <a:pt x="100723" y="1737"/>
                    <a:pt x="93004" y="193"/>
                    <a:pt x="850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3879500" y="2126813"/>
            <a:ext cx="4544400" cy="11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6697975" y="990125"/>
            <a:ext cx="1732800" cy="74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5204750" y="3736725"/>
            <a:ext cx="3219600" cy="2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4"/>
          <p:cNvGrpSpPr/>
          <p:nvPr/>
        </p:nvGrpSpPr>
        <p:grpSpPr>
          <a:xfrm>
            <a:off x="5" y="1526416"/>
            <a:ext cx="8902922" cy="3333521"/>
            <a:chOff x="5" y="1526416"/>
            <a:chExt cx="8902922" cy="3333521"/>
          </a:xfrm>
        </p:grpSpPr>
        <p:sp>
          <p:nvSpPr>
            <p:cNvPr id="31" name="Google Shape;31;p4"/>
            <p:cNvSpPr/>
            <p:nvPr/>
          </p:nvSpPr>
          <p:spPr>
            <a:xfrm>
              <a:off x="1029502" y="43572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" y="1526416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601809" y="18898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15647" y="370118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4"/>
          <p:cNvGrpSpPr/>
          <p:nvPr/>
        </p:nvGrpSpPr>
        <p:grpSpPr>
          <a:xfrm>
            <a:off x="8601919" y="3990123"/>
            <a:ext cx="301011" cy="1033808"/>
            <a:chOff x="3054050" y="236475"/>
            <a:chExt cx="1501300" cy="5156150"/>
          </a:xfrm>
        </p:grpSpPr>
        <p:sp>
          <p:nvSpPr>
            <p:cNvPr id="37" name="Google Shape;37;p4"/>
            <p:cNvSpPr/>
            <p:nvPr/>
          </p:nvSpPr>
          <p:spPr>
            <a:xfrm>
              <a:off x="3714825" y="4742075"/>
              <a:ext cx="26450" cy="25"/>
            </a:xfrm>
            <a:custGeom>
              <a:avLst/>
              <a:gdLst/>
              <a:ahLst/>
              <a:cxnLst/>
              <a:rect l="l" t="t" r="r" b="b"/>
              <a:pathLst>
                <a:path w="1058" h="1" extrusionOk="0">
                  <a:moveTo>
                    <a:pt x="1058" y="0"/>
                  </a:moveTo>
                  <a:lnTo>
                    <a:pt x="0" y="0"/>
                  </a:lnTo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3133325" y="539200"/>
              <a:ext cx="607950" cy="412600"/>
            </a:xfrm>
            <a:custGeom>
              <a:avLst/>
              <a:gdLst/>
              <a:ahLst/>
              <a:cxnLst/>
              <a:rect l="l" t="t" r="r" b="b"/>
              <a:pathLst>
                <a:path w="24318" h="16504" extrusionOk="0">
                  <a:moveTo>
                    <a:pt x="11143" y="0"/>
                  </a:moveTo>
                  <a:cubicBezTo>
                    <a:pt x="11024" y="0"/>
                    <a:pt x="10905" y="4"/>
                    <a:pt x="10785" y="10"/>
                  </a:cubicBezTo>
                  <a:cubicBezTo>
                    <a:pt x="7190" y="433"/>
                    <a:pt x="4441" y="2970"/>
                    <a:pt x="3384" y="6353"/>
                  </a:cubicBezTo>
                  <a:cubicBezTo>
                    <a:pt x="2549" y="9485"/>
                    <a:pt x="2332" y="13029"/>
                    <a:pt x="2937" y="16374"/>
                  </a:cubicBezTo>
                  <a:lnTo>
                    <a:pt x="2937" y="16374"/>
                  </a:lnTo>
                  <a:lnTo>
                    <a:pt x="17974" y="15446"/>
                  </a:lnTo>
                  <a:cubicBezTo>
                    <a:pt x="18221" y="15481"/>
                    <a:pt x="18468" y="15499"/>
                    <a:pt x="18713" y="15499"/>
                  </a:cubicBezTo>
                  <a:cubicBezTo>
                    <a:pt x="19942" y="15499"/>
                    <a:pt x="21146" y="15058"/>
                    <a:pt x="22203" y="14177"/>
                  </a:cubicBezTo>
                  <a:cubicBezTo>
                    <a:pt x="24318" y="12063"/>
                    <a:pt x="22415" y="8468"/>
                    <a:pt x="20512" y="6142"/>
                  </a:cubicBezTo>
                  <a:cubicBezTo>
                    <a:pt x="18050" y="3270"/>
                    <a:pt x="14992" y="0"/>
                    <a:pt x="11143" y="0"/>
                  </a:cubicBezTo>
                  <a:close/>
                  <a:moveTo>
                    <a:pt x="2327" y="13754"/>
                  </a:moveTo>
                  <a:cubicBezTo>
                    <a:pt x="847" y="13754"/>
                    <a:pt x="1" y="15446"/>
                    <a:pt x="847" y="16503"/>
                  </a:cubicBezTo>
                  <a:lnTo>
                    <a:pt x="2931" y="16374"/>
                  </a:lnTo>
                  <a:lnTo>
                    <a:pt x="2931" y="16374"/>
                  </a:lnTo>
                  <a:lnTo>
                    <a:pt x="2327" y="13754"/>
                  </a:lnTo>
                  <a:close/>
                  <a:moveTo>
                    <a:pt x="2937" y="16374"/>
                  </a:moveTo>
                  <a:lnTo>
                    <a:pt x="2931" y="16374"/>
                  </a:lnTo>
                  <a:lnTo>
                    <a:pt x="2931" y="16374"/>
                  </a:lnTo>
                  <a:lnTo>
                    <a:pt x="2961" y="16503"/>
                  </a:lnTo>
                  <a:cubicBezTo>
                    <a:pt x="2953" y="16460"/>
                    <a:pt x="2945" y="16417"/>
                    <a:pt x="2937" y="16374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3508650" y="4405100"/>
              <a:ext cx="993850" cy="262975"/>
            </a:xfrm>
            <a:custGeom>
              <a:avLst/>
              <a:gdLst/>
              <a:ahLst/>
              <a:cxnLst/>
              <a:rect l="l" t="t" r="r" b="b"/>
              <a:pathLst>
                <a:path w="39754" h="10519" extrusionOk="0">
                  <a:moveTo>
                    <a:pt x="1692" y="3752"/>
                  </a:moveTo>
                  <a:lnTo>
                    <a:pt x="1058" y="4175"/>
                  </a:lnTo>
                  <a:lnTo>
                    <a:pt x="1606" y="4100"/>
                  </a:lnTo>
                  <a:lnTo>
                    <a:pt x="1606" y="4100"/>
                  </a:lnTo>
                  <a:lnTo>
                    <a:pt x="1692" y="3752"/>
                  </a:lnTo>
                  <a:close/>
                  <a:moveTo>
                    <a:pt x="31748" y="0"/>
                  </a:moveTo>
                  <a:cubicBezTo>
                    <a:pt x="30760" y="0"/>
                    <a:pt x="29759" y="119"/>
                    <a:pt x="28758" y="369"/>
                  </a:cubicBezTo>
                  <a:lnTo>
                    <a:pt x="1606" y="4100"/>
                  </a:lnTo>
                  <a:lnTo>
                    <a:pt x="1606" y="4100"/>
                  </a:lnTo>
                  <a:lnTo>
                    <a:pt x="1" y="10519"/>
                  </a:lnTo>
                  <a:lnTo>
                    <a:pt x="33199" y="8827"/>
                  </a:lnTo>
                  <a:cubicBezTo>
                    <a:pt x="33440" y="8854"/>
                    <a:pt x="33685" y="8867"/>
                    <a:pt x="33932" y="8867"/>
                  </a:cubicBezTo>
                  <a:cubicBezTo>
                    <a:pt x="35625" y="8867"/>
                    <a:pt x="37377" y="8243"/>
                    <a:pt x="38485" y="7135"/>
                  </a:cubicBezTo>
                  <a:cubicBezTo>
                    <a:pt x="39754" y="4809"/>
                    <a:pt x="38696" y="1849"/>
                    <a:pt x="36159" y="792"/>
                  </a:cubicBezTo>
                  <a:cubicBezTo>
                    <a:pt x="34750" y="280"/>
                    <a:pt x="33264" y="0"/>
                    <a:pt x="31748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3122750" y="1020500"/>
              <a:ext cx="1168300" cy="3347975"/>
            </a:xfrm>
            <a:custGeom>
              <a:avLst/>
              <a:gdLst/>
              <a:ahLst/>
              <a:cxnLst/>
              <a:rect l="l" t="t" r="r" b="b"/>
              <a:pathLst>
                <a:path w="46732" h="133919" extrusionOk="0">
                  <a:moveTo>
                    <a:pt x="24529" y="0"/>
                  </a:moveTo>
                  <a:lnTo>
                    <a:pt x="847" y="4652"/>
                  </a:lnTo>
                  <a:cubicBezTo>
                    <a:pt x="1" y="4863"/>
                    <a:pt x="11419" y="89868"/>
                    <a:pt x="12477" y="97691"/>
                  </a:cubicBezTo>
                  <a:cubicBezTo>
                    <a:pt x="13534" y="107207"/>
                    <a:pt x="12054" y="125603"/>
                    <a:pt x="21569" y="131735"/>
                  </a:cubicBezTo>
                  <a:cubicBezTo>
                    <a:pt x="23779" y="133209"/>
                    <a:pt x="26816" y="133918"/>
                    <a:pt x="30008" y="133918"/>
                  </a:cubicBezTo>
                  <a:cubicBezTo>
                    <a:pt x="36896" y="133918"/>
                    <a:pt x="44508" y="130614"/>
                    <a:pt x="46097" y="124546"/>
                  </a:cubicBezTo>
                  <a:cubicBezTo>
                    <a:pt x="46731" y="121797"/>
                    <a:pt x="46731" y="118625"/>
                    <a:pt x="45886" y="115876"/>
                  </a:cubicBezTo>
                  <a:cubicBezTo>
                    <a:pt x="38696" y="77180"/>
                    <a:pt x="31719" y="38696"/>
                    <a:pt x="24529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3556225" y="4715625"/>
              <a:ext cx="829975" cy="619575"/>
            </a:xfrm>
            <a:custGeom>
              <a:avLst/>
              <a:gdLst/>
              <a:ahLst/>
              <a:cxnLst/>
              <a:rect l="l" t="t" r="r" b="b"/>
              <a:pathLst>
                <a:path w="33199" h="24783" extrusionOk="0">
                  <a:moveTo>
                    <a:pt x="15437" y="1"/>
                  </a:moveTo>
                  <a:cubicBezTo>
                    <a:pt x="12318" y="1"/>
                    <a:pt x="9199" y="635"/>
                    <a:pt x="6344" y="1904"/>
                  </a:cubicBezTo>
                  <a:lnTo>
                    <a:pt x="6133" y="3384"/>
                  </a:lnTo>
                  <a:cubicBezTo>
                    <a:pt x="847" y="6133"/>
                    <a:pt x="1" y="13957"/>
                    <a:pt x="3384" y="18820"/>
                  </a:cubicBezTo>
                  <a:cubicBezTo>
                    <a:pt x="6577" y="22545"/>
                    <a:pt x="11407" y="24782"/>
                    <a:pt x="16375" y="24782"/>
                  </a:cubicBezTo>
                  <a:cubicBezTo>
                    <a:pt x="17330" y="24782"/>
                    <a:pt x="18289" y="24700"/>
                    <a:pt x="19243" y="24529"/>
                  </a:cubicBezTo>
                  <a:cubicBezTo>
                    <a:pt x="23895" y="24318"/>
                    <a:pt x="28335" y="21569"/>
                    <a:pt x="30661" y="17551"/>
                  </a:cubicBezTo>
                  <a:cubicBezTo>
                    <a:pt x="33199" y="12054"/>
                    <a:pt x="30027" y="4864"/>
                    <a:pt x="24529" y="1904"/>
                  </a:cubicBezTo>
                  <a:cubicBezTo>
                    <a:pt x="21675" y="635"/>
                    <a:pt x="18556" y="1"/>
                    <a:pt x="15437" y="1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3054050" y="236475"/>
              <a:ext cx="1501300" cy="5156150"/>
            </a:xfrm>
            <a:custGeom>
              <a:avLst/>
              <a:gdLst/>
              <a:ahLst/>
              <a:cxnLst/>
              <a:rect l="l" t="t" r="r" b="b"/>
              <a:pathLst>
                <a:path w="60052" h="206246" extrusionOk="0">
                  <a:moveTo>
                    <a:pt x="13110" y="5141"/>
                  </a:moveTo>
                  <a:cubicBezTo>
                    <a:pt x="13533" y="5141"/>
                    <a:pt x="13956" y="5564"/>
                    <a:pt x="13956" y="5987"/>
                  </a:cubicBezTo>
                  <a:cubicBezTo>
                    <a:pt x="13956" y="6198"/>
                    <a:pt x="13533" y="6410"/>
                    <a:pt x="13321" y="6621"/>
                  </a:cubicBezTo>
                  <a:cubicBezTo>
                    <a:pt x="12687" y="6410"/>
                    <a:pt x="12264" y="5775"/>
                    <a:pt x="12476" y="5564"/>
                  </a:cubicBezTo>
                  <a:cubicBezTo>
                    <a:pt x="12476" y="5352"/>
                    <a:pt x="12899" y="5141"/>
                    <a:pt x="13110" y="5141"/>
                  </a:cubicBezTo>
                  <a:close/>
                  <a:moveTo>
                    <a:pt x="14599" y="9996"/>
                  </a:moveTo>
                  <a:cubicBezTo>
                    <a:pt x="15884" y="9996"/>
                    <a:pt x="17170" y="10469"/>
                    <a:pt x="18185" y="11484"/>
                  </a:cubicBezTo>
                  <a:cubicBezTo>
                    <a:pt x="21357" y="15502"/>
                    <a:pt x="24317" y="19308"/>
                    <a:pt x="27277" y="23114"/>
                  </a:cubicBezTo>
                  <a:cubicBezTo>
                    <a:pt x="27700" y="23749"/>
                    <a:pt x="28123" y="24383"/>
                    <a:pt x="28334" y="24806"/>
                  </a:cubicBezTo>
                  <a:lnTo>
                    <a:pt x="28334" y="25017"/>
                  </a:lnTo>
                  <a:cubicBezTo>
                    <a:pt x="28334" y="25863"/>
                    <a:pt x="27700" y="26498"/>
                    <a:pt x="26854" y="26921"/>
                  </a:cubicBezTo>
                  <a:lnTo>
                    <a:pt x="25797" y="26921"/>
                  </a:lnTo>
                  <a:cubicBezTo>
                    <a:pt x="24696" y="26186"/>
                    <a:pt x="23475" y="25811"/>
                    <a:pt x="22273" y="25811"/>
                  </a:cubicBezTo>
                  <a:cubicBezTo>
                    <a:pt x="20706" y="25811"/>
                    <a:pt x="19170" y="26450"/>
                    <a:pt x="17973" y="27766"/>
                  </a:cubicBezTo>
                  <a:cubicBezTo>
                    <a:pt x="17261" y="28241"/>
                    <a:pt x="16415" y="28516"/>
                    <a:pt x="15586" y="28516"/>
                  </a:cubicBezTo>
                  <a:cubicBezTo>
                    <a:pt x="14938" y="28516"/>
                    <a:pt x="14301" y="28349"/>
                    <a:pt x="13744" y="27978"/>
                  </a:cubicBezTo>
                  <a:cubicBezTo>
                    <a:pt x="12989" y="27600"/>
                    <a:pt x="12153" y="27411"/>
                    <a:pt x="11323" y="27411"/>
                  </a:cubicBezTo>
                  <a:cubicBezTo>
                    <a:pt x="9828" y="27411"/>
                    <a:pt x="8352" y="28023"/>
                    <a:pt x="7401" y="29247"/>
                  </a:cubicBezTo>
                  <a:cubicBezTo>
                    <a:pt x="6767" y="29458"/>
                    <a:pt x="6344" y="29669"/>
                    <a:pt x="5921" y="29669"/>
                  </a:cubicBezTo>
                  <a:cubicBezTo>
                    <a:pt x="5784" y="29697"/>
                    <a:pt x="5651" y="29710"/>
                    <a:pt x="5523" y="29710"/>
                  </a:cubicBezTo>
                  <a:cubicBezTo>
                    <a:pt x="4659" y="29710"/>
                    <a:pt x="4018" y="29110"/>
                    <a:pt x="4018" y="28189"/>
                  </a:cubicBezTo>
                  <a:cubicBezTo>
                    <a:pt x="4018" y="27555"/>
                    <a:pt x="4229" y="26709"/>
                    <a:pt x="4441" y="26075"/>
                  </a:cubicBezTo>
                  <a:cubicBezTo>
                    <a:pt x="6344" y="21634"/>
                    <a:pt x="8035" y="17194"/>
                    <a:pt x="9727" y="12965"/>
                  </a:cubicBezTo>
                  <a:cubicBezTo>
                    <a:pt x="10742" y="11062"/>
                    <a:pt x="12670" y="9996"/>
                    <a:pt x="14599" y="9996"/>
                  </a:cubicBezTo>
                  <a:close/>
                  <a:moveTo>
                    <a:pt x="28661" y="30052"/>
                  </a:moveTo>
                  <a:cubicBezTo>
                    <a:pt x="29388" y="30052"/>
                    <a:pt x="30053" y="30652"/>
                    <a:pt x="30238" y="31573"/>
                  </a:cubicBezTo>
                  <a:cubicBezTo>
                    <a:pt x="30449" y="32630"/>
                    <a:pt x="30660" y="34110"/>
                    <a:pt x="30872" y="35379"/>
                  </a:cubicBezTo>
                  <a:cubicBezTo>
                    <a:pt x="32563" y="47643"/>
                    <a:pt x="34467" y="59907"/>
                    <a:pt x="35735" y="72383"/>
                  </a:cubicBezTo>
                  <a:cubicBezTo>
                    <a:pt x="39118" y="100083"/>
                    <a:pt x="43347" y="127572"/>
                    <a:pt x="46942" y="155273"/>
                  </a:cubicBezTo>
                  <a:cubicBezTo>
                    <a:pt x="47154" y="156118"/>
                    <a:pt x="47365" y="156964"/>
                    <a:pt x="47365" y="158021"/>
                  </a:cubicBezTo>
                  <a:cubicBezTo>
                    <a:pt x="47576" y="160347"/>
                    <a:pt x="47154" y="160770"/>
                    <a:pt x="44828" y="161405"/>
                  </a:cubicBezTo>
                  <a:cubicBezTo>
                    <a:pt x="44405" y="161616"/>
                    <a:pt x="43770" y="161616"/>
                    <a:pt x="43347" y="161828"/>
                  </a:cubicBezTo>
                  <a:cubicBezTo>
                    <a:pt x="42290" y="161828"/>
                    <a:pt x="41444" y="161828"/>
                    <a:pt x="41233" y="160347"/>
                  </a:cubicBezTo>
                  <a:cubicBezTo>
                    <a:pt x="41021" y="158867"/>
                    <a:pt x="40810" y="157599"/>
                    <a:pt x="40599" y="156118"/>
                  </a:cubicBezTo>
                  <a:cubicBezTo>
                    <a:pt x="38907" y="143854"/>
                    <a:pt x="37004" y="131590"/>
                    <a:pt x="35735" y="119537"/>
                  </a:cubicBezTo>
                  <a:cubicBezTo>
                    <a:pt x="32352" y="91202"/>
                    <a:pt x="28123" y="63079"/>
                    <a:pt x="24317" y="34956"/>
                  </a:cubicBezTo>
                  <a:cubicBezTo>
                    <a:pt x="24317" y="33476"/>
                    <a:pt x="24105" y="31995"/>
                    <a:pt x="23683" y="30092"/>
                  </a:cubicBezTo>
                  <a:lnTo>
                    <a:pt x="28334" y="30092"/>
                  </a:lnTo>
                  <a:cubicBezTo>
                    <a:pt x="28444" y="30065"/>
                    <a:pt x="28553" y="30052"/>
                    <a:pt x="28661" y="30052"/>
                  </a:cubicBezTo>
                  <a:close/>
                  <a:moveTo>
                    <a:pt x="20088" y="31361"/>
                  </a:moveTo>
                  <a:cubicBezTo>
                    <a:pt x="20934" y="32630"/>
                    <a:pt x="21357" y="34110"/>
                    <a:pt x="21145" y="35802"/>
                  </a:cubicBezTo>
                  <a:cubicBezTo>
                    <a:pt x="26220" y="71537"/>
                    <a:pt x="31083" y="107484"/>
                    <a:pt x="35947" y="143220"/>
                  </a:cubicBezTo>
                  <a:cubicBezTo>
                    <a:pt x="36792" y="149140"/>
                    <a:pt x="37427" y="155061"/>
                    <a:pt x="38061" y="160770"/>
                  </a:cubicBezTo>
                  <a:cubicBezTo>
                    <a:pt x="38273" y="162673"/>
                    <a:pt x="37638" y="163308"/>
                    <a:pt x="35524" y="163731"/>
                  </a:cubicBezTo>
                  <a:cubicBezTo>
                    <a:pt x="35204" y="163763"/>
                    <a:pt x="34917" y="163780"/>
                    <a:pt x="34661" y="163780"/>
                  </a:cubicBezTo>
                  <a:cubicBezTo>
                    <a:pt x="33222" y="163780"/>
                    <a:pt x="32711" y="163231"/>
                    <a:pt x="32352" y="161616"/>
                  </a:cubicBezTo>
                  <a:cubicBezTo>
                    <a:pt x="32141" y="160559"/>
                    <a:pt x="31929" y="159079"/>
                    <a:pt x="31718" y="157810"/>
                  </a:cubicBezTo>
                  <a:cubicBezTo>
                    <a:pt x="28969" y="139202"/>
                    <a:pt x="26220" y="120383"/>
                    <a:pt x="23471" y="101775"/>
                  </a:cubicBezTo>
                  <a:cubicBezTo>
                    <a:pt x="20088" y="80418"/>
                    <a:pt x="16916" y="59061"/>
                    <a:pt x="13533" y="37916"/>
                  </a:cubicBezTo>
                  <a:cubicBezTo>
                    <a:pt x="13321" y="35802"/>
                    <a:pt x="13110" y="33898"/>
                    <a:pt x="12899" y="31784"/>
                  </a:cubicBezTo>
                  <a:lnTo>
                    <a:pt x="20088" y="31361"/>
                  </a:lnTo>
                  <a:close/>
                  <a:moveTo>
                    <a:pt x="8881" y="32418"/>
                  </a:moveTo>
                  <a:cubicBezTo>
                    <a:pt x="9727" y="33476"/>
                    <a:pt x="10150" y="34744"/>
                    <a:pt x="10150" y="36224"/>
                  </a:cubicBezTo>
                  <a:cubicBezTo>
                    <a:pt x="16282" y="76823"/>
                    <a:pt x="22414" y="117634"/>
                    <a:pt x="28546" y="158444"/>
                  </a:cubicBezTo>
                  <a:cubicBezTo>
                    <a:pt x="28757" y="159290"/>
                    <a:pt x="28969" y="160136"/>
                    <a:pt x="28969" y="160982"/>
                  </a:cubicBezTo>
                  <a:cubicBezTo>
                    <a:pt x="29180" y="163308"/>
                    <a:pt x="28969" y="163731"/>
                    <a:pt x="27700" y="163942"/>
                  </a:cubicBezTo>
                  <a:cubicBezTo>
                    <a:pt x="26763" y="164118"/>
                    <a:pt x="26004" y="164212"/>
                    <a:pt x="25384" y="164212"/>
                  </a:cubicBezTo>
                  <a:cubicBezTo>
                    <a:pt x="23764" y="164212"/>
                    <a:pt x="23084" y="163568"/>
                    <a:pt x="22625" y="162039"/>
                  </a:cubicBezTo>
                  <a:cubicBezTo>
                    <a:pt x="22414" y="161193"/>
                    <a:pt x="22414" y="160347"/>
                    <a:pt x="22202" y="159290"/>
                  </a:cubicBezTo>
                  <a:cubicBezTo>
                    <a:pt x="16282" y="118903"/>
                    <a:pt x="10361" y="78515"/>
                    <a:pt x="4441" y="38128"/>
                  </a:cubicBezTo>
                  <a:cubicBezTo>
                    <a:pt x="4018" y="36647"/>
                    <a:pt x="4018" y="34956"/>
                    <a:pt x="4441" y="33687"/>
                  </a:cubicBezTo>
                  <a:lnTo>
                    <a:pt x="8881" y="32418"/>
                  </a:lnTo>
                  <a:close/>
                  <a:moveTo>
                    <a:pt x="53286" y="164365"/>
                  </a:moveTo>
                  <a:cubicBezTo>
                    <a:pt x="54554" y="164365"/>
                    <a:pt x="55400" y="165211"/>
                    <a:pt x="54766" y="166268"/>
                  </a:cubicBezTo>
                  <a:cubicBezTo>
                    <a:pt x="53708" y="167748"/>
                    <a:pt x="53920" y="169651"/>
                    <a:pt x="55189" y="170709"/>
                  </a:cubicBezTo>
                  <a:cubicBezTo>
                    <a:pt x="56246" y="171554"/>
                    <a:pt x="55612" y="172823"/>
                    <a:pt x="54343" y="173246"/>
                  </a:cubicBezTo>
                  <a:cubicBezTo>
                    <a:pt x="53497" y="173669"/>
                    <a:pt x="52651" y="173880"/>
                    <a:pt x="51805" y="173880"/>
                  </a:cubicBezTo>
                  <a:cubicBezTo>
                    <a:pt x="42290" y="175784"/>
                    <a:pt x="32563" y="177052"/>
                    <a:pt x="22837" y="178109"/>
                  </a:cubicBezTo>
                  <a:lnTo>
                    <a:pt x="21779" y="178109"/>
                  </a:lnTo>
                  <a:cubicBezTo>
                    <a:pt x="21515" y="178162"/>
                    <a:pt x="21238" y="178189"/>
                    <a:pt x="20957" y="178189"/>
                  </a:cubicBezTo>
                  <a:cubicBezTo>
                    <a:pt x="20114" y="178189"/>
                    <a:pt x="19242" y="177951"/>
                    <a:pt x="18608" y="177475"/>
                  </a:cubicBezTo>
                  <a:cubicBezTo>
                    <a:pt x="17550" y="176418"/>
                    <a:pt x="18819" y="175572"/>
                    <a:pt x="19242" y="174515"/>
                  </a:cubicBezTo>
                  <a:cubicBezTo>
                    <a:pt x="20088" y="173035"/>
                    <a:pt x="18608" y="172400"/>
                    <a:pt x="17762" y="171554"/>
                  </a:cubicBezTo>
                  <a:cubicBezTo>
                    <a:pt x="17128" y="170709"/>
                    <a:pt x="17339" y="169651"/>
                    <a:pt x="18396" y="169440"/>
                  </a:cubicBezTo>
                  <a:cubicBezTo>
                    <a:pt x="19454" y="169017"/>
                    <a:pt x="20511" y="168806"/>
                    <a:pt x="21568" y="168806"/>
                  </a:cubicBezTo>
                  <a:cubicBezTo>
                    <a:pt x="26431" y="167960"/>
                    <a:pt x="31295" y="167325"/>
                    <a:pt x="36370" y="166691"/>
                  </a:cubicBezTo>
                  <a:lnTo>
                    <a:pt x="50537" y="164577"/>
                  </a:lnTo>
                  <a:cubicBezTo>
                    <a:pt x="51383" y="164577"/>
                    <a:pt x="52228" y="164365"/>
                    <a:pt x="53286" y="164365"/>
                  </a:cubicBezTo>
                  <a:close/>
                  <a:moveTo>
                    <a:pt x="50431" y="178054"/>
                  </a:moveTo>
                  <a:cubicBezTo>
                    <a:pt x="50891" y="178054"/>
                    <a:pt x="51209" y="178433"/>
                    <a:pt x="51383" y="178955"/>
                  </a:cubicBezTo>
                  <a:cubicBezTo>
                    <a:pt x="52863" y="183184"/>
                    <a:pt x="53920" y="187625"/>
                    <a:pt x="54766" y="192065"/>
                  </a:cubicBezTo>
                  <a:cubicBezTo>
                    <a:pt x="55612" y="194814"/>
                    <a:pt x="54131" y="197775"/>
                    <a:pt x="51594" y="198832"/>
                  </a:cubicBezTo>
                  <a:cubicBezTo>
                    <a:pt x="50960" y="199255"/>
                    <a:pt x="50325" y="199678"/>
                    <a:pt x="49691" y="199889"/>
                  </a:cubicBezTo>
                  <a:cubicBezTo>
                    <a:pt x="45568" y="201792"/>
                    <a:pt x="41088" y="202744"/>
                    <a:pt x="36518" y="202744"/>
                  </a:cubicBezTo>
                  <a:cubicBezTo>
                    <a:pt x="34995" y="202744"/>
                    <a:pt x="33462" y="202638"/>
                    <a:pt x="31929" y="202427"/>
                  </a:cubicBezTo>
                  <a:cubicBezTo>
                    <a:pt x="30449" y="202215"/>
                    <a:pt x="29180" y="201792"/>
                    <a:pt x="27912" y="201158"/>
                  </a:cubicBezTo>
                  <a:cubicBezTo>
                    <a:pt x="26431" y="200524"/>
                    <a:pt x="25374" y="199255"/>
                    <a:pt x="25163" y="197775"/>
                  </a:cubicBezTo>
                  <a:cubicBezTo>
                    <a:pt x="24317" y="192488"/>
                    <a:pt x="24317" y="186991"/>
                    <a:pt x="25374" y="181704"/>
                  </a:cubicBezTo>
                  <a:cubicBezTo>
                    <a:pt x="26643" y="183819"/>
                    <a:pt x="25797" y="186356"/>
                    <a:pt x="26009" y="188048"/>
                  </a:cubicBezTo>
                  <a:cubicBezTo>
                    <a:pt x="26204" y="189615"/>
                    <a:pt x="26582" y="190820"/>
                    <a:pt x="27646" y="190820"/>
                  </a:cubicBezTo>
                  <a:cubicBezTo>
                    <a:pt x="27730" y="190820"/>
                    <a:pt x="27818" y="190812"/>
                    <a:pt x="27912" y="190797"/>
                  </a:cubicBezTo>
                  <a:cubicBezTo>
                    <a:pt x="29180" y="190374"/>
                    <a:pt x="29180" y="189105"/>
                    <a:pt x="29180" y="188048"/>
                  </a:cubicBezTo>
                  <a:cubicBezTo>
                    <a:pt x="29180" y="185510"/>
                    <a:pt x="28546" y="182339"/>
                    <a:pt x="30238" y="180858"/>
                  </a:cubicBezTo>
                  <a:cubicBezTo>
                    <a:pt x="31365" y="179731"/>
                    <a:pt x="33057" y="179731"/>
                    <a:pt x="34748" y="179731"/>
                  </a:cubicBezTo>
                  <a:cubicBezTo>
                    <a:pt x="35594" y="179731"/>
                    <a:pt x="36440" y="179731"/>
                    <a:pt x="37215" y="179590"/>
                  </a:cubicBezTo>
                  <a:cubicBezTo>
                    <a:pt x="39541" y="179167"/>
                    <a:pt x="41867" y="178744"/>
                    <a:pt x="44193" y="178321"/>
                  </a:cubicBezTo>
                  <a:cubicBezTo>
                    <a:pt x="44521" y="178280"/>
                    <a:pt x="44801" y="178255"/>
                    <a:pt x="45044" y="178255"/>
                  </a:cubicBezTo>
                  <a:cubicBezTo>
                    <a:pt x="46057" y="178255"/>
                    <a:pt x="46431" y="178690"/>
                    <a:pt x="46942" y="180224"/>
                  </a:cubicBezTo>
                  <a:cubicBezTo>
                    <a:pt x="47576" y="182127"/>
                    <a:pt x="48211" y="184030"/>
                    <a:pt x="48845" y="185933"/>
                  </a:cubicBezTo>
                  <a:cubicBezTo>
                    <a:pt x="49018" y="186624"/>
                    <a:pt x="49613" y="187314"/>
                    <a:pt x="50286" y="187314"/>
                  </a:cubicBezTo>
                  <a:cubicBezTo>
                    <a:pt x="50438" y="187314"/>
                    <a:pt x="50593" y="187280"/>
                    <a:pt x="50748" y="187202"/>
                  </a:cubicBezTo>
                  <a:cubicBezTo>
                    <a:pt x="51594" y="186991"/>
                    <a:pt x="51594" y="186145"/>
                    <a:pt x="51594" y="185510"/>
                  </a:cubicBezTo>
                  <a:cubicBezTo>
                    <a:pt x="51171" y="183819"/>
                    <a:pt x="50748" y="181916"/>
                    <a:pt x="50325" y="180224"/>
                  </a:cubicBezTo>
                  <a:cubicBezTo>
                    <a:pt x="50114" y="179590"/>
                    <a:pt x="49691" y="178955"/>
                    <a:pt x="50114" y="178109"/>
                  </a:cubicBezTo>
                  <a:cubicBezTo>
                    <a:pt x="50226" y="178072"/>
                    <a:pt x="50332" y="178054"/>
                    <a:pt x="50431" y="178054"/>
                  </a:cubicBezTo>
                  <a:close/>
                  <a:moveTo>
                    <a:pt x="12631" y="0"/>
                  </a:moveTo>
                  <a:cubicBezTo>
                    <a:pt x="12447" y="0"/>
                    <a:pt x="12255" y="21"/>
                    <a:pt x="12053" y="66"/>
                  </a:cubicBezTo>
                  <a:cubicBezTo>
                    <a:pt x="10361" y="489"/>
                    <a:pt x="10150" y="1969"/>
                    <a:pt x="9515" y="3449"/>
                  </a:cubicBezTo>
                  <a:cubicBezTo>
                    <a:pt x="7612" y="10004"/>
                    <a:pt x="5075" y="16559"/>
                    <a:pt x="2326" y="23114"/>
                  </a:cubicBezTo>
                  <a:cubicBezTo>
                    <a:pt x="423" y="26921"/>
                    <a:pt x="0" y="31150"/>
                    <a:pt x="846" y="35379"/>
                  </a:cubicBezTo>
                  <a:cubicBezTo>
                    <a:pt x="6767" y="76612"/>
                    <a:pt x="12899" y="117845"/>
                    <a:pt x="19031" y="159290"/>
                  </a:cubicBezTo>
                  <a:cubicBezTo>
                    <a:pt x="19242" y="160770"/>
                    <a:pt x="19454" y="162039"/>
                    <a:pt x="19454" y="163519"/>
                  </a:cubicBezTo>
                  <a:cubicBezTo>
                    <a:pt x="19665" y="164577"/>
                    <a:pt x="19242" y="165422"/>
                    <a:pt x="18396" y="165845"/>
                  </a:cubicBezTo>
                  <a:cubicBezTo>
                    <a:pt x="17762" y="166057"/>
                    <a:pt x="17339" y="166268"/>
                    <a:pt x="16705" y="166480"/>
                  </a:cubicBezTo>
                  <a:cubicBezTo>
                    <a:pt x="13744" y="167960"/>
                    <a:pt x="13110" y="169440"/>
                    <a:pt x="14379" y="172612"/>
                  </a:cubicBezTo>
                  <a:cubicBezTo>
                    <a:pt x="14802" y="173669"/>
                    <a:pt x="15013" y="174726"/>
                    <a:pt x="15013" y="175784"/>
                  </a:cubicBezTo>
                  <a:cubicBezTo>
                    <a:pt x="14802" y="179378"/>
                    <a:pt x="15013" y="179801"/>
                    <a:pt x="18396" y="180858"/>
                  </a:cubicBezTo>
                  <a:cubicBezTo>
                    <a:pt x="20511" y="181281"/>
                    <a:pt x="21779" y="183396"/>
                    <a:pt x="21357" y="185299"/>
                  </a:cubicBezTo>
                  <a:cubicBezTo>
                    <a:pt x="21145" y="187202"/>
                    <a:pt x="21145" y="189105"/>
                    <a:pt x="21357" y="191008"/>
                  </a:cubicBezTo>
                  <a:cubicBezTo>
                    <a:pt x="21568" y="193334"/>
                    <a:pt x="21568" y="195660"/>
                    <a:pt x="21779" y="197986"/>
                  </a:cubicBezTo>
                  <a:cubicBezTo>
                    <a:pt x="22202" y="201158"/>
                    <a:pt x="24317" y="203695"/>
                    <a:pt x="27066" y="204541"/>
                  </a:cubicBezTo>
                  <a:cubicBezTo>
                    <a:pt x="28123" y="204964"/>
                    <a:pt x="29180" y="205387"/>
                    <a:pt x="30238" y="205598"/>
                  </a:cubicBezTo>
                  <a:cubicBezTo>
                    <a:pt x="32396" y="206030"/>
                    <a:pt x="34591" y="206246"/>
                    <a:pt x="36784" y="206246"/>
                  </a:cubicBezTo>
                  <a:cubicBezTo>
                    <a:pt x="42112" y="206246"/>
                    <a:pt x="47435" y="204973"/>
                    <a:pt x="52228" y="202427"/>
                  </a:cubicBezTo>
                  <a:cubicBezTo>
                    <a:pt x="57938" y="199678"/>
                    <a:pt x="59206" y="196294"/>
                    <a:pt x="57938" y="190162"/>
                  </a:cubicBezTo>
                  <a:cubicBezTo>
                    <a:pt x="57092" y="186779"/>
                    <a:pt x="56034" y="183607"/>
                    <a:pt x="54977" y="180224"/>
                  </a:cubicBezTo>
                  <a:cubicBezTo>
                    <a:pt x="54343" y="177475"/>
                    <a:pt x="54343" y="177475"/>
                    <a:pt x="56669" y="175784"/>
                  </a:cubicBezTo>
                  <a:cubicBezTo>
                    <a:pt x="58995" y="174726"/>
                    <a:pt x="60052" y="171977"/>
                    <a:pt x="58783" y="169651"/>
                  </a:cubicBezTo>
                  <a:cubicBezTo>
                    <a:pt x="58360" y="168594"/>
                    <a:pt x="58360" y="167325"/>
                    <a:pt x="58360" y="166057"/>
                  </a:cubicBezTo>
                  <a:cubicBezTo>
                    <a:pt x="58360" y="162673"/>
                    <a:pt x="57303" y="161616"/>
                    <a:pt x="54343" y="161193"/>
                  </a:cubicBezTo>
                  <a:cubicBezTo>
                    <a:pt x="51383" y="160770"/>
                    <a:pt x="50960" y="161405"/>
                    <a:pt x="50537" y="157176"/>
                  </a:cubicBezTo>
                  <a:cubicBezTo>
                    <a:pt x="50325" y="155695"/>
                    <a:pt x="50114" y="154215"/>
                    <a:pt x="49902" y="152735"/>
                  </a:cubicBezTo>
                  <a:lnTo>
                    <a:pt x="41656" y="93317"/>
                  </a:lnTo>
                  <a:lnTo>
                    <a:pt x="41867" y="93317"/>
                  </a:lnTo>
                  <a:cubicBezTo>
                    <a:pt x="38907" y="72172"/>
                    <a:pt x="35947" y="50815"/>
                    <a:pt x="33198" y="29881"/>
                  </a:cubicBezTo>
                  <a:cubicBezTo>
                    <a:pt x="32986" y="26709"/>
                    <a:pt x="31718" y="23749"/>
                    <a:pt x="29815" y="21211"/>
                  </a:cubicBezTo>
                  <a:cubicBezTo>
                    <a:pt x="24951" y="15291"/>
                    <a:pt x="20299" y="9158"/>
                    <a:pt x="15859" y="2815"/>
                  </a:cubicBezTo>
                  <a:cubicBezTo>
                    <a:pt x="15103" y="1492"/>
                    <a:pt x="14178" y="0"/>
                    <a:pt x="126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4306875" y="4995800"/>
              <a:ext cx="89900" cy="111050"/>
            </a:xfrm>
            <a:custGeom>
              <a:avLst/>
              <a:gdLst/>
              <a:ahLst/>
              <a:cxnLst/>
              <a:rect l="l" t="t" r="r" b="b"/>
              <a:pathLst>
                <a:path w="3596" h="4442" extrusionOk="0">
                  <a:moveTo>
                    <a:pt x="1692" y="1"/>
                  </a:moveTo>
                  <a:cubicBezTo>
                    <a:pt x="1058" y="1"/>
                    <a:pt x="847" y="424"/>
                    <a:pt x="635" y="847"/>
                  </a:cubicBezTo>
                  <a:cubicBezTo>
                    <a:pt x="1" y="2115"/>
                    <a:pt x="424" y="3595"/>
                    <a:pt x="1481" y="4441"/>
                  </a:cubicBezTo>
                  <a:lnTo>
                    <a:pt x="2327" y="4441"/>
                  </a:lnTo>
                  <a:cubicBezTo>
                    <a:pt x="2750" y="4230"/>
                    <a:pt x="2961" y="4018"/>
                    <a:pt x="3173" y="3807"/>
                  </a:cubicBezTo>
                  <a:cubicBezTo>
                    <a:pt x="3595" y="2750"/>
                    <a:pt x="3595" y="1481"/>
                    <a:pt x="2961" y="635"/>
                  </a:cubicBezTo>
                  <a:cubicBezTo>
                    <a:pt x="2750" y="212"/>
                    <a:pt x="2115" y="1"/>
                    <a:pt x="169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3704250" y="5085675"/>
              <a:ext cx="95175" cy="102550"/>
            </a:xfrm>
            <a:custGeom>
              <a:avLst/>
              <a:gdLst/>
              <a:ahLst/>
              <a:cxnLst/>
              <a:rect l="l" t="t" r="r" b="b"/>
              <a:pathLst>
                <a:path w="3807" h="4102" extrusionOk="0">
                  <a:moveTo>
                    <a:pt x="1904" y="0"/>
                  </a:moveTo>
                  <a:cubicBezTo>
                    <a:pt x="1481" y="212"/>
                    <a:pt x="1058" y="212"/>
                    <a:pt x="1058" y="212"/>
                  </a:cubicBezTo>
                  <a:cubicBezTo>
                    <a:pt x="1" y="1269"/>
                    <a:pt x="1" y="2749"/>
                    <a:pt x="1058" y="3595"/>
                  </a:cubicBezTo>
                  <a:cubicBezTo>
                    <a:pt x="1213" y="3905"/>
                    <a:pt x="1594" y="4101"/>
                    <a:pt x="1953" y="4101"/>
                  </a:cubicBezTo>
                  <a:cubicBezTo>
                    <a:pt x="2085" y="4101"/>
                    <a:pt x="2213" y="4075"/>
                    <a:pt x="2326" y="4018"/>
                  </a:cubicBezTo>
                  <a:cubicBezTo>
                    <a:pt x="3807" y="3595"/>
                    <a:pt x="3384" y="2115"/>
                    <a:pt x="3172" y="1481"/>
                  </a:cubicBezTo>
                  <a:cubicBezTo>
                    <a:pt x="3172" y="635"/>
                    <a:pt x="2749" y="0"/>
                    <a:pt x="190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3624950" y="4446025"/>
              <a:ext cx="697825" cy="157300"/>
            </a:xfrm>
            <a:custGeom>
              <a:avLst/>
              <a:gdLst/>
              <a:ahLst/>
              <a:cxnLst/>
              <a:rect l="l" t="t" r="r" b="b"/>
              <a:pathLst>
                <a:path w="27913" h="6292" extrusionOk="0">
                  <a:moveTo>
                    <a:pt x="25798" y="1"/>
                  </a:moveTo>
                  <a:cubicBezTo>
                    <a:pt x="24952" y="212"/>
                    <a:pt x="24106" y="424"/>
                    <a:pt x="23260" y="424"/>
                  </a:cubicBezTo>
                  <a:lnTo>
                    <a:pt x="13956" y="1692"/>
                  </a:lnTo>
                  <a:lnTo>
                    <a:pt x="13956" y="1904"/>
                  </a:lnTo>
                  <a:cubicBezTo>
                    <a:pt x="11631" y="2115"/>
                    <a:pt x="8882" y="2538"/>
                    <a:pt x="6979" y="2961"/>
                  </a:cubicBezTo>
                  <a:cubicBezTo>
                    <a:pt x="4864" y="3172"/>
                    <a:pt x="2961" y="3384"/>
                    <a:pt x="1058" y="3807"/>
                  </a:cubicBezTo>
                  <a:cubicBezTo>
                    <a:pt x="424" y="4018"/>
                    <a:pt x="1" y="4441"/>
                    <a:pt x="212" y="5076"/>
                  </a:cubicBezTo>
                  <a:cubicBezTo>
                    <a:pt x="212" y="5710"/>
                    <a:pt x="635" y="5921"/>
                    <a:pt x="1058" y="6133"/>
                  </a:cubicBezTo>
                  <a:cubicBezTo>
                    <a:pt x="1164" y="6239"/>
                    <a:pt x="1269" y="6291"/>
                    <a:pt x="1375" y="6291"/>
                  </a:cubicBezTo>
                  <a:cubicBezTo>
                    <a:pt x="1481" y="6291"/>
                    <a:pt x="1587" y="6239"/>
                    <a:pt x="1692" y="6133"/>
                  </a:cubicBezTo>
                  <a:cubicBezTo>
                    <a:pt x="5921" y="5921"/>
                    <a:pt x="10150" y="5710"/>
                    <a:pt x="14168" y="5287"/>
                  </a:cubicBezTo>
                  <a:cubicBezTo>
                    <a:pt x="14802" y="5287"/>
                    <a:pt x="15437" y="5287"/>
                    <a:pt x="15860" y="5076"/>
                  </a:cubicBezTo>
                  <a:cubicBezTo>
                    <a:pt x="18397" y="4018"/>
                    <a:pt x="21146" y="3384"/>
                    <a:pt x="23895" y="3172"/>
                  </a:cubicBezTo>
                  <a:cubicBezTo>
                    <a:pt x="24740" y="2961"/>
                    <a:pt x="25798" y="2961"/>
                    <a:pt x="26432" y="2750"/>
                  </a:cubicBezTo>
                  <a:cubicBezTo>
                    <a:pt x="27066" y="2538"/>
                    <a:pt x="27701" y="2115"/>
                    <a:pt x="27912" y="1269"/>
                  </a:cubicBezTo>
                  <a:cubicBezTo>
                    <a:pt x="27912" y="635"/>
                    <a:pt x="26643" y="1"/>
                    <a:pt x="257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713225" y="4499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590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Barlow SemiBold"/>
              <a:buAutoNum type="arabicPeriod"/>
              <a:defRPr sz="1200"/>
            </a:lvl1pPr>
            <a:lvl2pPr marL="914400" lvl="1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2pPr>
            <a:lvl3pPr marL="1371600" lvl="2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3pPr>
            <a:lvl4pPr marL="1828800" lvl="3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4pPr>
            <a:lvl5pPr marL="2286000" lvl="4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5pPr>
            <a:lvl6pPr marL="2743200" lvl="5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6pPr>
            <a:lvl7pPr marL="3200400" lvl="6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7pPr>
            <a:lvl8pPr marL="3657600" lvl="7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8pPr>
            <a:lvl9pPr marL="4114800" lvl="8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252972" y="257697"/>
            <a:ext cx="4611735" cy="4394045"/>
            <a:chOff x="252972" y="257697"/>
            <a:chExt cx="4611735" cy="4394045"/>
          </a:xfrm>
        </p:grpSpPr>
        <p:sp>
          <p:nvSpPr>
            <p:cNvPr id="144" name="Google Shape;144;p9"/>
            <p:cNvSpPr/>
            <p:nvPr/>
          </p:nvSpPr>
          <p:spPr>
            <a:xfrm>
              <a:off x="4202280" y="61370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765469" y="4168340"/>
              <a:ext cx="460257" cy="483402"/>
            </a:xfrm>
            <a:custGeom>
              <a:avLst/>
              <a:gdLst/>
              <a:ahLst/>
              <a:cxnLst/>
              <a:rect l="l" t="t" r="r" b="b"/>
              <a:pathLst>
                <a:path w="24997" h="26254" extrusionOk="0">
                  <a:moveTo>
                    <a:pt x="11213" y="0"/>
                  </a:moveTo>
                  <a:cubicBezTo>
                    <a:pt x="9812" y="234"/>
                    <a:pt x="8176" y="467"/>
                    <a:pt x="7008" y="935"/>
                  </a:cubicBezTo>
                  <a:cubicBezTo>
                    <a:pt x="3971" y="1869"/>
                    <a:pt x="0" y="6775"/>
                    <a:pt x="234" y="9578"/>
                  </a:cubicBezTo>
                  <a:cubicBezTo>
                    <a:pt x="234" y="12615"/>
                    <a:pt x="935" y="15652"/>
                    <a:pt x="2103" y="18456"/>
                  </a:cubicBezTo>
                  <a:cubicBezTo>
                    <a:pt x="3971" y="22193"/>
                    <a:pt x="7476" y="24997"/>
                    <a:pt x="11447" y="25931"/>
                  </a:cubicBezTo>
                  <a:cubicBezTo>
                    <a:pt x="12170" y="26148"/>
                    <a:pt x="12916" y="26253"/>
                    <a:pt x="13663" y="26253"/>
                  </a:cubicBezTo>
                  <a:cubicBezTo>
                    <a:pt x="15329" y="26253"/>
                    <a:pt x="17004" y="25731"/>
                    <a:pt x="18455" y="24763"/>
                  </a:cubicBezTo>
                  <a:cubicBezTo>
                    <a:pt x="20791" y="23595"/>
                    <a:pt x="22427" y="21726"/>
                    <a:pt x="23595" y="19390"/>
                  </a:cubicBezTo>
                  <a:cubicBezTo>
                    <a:pt x="24996" y="15652"/>
                    <a:pt x="24996" y="11681"/>
                    <a:pt x="23595" y="8177"/>
                  </a:cubicBezTo>
                  <a:cubicBezTo>
                    <a:pt x="22427" y="5607"/>
                    <a:pt x="21492" y="2804"/>
                    <a:pt x="18689" y="1869"/>
                  </a:cubicBezTo>
                  <a:cubicBezTo>
                    <a:pt x="16119" y="935"/>
                    <a:pt x="13783" y="701"/>
                    <a:pt x="1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52972" y="257697"/>
              <a:ext cx="250032" cy="317214"/>
            </a:xfrm>
            <a:custGeom>
              <a:avLst/>
              <a:gdLst/>
              <a:ahLst/>
              <a:cxnLst/>
              <a:rect l="l" t="t" r="r" b="b"/>
              <a:pathLst>
                <a:path w="24997" h="26254" extrusionOk="0">
                  <a:moveTo>
                    <a:pt x="11213" y="0"/>
                  </a:moveTo>
                  <a:cubicBezTo>
                    <a:pt x="9812" y="234"/>
                    <a:pt x="8176" y="467"/>
                    <a:pt x="7008" y="935"/>
                  </a:cubicBezTo>
                  <a:cubicBezTo>
                    <a:pt x="3971" y="1869"/>
                    <a:pt x="0" y="6775"/>
                    <a:pt x="234" y="9578"/>
                  </a:cubicBezTo>
                  <a:cubicBezTo>
                    <a:pt x="234" y="12615"/>
                    <a:pt x="935" y="15652"/>
                    <a:pt x="2103" y="18456"/>
                  </a:cubicBezTo>
                  <a:cubicBezTo>
                    <a:pt x="3971" y="22193"/>
                    <a:pt x="7476" y="24997"/>
                    <a:pt x="11447" y="25931"/>
                  </a:cubicBezTo>
                  <a:cubicBezTo>
                    <a:pt x="12170" y="26148"/>
                    <a:pt x="12916" y="26253"/>
                    <a:pt x="13663" y="26253"/>
                  </a:cubicBezTo>
                  <a:cubicBezTo>
                    <a:pt x="15329" y="26253"/>
                    <a:pt x="17004" y="25731"/>
                    <a:pt x="18455" y="24763"/>
                  </a:cubicBezTo>
                  <a:cubicBezTo>
                    <a:pt x="20791" y="23595"/>
                    <a:pt x="22427" y="21726"/>
                    <a:pt x="23595" y="19390"/>
                  </a:cubicBezTo>
                  <a:cubicBezTo>
                    <a:pt x="24996" y="15652"/>
                    <a:pt x="24996" y="11681"/>
                    <a:pt x="23595" y="8177"/>
                  </a:cubicBezTo>
                  <a:cubicBezTo>
                    <a:pt x="22427" y="5607"/>
                    <a:pt x="21492" y="2804"/>
                    <a:pt x="18689" y="1869"/>
                  </a:cubicBezTo>
                  <a:cubicBezTo>
                    <a:pt x="16119" y="935"/>
                    <a:pt x="13783" y="701"/>
                    <a:pt x="1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9"/>
          <p:cNvSpPr txBox="1">
            <a:spLocks noGrp="1"/>
          </p:cNvSpPr>
          <p:nvPr>
            <p:ph type="title"/>
          </p:nvPr>
        </p:nvSpPr>
        <p:spPr>
          <a:xfrm>
            <a:off x="713225" y="1503938"/>
            <a:ext cx="3170400" cy="11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8" name="Google Shape;148;p9"/>
          <p:cNvSpPr txBox="1">
            <a:spLocks noGrp="1"/>
          </p:cNvSpPr>
          <p:nvPr>
            <p:ph type="subTitle" idx="1"/>
          </p:nvPr>
        </p:nvSpPr>
        <p:spPr>
          <a:xfrm>
            <a:off x="713225" y="2734463"/>
            <a:ext cx="3170400" cy="9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4"/>
          <p:cNvGrpSpPr/>
          <p:nvPr/>
        </p:nvGrpSpPr>
        <p:grpSpPr>
          <a:xfrm>
            <a:off x="5" y="1526416"/>
            <a:ext cx="8902922" cy="3333521"/>
            <a:chOff x="5" y="1526416"/>
            <a:chExt cx="8902922" cy="3333521"/>
          </a:xfrm>
        </p:grpSpPr>
        <p:sp>
          <p:nvSpPr>
            <p:cNvPr id="31" name="Google Shape;31;p4"/>
            <p:cNvSpPr/>
            <p:nvPr/>
          </p:nvSpPr>
          <p:spPr>
            <a:xfrm>
              <a:off x="1029502" y="43572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" y="1526416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601809" y="18898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15647" y="370118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4"/>
          <p:cNvGrpSpPr/>
          <p:nvPr/>
        </p:nvGrpSpPr>
        <p:grpSpPr>
          <a:xfrm>
            <a:off x="8601919" y="3990123"/>
            <a:ext cx="301011" cy="1033808"/>
            <a:chOff x="3054050" y="236475"/>
            <a:chExt cx="1501300" cy="5156150"/>
          </a:xfrm>
        </p:grpSpPr>
        <p:sp>
          <p:nvSpPr>
            <p:cNvPr id="37" name="Google Shape;37;p4"/>
            <p:cNvSpPr/>
            <p:nvPr/>
          </p:nvSpPr>
          <p:spPr>
            <a:xfrm>
              <a:off x="3714825" y="4742075"/>
              <a:ext cx="26450" cy="25"/>
            </a:xfrm>
            <a:custGeom>
              <a:avLst/>
              <a:gdLst/>
              <a:ahLst/>
              <a:cxnLst/>
              <a:rect l="l" t="t" r="r" b="b"/>
              <a:pathLst>
                <a:path w="1058" h="1" extrusionOk="0">
                  <a:moveTo>
                    <a:pt x="1058" y="0"/>
                  </a:moveTo>
                  <a:lnTo>
                    <a:pt x="0" y="0"/>
                  </a:lnTo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3133325" y="539200"/>
              <a:ext cx="607950" cy="412600"/>
            </a:xfrm>
            <a:custGeom>
              <a:avLst/>
              <a:gdLst/>
              <a:ahLst/>
              <a:cxnLst/>
              <a:rect l="l" t="t" r="r" b="b"/>
              <a:pathLst>
                <a:path w="24318" h="16504" extrusionOk="0">
                  <a:moveTo>
                    <a:pt x="11143" y="0"/>
                  </a:moveTo>
                  <a:cubicBezTo>
                    <a:pt x="11024" y="0"/>
                    <a:pt x="10905" y="4"/>
                    <a:pt x="10785" y="10"/>
                  </a:cubicBezTo>
                  <a:cubicBezTo>
                    <a:pt x="7190" y="433"/>
                    <a:pt x="4441" y="2970"/>
                    <a:pt x="3384" y="6353"/>
                  </a:cubicBezTo>
                  <a:cubicBezTo>
                    <a:pt x="2549" y="9485"/>
                    <a:pt x="2332" y="13029"/>
                    <a:pt x="2937" y="16374"/>
                  </a:cubicBezTo>
                  <a:lnTo>
                    <a:pt x="2937" y="16374"/>
                  </a:lnTo>
                  <a:lnTo>
                    <a:pt x="17974" y="15446"/>
                  </a:lnTo>
                  <a:cubicBezTo>
                    <a:pt x="18221" y="15481"/>
                    <a:pt x="18468" y="15499"/>
                    <a:pt x="18713" y="15499"/>
                  </a:cubicBezTo>
                  <a:cubicBezTo>
                    <a:pt x="19942" y="15499"/>
                    <a:pt x="21146" y="15058"/>
                    <a:pt x="22203" y="14177"/>
                  </a:cubicBezTo>
                  <a:cubicBezTo>
                    <a:pt x="24318" y="12063"/>
                    <a:pt x="22415" y="8468"/>
                    <a:pt x="20512" y="6142"/>
                  </a:cubicBezTo>
                  <a:cubicBezTo>
                    <a:pt x="18050" y="3270"/>
                    <a:pt x="14992" y="0"/>
                    <a:pt x="11143" y="0"/>
                  </a:cubicBezTo>
                  <a:close/>
                  <a:moveTo>
                    <a:pt x="2327" y="13754"/>
                  </a:moveTo>
                  <a:cubicBezTo>
                    <a:pt x="847" y="13754"/>
                    <a:pt x="1" y="15446"/>
                    <a:pt x="847" y="16503"/>
                  </a:cubicBezTo>
                  <a:lnTo>
                    <a:pt x="2931" y="16374"/>
                  </a:lnTo>
                  <a:lnTo>
                    <a:pt x="2931" y="16374"/>
                  </a:lnTo>
                  <a:lnTo>
                    <a:pt x="2327" y="13754"/>
                  </a:lnTo>
                  <a:close/>
                  <a:moveTo>
                    <a:pt x="2937" y="16374"/>
                  </a:moveTo>
                  <a:lnTo>
                    <a:pt x="2931" y="16374"/>
                  </a:lnTo>
                  <a:lnTo>
                    <a:pt x="2931" y="16374"/>
                  </a:lnTo>
                  <a:lnTo>
                    <a:pt x="2961" y="16503"/>
                  </a:lnTo>
                  <a:cubicBezTo>
                    <a:pt x="2953" y="16460"/>
                    <a:pt x="2945" y="16417"/>
                    <a:pt x="2937" y="16374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3508650" y="4405100"/>
              <a:ext cx="993850" cy="262975"/>
            </a:xfrm>
            <a:custGeom>
              <a:avLst/>
              <a:gdLst/>
              <a:ahLst/>
              <a:cxnLst/>
              <a:rect l="l" t="t" r="r" b="b"/>
              <a:pathLst>
                <a:path w="39754" h="10519" extrusionOk="0">
                  <a:moveTo>
                    <a:pt x="1692" y="3752"/>
                  </a:moveTo>
                  <a:lnTo>
                    <a:pt x="1058" y="4175"/>
                  </a:lnTo>
                  <a:lnTo>
                    <a:pt x="1606" y="4100"/>
                  </a:lnTo>
                  <a:lnTo>
                    <a:pt x="1606" y="4100"/>
                  </a:lnTo>
                  <a:lnTo>
                    <a:pt x="1692" y="3752"/>
                  </a:lnTo>
                  <a:close/>
                  <a:moveTo>
                    <a:pt x="31748" y="0"/>
                  </a:moveTo>
                  <a:cubicBezTo>
                    <a:pt x="30760" y="0"/>
                    <a:pt x="29759" y="119"/>
                    <a:pt x="28758" y="369"/>
                  </a:cubicBezTo>
                  <a:lnTo>
                    <a:pt x="1606" y="4100"/>
                  </a:lnTo>
                  <a:lnTo>
                    <a:pt x="1606" y="4100"/>
                  </a:lnTo>
                  <a:lnTo>
                    <a:pt x="1" y="10519"/>
                  </a:lnTo>
                  <a:lnTo>
                    <a:pt x="33199" y="8827"/>
                  </a:lnTo>
                  <a:cubicBezTo>
                    <a:pt x="33440" y="8854"/>
                    <a:pt x="33685" y="8867"/>
                    <a:pt x="33932" y="8867"/>
                  </a:cubicBezTo>
                  <a:cubicBezTo>
                    <a:pt x="35625" y="8867"/>
                    <a:pt x="37377" y="8243"/>
                    <a:pt x="38485" y="7135"/>
                  </a:cubicBezTo>
                  <a:cubicBezTo>
                    <a:pt x="39754" y="4809"/>
                    <a:pt x="38696" y="1849"/>
                    <a:pt x="36159" y="792"/>
                  </a:cubicBezTo>
                  <a:cubicBezTo>
                    <a:pt x="34750" y="280"/>
                    <a:pt x="33264" y="0"/>
                    <a:pt x="31748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3122750" y="1020500"/>
              <a:ext cx="1168300" cy="3347975"/>
            </a:xfrm>
            <a:custGeom>
              <a:avLst/>
              <a:gdLst/>
              <a:ahLst/>
              <a:cxnLst/>
              <a:rect l="l" t="t" r="r" b="b"/>
              <a:pathLst>
                <a:path w="46732" h="133919" extrusionOk="0">
                  <a:moveTo>
                    <a:pt x="24529" y="0"/>
                  </a:moveTo>
                  <a:lnTo>
                    <a:pt x="847" y="4652"/>
                  </a:lnTo>
                  <a:cubicBezTo>
                    <a:pt x="1" y="4863"/>
                    <a:pt x="11419" y="89868"/>
                    <a:pt x="12477" y="97691"/>
                  </a:cubicBezTo>
                  <a:cubicBezTo>
                    <a:pt x="13534" y="107207"/>
                    <a:pt x="12054" y="125603"/>
                    <a:pt x="21569" y="131735"/>
                  </a:cubicBezTo>
                  <a:cubicBezTo>
                    <a:pt x="23779" y="133209"/>
                    <a:pt x="26816" y="133918"/>
                    <a:pt x="30008" y="133918"/>
                  </a:cubicBezTo>
                  <a:cubicBezTo>
                    <a:pt x="36896" y="133918"/>
                    <a:pt x="44508" y="130614"/>
                    <a:pt x="46097" y="124546"/>
                  </a:cubicBezTo>
                  <a:cubicBezTo>
                    <a:pt x="46731" y="121797"/>
                    <a:pt x="46731" y="118625"/>
                    <a:pt x="45886" y="115876"/>
                  </a:cubicBezTo>
                  <a:cubicBezTo>
                    <a:pt x="38696" y="77180"/>
                    <a:pt x="31719" y="38696"/>
                    <a:pt x="24529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3556225" y="4715625"/>
              <a:ext cx="829975" cy="619575"/>
            </a:xfrm>
            <a:custGeom>
              <a:avLst/>
              <a:gdLst/>
              <a:ahLst/>
              <a:cxnLst/>
              <a:rect l="l" t="t" r="r" b="b"/>
              <a:pathLst>
                <a:path w="33199" h="24783" extrusionOk="0">
                  <a:moveTo>
                    <a:pt x="15437" y="1"/>
                  </a:moveTo>
                  <a:cubicBezTo>
                    <a:pt x="12318" y="1"/>
                    <a:pt x="9199" y="635"/>
                    <a:pt x="6344" y="1904"/>
                  </a:cubicBezTo>
                  <a:lnTo>
                    <a:pt x="6133" y="3384"/>
                  </a:lnTo>
                  <a:cubicBezTo>
                    <a:pt x="847" y="6133"/>
                    <a:pt x="1" y="13957"/>
                    <a:pt x="3384" y="18820"/>
                  </a:cubicBezTo>
                  <a:cubicBezTo>
                    <a:pt x="6577" y="22545"/>
                    <a:pt x="11407" y="24782"/>
                    <a:pt x="16375" y="24782"/>
                  </a:cubicBezTo>
                  <a:cubicBezTo>
                    <a:pt x="17330" y="24782"/>
                    <a:pt x="18289" y="24700"/>
                    <a:pt x="19243" y="24529"/>
                  </a:cubicBezTo>
                  <a:cubicBezTo>
                    <a:pt x="23895" y="24318"/>
                    <a:pt x="28335" y="21569"/>
                    <a:pt x="30661" y="17551"/>
                  </a:cubicBezTo>
                  <a:cubicBezTo>
                    <a:pt x="33199" y="12054"/>
                    <a:pt x="30027" y="4864"/>
                    <a:pt x="24529" y="1904"/>
                  </a:cubicBezTo>
                  <a:cubicBezTo>
                    <a:pt x="21675" y="635"/>
                    <a:pt x="18556" y="1"/>
                    <a:pt x="15437" y="1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3054050" y="236475"/>
              <a:ext cx="1501300" cy="5156150"/>
            </a:xfrm>
            <a:custGeom>
              <a:avLst/>
              <a:gdLst/>
              <a:ahLst/>
              <a:cxnLst/>
              <a:rect l="l" t="t" r="r" b="b"/>
              <a:pathLst>
                <a:path w="60052" h="206246" extrusionOk="0">
                  <a:moveTo>
                    <a:pt x="13110" y="5141"/>
                  </a:moveTo>
                  <a:cubicBezTo>
                    <a:pt x="13533" y="5141"/>
                    <a:pt x="13956" y="5564"/>
                    <a:pt x="13956" y="5987"/>
                  </a:cubicBezTo>
                  <a:cubicBezTo>
                    <a:pt x="13956" y="6198"/>
                    <a:pt x="13533" y="6410"/>
                    <a:pt x="13321" y="6621"/>
                  </a:cubicBezTo>
                  <a:cubicBezTo>
                    <a:pt x="12687" y="6410"/>
                    <a:pt x="12264" y="5775"/>
                    <a:pt x="12476" y="5564"/>
                  </a:cubicBezTo>
                  <a:cubicBezTo>
                    <a:pt x="12476" y="5352"/>
                    <a:pt x="12899" y="5141"/>
                    <a:pt x="13110" y="5141"/>
                  </a:cubicBezTo>
                  <a:close/>
                  <a:moveTo>
                    <a:pt x="14599" y="9996"/>
                  </a:moveTo>
                  <a:cubicBezTo>
                    <a:pt x="15884" y="9996"/>
                    <a:pt x="17170" y="10469"/>
                    <a:pt x="18185" y="11484"/>
                  </a:cubicBezTo>
                  <a:cubicBezTo>
                    <a:pt x="21357" y="15502"/>
                    <a:pt x="24317" y="19308"/>
                    <a:pt x="27277" y="23114"/>
                  </a:cubicBezTo>
                  <a:cubicBezTo>
                    <a:pt x="27700" y="23749"/>
                    <a:pt x="28123" y="24383"/>
                    <a:pt x="28334" y="24806"/>
                  </a:cubicBezTo>
                  <a:lnTo>
                    <a:pt x="28334" y="25017"/>
                  </a:lnTo>
                  <a:cubicBezTo>
                    <a:pt x="28334" y="25863"/>
                    <a:pt x="27700" y="26498"/>
                    <a:pt x="26854" y="26921"/>
                  </a:cubicBezTo>
                  <a:lnTo>
                    <a:pt x="25797" y="26921"/>
                  </a:lnTo>
                  <a:cubicBezTo>
                    <a:pt x="24696" y="26186"/>
                    <a:pt x="23475" y="25811"/>
                    <a:pt x="22273" y="25811"/>
                  </a:cubicBezTo>
                  <a:cubicBezTo>
                    <a:pt x="20706" y="25811"/>
                    <a:pt x="19170" y="26450"/>
                    <a:pt x="17973" y="27766"/>
                  </a:cubicBezTo>
                  <a:cubicBezTo>
                    <a:pt x="17261" y="28241"/>
                    <a:pt x="16415" y="28516"/>
                    <a:pt x="15586" y="28516"/>
                  </a:cubicBezTo>
                  <a:cubicBezTo>
                    <a:pt x="14938" y="28516"/>
                    <a:pt x="14301" y="28349"/>
                    <a:pt x="13744" y="27978"/>
                  </a:cubicBezTo>
                  <a:cubicBezTo>
                    <a:pt x="12989" y="27600"/>
                    <a:pt x="12153" y="27411"/>
                    <a:pt x="11323" y="27411"/>
                  </a:cubicBezTo>
                  <a:cubicBezTo>
                    <a:pt x="9828" y="27411"/>
                    <a:pt x="8352" y="28023"/>
                    <a:pt x="7401" y="29247"/>
                  </a:cubicBezTo>
                  <a:cubicBezTo>
                    <a:pt x="6767" y="29458"/>
                    <a:pt x="6344" y="29669"/>
                    <a:pt x="5921" y="29669"/>
                  </a:cubicBezTo>
                  <a:cubicBezTo>
                    <a:pt x="5784" y="29697"/>
                    <a:pt x="5651" y="29710"/>
                    <a:pt x="5523" y="29710"/>
                  </a:cubicBezTo>
                  <a:cubicBezTo>
                    <a:pt x="4659" y="29710"/>
                    <a:pt x="4018" y="29110"/>
                    <a:pt x="4018" y="28189"/>
                  </a:cubicBezTo>
                  <a:cubicBezTo>
                    <a:pt x="4018" y="27555"/>
                    <a:pt x="4229" y="26709"/>
                    <a:pt x="4441" y="26075"/>
                  </a:cubicBezTo>
                  <a:cubicBezTo>
                    <a:pt x="6344" y="21634"/>
                    <a:pt x="8035" y="17194"/>
                    <a:pt x="9727" y="12965"/>
                  </a:cubicBezTo>
                  <a:cubicBezTo>
                    <a:pt x="10742" y="11062"/>
                    <a:pt x="12670" y="9996"/>
                    <a:pt x="14599" y="9996"/>
                  </a:cubicBezTo>
                  <a:close/>
                  <a:moveTo>
                    <a:pt x="28661" y="30052"/>
                  </a:moveTo>
                  <a:cubicBezTo>
                    <a:pt x="29388" y="30052"/>
                    <a:pt x="30053" y="30652"/>
                    <a:pt x="30238" y="31573"/>
                  </a:cubicBezTo>
                  <a:cubicBezTo>
                    <a:pt x="30449" y="32630"/>
                    <a:pt x="30660" y="34110"/>
                    <a:pt x="30872" y="35379"/>
                  </a:cubicBezTo>
                  <a:cubicBezTo>
                    <a:pt x="32563" y="47643"/>
                    <a:pt x="34467" y="59907"/>
                    <a:pt x="35735" y="72383"/>
                  </a:cubicBezTo>
                  <a:cubicBezTo>
                    <a:pt x="39118" y="100083"/>
                    <a:pt x="43347" y="127572"/>
                    <a:pt x="46942" y="155273"/>
                  </a:cubicBezTo>
                  <a:cubicBezTo>
                    <a:pt x="47154" y="156118"/>
                    <a:pt x="47365" y="156964"/>
                    <a:pt x="47365" y="158021"/>
                  </a:cubicBezTo>
                  <a:cubicBezTo>
                    <a:pt x="47576" y="160347"/>
                    <a:pt x="47154" y="160770"/>
                    <a:pt x="44828" y="161405"/>
                  </a:cubicBezTo>
                  <a:cubicBezTo>
                    <a:pt x="44405" y="161616"/>
                    <a:pt x="43770" y="161616"/>
                    <a:pt x="43347" y="161828"/>
                  </a:cubicBezTo>
                  <a:cubicBezTo>
                    <a:pt x="42290" y="161828"/>
                    <a:pt x="41444" y="161828"/>
                    <a:pt x="41233" y="160347"/>
                  </a:cubicBezTo>
                  <a:cubicBezTo>
                    <a:pt x="41021" y="158867"/>
                    <a:pt x="40810" y="157599"/>
                    <a:pt x="40599" y="156118"/>
                  </a:cubicBezTo>
                  <a:cubicBezTo>
                    <a:pt x="38907" y="143854"/>
                    <a:pt x="37004" y="131590"/>
                    <a:pt x="35735" y="119537"/>
                  </a:cubicBezTo>
                  <a:cubicBezTo>
                    <a:pt x="32352" y="91202"/>
                    <a:pt x="28123" y="63079"/>
                    <a:pt x="24317" y="34956"/>
                  </a:cubicBezTo>
                  <a:cubicBezTo>
                    <a:pt x="24317" y="33476"/>
                    <a:pt x="24105" y="31995"/>
                    <a:pt x="23683" y="30092"/>
                  </a:cubicBezTo>
                  <a:lnTo>
                    <a:pt x="28334" y="30092"/>
                  </a:lnTo>
                  <a:cubicBezTo>
                    <a:pt x="28444" y="30065"/>
                    <a:pt x="28553" y="30052"/>
                    <a:pt x="28661" y="30052"/>
                  </a:cubicBezTo>
                  <a:close/>
                  <a:moveTo>
                    <a:pt x="20088" y="31361"/>
                  </a:moveTo>
                  <a:cubicBezTo>
                    <a:pt x="20934" y="32630"/>
                    <a:pt x="21357" y="34110"/>
                    <a:pt x="21145" y="35802"/>
                  </a:cubicBezTo>
                  <a:cubicBezTo>
                    <a:pt x="26220" y="71537"/>
                    <a:pt x="31083" y="107484"/>
                    <a:pt x="35947" y="143220"/>
                  </a:cubicBezTo>
                  <a:cubicBezTo>
                    <a:pt x="36792" y="149140"/>
                    <a:pt x="37427" y="155061"/>
                    <a:pt x="38061" y="160770"/>
                  </a:cubicBezTo>
                  <a:cubicBezTo>
                    <a:pt x="38273" y="162673"/>
                    <a:pt x="37638" y="163308"/>
                    <a:pt x="35524" y="163731"/>
                  </a:cubicBezTo>
                  <a:cubicBezTo>
                    <a:pt x="35204" y="163763"/>
                    <a:pt x="34917" y="163780"/>
                    <a:pt x="34661" y="163780"/>
                  </a:cubicBezTo>
                  <a:cubicBezTo>
                    <a:pt x="33222" y="163780"/>
                    <a:pt x="32711" y="163231"/>
                    <a:pt x="32352" y="161616"/>
                  </a:cubicBezTo>
                  <a:cubicBezTo>
                    <a:pt x="32141" y="160559"/>
                    <a:pt x="31929" y="159079"/>
                    <a:pt x="31718" y="157810"/>
                  </a:cubicBezTo>
                  <a:cubicBezTo>
                    <a:pt x="28969" y="139202"/>
                    <a:pt x="26220" y="120383"/>
                    <a:pt x="23471" y="101775"/>
                  </a:cubicBezTo>
                  <a:cubicBezTo>
                    <a:pt x="20088" y="80418"/>
                    <a:pt x="16916" y="59061"/>
                    <a:pt x="13533" y="37916"/>
                  </a:cubicBezTo>
                  <a:cubicBezTo>
                    <a:pt x="13321" y="35802"/>
                    <a:pt x="13110" y="33898"/>
                    <a:pt x="12899" y="31784"/>
                  </a:cubicBezTo>
                  <a:lnTo>
                    <a:pt x="20088" y="31361"/>
                  </a:lnTo>
                  <a:close/>
                  <a:moveTo>
                    <a:pt x="8881" y="32418"/>
                  </a:moveTo>
                  <a:cubicBezTo>
                    <a:pt x="9727" y="33476"/>
                    <a:pt x="10150" y="34744"/>
                    <a:pt x="10150" y="36224"/>
                  </a:cubicBezTo>
                  <a:cubicBezTo>
                    <a:pt x="16282" y="76823"/>
                    <a:pt x="22414" y="117634"/>
                    <a:pt x="28546" y="158444"/>
                  </a:cubicBezTo>
                  <a:cubicBezTo>
                    <a:pt x="28757" y="159290"/>
                    <a:pt x="28969" y="160136"/>
                    <a:pt x="28969" y="160982"/>
                  </a:cubicBezTo>
                  <a:cubicBezTo>
                    <a:pt x="29180" y="163308"/>
                    <a:pt x="28969" y="163731"/>
                    <a:pt x="27700" y="163942"/>
                  </a:cubicBezTo>
                  <a:cubicBezTo>
                    <a:pt x="26763" y="164118"/>
                    <a:pt x="26004" y="164212"/>
                    <a:pt x="25384" y="164212"/>
                  </a:cubicBezTo>
                  <a:cubicBezTo>
                    <a:pt x="23764" y="164212"/>
                    <a:pt x="23084" y="163568"/>
                    <a:pt x="22625" y="162039"/>
                  </a:cubicBezTo>
                  <a:cubicBezTo>
                    <a:pt x="22414" y="161193"/>
                    <a:pt x="22414" y="160347"/>
                    <a:pt x="22202" y="159290"/>
                  </a:cubicBezTo>
                  <a:cubicBezTo>
                    <a:pt x="16282" y="118903"/>
                    <a:pt x="10361" y="78515"/>
                    <a:pt x="4441" y="38128"/>
                  </a:cubicBezTo>
                  <a:cubicBezTo>
                    <a:pt x="4018" y="36647"/>
                    <a:pt x="4018" y="34956"/>
                    <a:pt x="4441" y="33687"/>
                  </a:cubicBezTo>
                  <a:lnTo>
                    <a:pt x="8881" y="32418"/>
                  </a:lnTo>
                  <a:close/>
                  <a:moveTo>
                    <a:pt x="53286" y="164365"/>
                  </a:moveTo>
                  <a:cubicBezTo>
                    <a:pt x="54554" y="164365"/>
                    <a:pt x="55400" y="165211"/>
                    <a:pt x="54766" y="166268"/>
                  </a:cubicBezTo>
                  <a:cubicBezTo>
                    <a:pt x="53708" y="167748"/>
                    <a:pt x="53920" y="169651"/>
                    <a:pt x="55189" y="170709"/>
                  </a:cubicBezTo>
                  <a:cubicBezTo>
                    <a:pt x="56246" y="171554"/>
                    <a:pt x="55612" y="172823"/>
                    <a:pt x="54343" y="173246"/>
                  </a:cubicBezTo>
                  <a:cubicBezTo>
                    <a:pt x="53497" y="173669"/>
                    <a:pt x="52651" y="173880"/>
                    <a:pt x="51805" y="173880"/>
                  </a:cubicBezTo>
                  <a:cubicBezTo>
                    <a:pt x="42290" y="175784"/>
                    <a:pt x="32563" y="177052"/>
                    <a:pt x="22837" y="178109"/>
                  </a:cubicBezTo>
                  <a:lnTo>
                    <a:pt x="21779" y="178109"/>
                  </a:lnTo>
                  <a:cubicBezTo>
                    <a:pt x="21515" y="178162"/>
                    <a:pt x="21238" y="178189"/>
                    <a:pt x="20957" y="178189"/>
                  </a:cubicBezTo>
                  <a:cubicBezTo>
                    <a:pt x="20114" y="178189"/>
                    <a:pt x="19242" y="177951"/>
                    <a:pt x="18608" y="177475"/>
                  </a:cubicBezTo>
                  <a:cubicBezTo>
                    <a:pt x="17550" y="176418"/>
                    <a:pt x="18819" y="175572"/>
                    <a:pt x="19242" y="174515"/>
                  </a:cubicBezTo>
                  <a:cubicBezTo>
                    <a:pt x="20088" y="173035"/>
                    <a:pt x="18608" y="172400"/>
                    <a:pt x="17762" y="171554"/>
                  </a:cubicBezTo>
                  <a:cubicBezTo>
                    <a:pt x="17128" y="170709"/>
                    <a:pt x="17339" y="169651"/>
                    <a:pt x="18396" y="169440"/>
                  </a:cubicBezTo>
                  <a:cubicBezTo>
                    <a:pt x="19454" y="169017"/>
                    <a:pt x="20511" y="168806"/>
                    <a:pt x="21568" y="168806"/>
                  </a:cubicBezTo>
                  <a:cubicBezTo>
                    <a:pt x="26431" y="167960"/>
                    <a:pt x="31295" y="167325"/>
                    <a:pt x="36370" y="166691"/>
                  </a:cubicBezTo>
                  <a:lnTo>
                    <a:pt x="50537" y="164577"/>
                  </a:lnTo>
                  <a:cubicBezTo>
                    <a:pt x="51383" y="164577"/>
                    <a:pt x="52228" y="164365"/>
                    <a:pt x="53286" y="164365"/>
                  </a:cubicBezTo>
                  <a:close/>
                  <a:moveTo>
                    <a:pt x="50431" y="178054"/>
                  </a:moveTo>
                  <a:cubicBezTo>
                    <a:pt x="50891" y="178054"/>
                    <a:pt x="51209" y="178433"/>
                    <a:pt x="51383" y="178955"/>
                  </a:cubicBezTo>
                  <a:cubicBezTo>
                    <a:pt x="52863" y="183184"/>
                    <a:pt x="53920" y="187625"/>
                    <a:pt x="54766" y="192065"/>
                  </a:cubicBezTo>
                  <a:cubicBezTo>
                    <a:pt x="55612" y="194814"/>
                    <a:pt x="54131" y="197775"/>
                    <a:pt x="51594" y="198832"/>
                  </a:cubicBezTo>
                  <a:cubicBezTo>
                    <a:pt x="50960" y="199255"/>
                    <a:pt x="50325" y="199678"/>
                    <a:pt x="49691" y="199889"/>
                  </a:cubicBezTo>
                  <a:cubicBezTo>
                    <a:pt x="45568" y="201792"/>
                    <a:pt x="41088" y="202744"/>
                    <a:pt x="36518" y="202744"/>
                  </a:cubicBezTo>
                  <a:cubicBezTo>
                    <a:pt x="34995" y="202744"/>
                    <a:pt x="33462" y="202638"/>
                    <a:pt x="31929" y="202427"/>
                  </a:cubicBezTo>
                  <a:cubicBezTo>
                    <a:pt x="30449" y="202215"/>
                    <a:pt x="29180" y="201792"/>
                    <a:pt x="27912" y="201158"/>
                  </a:cubicBezTo>
                  <a:cubicBezTo>
                    <a:pt x="26431" y="200524"/>
                    <a:pt x="25374" y="199255"/>
                    <a:pt x="25163" y="197775"/>
                  </a:cubicBezTo>
                  <a:cubicBezTo>
                    <a:pt x="24317" y="192488"/>
                    <a:pt x="24317" y="186991"/>
                    <a:pt x="25374" y="181704"/>
                  </a:cubicBezTo>
                  <a:cubicBezTo>
                    <a:pt x="26643" y="183819"/>
                    <a:pt x="25797" y="186356"/>
                    <a:pt x="26009" y="188048"/>
                  </a:cubicBezTo>
                  <a:cubicBezTo>
                    <a:pt x="26204" y="189615"/>
                    <a:pt x="26582" y="190820"/>
                    <a:pt x="27646" y="190820"/>
                  </a:cubicBezTo>
                  <a:cubicBezTo>
                    <a:pt x="27730" y="190820"/>
                    <a:pt x="27818" y="190812"/>
                    <a:pt x="27912" y="190797"/>
                  </a:cubicBezTo>
                  <a:cubicBezTo>
                    <a:pt x="29180" y="190374"/>
                    <a:pt x="29180" y="189105"/>
                    <a:pt x="29180" y="188048"/>
                  </a:cubicBezTo>
                  <a:cubicBezTo>
                    <a:pt x="29180" y="185510"/>
                    <a:pt x="28546" y="182339"/>
                    <a:pt x="30238" y="180858"/>
                  </a:cubicBezTo>
                  <a:cubicBezTo>
                    <a:pt x="31365" y="179731"/>
                    <a:pt x="33057" y="179731"/>
                    <a:pt x="34748" y="179731"/>
                  </a:cubicBezTo>
                  <a:cubicBezTo>
                    <a:pt x="35594" y="179731"/>
                    <a:pt x="36440" y="179731"/>
                    <a:pt x="37215" y="179590"/>
                  </a:cubicBezTo>
                  <a:cubicBezTo>
                    <a:pt x="39541" y="179167"/>
                    <a:pt x="41867" y="178744"/>
                    <a:pt x="44193" y="178321"/>
                  </a:cubicBezTo>
                  <a:cubicBezTo>
                    <a:pt x="44521" y="178280"/>
                    <a:pt x="44801" y="178255"/>
                    <a:pt x="45044" y="178255"/>
                  </a:cubicBezTo>
                  <a:cubicBezTo>
                    <a:pt x="46057" y="178255"/>
                    <a:pt x="46431" y="178690"/>
                    <a:pt x="46942" y="180224"/>
                  </a:cubicBezTo>
                  <a:cubicBezTo>
                    <a:pt x="47576" y="182127"/>
                    <a:pt x="48211" y="184030"/>
                    <a:pt x="48845" y="185933"/>
                  </a:cubicBezTo>
                  <a:cubicBezTo>
                    <a:pt x="49018" y="186624"/>
                    <a:pt x="49613" y="187314"/>
                    <a:pt x="50286" y="187314"/>
                  </a:cubicBezTo>
                  <a:cubicBezTo>
                    <a:pt x="50438" y="187314"/>
                    <a:pt x="50593" y="187280"/>
                    <a:pt x="50748" y="187202"/>
                  </a:cubicBezTo>
                  <a:cubicBezTo>
                    <a:pt x="51594" y="186991"/>
                    <a:pt x="51594" y="186145"/>
                    <a:pt x="51594" y="185510"/>
                  </a:cubicBezTo>
                  <a:cubicBezTo>
                    <a:pt x="51171" y="183819"/>
                    <a:pt x="50748" y="181916"/>
                    <a:pt x="50325" y="180224"/>
                  </a:cubicBezTo>
                  <a:cubicBezTo>
                    <a:pt x="50114" y="179590"/>
                    <a:pt x="49691" y="178955"/>
                    <a:pt x="50114" y="178109"/>
                  </a:cubicBezTo>
                  <a:cubicBezTo>
                    <a:pt x="50226" y="178072"/>
                    <a:pt x="50332" y="178054"/>
                    <a:pt x="50431" y="178054"/>
                  </a:cubicBezTo>
                  <a:close/>
                  <a:moveTo>
                    <a:pt x="12631" y="0"/>
                  </a:moveTo>
                  <a:cubicBezTo>
                    <a:pt x="12447" y="0"/>
                    <a:pt x="12255" y="21"/>
                    <a:pt x="12053" y="66"/>
                  </a:cubicBezTo>
                  <a:cubicBezTo>
                    <a:pt x="10361" y="489"/>
                    <a:pt x="10150" y="1969"/>
                    <a:pt x="9515" y="3449"/>
                  </a:cubicBezTo>
                  <a:cubicBezTo>
                    <a:pt x="7612" y="10004"/>
                    <a:pt x="5075" y="16559"/>
                    <a:pt x="2326" y="23114"/>
                  </a:cubicBezTo>
                  <a:cubicBezTo>
                    <a:pt x="423" y="26921"/>
                    <a:pt x="0" y="31150"/>
                    <a:pt x="846" y="35379"/>
                  </a:cubicBezTo>
                  <a:cubicBezTo>
                    <a:pt x="6767" y="76612"/>
                    <a:pt x="12899" y="117845"/>
                    <a:pt x="19031" y="159290"/>
                  </a:cubicBezTo>
                  <a:cubicBezTo>
                    <a:pt x="19242" y="160770"/>
                    <a:pt x="19454" y="162039"/>
                    <a:pt x="19454" y="163519"/>
                  </a:cubicBezTo>
                  <a:cubicBezTo>
                    <a:pt x="19665" y="164577"/>
                    <a:pt x="19242" y="165422"/>
                    <a:pt x="18396" y="165845"/>
                  </a:cubicBezTo>
                  <a:cubicBezTo>
                    <a:pt x="17762" y="166057"/>
                    <a:pt x="17339" y="166268"/>
                    <a:pt x="16705" y="166480"/>
                  </a:cubicBezTo>
                  <a:cubicBezTo>
                    <a:pt x="13744" y="167960"/>
                    <a:pt x="13110" y="169440"/>
                    <a:pt x="14379" y="172612"/>
                  </a:cubicBezTo>
                  <a:cubicBezTo>
                    <a:pt x="14802" y="173669"/>
                    <a:pt x="15013" y="174726"/>
                    <a:pt x="15013" y="175784"/>
                  </a:cubicBezTo>
                  <a:cubicBezTo>
                    <a:pt x="14802" y="179378"/>
                    <a:pt x="15013" y="179801"/>
                    <a:pt x="18396" y="180858"/>
                  </a:cubicBezTo>
                  <a:cubicBezTo>
                    <a:pt x="20511" y="181281"/>
                    <a:pt x="21779" y="183396"/>
                    <a:pt x="21357" y="185299"/>
                  </a:cubicBezTo>
                  <a:cubicBezTo>
                    <a:pt x="21145" y="187202"/>
                    <a:pt x="21145" y="189105"/>
                    <a:pt x="21357" y="191008"/>
                  </a:cubicBezTo>
                  <a:cubicBezTo>
                    <a:pt x="21568" y="193334"/>
                    <a:pt x="21568" y="195660"/>
                    <a:pt x="21779" y="197986"/>
                  </a:cubicBezTo>
                  <a:cubicBezTo>
                    <a:pt x="22202" y="201158"/>
                    <a:pt x="24317" y="203695"/>
                    <a:pt x="27066" y="204541"/>
                  </a:cubicBezTo>
                  <a:cubicBezTo>
                    <a:pt x="28123" y="204964"/>
                    <a:pt x="29180" y="205387"/>
                    <a:pt x="30238" y="205598"/>
                  </a:cubicBezTo>
                  <a:cubicBezTo>
                    <a:pt x="32396" y="206030"/>
                    <a:pt x="34591" y="206246"/>
                    <a:pt x="36784" y="206246"/>
                  </a:cubicBezTo>
                  <a:cubicBezTo>
                    <a:pt x="42112" y="206246"/>
                    <a:pt x="47435" y="204973"/>
                    <a:pt x="52228" y="202427"/>
                  </a:cubicBezTo>
                  <a:cubicBezTo>
                    <a:pt x="57938" y="199678"/>
                    <a:pt x="59206" y="196294"/>
                    <a:pt x="57938" y="190162"/>
                  </a:cubicBezTo>
                  <a:cubicBezTo>
                    <a:pt x="57092" y="186779"/>
                    <a:pt x="56034" y="183607"/>
                    <a:pt x="54977" y="180224"/>
                  </a:cubicBezTo>
                  <a:cubicBezTo>
                    <a:pt x="54343" y="177475"/>
                    <a:pt x="54343" y="177475"/>
                    <a:pt x="56669" y="175784"/>
                  </a:cubicBezTo>
                  <a:cubicBezTo>
                    <a:pt x="58995" y="174726"/>
                    <a:pt x="60052" y="171977"/>
                    <a:pt x="58783" y="169651"/>
                  </a:cubicBezTo>
                  <a:cubicBezTo>
                    <a:pt x="58360" y="168594"/>
                    <a:pt x="58360" y="167325"/>
                    <a:pt x="58360" y="166057"/>
                  </a:cubicBezTo>
                  <a:cubicBezTo>
                    <a:pt x="58360" y="162673"/>
                    <a:pt x="57303" y="161616"/>
                    <a:pt x="54343" y="161193"/>
                  </a:cubicBezTo>
                  <a:cubicBezTo>
                    <a:pt x="51383" y="160770"/>
                    <a:pt x="50960" y="161405"/>
                    <a:pt x="50537" y="157176"/>
                  </a:cubicBezTo>
                  <a:cubicBezTo>
                    <a:pt x="50325" y="155695"/>
                    <a:pt x="50114" y="154215"/>
                    <a:pt x="49902" y="152735"/>
                  </a:cubicBezTo>
                  <a:lnTo>
                    <a:pt x="41656" y="93317"/>
                  </a:lnTo>
                  <a:lnTo>
                    <a:pt x="41867" y="93317"/>
                  </a:lnTo>
                  <a:cubicBezTo>
                    <a:pt x="38907" y="72172"/>
                    <a:pt x="35947" y="50815"/>
                    <a:pt x="33198" y="29881"/>
                  </a:cubicBezTo>
                  <a:cubicBezTo>
                    <a:pt x="32986" y="26709"/>
                    <a:pt x="31718" y="23749"/>
                    <a:pt x="29815" y="21211"/>
                  </a:cubicBezTo>
                  <a:cubicBezTo>
                    <a:pt x="24951" y="15291"/>
                    <a:pt x="20299" y="9158"/>
                    <a:pt x="15859" y="2815"/>
                  </a:cubicBezTo>
                  <a:cubicBezTo>
                    <a:pt x="15103" y="1492"/>
                    <a:pt x="14178" y="0"/>
                    <a:pt x="126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4306875" y="4995800"/>
              <a:ext cx="89900" cy="111050"/>
            </a:xfrm>
            <a:custGeom>
              <a:avLst/>
              <a:gdLst/>
              <a:ahLst/>
              <a:cxnLst/>
              <a:rect l="l" t="t" r="r" b="b"/>
              <a:pathLst>
                <a:path w="3596" h="4442" extrusionOk="0">
                  <a:moveTo>
                    <a:pt x="1692" y="1"/>
                  </a:moveTo>
                  <a:cubicBezTo>
                    <a:pt x="1058" y="1"/>
                    <a:pt x="847" y="424"/>
                    <a:pt x="635" y="847"/>
                  </a:cubicBezTo>
                  <a:cubicBezTo>
                    <a:pt x="1" y="2115"/>
                    <a:pt x="424" y="3595"/>
                    <a:pt x="1481" y="4441"/>
                  </a:cubicBezTo>
                  <a:lnTo>
                    <a:pt x="2327" y="4441"/>
                  </a:lnTo>
                  <a:cubicBezTo>
                    <a:pt x="2750" y="4230"/>
                    <a:pt x="2961" y="4018"/>
                    <a:pt x="3173" y="3807"/>
                  </a:cubicBezTo>
                  <a:cubicBezTo>
                    <a:pt x="3595" y="2750"/>
                    <a:pt x="3595" y="1481"/>
                    <a:pt x="2961" y="635"/>
                  </a:cubicBezTo>
                  <a:cubicBezTo>
                    <a:pt x="2750" y="212"/>
                    <a:pt x="2115" y="1"/>
                    <a:pt x="169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3704250" y="5085675"/>
              <a:ext cx="95175" cy="102550"/>
            </a:xfrm>
            <a:custGeom>
              <a:avLst/>
              <a:gdLst/>
              <a:ahLst/>
              <a:cxnLst/>
              <a:rect l="l" t="t" r="r" b="b"/>
              <a:pathLst>
                <a:path w="3807" h="4102" extrusionOk="0">
                  <a:moveTo>
                    <a:pt x="1904" y="0"/>
                  </a:moveTo>
                  <a:cubicBezTo>
                    <a:pt x="1481" y="212"/>
                    <a:pt x="1058" y="212"/>
                    <a:pt x="1058" y="212"/>
                  </a:cubicBezTo>
                  <a:cubicBezTo>
                    <a:pt x="1" y="1269"/>
                    <a:pt x="1" y="2749"/>
                    <a:pt x="1058" y="3595"/>
                  </a:cubicBezTo>
                  <a:cubicBezTo>
                    <a:pt x="1213" y="3905"/>
                    <a:pt x="1594" y="4101"/>
                    <a:pt x="1953" y="4101"/>
                  </a:cubicBezTo>
                  <a:cubicBezTo>
                    <a:pt x="2085" y="4101"/>
                    <a:pt x="2213" y="4075"/>
                    <a:pt x="2326" y="4018"/>
                  </a:cubicBezTo>
                  <a:cubicBezTo>
                    <a:pt x="3807" y="3595"/>
                    <a:pt x="3384" y="2115"/>
                    <a:pt x="3172" y="1481"/>
                  </a:cubicBezTo>
                  <a:cubicBezTo>
                    <a:pt x="3172" y="635"/>
                    <a:pt x="2749" y="0"/>
                    <a:pt x="190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3624950" y="4446025"/>
              <a:ext cx="697825" cy="157300"/>
            </a:xfrm>
            <a:custGeom>
              <a:avLst/>
              <a:gdLst/>
              <a:ahLst/>
              <a:cxnLst/>
              <a:rect l="l" t="t" r="r" b="b"/>
              <a:pathLst>
                <a:path w="27913" h="6292" extrusionOk="0">
                  <a:moveTo>
                    <a:pt x="25798" y="1"/>
                  </a:moveTo>
                  <a:cubicBezTo>
                    <a:pt x="24952" y="212"/>
                    <a:pt x="24106" y="424"/>
                    <a:pt x="23260" y="424"/>
                  </a:cubicBezTo>
                  <a:lnTo>
                    <a:pt x="13956" y="1692"/>
                  </a:lnTo>
                  <a:lnTo>
                    <a:pt x="13956" y="1904"/>
                  </a:lnTo>
                  <a:cubicBezTo>
                    <a:pt x="11631" y="2115"/>
                    <a:pt x="8882" y="2538"/>
                    <a:pt x="6979" y="2961"/>
                  </a:cubicBezTo>
                  <a:cubicBezTo>
                    <a:pt x="4864" y="3172"/>
                    <a:pt x="2961" y="3384"/>
                    <a:pt x="1058" y="3807"/>
                  </a:cubicBezTo>
                  <a:cubicBezTo>
                    <a:pt x="424" y="4018"/>
                    <a:pt x="1" y="4441"/>
                    <a:pt x="212" y="5076"/>
                  </a:cubicBezTo>
                  <a:cubicBezTo>
                    <a:pt x="212" y="5710"/>
                    <a:pt x="635" y="5921"/>
                    <a:pt x="1058" y="6133"/>
                  </a:cubicBezTo>
                  <a:cubicBezTo>
                    <a:pt x="1164" y="6239"/>
                    <a:pt x="1269" y="6291"/>
                    <a:pt x="1375" y="6291"/>
                  </a:cubicBezTo>
                  <a:cubicBezTo>
                    <a:pt x="1481" y="6291"/>
                    <a:pt x="1587" y="6239"/>
                    <a:pt x="1692" y="6133"/>
                  </a:cubicBezTo>
                  <a:cubicBezTo>
                    <a:pt x="5921" y="5921"/>
                    <a:pt x="10150" y="5710"/>
                    <a:pt x="14168" y="5287"/>
                  </a:cubicBezTo>
                  <a:cubicBezTo>
                    <a:pt x="14802" y="5287"/>
                    <a:pt x="15437" y="5287"/>
                    <a:pt x="15860" y="5076"/>
                  </a:cubicBezTo>
                  <a:cubicBezTo>
                    <a:pt x="18397" y="4018"/>
                    <a:pt x="21146" y="3384"/>
                    <a:pt x="23895" y="3172"/>
                  </a:cubicBezTo>
                  <a:cubicBezTo>
                    <a:pt x="24740" y="2961"/>
                    <a:pt x="25798" y="2961"/>
                    <a:pt x="26432" y="2750"/>
                  </a:cubicBezTo>
                  <a:cubicBezTo>
                    <a:pt x="27066" y="2538"/>
                    <a:pt x="27701" y="2115"/>
                    <a:pt x="27912" y="1269"/>
                  </a:cubicBezTo>
                  <a:cubicBezTo>
                    <a:pt x="27912" y="635"/>
                    <a:pt x="26643" y="1"/>
                    <a:pt x="257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713225" y="4499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590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Barlow SemiBold"/>
              <a:buAutoNum type="arabicPeriod"/>
              <a:defRPr sz="1200"/>
            </a:lvl1pPr>
            <a:lvl2pPr marL="914400" lvl="1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2pPr>
            <a:lvl3pPr marL="1371600" lvl="2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3pPr>
            <a:lvl4pPr marL="1828800" lvl="3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4pPr>
            <a:lvl5pPr marL="2286000" lvl="4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5pPr>
            <a:lvl6pPr marL="2743200" lvl="5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6pPr>
            <a:lvl7pPr marL="3200400" lvl="6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7pPr>
            <a:lvl8pPr marL="3657600" lvl="7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8pPr>
            <a:lvl9pPr marL="4114800" lvl="8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252972" y="257697"/>
            <a:ext cx="4611735" cy="4394045"/>
            <a:chOff x="252972" y="257697"/>
            <a:chExt cx="4611735" cy="4394045"/>
          </a:xfrm>
        </p:grpSpPr>
        <p:sp>
          <p:nvSpPr>
            <p:cNvPr id="144" name="Google Shape;144;p9"/>
            <p:cNvSpPr/>
            <p:nvPr/>
          </p:nvSpPr>
          <p:spPr>
            <a:xfrm>
              <a:off x="4202280" y="61370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765469" y="4168340"/>
              <a:ext cx="460257" cy="483402"/>
            </a:xfrm>
            <a:custGeom>
              <a:avLst/>
              <a:gdLst/>
              <a:ahLst/>
              <a:cxnLst/>
              <a:rect l="l" t="t" r="r" b="b"/>
              <a:pathLst>
                <a:path w="24997" h="26254" extrusionOk="0">
                  <a:moveTo>
                    <a:pt x="11213" y="0"/>
                  </a:moveTo>
                  <a:cubicBezTo>
                    <a:pt x="9812" y="234"/>
                    <a:pt x="8176" y="467"/>
                    <a:pt x="7008" y="935"/>
                  </a:cubicBezTo>
                  <a:cubicBezTo>
                    <a:pt x="3971" y="1869"/>
                    <a:pt x="0" y="6775"/>
                    <a:pt x="234" y="9578"/>
                  </a:cubicBezTo>
                  <a:cubicBezTo>
                    <a:pt x="234" y="12615"/>
                    <a:pt x="935" y="15652"/>
                    <a:pt x="2103" y="18456"/>
                  </a:cubicBezTo>
                  <a:cubicBezTo>
                    <a:pt x="3971" y="22193"/>
                    <a:pt x="7476" y="24997"/>
                    <a:pt x="11447" y="25931"/>
                  </a:cubicBezTo>
                  <a:cubicBezTo>
                    <a:pt x="12170" y="26148"/>
                    <a:pt x="12916" y="26253"/>
                    <a:pt x="13663" y="26253"/>
                  </a:cubicBezTo>
                  <a:cubicBezTo>
                    <a:pt x="15329" y="26253"/>
                    <a:pt x="17004" y="25731"/>
                    <a:pt x="18455" y="24763"/>
                  </a:cubicBezTo>
                  <a:cubicBezTo>
                    <a:pt x="20791" y="23595"/>
                    <a:pt x="22427" y="21726"/>
                    <a:pt x="23595" y="19390"/>
                  </a:cubicBezTo>
                  <a:cubicBezTo>
                    <a:pt x="24996" y="15652"/>
                    <a:pt x="24996" y="11681"/>
                    <a:pt x="23595" y="8177"/>
                  </a:cubicBezTo>
                  <a:cubicBezTo>
                    <a:pt x="22427" y="5607"/>
                    <a:pt x="21492" y="2804"/>
                    <a:pt x="18689" y="1869"/>
                  </a:cubicBezTo>
                  <a:cubicBezTo>
                    <a:pt x="16119" y="935"/>
                    <a:pt x="13783" y="701"/>
                    <a:pt x="1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52972" y="257697"/>
              <a:ext cx="250032" cy="317214"/>
            </a:xfrm>
            <a:custGeom>
              <a:avLst/>
              <a:gdLst/>
              <a:ahLst/>
              <a:cxnLst/>
              <a:rect l="l" t="t" r="r" b="b"/>
              <a:pathLst>
                <a:path w="24997" h="26254" extrusionOk="0">
                  <a:moveTo>
                    <a:pt x="11213" y="0"/>
                  </a:moveTo>
                  <a:cubicBezTo>
                    <a:pt x="9812" y="234"/>
                    <a:pt x="8176" y="467"/>
                    <a:pt x="7008" y="935"/>
                  </a:cubicBezTo>
                  <a:cubicBezTo>
                    <a:pt x="3971" y="1869"/>
                    <a:pt x="0" y="6775"/>
                    <a:pt x="234" y="9578"/>
                  </a:cubicBezTo>
                  <a:cubicBezTo>
                    <a:pt x="234" y="12615"/>
                    <a:pt x="935" y="15652"/>
                    <a:pt x="2103" y="18456"/>
                  </a:cubicBezTo>
                  <a:cubicBezTo>
                    <a:pt x="3971" y="22193"/>
                    <a:pt x="7476" y="24997"/>
                    <a:pt x="11447" y="25931"/>
                  </a:cubicBezTo>
                  <a:cubicBezTo>
                    <a:pt x="12170" y="26148"/>
                    <a:pt x="12916" y="26253"/>
                    <a:pt x="13663" y="26253"/>
                  </a:cubicBezTo>
                  <a:cubicBezTo>
                    <a:pt x="15329" y="26253"/>
                    <a:pt x="17004" y="25731"/>
                    <a:pt x="18455" y="24763"/>
                  </a:cubicBezTo>
                  <a:cubicBezTo>
                    <a:pt x="20791" y="23595"/>
                    <a:pt x="22427" y="21726"/>
                    <a:pt x="23595" y="19390"/>
                  </a:cubicBezTo>
                  <a:cubicBezTo>
                    <a:pt x="24996" y="15652"/>
                    <a:pt x="24996" y="11681"/>
                    <a:pt x="23595" y="8177"/>
                  </a:cubicBezTo>
                  <a:cubicBezTo>
                    <a:pt x="22427" y="5607"/>
                    <a:pt x="21492" y="2804"/>
                    <a:pt x="18689" y="1869"/>
                  </a:cubicBezTo>
                  <a:cubicBezTo>
                    <a:pt x="16119" y="935"/>
                    <a:pt x="13783" y="701"/>
                    <a:pt x="1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9"/>
          <p:cNvSpPr txBox="1">
            <a:spLocks noGrp="1"/>
          </p:cNvSpPr>
          <p:nvPr>
            <p:ph type="title"/>
          </p:nvPr>
        </p:nvSpPr>
        <p:spPr>
          <a:xfrm>
            <a:off x="713225" y="1503938"/>
            <a:ext cx="3170400" cy="11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8" name="Google Shape;148;p9"/>
          <p:cNvSpPr txBox="1">
            <a:spLocks noGrp="1"/>
          </p:cNvSpPr>
          <p:nvPr>
            <p:ph type="subTitle" idx="1"/>
          </p:nvPr>
        </p:nvSpPr>
        <p:spPr>
          <a:xfrm>
            <a:off x="713225" y="2734463"/>
            <a:ext cx="3170400" cy="9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8"/>
          <p:cNvGrpSpPr/>
          <p:nvPr/>
        </p:nvGrpSpPr>
        <p:grpSpPr>
          <a:xfrm>
            <a:off x="28025" y="69914"/>
            <a:ext cx="6667960" cy="4948790"/>
            <a:chOff x="28025" y="69914"/>
            <a:chExt cx="6667960" cy="4948790"/>
          </a:xfrm>
        </p:grpSpPr>
        <p:sp>
          <p:nvSpPr>
            <p:cNvPr id="97" name="Google Shape;97;p8"/>
            <p:cNvSpPr/>
            <p:nvPr/>
          </p:nvSpPr>
          <p:spPr>
            <a:xfrm>
              <a:off x="28025" y="3948127"/>
              <a:ext cx="919176" cy="1047252"/>
            </a:xfrm>
            <a:custGeom>
              <a:avLst/>
              <a:gdLst/>
              <a:ahLst/>
              <a:cxnLst/>
              <a:rect l="l" t="t" r="r" b="b"/>
              <a:pathLst>
                <a:path w="179966" h="205042" extrusionOk="0">
                  <a:moveTo>
                    <a:pt x="33091" y="0"/>
                  </a:moveTo>
                  <a:cubicBezTo>
                    <a:pt x="31520" y="0"/>
                    <a:pt x="29942" y="204"/>
                    <a:pt x="28400" y="620"/>
                  </a:cubicBezTo>
                  <a:cubicBezTo>
                    <a:pt x="23667" y="1803"/>
                    <a:pt x="19328" y="4071"/>
                    <a:pt x="15680" y="7227"/>
                  </a:cubicBezTo>
                  <a:cubicBezTo>
                    <a:pt x="9171" y="12650"/>
                    <a:pt x="4537" y="20046"/>
                    <a:pt x="2564" y="28330"/>
                  </a:cubicBezTo>
                  <a:cubicBezTo>
                    <a:pt x="789" y="35430"/>
                    <a:pt x="198" y="42924"/>
                    <a:pt x="691" y="50320"/>
                  </a:cubicBezTo>
                  <a:cubicBezTo>
                    <a:pt x="789" y="51208"/>
                    <a:pt x="691" y="52194"/>
                    <a:pt x="493" y="53180"/>
                  </a:cubicBezTo>
                  <a:cubicBezTo>
                    <a:pt x="99" y="54659"/>
                    <a:pt x="0" y="56237"/>
                    <a:pt x="198" y="57814"/>
                  </a:cubicBezTo>
                  <a:cubicBezTo>
                    <a:pt x="493" y="60083"/>
                    <a:pt x="789" y="62351"/>
                    <a:pt x="1282" y="64520"/>
                  </a:cubicBezTo>
                  <a:cubicBezTo>
                    <a:pt x="2268" y="69648"/>
                    <a:pt x="2959" y="74874"/>
                    <a:pt x="3353" y="80199"/>
                  </a:cubicBezTo>
                  <a:cubicBezTo>
                    <a:pt x="3945" y="86511"/>
                    <a:pt x="4832" y="92822"/>
                    <a:pt x="6114" y="99034"/>
                  </a:cubicBezTo>
                  <a:cubicBezTo>
                    <a:pt x="7100" y="104162"/>
                    <a:pt x="8481" y="109191"/>
                    <a:pt x="9960" y="114122"/>
                  </a:cubicBezTo>
                  <a:cubicBezTo>
                    <a:pt x="11834" y="121025"/>
                    <a:pt x="14102" y="127730"/>
                    <a:pt x="16764" y="134436"/>
                  </a:cubicBezTo>
                  <a:cubicBezTo>
                    <a:pt x="20709" y="143804"/>
                    <a:pt x="25738" y="152876"/>
                    <a:pt x="31753" y="161160"/>
                  </a:cubicBezTo>
                  <a:cubicBezTo>
                    <a:pt x="34613" y="165400"/>
                    <a:pt x="37670" y="169542"/>
                    <a:pt x="41023" y="173486"/>
                  </a:cubicBezTo>
                  <a:cubicBezTo>
                    <a:pt x="48813" y="182263"/>
                    <a:pt x="58082" y="189560"/>
                    <a:pt x="68535" y="194885"/>
                  </a:cubicBezTo>
                  <a:cubicBezTo>
                    <a:pt x="70705" y="196068"/>
                    <a:pt x="72874" y="196956"/>
                    <a:pt x="75142" y="197745"/>
                  </a:cubicBezTo>
                  <a:cubicBezTo>
                    <a:pt x="78199" y="198829"/>
                    <a:pt x="81256" y="199815"/>
                    <a:pt x="84214" y="200900"/>
                  </a:cubicBezTo>
                  <a:cubicBezTo>
                    <a:pt x="92498" y="203859"/>
                    <a:pt x="100978" y="205042"/>
                    <a:pt x="111333" y="205042"/>
                  </a:cubicBezTo>
                  <a:cubicBezTo>
                    <a:pt x="114883" y="204943"/>
                    <a:pt x="118433" y="204746"/>
                    <a:pt x="121983" y="204253"/>
                  </a:cubicBezTo>
                  <a:cubicBezTo>
                    <a:pt x="127110" y="203661"/>
                    <a:pt x="132041" y="202182"/>
                    <a:pt x="136676" y="200013"/>
                  </a:cubicBezTo>
                  <a:cubicBezTo>
                    <a:pt x="140620" y="198139"/>
                    <a:pt x="144269" y="195970"/>
                    <a:pt x="147819" y="193504"/>
                  </a:cubicBezTo>
                  <a:cubicBezTo>
                    <a:pt x="158765" y="185813"/>
                    <a:pt x="167442" y="175360"/>
                    <a:pt x="172965" y="163230"/>
                  </a:cubicBezTo>
                  <a:cubicBezTo>
                    <a:pt x="174641" y="159385"/>
                    <a:pt x="176022" y="155440"/>
                    <a:pt x="177106" y="151397"/>
                  </a:cubicBezTo>
                  <a:cubicBezTo>
                    <a:pt x="179177" y="144100"/>
                    <a:pt x="179966" y="136605"/>
                    <a:pt x="179374" y="129012"/>
                  </a:cubicBezTo>
                  <a:cubicBezTo>
                    <a:pt x="178783" y="122800"/>
                    <a:pt x="176810" y="116784"/>
                    <a:pt x="173753" y="111361"/>
                  </a:cubicBezTo>
                  <a:cubicBezTo>
                    <a:pt x="171091" y="106726"/>
                    <a:pt x="167147" y="102880"/>
                    <a:pt x="162413" y="100316"/>
                  </a:cubicBezTo>
                  <a:cubicBezTo>
                    <a:pt x="160441" y="99133"/>
                    <a:pt x="158272" y="98245"/>
                    <a:pt x="156102" y="97456"/>
                  </a:cubicBezTo>
                  <a:cubicBezTo>
                    <a:pt x="148706" y="94794"/>
                    <a:pt x="141212" y="92920"/>
                    <a:pt x="133520" y="91638"/>
                  </a:cubicBezTo>
                  <a:cubicBezTo>
                    <a:pt x="127406" y="90652"/>
                    <a:pt x="121292" y="89765"/>
                    <a:pt x="115277" y="88779"/>
                  </a:cubicBezTo>
                  <a:cubicBezTo>
                    <a:pt x="110346" y="88088"/>
                    <a:pt x="105514" y="86905"/>
                    <a:pt x="100880" y="85426"/>
                  </a:cubicBezTo>
                  <a:cubicBezTo>
                    <a:pt x="85694" y="80397"/>
                    <a:pt x="74057" y="71127"/>
                    <a:pt x="66662" y="56927"/>
                  </a:cubicBezTo>
                  <a:cubicBezTo>
                    <a:pt x="64591" y="52983"/>
                    <a:pt x="62816" y="49038"/>
                    <a:pt x="61435" y="44896"/>
                  </a:cubicBezTo>
                  <a:cubicBezTo>
                    <a:pt x="59759" y="39867"/>
                    <a:pt x="58477" y="34739"/>
                    <a:pt x="57294" y="29612"/>
                  </a:cubicBezTo>
                  <a:cubicBezTo>
                    <a:pt x="56307" y="25075"/>
                    <a:pt x="54927" y="20638"/>
                    <a:pt x="53152" y="16299"/>
                  </a:cubicBezTo>
                  <a:cubicBezTo>
                    <a:pt x="51574" y="12157"/>
                    <a:pt x="49109" y="8509"/>
                    <a:pt x="45953" y="5353"/>
                  </a:cubicBezTo>
                  <a:cubicBezTo>
                    <a:pt x="42543" y="1868"/>
                    <a:pt x="37850" y="0"/>
                    <a:pt x="330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8"/>
            <p:cNvSpPr/>
            <p:nvPr/>
          </p:nvSpPr>
          <p:spPr>
            <a:xfrm>
              <a:off x="5478155" y="4780934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8"/>
            <p:cNvSpPr/>
            <p:nvPr/>
          </p:nvSpPr>
          <p:spPr>
            <a:xfrm>
              <a:off x="6382862" y="4705009"/>
              <a:ext cx="313123" cy="313694"/>
            </a:xfrm>
            <a:custGeom>
              <a:avLst/>
              <a:gdLst/>
              <a:ahLst/>
              <a:cxnLst/>
              <a:rect l="l" t="t" r="r" b="b"/>
              <a:pathLst>
                <a:path w="17006" h="17037" extrusionOk="0">
                  <a:moveTo>
                    <a:pt x="8277" y="1"/>
                  </a:moveTo>
                  <a:cubicBezTo>
                    <a:pt x="5775" y="1"/>
                    <a:pt x="3383" y="942"/>
                    <a:pt x="1636" y="2689"/>
                  </a:cubicBezTo>
                  <a:cubicBezTo>
                    <a:pt x="1169" y="3156"/>
                    <a:pt x="935" y="3623"/>
                    <a:pt x="935" y="4324"/>
                  </a:cubicBezTo>
                  <a:cubicBezTo>
                    <a:pt x="1" y="8062"/>
                    <a:pt x="1636" y="12033"/>
                    <a:pt x="4906" y="14136"/>
                  </a:cubicBezTo>
                  <a:cubicBezTo>
                    <a:pt x="6074" y="14836"/>
                    <a:pt x="7476" y="15771"/>
                    <a:pt x="9111" y="16472"/>
                  </a:cubicBezTo>
                  <a:cubicBezTo>
                    <a:pt x="9889" y="16860"/>
                    <a:pt x="10686" y="17037"/>
                    <a:pt x="11460" y="17037"/>
                  </a:cubicBezTo>
                  <a:cubicBezTo>
                    <a:pt x="14406" y="17037"/>
                    <a:pt x="17006" y="14478"/>
                    <a:pt x="16821" y="11332"/>
                  </a:cubicBezTo>
                  <a:cubicBezTo>
                    <a:pt x="16821" y="8996"/>
                    <a:pt x="16120" y="6894"/>
                    <a:pt x="14952" y="4791"/>
                  </a:cubicBezTo>
                  <a:cubicBezTo>
                    <a:pt x="14017" y="2689"/>
                    <a:pt x="11915" y="1053"/>
                    <a:pt x="9812" y="119"/>
                  </a:cubicBezTo>
                  <a:cubicBezTo>
                    <a:pt x="9299" y="40"/>
                    <a:pt x="8785" y="1"/>
                    <a:pt x="8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8"/>
            <p:cNvSpPr/>
            <p:nvPr/>
          </p:nvSpPr>
          <p:spPr>
            <a:xfrm>
              <a:off x="5651897" y="4334644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8"/>
            <p:cNvSpPr/>
            <p:nvPr/>
          </p:nvSpPr>
          <p:spPr>
            <a:xfrm rot="-2442042">
              <a:off x="4419887" y="179671"/>
              <a:ext cx="754867" cy="1127615"/>
            </a:xfrm>
            <a:custGeom>
              <a:avLst/>
              <a:gdLst/>
              <a:ahLst/>
              <a:cxnLst/>
              <a:rect l="l" t="t" r="r" b="b"/>
              <a:pathLst>
                <a:path w="137983" h="206118" extrusionOk="0">
                  <a:moveTo>
                    <a:pt x="30305" y="0"/>
                  </a:moveTo>
                  <a:cubicBezTo>
                    <a:pt x="29889" y="0"/>
                    <a:pt x="29473" y="4"/>
                    <a:pt x="29056" y="12"/>
                  </a:cubicBezTo>
                  <a:cubicBezTo>
                    <a:pt x="26766" y="12"/>
                    <a:pt x="24476" y="441"/>
                    <a:pt x="22329" y="1014"/>
                  </a:cubicBezTo>
                  <a:cubicBezTo>
                    <a:pt x="15888" y="3018"/>
                    <a:pt x="10592" y="7312"/>
                    <a:pt x="7300" y="13037"/>
                  </a:cubicBezTo>
                  <a:cubicBezTo>
                    <a:pt x="4437" y="17904"/>
                    <a:pt x="2720" y="23486"/>
                    <a:pt x="2433" y="29212"/>
                  </a:cubicBezTo>
                  <a:cubicBezTo>
                    <a:pt x="1861" y="35653"/>
                    <a:pt x="2433" y="42237"/>
                    <a:pt x="3865" y="48678"/>
                  </a:cubicBezTo>
                  <a:cubicBezTo>
                    <a:pt x="5439" y="56694"/>
                    <a:pt x="7157" y="64709"/>
                    <a:pt x="8588" y="72725"/>
                  </a:cubicBezTo>
                  <a:cubicBezTo>
                    <a:pt x="10163" y="80740"/>
                    <a:pt x="10592" y="89042"/>
                    <a:pt x="9876" y="97344"/>
                  </a:cubicBezTo>
                  <a:cubicBezTo>
                    <a:pt x="9304" y="104358"/>
                    <a:pt x="8302" y="111371"/>
                    <a:pt x="6870" y="118242"/>
                  </a:cubicBezTo>
                  <a:cubicBezTo>
                    <a:pt x="5010" y="127402"/>
                    <a:pt x="3292" y="136563"/>
                    <a:pt x="1431" y="145724"/>
                  </a:cubicBezTo>
                  <a:cubicBezTo>
                    <a:pt x="429" y="151020"/>
                    <a:pt x="0" y="156316"/>
                    <a:pt x="0" y="161755"/>
                  </a:cubicBezTo>
                  <a:cubicBezTo>
                    <a:pt x="0" y="169484"/>
                    <a:pt x="2720" y="176927"/>
                    <a:pt x="7586" y="182796"/>
                  </a:cubicBezTo>
                  <a:cubicBezTo>
                    <a:pt x="13168" y="189952"/>
                    <a:pt x="20468" y="195392"/>
                    <a:pt x="28770" y="198970"/>
                  </a:cubicBezTo>
                  <a:cubicBezTo>
                    <a:pt x="40051" y="203650"/>
                    <a:pt x="52137" y="206117"/>
                    <a:pt x="64268" y="206117"/>
                  </a:cubicBezTo>
                  <a:cubicBezTo>
                    <a:pt x="66606" y="206117"/>
                    <a:pt x="68946" y="206025"/>
                    <a:pt x="71281" y="205840"/>
                  </a:cubicBezTo>
                  <a:cubicBezTo>
                    <a:pt x="82303" y="204839"/>
                    <a:pt x="93038" y="201546"/>
                    <a:pt x="102628" y="196250"/>
                  </a:cubicBezTo>
                  <a:cubicBezTo>
                    <a:pt x="110500" y="192100"/>
                    <a:pt x="117371" y="186088"/>
                    <a:pt x="122381" y="178788"/>
                  </a:cubicBezTo>
                  <a:cubicBezTo>
                    <a:pt x="132114" y="164761"/>
                    <a:pt x="137553" y="148300"/>
                    <a:pt x="137839" y="131267"/>
                  </a:cubicBezTo>
                  <a:lnTo>
                    <a:pt x="137839" y="119387"/>
                  </a:lnTo>
                  <a:cubicBezTo>
                    <a:pt x="137982" y="113661"/>
                    <a:pt x="137696" y="107793"/>
                    <a:pt x="137124" y="102211"/>
                  </a:cubicBezTo>
                  <a:cubicBezTo>
                    <a:pt x="135692" y="90330"/>
                    <a:pt x="132400" y="78880"/>
                    <a:pt x="127390" y="68144"/>
                  </a:cubicBezTo>
                  <a:cubicBezTo>
                    <a:pt x="120806" y="54547"/>
                    <a:pt x="112075" y="42237"/>
                    <a:pt x="101483" y="31645"/>
                  </a:cubicBezTo>
                  <a:cubicBezTo>
                    <a:pt x="96044" y="25919"/>
                    <a:pt x="89746" y="21053"/>
                    <a:pt x="83018" y="17045"/>
                  </a:cubicBezTo>
                  <a:cubicBezTo>
                    <a:pt x="72999" y="11177"/>
                    <a:pt x="62264" y="6596"/>
                    <a:pt x="51099" y="3161"/>
                  </a:cubicBezTo>
                  <a:cubicBezTo>
                    <a:pt x="44343" y="1134"/>
                    <a:pt x="37331" y="0"/>
                    <a:pt x="30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8"/>
            <p:cNvSpPr/>
            <p:nvPr/>
          </p:nvSpPr>
          <p:spPr>
            <a:xfrm>
              <a:off x="3631712" y="180384"/>
              <a:ext cx="313123" cy="313694"/>
            </a:xfrm>
            <a:custGeom>
              <a:avLst/>
              <a:gdLst/>
              <a:ahLst/>
              <a:cxnLst/>
              <a:rect l="l" t="t" r="r" b="b"/>
              <a:pathLst>
                <a:path w="17006" h="17037" extrusionOk="0">
                  <a:moveTo>
                    <a:pt x="8277" y="1"/>
                  </a:moveTo>
                  <a:cubicBezTo>
                    <a:pt x="5775" y="1"/>
                    <a:pt x="3383" y="942"/>
                    <a:pt x="1636" y="2689"/>
                  </a:cubicBezTo>
                  <a:cubicBezTo>
                    <a:pt x="1169" y="3156"/>
                    <a:pt x="935" y="3623"/>
                    <a:pt x="935" y="4324"/>
                  </a:cubicBezTo>
                  <a:cubicBezTo>
                    <a:pt x="1" y="8062"/>
                    <a:pt x="1636" y="12033"/>
                    <a:pt x="4906" y="14136"/>
                  </a:cubicBezTo>
                  <a:cubicBezTo>
                    <a:pt x="6074" y="14836"/>
                    <a:pt x="7476" y="15771"/>
                    <a:pt x="9111" y="16472"/>
                  </a:cubicBezTo>
                  <a:cubicBezTo>
                    <a:pt x="9889" y="16860"/>
                    <a:pt x="10686" y="17037"/>
                    <a:pt x="11460" y="17037"/>
                  </a:cubicBezTo>
                  <a:cubicBezTo>
                    <a:pt x="14406" y="17037"/>
                    <a:pt x="17006" y="14478"/>
                    <a:pt x="16821" y="11332"/>
                  </a:cubicBezTo>
                  <a:cubicBezTo>
                    <a:pt x="16821" y="8996"/>
                    <a:pt x="16120" y="6894"/>
                    <a:pt x="14952" y="4791"/>
                  </a:cubicBezTo>
                  <a:cubicBezTo>
                    <a:pt x="14017" y="2689"/>
                    <a:pt x="11915" y="1053"/>
                    <a:pt x="9812" y="119"/>
                  </a:cubicBezTo>
                  <a:cubicBezTo>
                    <a:pt x="9299" y="40"/>
                    <a:pt x="8785" y="1"/>
                    <a:pt x="8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257852" y="3958922"/>
            <a:ext cx="1223205" cy="1378898"/>
            <a:chOff x="1462300" y="238775"/>
            <a:chExt cx="4518675" cy="5093825"/>
          </a:xfrm>
        </p:grpSpPr>
        <p:sp>
          <p:nvSpPr>
            <p:cNvPr id="104" name="Google Shape;104;p8"/>
            <p:cNvSpPr/>
            <p:nvPr/>
          </p:nvSpPr>
          <p:spPr>
            <a:xfrm>
              <a:off x="3104100" y="2080550"/>
              <a:ext cx="910125" cy="865750"/>
            </a:xfrm>
            <a:custGeom>
              <a:avLst/>
              <a:gdLst/>
              <a:ahLst/>
              <a:cxnLst/>
              <a:rect l="l" t="t" r="r" b="b"/>
              <a:pathLst>
                <a:path w="36405" h="34630" extrusionOk="0">
                  <a:moveTo>
                    <a:pt x="11543" y="1"/>
                  </a:moveTo>
                  <a:lnTo>
                    <a:pt x="11543" y="1"/>
                  </a:lnTo>
                  <a:cubicBezTo>
                    <a:pt x="4085" y="3730"/>
                    <a:pt x="0" y="11721"/>
                    <a:pt x="1243" y="19890"/>
                  </a:cubicBezTo>
                  <a:cubicBezTo>
                    <a:pt x="2842" y="28059"/>
                    <a:pt x="9590" y="34097"/>
                    <a:pt x="17936" y="34630"/>
                  </a:cubicBezTo>
                  <a:cubicBezTo>
                    <a:pt x="26105" y="34630"/>
                    <a:pt x="33386" y="28947"/>
                    <a:pt x="35162" y="20778"/>
                  </a:cubicBezTo>
                  <a:cubicBezTo>
                    <a:pt x="36405" y="12609"/>
                    <a:pt x="31255" y="4618"/>
                    <a:pt x="23441" y="2309"/>
                  </a:cubicBezTo>
                  <a:cubicBezTo>
                    <a:pt x="22267" y="2054"/>
                    <a:pt x="21092" y="1931"/>
                    <a:pt x="19935" y="1931"/>
                  </a:cubicBezTo>
                  <a:cubicBezTo>
                    <a:pt x="14989" y="1931"/>
                    <a:pt x="10352" y="4179"/>
                    <a:pt x="7340" y="7976"/>
                  </a:cubicBezTo>
                  <a:lnTo>
                    <a:pt x="7340" y="7976"/>
                  </a:lnTo>
                  <a:lnTo>
                    <a:pt x="11543" y="1"/>
                  </a:lnTo>
                  <a:close/>
                </a:path>
              </a:pathLst>
            </a:custGeom>
            <a:solidFill>
              <a:srgbClr val="FFD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4156275" y="329900"/>
              <a:ext cx="816900" cy="661700"/>
            </a:xfrm>
            <a:custGeom>
              <a:avLst/>
              <a:gdLst/>
              <a:ahLst/>
              <a:cxnLst/>
              <a:rect l="l" t="t" r="r" b="b"/>
              <a:pathLst>
                <a:path w="32676" h="26468" extrusionOk="0">
                  <a:moveTo>
                    <a:pt x="21394" y="1"/>
                  </a:moveTo>
                  <a:cubicBezTo>
                    <a:pt x="19603" y="1"/>
                    <a:pt x="17818" y="371"/>
                    <a:pt x="16161" y="1124"/>
                  </a:cubicBezTo>
                  <a:cubicBezTo>
                    <a:pt x="12254" y="3077"/>
                    <a:pt x="8702" y="5563"/>
                    <a:pt x="5861" y="8938"/>
                  </a:cubicBezTo>
                  <a:lnTo>
                    <a:pt x="11721" y="769"/>
                  </a:lnTo>
                  <a:lnTo>
                    <a:pt x="11721" y="769"/>
                  </a:lnTo>
                  <a:cubicBezTo>
                    <a:pt x="5328" y="946"/>
                    <a:pt x="178" y="6096"/>
                    <a:pt x="1" y="12489"/>
                  </a:cubicBezTo>
                  <a:cubicBezTo>
                    <a:pt x="178" y="18882"/>
                    <a:pt x="4440" y="24210"/>
                    <a:pt x="10478" y="25986"/>
                  </a:cubicBezTo>
                  <a:cubicBezTo>
                    <a:pt x="11855" y="26310"/>
                    <a:pt x="13250" y="26467"/>
                    <a:pt x="14636" y="26467"/>
                  </a:cubicBezTo>
                  <a:cubicBezTo>
                    <a:pt x="19329" y="26467"/>
                    <a:pt x="23921" y="24659"/>
                    <a:pt x="27348" y="21368"/>
                  </a:cubicBezTo>
                  <a:cubicBezTo>
                    <a:pt x="30012" y="18882"/>
                    <a:pt x="31788" y="15508"/>
                    <a:pt x="32321" y="11956"/>
                  </a:cubicBezTo>
                  <a:cubicBezTo>
                    <a:pt x="32676" y="8227"/>
                    <a:pt x="31255" y="4498"/>
                    <a:pt x="28414" y="2012"/>
                  </a:cubicBezTo>
                  <a:cubicBezTo>
                    <a:pt x="26267" y="682"/>
                    <a:pt x="23825" y="1"/>
                    <a:pt x="21394" y="1"/>
                  </a:cubicBezTo>
                  <a:close/>
                </a:path>
              </a:pathLst>
            </a:custGeom>
            <a:solidFill>
              <a:srgbClr val="FFD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4924325" y="2733175"/>
              <a:ext cx="936775" cy="916675"/>
            </a:xfrm>
            <a:custGeom>
              <a:avLst/>
              <a:gdLst/>
              <a:ahLst/>
              <a:cxnLst/>
              <a:rect l="l" t="t" r="r" b="b"/>
              <a:pathLst>
                <a:path w="37471" h="36667" extrusionOk="0">
                  <a:moveTo>
                    <a:pt x="10833" y="1"/>
                  </a:moveTo>
                  <a:lnTo>
                    <a:pt x="10833" y="1"/>
                  </a:lnTo>
                  <a:cubicBezTo>
                    <a:pt x="9864" y="221"/>
                    <a:pt x="8938" y="550"/>
                    <a:pt x="8070" y="976"/>
                  </a:cubicBezTo>
                  <a:lnTo>
                    <a:pt x="8070" y="976"/>
                  </a:lnTo>
                  <a:lnTo>
                    <a:pt x="10833" y="1"/>
                  </a:lnTo>
                  <a:close/>
                  <a:moveTo>
                    <a:pt x="14628" y="457"/>
                  </a:moveTo>
                  <a:cubicBezTo>
                    <a:pt x="12383" y="457"/>
                    <a:pt x="10145" y="650"/>
                    <a:pt x="7931" y="1045"/>
                  </a:cubicBezTo>
                  <a:lnTo>
                    <a:pt x="7931" y="1045"/>
                  </a:lnTo>
                  <a:cubicBezTo>
                    <a:pt x="7977" y="1022"/>
                    <a:pt x="8024" y="999"/>
                    <a:pt x="8070" y="976"/>
                  </a:cubicBezTo>
                  <a:lnTo>
                    <a:pt x="8070" y="976"/>
                  </a:lnTo>
                  <a:lnTo>
                    <a:pt x="7814" y="1066"/>
                  </a:lnTo>
                  <a:cubicBezTo>
                    <a:pt x="7853" y="1059"/>
                    <a:pt x="7892" y="1052"/>
                    <a:pt x="7931" y="1045"/>
                  </a:cubicBezTo>
                  <a:lnTo>
                    <a:pt x="7931" y="1045"/>
                  </a:lnTo>
                  <a:cubicBezTo>
                    <a:pt x="5364" y="2342"/>
                    <a:pt x="3312" y="4481"/>
                    <a:pt x="2132" y="7104"/>
                  </a:cubicBezTo>
                  <a:cubicBezTo>
                    <a:pt x="711" y="10833"/>
                    <a:pt x="1" y="14740"/>
                    <a:pt x="178" y="18647"/>
                  </a:cubicBezTo>
                  <a:cubicBezTo>
                    <a:pt x="356" y="25395"/>
                    <a:pt x="2664" y="33031"/>
                    <a:pt x="8880" y="35695"/>
                  </a:cubicBezTo>
                  <a:cubicBezTo>
                    <a:pt x="10425" y="36371"/>
                    <a:pt x="12037" y="36667"/>
                    <a:pt x="13667" y="36667"/>
                  </a:cubicBezTo>
                  <a:cubicBezTo>
                    <a:pt x="18032" y="36667"/>
                    <a:pt x="22534" y="34552"/>
                    <a:pt x="26283" y="31966"/>
                  </a:cubicBezTo>
                  <a:cubicBezTo>
                    <a:pt x="31966" y="27881"/>
                    <a:pt x="37471" y="21844"/>
                    <a:pt x="36760" y="14740"/>
                  </a:cubicBezTo>
                  <a:cubicBezTo>
                    <a:pt x="36228" y="8880"/>
                    <a:pt x="31255" y="4085"/>
                    <a:pt x="25573" y="1954"/>
                  </a:cubicBezTo>
                  <a:cubicBezTo>
                    <a:pt x="21964" y="970"/>
                    <a:pt x="18288" y="457"/>
                    <a:pt x="14628" y="457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271150" y="3600725"/>
              <a:ext cx="877375" cy="692150"/>
            </a:xfrm>
            <a:custGeom>
              <a:avLst/>
              <a:gdLst/>
              <a:ahLst/>
              <a:cxnLst/>
              <a:rect l="l" t="t" r="r" b="b"/>
              <a:pathLst>
                <a:path w="35095" h="27686" extrusionOk="0">
                  <a:moveTo>
                    <a:pt x="19606" y="0"/>
                  </a:moveTo>
                  <a:cubicBezTo>
                    <a:pt x="17350" y="0"/>
                    <a:pt x="15046" y="319"/>
                    <a:pt x="12789" y="701"/>
                  </a:cubicBezTo>
                  <a:lnTo>
                    <a:pt x="12789" y="701"/>
                  </a:lnTo>
                  <a:cubicBezTo>
                    <a:pt x="12825" y="680"/>
                    <a:pt x="12860" y="659"/>
                    <a:pt x="12896" y="638"/>
                  </a:cubicBezTo>
                  <a:lnTo>
                    <a:pt x="12896" y="638"/>
                  </a:lnTo>
                  <a:lnTo>
                    <a:pt x="11120" y="993"/>
                  </a:lnTo>
                  <a:cubicBezTo>
                    <a:pt x="11673" y="895"/>
                    <a:pt x="12230" y="796"/>
                    <a:pt x="12789" y="701"/>
                  </a:cubicBezTo>
                  <a:lnTo>
                    <a:pt x="12789" y="701"/>
                  </a:lnTo>
                  <a:cubicBezTo>
                    <a:pt x="1" y="8330"/>
                    <a:pt x="5819" y="27685"/>
                    <a:pt x="20097" y="27685"/>
                  </a:cubicBezTo>
                  <a:cubicBezTo>
                    <a:pt x="20530" y="27685"/>
                    <a:pt x="20972" y="27667"/>
                    <a:pt x="21420" y="27631"/>
                  </a:cubicBezTo>
                  <a:cubicBezTo>
                    <a:pt x="27635" y="26921"/>
                    <a:pt x="32785" y="22303"/>
                    <a:pt x="34029" y="16088"/>
                  </a:cubicBezTo>
                  <a:cubicBezTo>
                    <a:pt x="35094" y="9872"/>
                    <a:pt x="31720" y="3835"/>
                    <a:pt x="26037" y="1171"/>
                  </a:cubicBezTo>
                  <a:cubicBezTo>
                    <a:pt x="24001" y="309"/>
                    <a:pt x="21827" y="0"/>
                    <a:pt x="1960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4031975" y="4399625"/>
              <a:ext cx="963400" cy="932975"/>
            </a:xfrm>
            <a:custGeom>
              <a:avLst/>
              <a:gdLst/>
              <a:ahLst/>
              <a:cxnLst/>
              <a:rect l="l" t="t" r="r" b="b"/>
              <a:pathLst>
                <a:path w="38536" h="37319" extrusionOk="0">
                  <a:moveTo>
                    <a:pt x="21526" y="0"/>
                  </a:moveTo>
                  <a:cubicBezTo>
                    <a:pt x="16678" y="0"/>
                    <a:pt x="11993" y="2114"/>
                    <a:pt x="8879" y="5975"/>
                  </a:cubicBezTo>
                  <a:lnTo>
                    <a:pt x="11628" y="5315"/>
                  </a:lnTo>
                  <a:lnTo>
                    <a:pt x="11628" y="5315"/>
                  </a:lnTo>
                  <a:cubicBezTo>
                    <a:pt x="5724" y="7072"/>
                    <a:pt x="1360" y="12056"/>
                    <a:pt x="711" y="18228"/>
                  </a:cubicBezTo>
                  <a:cubicBezTo>
                    <a:pt x="0" y="24976"/>
                    <a:pt x="3374" y="31369"/>
                    <a:pt x="9235" y="34921"/>
                  </a:cubicBezTo>
                  <a:cubicBezTo>
                    <a:pt x="12165" y="36519"/>
                    <a:pt x="15406" y="37319"/>
                    <a:pt x="18646" y="37319"/>
                  </a:cubicBezTo>
                  <a:cubicBezTo>
                    <a:pt x="21887" y="37319"/>
                    <a:pt x="25128" y="36519"/>
                    <a:pt x="28058" y="34921"/>
                  </a:cubicBezTo>
                  <a:cubicBezTo>
                    <a:pt x="34274" y="31369"/>
                    <a:pt x="38358" y="24976"/>
                    <a:pt x="38536" y="17873"/>
                  </a:cubicBezTo>
                  <a:cubicBezTo>
                    <a:pt x="38536" y="10592"/>
                    <a:pt x="34274" y="4021"/>
                    <a:pt x="27703" y="1180"/>
                  </a:cubicBezTo>
                  <a:cubicBezTo>
                    <a:pt x="25687" y="384"/>
                    <a:pt x="23592" y="0"/>
                    <a:pt x="21526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1585750" y="948450"/>
              <a:ext cx="803600" cy="743675"/>
            </a:xfrm>
            <a:custGeom>
              <a:avLst/>
              <a:gdLst/>
              <a:ahLst/>
              <a:cxnLst/>
              <a:rect l="l" t="t" r="r" b="b"/>
              <a:pathLst>
                <a:path w="32144" h="29747" extrusionOk="0">
                  <a:moveTo>
                    <a:pt x="15805" y="1"/>
                  </a:moveTo>
                  <a:cubicBezTo>
                    <a:pt x="9945" y="178"/>
                    <a:pt x="4618" y="3907"/>
                    <a:pt x="178" y="7637"/>
                  </a:cubicBezTo>
                  <a:lnTo>
                    <a:pt x="7104" y="3375"/>
                  </a:lnTo>
                  <a:lnTo>
                    <a:pt x="7104" y="3375"/>
                  </a:lnTo>
                  <a:cubicBezTo>
                    <a:pt x="1421" y="7992"/>
                    <a:pt x="1" y="15806"/>
                    <a:pt x="3375" y="22376"/>
                  </a:cubicBezTo>
                  <a:cubicBezTo>
                    <a:pt x="6229" y="26998"/>
                    <a:pt x="11268" y="29747"/>
                    <a:pt x="16581" y="29747"/>
                  </a:cubicBezTo>
                  <a:cubicBezTo>
                    <a:pt x="18210" y="29747"/>
                    <a:pt x="19864" y="29488"/>
                    <a:pt x="21488" y="28947"/>
                  </a:cubicBezTo>
                  <a:cubicBezTo>
                    <a:pt x="28236" y="26283"/>
                    <a:pt x="32143" y="19180"/>
                    <a:pt x="30900" y="12076"/>
                  </a:cubicBezTo>
                  <a:cubicBezTo>
                    <a:pt x="29302" y="4973"/>
                    <a:pt x="23086" y="1"/>
                    <a:pt x="1580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1462300" y="866650"/>
              <a:ext cx="4518675" cy="4455875"/>
            </a:xfrm>
            <a:custGeom>
              <a:avLst/>
              <a:gdLst/>
              <a:ahLst/>
              <a:cxnLst/>
              <a:rect l="l" t="t" r="r" b="b"/>
              <a:pathLst>
                <a:path w="180747" h="178235" extrusionOk="0">
                  <a:moveTo>
                    <a:pt x="19842" y="2863"/>
                  </a:moveTo>
                  <a:cubicBezTo>
                    <a:pt x="20309" y="2863"/>
                    <a:pt x="20787" y="2881"/>
                    <a:pt x="21276" y="2917"/>
                  </a:cubicBezTo>
                  <a:cubicBezTo>
                    <a:pt x="21589" y="2898"/>
                    <a:pt x="21900" y="2889"/>
                    <a:pt x="22210" y="2889"/>
                  </a:cubicBezTo>
                  <a:cubicBezTo>
                    <a:pt x="27717" y="2889"/>
                    <a:pt x="32812" y="5837"/>
                    <a:pt x="35838" y="10376"/>
                  </a:cubicBezTo>
                  <a:cubicBezTo>
                    <a:pt x="40100" y="15881"/>
                    <a:pt x="41343" y="23162"/>
                    <a:pt x="39035" y="29733"/>
                  </a:cubicBezTo>
                  <a:cubicBezTo>
                    <a:pt x="38679" y="30976"/>
                    <a:pt x="37792" y="31864"/>
                    <a:pt x="36726" y="32219"/>
                  </a:cubicBezTo>
                  <a:cubicBezTo>
                    <a:pt x="35128" y="32929"/>
                    <a:pt x="33707" y="33640"/>
                    <a:pt x="32286" y="34350"/>
                  </a:cubicBezTo>
                  <a:cubicBezTo>
                    <a:pt x="28826" y="36162"/>
                    <a:pt x="24908" y="37210"/>
                    <a:pt x="21098" y="37210"/>
                  </a:cubicBezTo>
                  <a:cubicBezTo>
                    <a:pt x="20801" y="37210"/>
                    <a:pt x="20506" y="37204"/>
                    <a:pt x="20211" y="37191"/>
                  </a:cubicBezTo>
                  <a:cubicBezTo>
                    <a:pt x="19960" y="37209"/>
                    <a:pt x="19708" y="37218"/>
                    <a:pt x="19458" y="37218"/>
                  </a:cubicBezTo>
                  <a:cubicBezTo>
                    <a:pt x="17226" y="37218"/>
                    <a:pt x="15023" y="36515"/>
                    <a:pt x="13107" y="35238"/>
                  </a:cubicBezTo>
                  <a:cubicBezTo>
                    <a:pt x="10621" y="33817"/>
                    <a:pt x="8490" y="31686"/>
                    <a:pt x="6714" y="29378"/>
                  </a:cubicBezTo>
                  <a:cubicBezTo>
                    <a:pt x="5649" y="27779"/>
                    <a:pt x="4761" y="25826"/>
                    <a:pt x="4583" y="23872"/>
                  </a:cubicBezTo>
                  <a:cubicBezTo>
                    <a:pt x="4051" y="19610"/>
                    <a:pt x="4939" y="15526"/>
                    <a:pt x="6714" y="11797"/>
                  </a:cubicBezTo>
                  <a:cubicBezTo>
                    <a:pt x="9360" y="6175"/>
                    <a:pt x="13545" y="2863"/>
                    <a:pt x="19842" y="2863"/>
                  </a:cubicBezTo>
                  <a:close/>
                  <a:moveTo>
                    <a:pt x="86114" y="46040"/>
                  </a:moveTo>
                  <a:cubicBezTo>
                    <a:pt x="87583" y="46040"/>
                    <a:pt x="89062" y="46168"/>
                    <a:pt x="90534" y="46426"/>
                  </a:cubicBezTo>
                  <a:cubicBezTo>
                    <a:pt x="95151" y="47314"/>
                    <a:pt x="99058" y="50155"/>
                    <a:pt x="101367" y="54239"/>
                  </a:cubicBezTo>
                  <a:cubicBezTo>
                    <a:pt x="102787" y="56903"/>
                    <a:pt x="103675" y="59922"/>
                    <a:pt x="104030" y="63119"/>
                  </a:cubicBezTo>
                  <a:cubicBezTo>
                    <a:pt x="104563" y="70044"/>
                    <a:pt x="100834" y="76615"/>
                    <a:pt x="94441" y="79634"/>
                  </a:cubicBezTo>
                  <a:cubicBezTo>
                    <a:pt x="93020" y="80344"/>
                    <a:pt x="91777" y="81055"/>
                    <a:pt x="90534" y="81765"/>
                  </a:cubicBezTo>
                  <a:cubicBezTo>
                    <a:pt x="87337" y="83203"/>
                    <a:pt x="84141" y="83923"/>
                    <a:pt x="80815" y="83923"/>
                  </a:cubicBezTo>
                  <a:cubicBezTo>
                    <a:pt x="80445" y="83923"/>
                    <a:pt x="80074" y="83914"/>
                    <a:pt x="79701" y="83896"/>
                  </a:cubicBezTo>
                  <a:lnTo>
                    <a:pt x="79524" y="83896"/>
                  </a:lnTo>
                  <a:cubicBezTo>
                    <a:pt x="79376" y="83901"/>
                    <a:pt x="79229" y="83903"/>
                    <a:pt x="79082" y="83903"/>
                  </a:cubicBezTo>
                  <a:cubicBezTo>
                    <a:pt x="73397" y="83903"/>
                    <a:pt x="68269" y="80570"/>
                    <a:pt x="65672" y="75550"/>
                  </a:cubicBezTo>
                  <a:cubicBezTo>
                    <a:pt x="64429" y="73419"/>
                    <a:pt x="63364" y="70932"/>
                    <a:pt x="62831" y="68446"/>
                  </a:cubicBezTo>
                  <a:cubicBezTo>
                    <a:pt x="62298" y="64894"/>
                    <a:pt x="62831" y="61165"/>
                    <a:pt x="64607" y="58146"/>
                  </a:cubicBezTo>
                  <a:cubicBezTo>
                    <a:pt x="65276" y="56807"/>
                    <a:pt x="65946" y="55467"/>
                    <a:pt x="67806" y="55467"/>
                  </a:cubicBezTo>
                  <a:cubicBezTo>
                    <a:pt x="67919" y="55467"/>
                    <a:pt x="68036" y="55472"/>
                    <a:pt x="68158" y="55482"/>
                  </a:cubicBezTo>
                  <a:cubicBezTo>
                    <a:pt x="68691" y="55482"/>
                    <a:pt x="69224" y="54950"/>
                    <a:pt x="69224" y="54417"/>
                  </a:cubicBezTo>
                  <a:cubicBezTo>
                    <a:pt x="69224" y="53174"/>
                    <a:pt x="69579" y="52286"/>
                    <a:pt x="70645" y="51576"/>
                  </a:cubicBezTo>
                  <a:cubicBezTo>
                    <a:pt x="75009" y="47915"/>
                    <a:pt x="80490" y="46040"/>
                    <a:pt x="86114" y="46040"/>
                  </a:cubicBezTo>
                  <a:close/>
                  <a:moveTo>
                    <a:pt x="154855" y="70443"/>
                  </a:moveTo>
                  <a:cubicBezTo>
                    <a:pt x="158488" y="70443"/>
                    <a:pt x="162047" y="71481"/>
                    <a:pt x="165297" y="73241"/>
                  </a:cubicBezTo>
                  <a:cubicBezTo>
                    <a:pt x="170091" y="76082"/>
                    <a:pt x="173998" y="80344"/>
                    <a:pt x="176307" y="85494"/>
                  </a:cubicBezTo>
                  <a:cubicBezTo>
                    <a:pt x="177372" y="87448"/>
                    <a:pt x="177728" y="89756"/>
                    <a:pt x="177728" y="92065"/>
                  </a:cubicBezTo>
                  <a:cubicBezTo>
                    <a:pt x="177195" y="100056"/>
                    <a:pt x="172045" y="107160"/>
                    <a:pt x="164409" y="109823"/>
                  </a:cubicBezTo>
                  <a:cubicBezTo>
                    <a:pt x="161999" y="110627"/>
                    <a:pt x="159532" y="111018"/>
                    <a:pt x="157096" y="111018"/>
                  </a:cubicBezTo>
                  <a:cubicBezTo>
                    <a:pt x="150918" y="111018"/>
                    <a:pt x="144943" y="108498"/>
                    <a:pt x="140613" y="103786"/>
                  </a:cubicBezTo>
                  <a:cubicBezTo>
                    <a:pt x="137949" y="100944"/>
                    <a:pt x="136351" y="97215"/>
                    <a:pt x="135995" y="93308"/>
                  </a:cubicBezTo>
                  <a:cubicBezTo>
                    <a:pt x="135285" y="87625"/>
                    <a:pt x="136883" y="81765"/>
                    <a:pt x="140613" y="77325"/>
                  </a:cubicBezTo>
                  <a:cubicBezTo>
                    <a:pt x="141500" y="76260"/>
                    <a:pt x="142388" y="75194"/>
                    <a:pt x="143987" y="75194"/>
                  </a:cubicBezTo>
                  <a:lnTo>
                    <a:pt x="143987" y="75372"/>
                  </a:lnTo>
                  <a:cubicBezTo>
                    <a:pt x="144164" y="75017"/>
                    <a:pt x="144519" y="74662"/>
                    <a:pt x="144875" y="74484"/>
                  </a:cubicBezTo>
                  <a:cubicBezTo>
                    <a:pt x="145940" y="73774"/>
                    <a:pt x="145585" y="72175"/>
                    <a:pt x="147006" y="71643"/>
                  </a:cubicBezTo>
                  <a:cubicBezTo>
                    <a:pt x="148426" y="71110"/>
                    <a:pt x="149847" y="70755"/>
                    <a:pt x="151445" y="70755"/>
                  </a:cubicBezTo>
                  <a:cubicBezTo>
                    <a:pt x="152584" y="70544"/>
                    <a:pt x="153723" y="70443"/>
                    <a:pt x="154855" y="70443"/>
                  </a:cubicBezTo>
                  <a:close/>
                  <a:moveTo>
                    <a:pt x="37792" y="116572"/>
                  </a:moveTo>
                  <a:lnTo>
                    <a:pt x="37969" y="117282"/>
                  </a:lnTo>
                  <a:lnTo>
                    <a:pt x="37614" y="117637"/>
                  </a:lnTo>
                  <a:cubicBezTo>
                    <a:pt x="37614" y="117282"/>
                    <a:pt x="37614" y="117104"/>
                    <a:pt x="37436" y="116749"/>
                  </a:cubicBezTo>
                  <a:cubicBezTo>
                    <a:pt x="37436" y="116749"/>
                    <a:pt x="37792" y="116572"/>
                    <a:pt x="37792" y="116572"/>
                  </a:cubicBezTo>
                  <a:close/>
                  <a:moveTo>
                    <a:pt x="51465" y="108048"/>
                  </a:moveTo>
                  <a:cubicBezTo>
                    <a:pt x="55727" y="108580"/>
                    <a:pt x="59989" y="109291"/>
                    <a:pt x="63364" y="112487"/>
                  </a:cubicBezTo>
                  <a:cubicBezTo>
                    <a:pt x="66560" y="115329"/>
                    <a:pt x="68514" y="119413"/>
                    <a:pt x="68691" y="123675"/>
                  </a:cubicBezTo>
                  <a:cubicBezTo>
                    <a:pt x="68869" y="125096"/>
                    <a:pt x="68691" y="126694"/>
                    <a:pt x="67981" y="128115"/>
                  </a:cubicBezTo>
                  <a:cubicBezTo>
                    <a:pt x="65183" y="135217"/>
                    <a:pt x="58537" y="139125"/>
                    <a:pt x="51758" y="139125"/>
                  </a:cubicBezTo>
                  <a:cubicBezTo>
                    <a:pt x="47351" y="139125"/>
                    <a:pt x="42888" y="137473"/>
                    <a:pt x="39390" y="133975"/>
                  </a:cubicBezTo>
                  <a:cubicBezTo>
                    <a:pt x="35483" y="130068"/>
                    <a:pt x="34595" y="124030"/>
                    <a:pt x="37081" y="119235"/>
                  </a:cubicBezTo>
                  <a:lnTo>
                    <a:pt x="37081" y="119235"/>
                  </a:lnTo>
                  <a:cubicBezTo>
                    <a:pt x="37081" y="121544"/>
                    <a:pt x="37081" y="123497"/>
                    <a:pt x="37081" y="125451"/>
                  </a:cubicBezTo>
                  <a:cubicBezTo>
                    <a:pt x="37081" y="127049"/>
                    <a:pt x="37614" y="128825"/>
                    <a:pt x="38502" y="130246"/>
                  </a:cubicBezTo>
                  <a:cubicBezTo>
                    <a:pt x="39160" y="131727"/>
                    <a:pt x="40582" y="132751"/>
                    <a:pt x="42201" y="132751"/>
                  </a:cubicBezTo>
                  <a:cubicBezTo>
                    <a:pt x="42328" y="132751"/>
                    <a:pt x="42457" y="132745"/>
                    <a:pt x="42586" y="132732"/>
                  </a:cubicBezTo>
                  <a:cubicBezTo>
                    <a:pt x="43119" y="132732"/>
                    <a:pt x="43474" y="132377"/>
                    <a:pt x="43474" y="132022"/>
                  </a:cubicBezTo>
                  <a:cubicBezTo>
                    <a:pt x="43652" y="131666"/>
                    <a:pt x="43474" y="131489"/>
                    <a:pt x="43474" y="131134"/>
                  </a:cubicBezTo>
                  <a:cubicBezTo>
                    <a:pt x="43297" y="130956"/>
                    <a:pt x="43297" y="130778"/>
                    <a:pt x="43119" y="130778"/>
                  </a:cubicBezTo>
                  <a:cubicBezTo>
                    <a:pt x="39923" y="129535"/>
                    <a:pt x="39745" y="126694"/>
                    <a:pt x="39745" y="123853"/>
                  </a:cubicBezTo>
                  <a:cubicBezTo>
                    <a:pt x="39390" y="118880"/>
                    <a:pt x="41876" y="114263"/>
                    <a:pt x="46138" y="111777"/>
                  </a:cubicBezTo>
                  <a:cubicBezTo>
                    <a:pt x="47559" y="110889"/>
                    <a:pt x="49867" y="110711"/>
                    <a:pt x="50222" y="108403"/>
                  </a:cubicBezTo>
                  <a:cubicBezTo>
                    <a:pt x="50400" y="108225"/>
                    <a:pt x="51110" y="108048"/>
                    <a:pt x="51465" y="108048"/>
                  </a:cubicBezTo>
                  <a:close/>
                  <a:moveTo>
                    <a:pt x="123920" y="140546"/>
                  </a:moveTo>
                  <a:cubicBezTo>
                    <a:pt x="126761" y="140546"/>
                    <a:pt x="129780" y="141789"/>
                    <a:pt x="131733" y="143920"/>
                  </a:cubicBezTo>
                  <a:cubicBezTo>
                    <a:pt x="134575" y="146583"/>
                    <a:pt x="136706" y="149958"/>
                    <a:pt x="137416" y="153864"/>
                  </a:cubicBezTo>
                  <a:cubicBezTo>
                    <a:pt x="138482" y="157416"/>
                    <a:pt x="137771" y="161323"/>
                    <a:pt x="135463" y="164342"/>
                  </a:cubicBezTo>
                  <a:cubicBezTo>
                    <a:pt x="132444" y="169314"/>
                    <a:pt x="127471" y="173044"/>
                    <a:pt x="121966" y="174819"/>
                  </a:cubicBezTo>
                  <a:cubicBezTo>
                    <a:pt x="120661" y="175109"/>
                    <a:pt x="119475" y="175399"/>
                    <a:pt x="118310" y="175399"/>
                  </a:cubicBezTo>
                  <a:cubicBezTo>
                    <a:pt x="118048" y="175399"/>
                    <a:pt x="117787" y="175385"/>
                    <a:pt x="117527" y="175352"/>
                  </a:cubicBezTo>
                  <a:cubicBezTo>
                    <a:pt x="108115" y="175352"/>
                    <a:pt x="101189" y="166651"/>
                    <a:pt x="103498" y="157594"/>
                  </a:cubicBezTo>
                  <a:cubicBezTo>
                    <a:pt x="104385" y="153509"/>
                    <a:pt x="106516" y="149780"/>
                    <a:pt x="109358" y="146761"/>
                  </a:cubicBezTo>
                  <a:cubicBezTo>
                    <a:pt x="110423" y="145163"/>
                    <a:pt x="112199" y="143920"/>
                    <a:pt x="114330" y="143742"/>
                  </a:cubicBezTo>
                  <a:cubicBezTo>
                    <a:pt x="114863" y="143742"/>
                    <a:pt x="115751" y="143565"/>
                    <a:pt x="115928" y="143209"/>
                  </a:cubicBezTo>
                  <a:cubicBezTo>
                    <a:pt x="117882" y="140190"/>
                    <a:pt x="121078" y="140723"/>
                    <a:pt x="123920" y="140546"/>
                  </a:cubicBezTo>
                  <a:close/>
                  <a:moveTo>
                    <a:pt x="20903" y="0"/>
                  </a:moveTo>
                  <a:cubicBezTo>
                    <a:pt x="20270" y="0"/>
                    <a:pt x="19625" y="25"/>
                    <a:pt x="18968" y="76"/>
                  </a:cubicBezTo>
                  <a:cubicBezTo>
                    <a:pt x="14883" y="254"/>
                    <a:pt x="10976" y="2029"/>
                    <a:pt x="8135" y="4871"/>
                  </a:cubicBezTo>
                  <a:cubicBezTo>
                    <a:pt x="4939" y="8423"/>
                    <a:pt x="2808" y="12862"/>
                    <a:pt x="2097" y="17657"/>
                  </a:cubicBezTo>
                  <a:cubicBezTo>
                    <a:pt x="0" y="29365"/>
                    <a:pt x="9080" y="40041"/>
                    <a:pt x="20877" y="40041"/>
                  </a:cubicBezTo>
                  <a:cubicBezTo>
                    <a:pt x="21068" y="40041"/>
                    <a:pt x="21261" y="40038"/>
                    <a:pt x="21454" y="40033"/>
                  </a:cubicBezTo>
                  <a:cubicBezTo>
                    <a:pt x="25893" y="40033"/>
                    <a:pt x="30333" y="38790"/>
                    <a:pt x="34240" y="36481"/>
                  </a:cubicBezTo>
                  <a:cubicBezTo>
                    <a:pt x="35055" y="35888"/>
                    <a:pt x="35994" y="35604"/>
                    <a:pt x="36928" y="35604"/>
                  </a:cubicBezTo>
                  <a:cubicBezTo>
                    <a:pt x="38231" y="35604"/>
                    <a:pt x="39524" y="36157"/>
                    <a:pt x="40455" y="37191"/>
                  </a:cubicBezTo>
                  <a:cubicBezTo>
                    <a:pt x="42586" y="38967"/>
                    <a:pt x="45072" y="40565"/>
                    <a:pt x="47559" y="42164"/>
                  </a:cubicBezTo>
                  <a:cubicBezTo>
                    <a:pt x="52531" y="45538"/>
                    <a:pt x="57326" y="48734"/>
                    <a:pt x="62298" y="51931"/>
                  </a:cubicBezTo>
                  <a:cubicBezTo>
                    <a:pt x="63008" y="52464"/>
                    <a:pt x="64074" y="52641"/>
                    <a:pt x="64074" y="54062"/>
                  </a:cubicBezTo>
                  <a:cubicBezTo>
                    <a:pt x="61410" y="57436"/>
                    <a:pt x="59812" y="61520"/>
                    <a:pt x="59634" y="65960"/>
                  </a:cubicBezTo>
                  <a:cubicBezTo>
                    <a:pt x="59279" y="68091"/>
                    <a:pt x="59812" y="70577"/>
                    <a:pt x="60877" y="72531"/>
                  </a:cubicBezTo>
                  <a:cubicBezTo>
                    <a:pt x="62476" y="75727"/>
                    <a:pt x="64429" y="78746"/>
                    <a:pt x="66738" y="81410"/>
                  </a:cubicBezTo>
                  <a:cubicBezTo>
                    <a:pt x="67803" y="82475"/>
                    <a:pt x="67803" y="84074"/>
                    <a:pt x="66915" y="85317"/>
                  </a:cubicBezTo>
                  <a:cubicBezTo>
                    <a:pt x="64074" y="90644"/>
                    <a:pt x="61588" y="95794"/>
                    <a:pt x="58569" y="101299"/>
                  </a:cubicBezTo>
                  <a:cubicBezTo>
                    <a:pt x="56729" y="104865"/>
                    <a:pt x="56527" y="105972"/>
                    <a:pt x="55070" y="105972"/>
                  </a:cubicBezTo>
                  <a:cubicBezTo>
                    <a:pt x="54277" y="105972"/>
                    <a:pt x="53113" y="105644"/>
                    <a:pt x="51110" y="105206"/>
                  </a:cubicBezTo>
                  <a:cubicBezTo>
                    <a:pt x="50221" y="104933"/>
                    <a:pt x="49332" y="104791"/>
                    <a:pt x="48453" y="104791"/>
                  </a:cubicBezTo>
                  <a:cubicBezTo>
                    <a:pt x="47050" y="104791"/>
                    <a:pt x="45672" y="105152"/>
                    <a:pt x="44362" y="105917"/>
                  </a:cubicBezTo>
                  <a:cubicBezTo>
                    <a:pt x="37259" y="109468"/>
                    <a:pt x="32642" y="116927"/>
                    <a:pt x="32819" y="124918"/>
                  </a:cubicBezTo>
                  <a:cubicBezTo>
                    <a:pt x="32819" y="128647"/>
                    <a:pt x="34240" y="132377"/>
                    <a:pt x="36726" y="135218"/>
                  </a:cubicBezTo>
                  <a:cubicBezTo>
                    <a:pt x="40643" y="139436"/>
                    <a:pt x="46094" y="141610"/>
                    <a:pt x="51568" y="141610"/>
                  </a:cubicBezTo>
                  <a:cubicBezTo>
                    <a:pt x="55773" y="141610"/>
                    <a:pt x="59992" y="140327"/>
                    <a:pt x="63541" y="137704"/>
                  </a:cubicBezTo>
                  <a:cubicBezTo>
                    <a:pt x="66205" y="135396"/>
                    <a:pt x="68336" y="132732"/>
                    <a:pt x="69934" y="129713"/>
                  </a:cubicBezTo>
                  <a:cubicBezTo>
                    <a:pt x="71000" y="127759"/>
                    <a:pt x="71532" y="125451"/>
                    <a:pt x="71355" y="123142"/>
                  </a:cubicBezTo>
                  <a:cubicBezTo>
                    <a:pt x="71000" y="117815"/>
                    <a:pt x="68336" y="112842"/>
                    <a:pt x="63896" y="109823"/>
                  </a:cubicBezTo>
                  <a:cubicBezTo>
                    <a:pt x="62831" y="109113"/>
                    <a:pt x="61765" y="108403"/>
                    <a:pt x="60522" y="107515"/>
                  </a:cubicBezTo>
                  <a:cubicBezTo>
                    <a:pt x="59279" y="106627"/>
                    <a:pt x="59102" y="106272"/>
                    <a:pt x="59812" y="104851"/>
                  </a:cubicBezTo>
                  <a:cubicBezTo>
                    <a:pt x="62831" y="98813"/>
                    <a:pt x="65850" y="92953"/>
                    <a:pt x="68869" y="87093"/>
                  </a:cubicBezTo>
                  <a:cubicBezTo>
                    <a:pt x="69758" y="85536"/>
                    <a:pt x="70091" y="84954"/>
                    <a:pt x="70868" y="84954"/>
                  </a:cubicBezTo>
                  <a:cubicBezTo>
                    <a:pt x="71333" y="84954"/>
                    <a:pt x="71957" y="85162"/>
                    <a:pt x="72953" y="85494"/>
                  </a:cubicBezTo>
                  <a:cubicBezTo>
                    <a:pt x="75389" y="86306"/>
                    <a:pt x="77940" y="86712"/>
                    <a:pt x="80508" y="86712"/>
                  </a:cubicBezTo>
                  <a:cubicBezTo>
                    <a:pt x="82434" y="86712"/>
                    <a:pt x="84369" y="86484"/>
                    <a:pt x="86272" y="86027"/>
                  </a:cubicBezTo>
                  <a:cubicBezTo>
                    <a:pt x="87337" y="85849"/>
                    <a:pt x="88580" y="85317"/>
                    <a:pt x="89824" y="84962"/>
                  </a:cubicBezTo>
                  <a:cubicBezTo>
                    <a:pt x="90521" y="84708"/>
                    <a:pt x="90991" y="84545"/>
                    <a:pt x="91349" y="84545"/>
                  </a:cubicBezTo>
                  <a:cubicBezTo>
                    <a:pt x="91994" y="84545"/>
                    <a:pt x="92271" y="85075"/>
                    <a:pt x="92843" y="86560"/>
                  </a:cubicBezTo>
                  <a:cubicBezTo>
                    <a:pt x="93908" y="89401"/>
                    <a:pt x="94796" y="92420"/>
                    <a:pt x="95861" y="95261"/>
                  </a:cubicBezTo>
                  <a:cubicBezTo>
                    <a:pt x="97815" y="101832"/>
                    <a:pt x="99591" y="108403"/>
                    <a:pt x="102077" y="114796"/>
                  </a:cubicBezTo>
                  <a:cubicBezTo>
                    <a:pt x="104918" y="122610"/>
                    <a:pt x="107937" y="130601"/>
                    <a:pt x="110956" y="138592"/>
                  </a:cubicBezTo>
                  <a:cubicBezTo>
                    <a:pt x="111666" y="140368"/>
                    <a:pt x="111666" y="141256"/>
                    <a:pt x="109891" y="142499"/>
                  </a:cubicBezTo>
                  <a:cubicBezTo>
                    <a:pt x="105629" y="146051"/>
                    <a:pt x="102432" y="150845"/>
                    <a:pt x="101011" y="156351"/>
                  </a:cubicBezTo>
                  <a:cubicBezTo>
                    <a:pt x="97713" y="167501"/>
                    <a:pt x="106498" y="178235"/>
                    <a:pt x="117417" y="178235"/>
                  </a:cubicBezTo>
                  <a:cubicBezTo>
                    <a:pt x="118845" y="178235"/>
                    <a:pt x="120310" y="178051"/>
                    <a:pt x="121789" y="177661"/>
                  </a:cubicBezTo>
                  <a:cubicBezTo>
                    <a:pt x="128714" y="175707"/>
                    <a:pt x="134752" y="171268"/>
                    <a:pt x="138304" y="164875"/>
                  </a:cubicBezTo>
                  <a:cubicBezTo>
                    <a:pt x="140435" y="161501"/>
                    <a:pt x="141145" y="157239"/>
                    <a:pt x="140080" y="153332"/>
                  </a:cubicBezTo>
                  <a:cubicBezTo>
                    <a:pt x="139369" y="149958"/>
                    <a:pt x="137771" y="146583"/>
                    <a:pt x="135463" y="143920"/>
                  </a:cubicBezTo>
                  <a:cubicBezTo>
                    <a:pt x="132059" y="140220"/>
                    <a:pt x="128162" y="137754"/>
                    <a:pt x="123258" y="137754"/>
                  </a:cubicBezTo>
                  <a:cubicBezTo>
                    <a:pt x="122277" y="137754"/>
                    <a:pt x="121256" y="137852"/>
                    <a:pt x="120190" y="138059"/>
                  </a:cubicBezTo>
                  <a:cubicBezTo>
                    <a:pt x="119125" y="138415"/>
                    <a:pt x="118059" y="138415"/>
                    <a:pt x="116994" y="138592"/>
                  </a:cubicBezTo>
                  <a:cubicBezTo>
                    <a:pt x="116372" y="138675"/>
                    <a:pt x="115876" y="138729"/>
                    <a:pt x="115467" y="138729"/>
                  </a:cubicBezTo>
                  <a:cubicBezTo>
                    <a:pt x="114126" y="138729"/>
                    <a:pt x="113726" y="138148"/>
                    <a:pt x="112909" y="136106"/>
                  </a:cubicBezTo>
                  <a:cubicBezTo>
                    <a:pt x="110778" y="130778"/>
                    <a:pt x="108825" y="125451"/>
                    <a:pt x="106872" y="120123"/>
                  </a:cubicBezTo>
                  <a:cubicBezTo>
                    <a:pt x="102432" y="108580"/>
                    <a:pt x="99413" y="96505"/>
                    <a:pt x="95151" y="84962"/>
                  </a:cubicBezTo>
                  <a:cubicBezTo>
                    <a:pt x="94618" y="83186"/>
                    <a:pt x="94618" y="83008"/>
                    <a:pt x="96394" y="81943"/>
                  </a:cubicBezTo>
                  <a:cubicBezTo>
                    <a:pt x="100123" y="79634"/>
                    <a:pt x="103142" y="76260"/>
                    <a:pt x="105096" y="72531"/>
                  </a:cubicBezTo>
                  <a:cubicBezTo>
                    <a:pt x="105796" y="71247"/>
                    <a:pt x="106036" y="70807"/>
                    <a:pt x="106722" y="70807"/>
                  </a:cubicBezTo>
                  <a:cubicBezTo>
                    <a:pt x="107081" y="70807"/>
                    <a:pt x="107561" y="70927"/>
                    <a:pt x="108292" y="71110"/>
                  </a:cubicBezTo>
                  <a:cubicBezTo>
                    <a:pt x="115396" y="73241"/>
                    <a:pt x="122321" y="75194"/>
                    <a:pt x="129247" y="77503"/>
                  </a:cubicBezTo>
                  <a:cubicBezTo>
                    <a:pt x="131201" y="78036"/>
                    <a:pt x="133154" y="78391"/>
                    <a:pt x="135107" y="78391"/>
                  </a:cubicBezTo>
                  <a:cubicBezTo>
                    <a:pt x="135352" y="78268"/>
                    <a:pt x="135598" y="78061"/>
                    <a:pt x="135843" y="78061"/>
                  </a:cubicBezTo>
                  <a:cubicBezTo>
                    <a:pt x="135953" y="78061"/>
                    <a:pt x="136063" y="78103"/>
                    <a:pt x="136173" y="78213"/>
                  </a:cubicBezTo>
                  <a:cubicBezTo>
                    <a:pt x="136351" y="78568"/>
                    <a:pt x="136173" y="78924"/>
                    <a:pt x="135818" y="79279"/>
                  </a:cubicBezTo>
                  <a:cubicBezTo>
                    <a:pt x="135285" y="80522"/>
                    <a:pt x="134752" y="81765"/>
                    <a:pt x="134397" y="83186"/>
                  </a:cubicBezTo>
                  <a:cubicBezTo>
                    <a:pt x="131911" y="89579"/>
                    <a:pt x="132621" y="96860"/>
                    <a:pt x="136351" y="102720"/>
                  </a:cubicBezTo>
                  <a:cubicBezTo>
                    <a:pt x="141175" y="109761"/>
                    <a:pt x="149159" y="113739"/>
                    <a:pt x="157420" y="113739"/>
                  </a:cubicBezTo>
                  <a:cubicBezTo>
                    <a:pt x="160410" y="113739"/>
                    <a:pt x="163436" y="113217"/>
                    <a:pt x="166362" y="112132"/>
                  </a:cubicBezTo>
                  <a:cubicBezTo>
                    <a:pt x="174886" y="108403"/>
                    <a:pt x="179326" y="101477"/>
                    <a:pt x="180569" y="92598"/>
                  </a:cubicBezTo>
                  <a:cubicBezTo>
                    <a:pt x="180746" y="90289"/>
                    <a:pt x="180391" y="88158"/>
                    <a:pt x="179503" y="86027"/>
                  </a:cubicBezTo>
                  <a:cubicBezTo>
                    <a:pt x="175627" y="74862"/>
                    <a:pt x="165114" y="67623"/>
                    <a:pt x="153642" y="67623"/>
                  </a:cubicBezTo>
                  <a:cubicBezTo>
                    <a:pt x="151977" y="67623"/>
                    <a:pt x="150292" y="67776"/>
                    <a:pt x="148604" y="68091"/>
                  </a:cubicBezTo>
                  <a:cubicBezTo>
                    <a:pt x="145585" y="68801"/>
                    <a:pt x="142566" y="69512"/>
                    <a:pt x="141145" y="72708"/>
                  </a:cubicBezTo>
                  <a:cubicBezTo>
                    <a:pt x="140613" y="73419"/>
                    <a:pt x="140080" y="73951"/>
                    <a:pt x="139369" y="74306"/>
                  </a:cubicBezTo>
                  <a:cubicBezTo>
                    <a:pt x="137620" y="75123"/>
                    <a:pt x="135717" y="75556"/>
                    <a:pt x="133812" y="75556"/>
                  </a:cubicBezTo>
                  <a:cubicBezTo>
                    <a:pt x="132816" y="75556"/>
                    <a:pt x="131820" y="75438"/>
                    <a:pt x="130845" y="75194"/>
                  </a:cubicBezTo>
                  <a:cubicBezTo>
                    <a:pt x="123742" y="73063"/>
                    <a:pt x="116461" y="70755"/>
                    <a:pt x="109180" y="68624"/>
                  </a:cubicBezTo>
                  <a:cubicBezTo>
                    <a:pt x="106872" y="67913"/>
                    <a:pt x="106872" y="67913"/>
                    <a:pt x="106872" y="65427"/>
                  </a:cubicBezTo>
                  <a:cubicBezTo>
                    <a:pt x="106872" y="59922"/>
                    <a:pt x="105096" y="54595"/>
                    <a:pt x="101722" y="50333"/>
                  </a:cubicBezTo>
                  <a:cubicBezTo>
                    <a:pt x="99946" y="48912"/>
                    <a:pt x="99591" y="46603"/>
                    <a:pt x="100834" y="44650"/>
                  </a:cubicBezTo>
                  <a:cubicBezTo>
                    <a:pt x="101722" y="42696"/>
                    <a:pt x="102610" y="40388"/>
                    <a:pt x="103498" y="38434"/>
                  </a:cubicBezTo>
                  <a:cubicBezTo>
                    <a:pt x="105273" y="34705"/>
                    <a:pt x="107227" y="31153"/>
                    <a:pt x="109003" y="27602"/>
                  </a:cubicBezTo>
                  <a:cubicBezTo>
                    <a:pt x="111844" y="22452"/>
                    <a:pt x="114508" y="17302"/>
                    <a:pt x="117349" y="12152"/>
                  </a:cubicBezTo>
                  <a:cubicBezTo>
                    <a:pt x="117704" y="11441"/>
                    <a:pt x="117527" y="10554"/>
                    <a:pt x="116816" y="10198"/>
                  </a:cubicBezTo>
                  <a:cubicBezTo>
                    <a:pt x="116668" y="10099"/>
                    <a:pt x="116505" y="10055"/>
                    <a:pt x="116340" y="10055"/>
                  </a:cubicBezTo>
                  <a:cubicBezTo>
                    <a:pt x="115915" y="10055"/>
                    <a:pt x="115474" y="10347"/>
                    <a:pt x="115218" y="10731"/>
                  </a:cubicBezTo>
                  <a:cubicBezTo>
                    <a:pt x="114508" y="11619"/>
                    <a:pt x="113975" y="12507"/>
                    <a:pt x="113442" y="13395"/>
                  </a:cubicBezTo>
                  <a:cubicBezTo>
                    <a:pt x="110778" y="18367"/>
                    <a:pt x="108292" y="23340"/>
                    <a:pt x="105629" y="28134"/>
                  </a:cubicBezTo>
                  <a:cubicBezTo>
                    <a:pt x="102787" y="33107"/>
                    <a:pt x="100301" y="38434"/>
                    <a:pt x="98348" y="43762"/>
                  </a:cubicBezTo>
                  <a:cubicBezTo>
                    <a:pt x="97992" y="44472"/>
                    <a:pt x="97637" y="45005"/>
                    <a:pt x="97282" y="45715"/>
                  </a:cubicBezTo>
                  <a:cubicBezTo>
                    <a:pt x="96749" y="45715"/>
                    <a:pt x="96217" y="45538"/>
                    <a:pt x="95684" y="45360"/>
                  </a:cubicBezTo>
                  <a:cubicBezTo>
                    <a:pt x="92403" y="43887"/>
                    <a:pt x="89197" y="43222"/>
                    <a:pt x="86058" y="43222"/>
                  </a:cubicBezTo>
                  <a:cubicBezTo>
                    <a:pt x="80872" y="43222"/>
                    <a:pt x="75867" y="45037"/>
                    <a:pt x="71000" y="48024"/>
                  </a:cubicBezTo>
                  <a:cubicBezTo>
                    <a:pt x="69934" y="48734"/>
                    <a:pt x="68691" y="49445"/>
                    <a:pt x="67626" y="50333"/>
                  </a:cubicBezTo>
                  <a:cubicBezTo>
                    <a:pt x="67245" y="50713"/>
                    <a:pt x="66762" y="50890"/>
                    <a:pt x="66287" y="50890"/>
                  </a:cubicBezTo>
                  <a:cubicBezTo>
                    <a:pt x="65875" y="50890"/>
                    <a:pt x="65469" y="50757"/>
                    <a:pt x="65139" y="50510"/>
                  </a:cubicBezTo>
                  <a:cubicBezTo>
                    <a:pt x="64252" y="49800"/>
                    <a:pt x="63364" y="49267"/>
                    <a:pt x="62298" y="48557"/>
                  </a:cubicBezTo>
                  <a:cubicBezTo>
                    <a:pt x="58036" y="45715"/>
                    <a:pt x="53596" y="42874"/>
                    <a:pt x="49157" y="40033"/>
                  </a:cubicBezTo>
                  <a:cubicBezTo>
                    <a:pt x="47381" y="38790"/>
                    <a:pt x="45605" y="37546"/>
                    <a:pt x="43829" y="36303"/>
                  </a:cubicBezTo>
                  <a:cubicBezTo>
                    <a:pt x="42764" y="35593"/>
                    <a:pt x="41343" y="34883"/>
                    <a:pt x="40988" y="33462"/>
                  </a:cubicBezTo>
                  <a:cubicBezTo>
                    <a:pt x="40455" y="32219"/>
                    <a:pt x="41521" y="31153"/>
                    <a:pt x="41876" y="30088"/>
                  </a:cubicBezTo>
                  <a:cubicBezTo>
                    <a:pt x="45985" y="17932"/>
                    <a:pt x="37880" y="0"/>
                    <a:pt x="209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4085250" y="238775"/>
              <a:ext cx="945650" cy="869525"/>
            </a:xfrm>
            <a:custGeom>
              <a:avLst/>
              <a:gdLst/>
              <a:ahLst/>
              <a:cxnLst/>
              <a:rect l="l" t="t" r="r" b="b"/>
              <a:pathLst>
                <a:path w="37826" h="34781" extrusionOk="0">
                  <a:moveTo>
                    <a:pt x="20915" y="2812"/>
                  </a:moveTo>
                  <a:cubicBezTo>
                    <a:pt x="23974" y="2812"/>
                    <a:pt x="26887" y="4191"/>
                    <a:pt x="28946" y="6545"/>
                  </a:cubicBezTo>
                  <a:cubicBezTo>
                    <a:pt x="33208" y="10984"/>
                    <a:pt x="34807" y="17377"/>
                    <a:pt x="33386" y="23238"/>
                  </a:cubicBezTo>
                  <a:cubicBezTo>
                    <a:pt x="32498" y="28210"/>
                    <a:pt x="28769" y="30696"/>
                    <a:pt x="24152" y="31762"/>
                  </a:cubicBezTo>
                  <a:cubicBezTo>
                    <a:pt x="23264" y="31939"/>
                    <a:pt x="22376" y="31939"/>
                    <a:pt x="21488" y="31939"/>
                  </a:cubicBezTo>
                  <a:cubicBezTo>
                    <a:pt x="17581" y="31762"/>
                    <a:pt x="13852" y="30519"/>
                    <a:pt x="10655" y="28210"/>
                  </a:cubicBezTo>
                  <a:cubicBezTo>
                    <a:pt x="7814" y="25724"/>
                    <a:pt x="6216" y="21995"/>
                    <a:pt x="6216" y="18088"/>
                  </a:cubicBezTo>
                  <a:cubicBezTo>
                    <a:pt x="6216" y="16667"/>
                    <a:pt x="6216" y="15246"/>
                    <a:pt x="6393" y="13826"/>
                  </a:cubicBezTo>
                  <a:cubicBezTo>
                    <a:pt x="6748" y="10452"/>
                    <a:pt x="8702" y="7433"/>
                    <a:pt x="11721" y="5657"/>
                  </a:cubicBezTo>
                  <a:cubicBezTo>
                    <a:pt x="13852" y="4236"/>
                    <a:pt x="16338" y="3348"/>
                    <a:pt x="19002" y="2993"/>
                  </a:cubicBezTo>
                  <a:cubicBezTo>
                    <a:pt x="19642" y="2871"/>
                    <a:pt x="20281" y="2812"/>
                    <a:pt x="20915" y="2812"/>
                  </a:cubicBezTo>
                  <a:close/>
                  <a:moveTo>
                    <a:pt x="20934" y="1"/>
                  </a:moveTo>
                  <a:cubicBezTo>
                    <a:pt x="20289" y="1"/>
                    <a:pt x="19642" y="50"/>
                    <a:pt x="19002" y="152"/>
                  </a:cubicBezTo>
                  <a:cubicBezTo>
                    <a:pt x="15095" y="507"/>
                    <a:pt x="11366" y="2283"/>
                    <a:pt x="8347" y="4769"/>
                  </a:cubicBezTo>
                  <a:cubicBezTo>
                    <a:pt x="7104" y="5834"/>
                    <a:pt x="6038" y="7077"/>
                    <a:pt x="5328" y="8320"/>
                  </a:cubicBezTo>
                  <a:cubicBezTo>
                    <a:pt x="0" y="18976"/>
                    <a:pt x="5505" y="34070"/>
                    <a:pt x="21133" y="34781"/>
                  </a:cubicBezTo>
                  <a:cubicBezTo>
                    <a:pt x="22198" y="34781"/>
                    <a:pt x="23441" y="34603"/>
                    <a:pt x="24507" y="34425"/>
                  </a:cubicBezTo>
                  <a:cubicBezTo>
                    <a:pt x="30012" y="33005"/>
                    <a:pt x="34096" y="30341"/>
                    <a:pt x="35872" y="24658"/>
                  </a:cubicBezTo>
                  <a:cubicBezTo>
                    <a:pt x="37826" y="16489"/>
                    <a:pt x="34984" y="7965"/>
                    <a:pt x="28591" y="2638"/>
                  </a:cubicBezTo>
                  <a:cubicBezTo>
                    <a:pt x="26433" y="911"/>
                    <a:pt x="23692" y="1"/>
                    <a:pt x="2093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4906575" y="2750925"/>
              <a:ext cx="230875" cy="707050"/>
            </a:xfrm>
            <a:custGeom>
              <a:avLst/>
              <a:gdLst/>
              <a:ahLst/>
              <a:cxnLst/>
              <a:rect l="l" t="t" r="r" b="b"/>
              <a:pathLst>
                <a:path w="9235" h="28282" extrusionOk="0">
                  <a:moveTo>
                    <a:pt x="6038" y="1"/>
                  </a:moveTo>
                  <a:cubicBezTo>
                    <a:pt x="6094" y="1"/>
                    <a:pt x="6155" y="5"/>
                    <a:pt x="6219" y="13"/>
                  </a:cubicBezTo>
                  <a:lnTo>
                    <a:pt x="6219" y="13"/>
                  </a:lnTo>
                  <a:cubicBezTo>
                    <a:pt x="6218" y="9"/>
                    <a:pt x="6217" y="5"/>
                    <a:pt x="6216" y="1"/>
                  </a:cubicBezTo>
                  <a:close/>
                  <a:moveTo>
                    <a:pt x="6219" y="13"/>
                  </a:moveTo>
                  <a:lnTo>
                    <a:pt x="6219" y="13"/>
                  </a:lnTo>
                  <a:cubicBezTo>
                    <a:pt x="6389" y="715"/>
                    <a:pt x="6036" y="1069"/>
                    <a:pt x="5683" y="1599"/>
                  </a:cubicBezTo>
                  <a:cubicBezTo>
                    <a:pt x="3019" y="4796"/>
                    <a:pt x="1421" y="8703"/>
                    <a:pt x="1066" y="12787"/>
                  </a:cubicBezTo>
                  <a:cubicBezTo>
                    <a:pt x="0" y="19003"/>
                    <a:pt x="3197" y="23620"/>
                    <a:pt x="7281" y="27882"/>
                  </a:cubicBezTo>
                  <a:cubicBezTo>
                    <a:pt x="7459" y="28148"/>
                    <a:pt x="7770" y="28281"/>
                    <a:pt x="8080" y="28281"/>
                  </a:cubicBezTo>
                  <a:cubicBezTo>
                    <a:pt x="8391" y="28281"/>
                    <a:pt x="8702" y="28148"/>
                    <a:pt x="8879" y="27882"/>
                  </a:cubicBezTo>
                  <a:cubicBezTo>
                    <a:pt x="9057" y="27527"/>
                    <a:pt x="9235" y="26994"/>
                    <a:pt x="9057" y="26639"/>
                  </a:cubicBezTo>
                  <a:cubicBezTo>
                    <a:pt x="7814" y="24863"/>
                    <a:pt x="6571" y="23087"/>
                    <a:pt x="5328" y="21134"/>
                  </a:cubicBezTo>
                  <a:cubicBezTo>
                    <a:pt x="3552" y="18470"/>
                    <a:pt x="3019" y="15096"/>
                    <a:pt x="3907" y="11899"/>
                  </a:cubicBezTo>
                  <a:cubicBezTo>
                    <a:pt x="4440" y="8347"/>
                    <a:pt x="5860" y="5151"/>
                    <a:pt x="8347" y="2487"/>
                  </a:cubicBezTo>
                  <a:cubicBezTo>
                    <a:pt x="9057" y="1777"/>
                    <a:pt x="9057" y="534"/>
                    <a:pt x="7281" y="179"/>
                  </a:cubicBezTo>
                  <a:cubicBezTo>
                    <a:pt x="6982" y="179"/>
                    <a:pt x="6557" y="53"/>
                    <a:pt x="6219" y="13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5248425" y="3446825"/>
              <a:ext cx="226425" cy="89950"/>
            </a:xfrm>
            <a:custGeom>
              <a:avLst/>
              <a:gdLst/>
              <a:ahLst/>
              <a:cxnLst/>
              <a:rect l="l" t="t" r="r" b="b"/>
              <a:pathLst>
                <a:path w="9057" h="3598" extrusionOk="0">
                  <a:moveTo>
                    <a:pt x="1426" y="1"/>
                  </a:moveTo>
                  <a:cubicBezTo>
                    <a:pt x="888" y="1"/>
                    <a:pt x="472" y="345"/>
                    <a:pt x="178" y="934"/>
                  </a:cubicBezTo>
                  <a:cubicBezTo>
                    <a:pt x="0" y="1466"/>
                    <a:pt x="178" y="2177"/>
                    <a:pt x="888" y="2354"/>
                  </a:cubicBezTo>
                  <a:cubicBezTo>
                    <a:pt x="2486" y="3065"/>
                    <a:pt x="4262" y="3420"/>
                    <a:pt x="6216" y="3597"/>
                  </a:cubicBezTo>
                  <a:cubicBezTo>
                    <a:pt x="6926" y="3420"/>
                    <a:pt x="7636" y="3242"/>
                    <a:pt x="8347" y="2532"/>
                  </a:cubicBezTo>
                  <a:cubicBezTo>
                    <a:pt x="8879" y="2354"/>
                    <a:pt x="9057" y="1644"/>
                    <a:pt x="8879" y="934"/>
                  </a:cubicBezTo>
                  <a:cubicBezTo>
                    <a:pt x="8733" y="495"/>
                    <a:pt x="8347" y="177"/>
                    <a:pt x="7818" y="177"/>
                  </a:cubicBezTo>
                  <a:cubicBezTo>
                    <a:pt x="7705" y="177"/>
                    <a:pt x="7585" y="192"/>
                    <a:pt x="7459" y="223"/>
                  </a:cubicBezTo>
                  <a:cubicBezTo>
                    <a:pt x="6748" y="490"/>
                    <a:pt x="5994" y="623"/>
                    <a:pt x="5239" y="623"/>
                  </a:cubicBezTo>
                  <a:cubicBezTo>
                    <a:pt x="4484" y="623"/>
                    <a:pt x="3729" y="490"/>
                    <a:pt x="3019" y="223"/>
                  </a:cubicBezTo>
                  <a:cubicBezTo>
                    <a:pt x="2664" y="223"/>
                    <a:pt x="2131" y="46"/>
                    <a:pt x="1776" y="46"/>
                  </a:cubicBezTo>
                  <a:cubicBezTo>
                    <a:pt x="1654" y="15"/>
                    <a:pt x="1537" y="1"/>
                    <a:pt x="142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3055250" y="2287475"/>
              <a:ext cx="621575" cy="600000"/>
            </a:xfrm>
            <a:custGeom>
              <a:avLst/>
              <a:gdLst/>
              <a:ahLst/>
              <a:cxnLst/>
              <a:rect l="l" t="t" r="r" b="b"/>
              <a:pathLst>
                <a:path w="24863" h="24000" extrusionOk="0">
                  <a:moveTo>
                    <a:pt x="6178" y="0"/>
                  </a:moveTo>
                  <a:cubicBezTo>
                    <a:pt x="5848" y="0"/>
                    <a:pt x="5588" y="165"/>
                    <a:pt x="5328" y="425"/>
                  </a:cubicBezTo>
                  <a:cubicBezTo>
                    <a:pt x="4085" y="2201"/>
                    <a:pt x="3375" y="4332"/>
                    <a:pt x="3020" y="6286"/>
                  </a:cubicBezTo>
                  <a:cubicBezTo>
                    <a:pt x="1" y="16763"/>
                    <a:pt x="8347" y="22979"/>
                    <a:pt x="15273" y="23867"/>
                  </a:cubicBezTo>
                  <a:cubicBezTo>
                    <a:pt x="16516" y="23955"/>
                    <a:pt x="17759" y="24000"/>
                    <a:pt x="19002" y="24000"/>
                  </a:cubicBezTo>
                  <a:cubicBezTo>
                    <a:pt x="20245" y="24000"/>
                    <a:pt x="21488" y="23955"/>
                    <a:pt x="22731" y="23867"/>
                  </a:cubicBezTo>
                  <a:cubicBezTo>
                    <a:pt x="23442" y="23867"/>
                    <a:pt x="24152" y="23511"/>
                    <a:pt x="24685" y="22801"/>
                  </a:cubicBezTo>
                  <a:cubicBezTo>
                    <a:pt x="24862" y="22623"/>
                    <a:pt x="24862" y="22268"/>
                    <a:pt x="24862" y="21913"/>
                  </a:cubicBezTo>
                  <a:cubicBezTo>
                    <a:pt x="24862" y="21735"/>
                    <a:pt x="24507" y="21380"/>
                    <a:pt x="24330" y="21380"/>
                  </a:cubicBezTo>
                  <a:lnTo>
                    <a:pt x="17404" y="21380"/>
                  </a:lnTo>
                  <a:cubicBezTo>
                    <a:pt x="8347" y="21380"/>
                    <a:pt x="3375" y="14455"/>
                    <a:pt x="5861" y="5753"/>
                  </a:cubicBezTo>
                  <a:cubicBezTo>
                    <a:pt x="6394" y="4332"/>
                    <a:pt x="6927" y="2912"/>
                    <a:pt x="7459" y="1313"/>
                  </a:cubicBezTo>
                  <a:cubicBezTo>
                    <a:pt x="7637" y="780"/>
                    <a:pt x="7104" y="70"/>
                    <a:pt x="6571" y="70"/>
                  </a:cubicBezTo>
                  <a:cubicBezTo>
                    <a:pt x="6429" y="23"/>
                    <a:pt x="6299" y="0"/>
                    <a:pt x="617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3738950" y="2585075"/>
              <a:ext cx="159850" cy="183125"/>
            </a:xfrm>
            <a:custGeom>
              <a:avLst/>
              <a:gdLst/>
              <a:ahLst/>
              <a:cxnLst/>
              <a:rect l="l" t="t" r="r" b="b"/>
              <a:pathLst>
                <a:path w="6394" h="7325" extrusionOk="0">
                  <a:moveTo>
                    <a:pt x="4753" y="0"/>
                  </a:moveTo>
                  <a:cubicBezTo>
                    <a:pt x="4312" y="0"/>
                    <a:pt x="3866" y="232"/>
                    <a:pt x="3730" y="775"/>
                  </a:cubicBezTo>
                  <a:cubicBezTo>
                    <a:pt x="3197" y="2373"/>
                    <a:pt x="2309" y="3794"/>
                    <a:pt x="889" y="4859"/>
                  </a:cubicBezTo>
                  <a:cubicBezTo>
                    <a:pt x="356" y="5392"/>
                    <a:pt x="1" y="6102"/>
                    <a:pt x="356" y="6813"/>
                  </a:cubicBezTo>
                  <a:cubicBezTo>
                    <a:pt x="607" y="7148"/>
                    <a:pt x="978" y="7325"/>
                    <a:pt x="1392" y="7325"/>
                  </a:cubicBezTo>
                  <a:cubicBezTo>
                    <a:pt x="1855" y="7325"/>
                    <a:pt x="2373" y="7104"/>
                    <a:pt x="2842" y="6635"/>
                  </a:cubicBezTo>
                  <a:cubicBezTo>
                    <a:pt x="3908" y="5569"/>
                    <a:pt x="4973" y="4326"/>
                    <a:pt x="5861" y="3261"/>
                  </a:cubicBezTo>
                  <a:cubicBezTo>
                    <a:pt x="6039" y="2906"/>
                    <a:pt x="6216" y="2551"/>
                    <a:pt x="6394" y="2018"/>
                  </a:cubicBezTo>
                  <a:cubicBezTo>
                    <a:pt x="6394" y="1307"/>
                    <a:pt x="6039" y="420"/>
                    <a:pt x="5151" y="64"/>
                  </a:cubicBezTo>
                  <a:cubicBezTo>
                    <a:pt x="5025" y="22"/>
                    <a:pt x="4889" y="0"/>
                    <a:pt x="47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1670100" y="1142925"/>
              <a:ext cx="679275" cy="524775"/>
            </a:xfrm>
            <a:custGeom>
              <a:avLst/>
              <a:gdLst/>
              <a:ahLst/>
              <a:cxnLst/>
              <a:rect l="l" t="t" r="r" b="b"/>
              <a:pathLst>
                <a:path w="27171" h="20991" extrusionOk="0">
                  <a:moveTo>
                    <a:pt x="2976" y="0"/>
                  </a:moveTo>
                  <a:cubicBezTo>
                    <a:pt x="2487" y="0"/>
                    <a:pt x="1954" y="462"/>
                    <a:pt x="1954" y="923"/>
                  </a:cubicBezTo>
                  <a:cubicBezTo>
                    <a:pt x="533" y="3942"/>
                    <a:pt x="1" y="7139"/>
                    <a:pt x="711" y="10513"/>
                  </a:cubicBezTo>
                  <a:cubicBezTo>
                    <a:pt x="1421" y="15663"/>
                    <a:pt x="5506" y="19570"/>
                    <a:pt x="10656" y="20458"/>
                  </a:cubicBezTo>
                  <a:cubicBezTo>
                    <a:pt x="12431" y="20635"/>
                    <a:pt x="14030" y="20813"/>
                    <a:pt x="15806" y="20990"/>
                  </a:cubicBezTo>
                  <a:cubicBezTo>
                    <a:pt x="18824" y="20990"/>
                    <a:pt x="21843" y="20458"/>
                    <a:pt x="24862" y="19570"/>
                  </a:cubicBezTo>
                  <a:cubicBezTo>
                    <a:pt x="25750" y="19392"/>
                    <a:pt x="26461" y="18859"/>
                    <a:pt x="26993" y="17971"/>
                  </a:cubicBezTo>
                  <a:cubicBezTo>
                    <a:pt x="27171" y="17616"/>
                    <a:pt x="27171" y="17083"/>
                    <a:pt x="26993" y="16728"/>
                  </a:cubicBezTo>
                  <a:cubicBezTo>
                    <a:pt x="26816" y="16551"/>
                    <a:pt x="26638" y="16373"/>
                    <a:pt x="26283" y="16373"/>
                  </a:cubicBezTo>
                  <a:cubicBezTo>
                    <a:pt x="25750" y="16373"/>
                    <a:pt x="25040" y="16551"/>
                    <a:pt x="24507" y="16906"/>
                  </a:cubicBezTo>
                  <a:cubicBezTo>
                    <a:pt x="21784" y="17853"/>
                    <a:pt x="18903" y="18327"/>
                    <a:pt x="16023" y="18327"/>
                  </a:cubicBezTo>
                  <a:cubicBezTo>
                    <a:pt x="14582" y="18327"/>
                    <a:pt x="13142" y="18208"/>
                    <a:pt x="11721" y="17971"/>
                  </a:cubicBezTo>
                  <a:cubicBezTo>
                    <a:pt x="7104" y="17616"/>
                    <a:pt x="3375" y="13887"/>
                    <a:pt x="3197" y="9092"/>
                  </a:cubicBezTo>
                  <a:cubicBezTo>
                    <a:pt x="3020" y="7671"/>
                    <a:pt x="3020" y="6073"/>
                    <a:pt x="3552" y="4652"/>
                  </a:cubicBezTo>
                  <a:cubicBezTo>
                    <a:pt x="3730" y="3587"/>
                    <a:pt x="3907" y="2521"/>
                    <a:pt x="4085" y="1456"/>
                  </a:cubicBezTo>
                  <a:cubicBezTo>
                    <a:pt x="4263" y="923"/>
                    <a:pt x="4085" y="213"/>
                    <a:pt x="3197" y="35"/>
                  </a:cubicBezTo>
                  <a:cubicBezTo>
                    <a:pt x="3126" y="11"/>
                    <a:pt x="3051" y="0"/>
                    <a:pt x="297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4120750" y="4557850"/>
              <a:ext cx="488400" cy="571125"/>
            </a:xfrm>
            <a:custGeom>
              <a:avLst/>
              <a:gdLst/>
              <a:ahLst/>
              <a:cxnLst/>
              <a:rect l="l" t="t" r="r" b="b"/>
              <a:pathLst>
                <a:path w="19536" h="22845" extrusionOk="0">
                  <a:moveTo>
                    <a:pt x="6394" y="1"/>
                  </a:moveTo>
                  <a:cubicBezTo>
                    <a:pt x="5506" y="356"/>
                    <a:pt x="4796" y="889"/>
                    <a:pt x="4263" y="1599"/>
                  </a:cubicBezTo>
                  <a:cubicBezTo>
                    <a:pt x="1599" y="4618"/>
                    <a:pt x="178" y="8525"/>
                    <a:pt x="356" y="12432"/>
                  </a:cubicBezTo>
                  <a:cubicBezTo>
                    <a:pt x="1" y="15451"/>
                    <a:pt x="1244" y="18292"/>
                    <a:pt x="3730" y="19890"/>
                  </a:cubicBezTo>
                  <a:cubicBezTo>
                    <a:pt x="6089" y="21821"/>
                    <a:pt x="8966" y="22844"/>
                    <a:pt x="11892" y="22844"/>
                  </a:cubicBezTo>
                  <a:cubicBezTo>
                    <a:pt x="13811" y="22844"/>
                    <a:pt x="15752" y="22403"/>
                    <a:pt x="17582" y="21489"/>
                  </a:cubicBezTo>
                  <a:cubicBezTo>
                    <a:pt x="18470" y="20956"/>
                    <a:pt x="19535" y="20601"/>
                    <a:pt x="19535" y="19180"/>
                  </a:cubicBezTo>
                  <a:cubicBezTo>
                    <a:pt x="19535" y="18781"/>
                    <a:pt x="19199" y="18550"/>
                    <a:pt x="18527" y="18550"/>
                  </a:cubicBezTo>
                  <a:cubicBezTo>
                    <a:pt x="18002" y="18550"/>
                    <a:pt x="17273" y="18691"/>
                    <a:pt x="16339" y="19003"/>
                  </a:cubicBezTo>
                  <a:cubicBezTo>
                    <a:pt x="15983" y="19180"/>
                    <a:pt x="15451" y="19358"/>
                    <a:pt x="15095" y="19535"/>
                  </a:cubicBezTo>
                  <a:cubicBezTo>
                    <a:pt x="14022" y="20019"/>
                    <a:pt x="12997" y="20226"/>
                    <a:pt x="12005" y="20226"/>
                  </a:cubicBezTo>
                  <a:cubicBezTo>
                    <a:pt x="9718" y="20226"/>
                    <a:pt x="7612" y="19122"/>
                    <a:pt x="5506" y="17759"/>
                  </a:cubicBezTo>
                  <a:cubicBezTo>
                    <a:pt x="4085" y="16872"/>
                    <a:pt x="3020" y="15096"/>
                    <a:pt x="3020" y="13142"/>
                  </a:cubicBezTo>
                  <a:cubicBezTo>
                    <a:pt x="2665" y="9591"/>
                    <a:pt x="3730" y="6039"/>
                    <a:pt x="6216" y="3375"/>
                  </a:cubicBezTo>
                  <a:cubicBezTo>
                    <a:pt x="6571" y="2842"/>
                    <a:pt x="7282" y="2310"/>
                    <a:pt x="7637" y="1777"/>
                  </a:cubicBezTo>
                  <a:cubicBezTo>
                    <a:pt x="7992" y="1244"/>
                    <a:pt x="7992" y="711"/>
                    <a:pt x="7637" y="356"/>
                  </a:cubicBezTo>
                  <a:cubicBezTo>
                    <a:pt x="7282" y="1"/>
                    <a:pt x="6927" y="1"/>
                    <a:pt x="63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4689025" y="4802050"/>
              <a:ext cx="111025" cy="168725"/>
            </a:xfrm>
            <a:custGeom>
              <a:avLst/>
              <a:gdLst/>
              <a:ahLst/>
              <a:cxnLst/>
              <a:rect l="l" t="t" r="r" b="b"/>
              <a:pathLst>
                <a:path w="4441" h="6749" extrusionOk="0">
                  <a:moveTo>
                    <a:pt x="3730" y="0"/>
                  </a:moveTo>
                  <a:cubicBezTo>
                    <a:pt x="3375" y="0"/>
                    <a:pt x="2842" y="0"/>
                    <a:pt x="2842" y="178"/>
                  </a:cubicBezTo>
                  <a:cubicBezTo>
                    <a:pt x="1421" y="1776"/>
                    <a:pt x="533" y="3729"/>
                    <a:pt x="178" y="5860"/>
                  </a:cubicBezTo>
                  <a:cubicBezTo>
                    <a:pt x="1" y="6393"/>
                    <a:pt x="533" y="6748"/>
                    <a:pt x="1066" y="6748"/>
                  </a:cubicBezTo>
                  <a:lnTo>
                    <a:pt x="1421" y="6748"/>
                  </a:lnTo>
                  <a:cubicBezTo>
                    <a:pt x="3375" y="5328"/>
                    <a:pt x="4440" y="3197"/>
                    <a:pt x="4440" y="888"/>
                  </a:cubicBezTo>
                  <a:cubicBezTo>
                    <a:pt x="4440" y="533"/>
                    <a:pt x="4085" y="0"/>
                    <a:pt x="37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629050" y="4143825"/>
              <a:ext cx="182050" cy="89975"/>
            </a:xfrm>
            <a:custGeom>
              <a:avLst/>
              <a:gdLst/>
              <a:ahLst/>
              <a:cxnLst/>
              <a:rect l="l" t="t" r="r" b="b"/>
              <a:pathLst>
                <a:path w="7282" h="3599" extrusionOk="0">
                  <a:moveTo>
                    <a:pt x="800" y="0"/>
                  </a:moveTo>
                  <a:cubicBezTo>
                    <a:pt x="413" y="0"/>
                    <a:pt x="147" y="319"/>
                    <a:pt x="1" y="757"/>
                  </a:cubicBezTo>
                  <a:cubicBezTo>
                    <a:pt x="1" y="1112"/>
                    <a:pt x="1" y="1645"/>
                    <a:pt x="356" y="2000"/>
                  </a:cubicBezTo>
                  <a:cubicBezTo>
                    <a:pt x="1599" y="2888"/>
                    <a:pt x="3020" y="3421"/>
                    <a:pt x="4618" y="3598"/>
                  </a:cubicBezTo>
                  <a:cubicBezTo>
                    <a:pt x="5683" y="3598"/>
                    <a:pt x="6571" y="3598"/>
                    <a:pt x="6926" y="2888"/>
                  </a:cubicBezTo>
                  <a:cubicBezTo>
                    <a:pt x="7282" y="2533"/>
                    <a:pt x="7282" y="2178"/>
                    <a:pt x="7282" y="1645"/>
                  </a:cubicBezTo>
                  <a:cubicBezTo>
                    <a:pt x="7282" y="1467"/>
                    <a:pt x="7104" y="1112"/>
                    <a:pt x="6749" y="1112"/>
                  </a:cubicBezTo>
                  <a:cubicBezTo>
                    <a:pt x="4795" y="935"/>
                    <a:pt x="3020" y="579"/>
                    <a:pt x="1066" y="47"/>
                  </a:cubicBezTo>
                  <a:cubicBezTo>
                    <a:pt x="972" y="15"/>
                    <a:pt x="883" y="0"/>
                    <a:pt x="80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4316100" y="458125"/>
              <a:ext cx="301925" cy="508100"/>
            </a:xfrm>
            <a:custGeom>
              <a:avLst/>
              <a:gdLst/>
              <a:ahLst/>
              <a:cxnLst/>
              <a:rect l="l" t="t" r="r" b="b"/>
              <a:pathLst>
                <a:path w="12077" h="20324" extrusionOk="0">
                  <a:moveTo>
                    <a:pt x="3611" y="0"/>
                  </a:moveTo>
                  <a:cubicBezTo>
                    <a:pt x="3098" y="0"/>
                    <a:pt x="2664" y="316"/>
                    <a:pt x="2309" y="790"/>
                  </a:cubicBezTo>
                  <a:cubicBezTo>
                    <a:pt x="888" y="2565"/>
                    <a:pt x="1" y="4874"/>
                    <a:pt x="1" y="7360"/>
                  </a:cubicBezTo>
                  <a:cubicBezTo>
                    <a:pt x="1" y="8603"/>
                    <a:pt x="356" y="10024"/>
                    <a:pt x="888" y="11267"/>
                  </a:cubicBezTo>
                  <a:cubicBezTo>
                    <a:pt x="2487" y="15707"/>
                    <a:pt x="6394" y="17838"/>
                    <a:pt x="10123" y="20146"/>
                  </a:cubicBezTo>
                  <a:cubicBezTo>
                    <a:pt x="10360" y="20265"/>
                    <a:pt x="10596" y="20324"/>
                    <a:pt x="10820" y="20324"/>
                  </a:cubicBezTo>
                  <a:cubicBezTo>
                    <a:pt x="11267" y="20324"/>
                    <a:pt x="11662" y="20087"/>
                    <a:pt x="11899" y="19614"/>
                  </a:cubicBezTo>
                  <a:cubicBezTo>
                    <a:pt x="12076" y="19081"/>
                    <a:pt x="11899" y="18370"/>
                    <a:pt x="11366" y="18015"/>
                  </a:cubicBezTo>
                  <a:cubicBezTo>
                    <a:pt x="9590" y="16595"/>
                    <a:pt x="7637" y="15352"/>
                    <a:pt x="5861" y="13931"/>
                  </a:cubicBezTo>
                  <a:cubicBezTo>
                    <a:pt x="2664" y="11267"/>
                    <a:pt x="1776" y="6650"/>
                    <a:pt x="3907" y="3098"/>
                  </a:cubicBezTo>
                  <a:cubicBezTo>
                    <a:pt x="4085" y="2565"/>
                    <a:pt x="4440" y="2388"/>
                    <a:pt x="4618" y="1855"/>
                  </a:cubicBezTo>
                  <a:cubicBezTo>
                    <a:pt x="4973" y="1322"/>
                    <a:pt x="4795" y="612"/>
                    <a:pt x="4440" y="257"/>
                  </a:cubicBezTo>
                  <a:cubicBezTo>
                    <a:pt x="4144" y="79"/>
                    <a:pt x="3868" y="0"/>
                    <a:pt x="361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" name="Google Shape;121;p8"/>
          <p:cNvGrpSpPr/>
          <p:nvPr/>
        </p:nvGrpSpPr>
        <p:grpSpPr>
          <a:xfrm>
            <a:off x="7614923" y="216505"/>
            <a:ext cx="1420650" cy="645974"/>
            <a:chOff x="185500" y="1150675"/>
            <a:chExt cx="7156925" cy="3254275"/>
          </a:xfrm>
        </p:grpSpPr>
        <p:sp>
          <p:nvSpPr>
            <p:cNvPr id="122" name="Google Shape;122;p8"/>
            <p:cNvSpPr/>
            <p:nvPr/>
          </p:nvSpPr>
          <p:spPr>
            <a:xfrm>
              <a:off x="1172400" y="1670150"/>
              <a:ext cx="5525375" cy="2229975"/>
            </a:xfrm>
            <a:custGeom>
              <a:avLst/>
              <a:gdLst/>
              <a:ahLst/>
              <a:cxnLst/>
              <a:rect l="l" t="t" r="r" b="b"/>
              <a:pathLst>
                <a:path w="221015" h="89199" extrusionOk="0">
                  <a:moveTo>
                    <a:pt x="11043" y="1"/>
                  </a:moveTo>
                  <a:lnTo>
                    <a:pt x="13148" y="2369"/>
                  </a:lnTo>
                  <a:cubicBezTo>
                    <a:pt x="12915" y="2351"/>
                    <a:pt x="12683" y="2343"/>
                    <a:pt x="12452" y="2343"/>
                  </a:cubicBezTo>
                  <a:cubicBezTo>
                    <a:pt x="5653" y="2343"/>
                    <a:pt x="1" y="9706"/>
                    <a:pt x="255" y="16577"/>
                  </a:cubicBezTo>
                  <a:cubicBezTo>
                    <a:pt x="1045" y="23945"/>
                    <a:pt x="5518" y="30260"/>
                    <a:pt x="12096" y="33680"/>
                  </a:cubicBezTo>
                  <a:cubicBezTo>
                    <a:pt x="18411" y="36838"/>
                    <a:pt x="25252" y="39206"/>
                    <a:pt x="32356" y="40258"/>
                  </a:cubicBezTo>
                  <a:cubicBezTo>
                    <a:pt x="92874" y="52625"/>
                    <a:pt x="152603" y="68938"/>
                    <a:pt x="211016" y="89199"/>
                  </a:cubicBezTo>
                  <a:lnTo>
                    <a:pt x="221014" y="53414"/>
                  </a:lnTo>
                  <a:lnTo>
                    <a:pt x="11043" y="1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05225" y="1242250"/>
              <a:ext cx="7137200" cy="3065725"/>
            </a:xfrm>
            <a:custGeom>
              <a:avLst/>
              <a:gdLst/>
              <a:ahLst/>
              <a:cxnLst/>
              <a:rect l="l" t="t" r="r" b="b"/>
              <a:pathLst>
                <a:path w="285488" h="122629" extrusionOk="0">
                  <a:moveTo>
                    <a:pt x="47370" y="1"/>
                  </a:moveTo>
                  <a:cubicBezTo>
                    <a:pt x="34604" y="1"/>
                    <a:pt x="21272" y="3748"/>
                    <a:pt x="12367" y="12907"/>
                  </a:cubicBezTo>
                  <a:cubicBezTo>
                    <a:pt x="3158" y="22116"/>
                    <a:pt x="0" y="37903"/>
                    <a:pt x="7368" y="48954"/>
                  </a:cubicBezTo>
                  <a:cubicBezTo>
                    <a:pt x="13946" y="58953"/>
                    <a:pt x="26576" y="62373"/>
                    <a:pt x="38153" y="65531"/>
                  </a:cubicBezTo>
                  <a:lnTo>
                    <a:pt x="262596" y="122628"/>
                  </a:lnTo>
                  <a:cubicBezTo>
                    <a:pt x="201288" y="92632"/>
                    <a:pt x="134719" y="74477"/>
                    <a:pt x="67360" y="64478"/>
                  </a:cubicBezTo>
                  <a:cubicBezTo>
                    <a:pt x="58150" y="63163"/>
                    <a:pt x="48941" y="62110"/>
                    <a:pt x="40784" y="57374"/>
                  </a:cubicBezTo>
                  <a:cubicBezTo>
                    <a:pt x="32627" y="52638"/>
                    <a:pt x="26313" y="43955"/>
                    <a:pt x="27891" y="34746"/>
                  </a:cubicBezTo>
                  <a:cubicBezTo>
                    <a:pt x="29470" y="25536"/>
                    <a:pt x="38416" y="18958"/>
                    <a:pt x="47625" y="17380"/>
                  </a:cubicBezTo>
                  <a:cubicBezTo>
                    <a:pt x="49873" y="16994"/>
                    <a:pt x="52121" y="16829"/>
                    <a:pt x="54369" y="16829"/>
                  </a:cubicBezTo>
                  <a:cubicBezTo>
                    <a:pt x="61330" y="16829"/>
                    <a:pt x="68292" y="18420"/>
                    <a:pt x="75253" y="20011"/>
                  </a:cubicBezTo>
                  <a:lnTo>
                    <a:pt x="279699" y="68952"/>
                  </a:lnTo>
                  <a:lnTo>
                    <a:pt x="285487" y="66847"/>
                  </a:lnTo>
                  <a:lnTo>
                    <a:pt x="87094" y="7644"/>
                  </a:lnTo>
                  <a:cubicBezTo>
                    <a:pt x="74464" y="3961"/>
                    <a:pt x="61834" y="277"/>
                    <a:pt x="48678" y="14"/>
                  </a:cubicBezTo>
                  <a:cubicBezTo>
                    <a:pt x="48243" y="5"/>
                    <a:pt x="47807" y="1"/>
                    <a:pt x="47370" y="1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185500" y="1150675"/>
              <a:ext cx="7137175" cy="3254275"/>
            </a:xfrm>
            <a:custGeom>
              <a:avLst/>
              <a:gdLst/>
              <a:ahLst/>
              <a:cxnLst/>
              <a:rect l="l" t="t" r="r" b="b"/>
              <a:pathLst>
                <a:path w="285487" h="130171" extrusionOk="0">
                  <a:moveTo>
                    <a:pt x="41310" y="22095"/>
                  </a:moveTo>
                  <a:lnTo>
                    <a:pt x="41310" y="22095"/>
                  </a:lnTo>
                  <a:cubicBezTo>
                    <a:pt x="38416" y="29989"/>
                    <a:pt x="36311" y="38146"/>
                    <a:pt x="34469" y="46565"/>
                  </a:cubicBezTo>
                  <a:cubicBezTo>
                    <a:pt x="32890" y="37619"/>
                    <a:pt x="35258" y="28673"/>
                    <a:pt x="41310" y="22095"/>
                  </a:cubicBezTo>
                  <a:close/>
                  <a:moveTo>
                    <a:pt x="34806" y="15978"/>
                  </a:moveTo>
                  <a:cubicBezTo>
                    <a:pt x="36541" y="15978"/>
                    <a:pt x="38284" y="16175"/>
                    <a:pt x="39995" y="16570"/>
                  </a:cubicBezTo>
                  <a:cubicBezTo>
                    <a:pt x="35785" y="21569"/>
                    <a:pt x="32627" y="27358"/>
                    <a:pt x="31048" y="33673"/>
                  </a:cubicBezTo>
                  <a:cubicBezTo>
                    <a:pt x="29733" y="39198"/>
                    <a:pt x="29470" y="44987"/>
                    <a:pt x="30522" y="50512"/>
                  </a:cubicBezTo>
                  <a:cubicBezTo>
                    <a:pt x="30785" y="51039"/>
                    <a:pt x="31048" y="52091"/>
                    <a:pt x="29996" y="52091"/>
                  </a:cubicBezTo>
                  <a:cubicBezTo>
                    <a:pt x="29842" y="52168"/>
                    <a:pt x="29665" y="52200"/>
                    <a:pt x="29479" y="52200"/>
                  </a:cubicBezTo>
                  <a:cubicBezTo>
                    <a:pt x="29030" y="52200"/>
                    <a:pt x="28526" y="52014"/>
                    <a:pt x="28154" y="51828"/>
                  </a:cubicBezTo>
                  <a:cubicBezTo>
                    <a:pt x="21839" y="47355"/>
                    <a:pt x="17629" y="41040"/>
                    <a:pt x="16050" y="33409"/>
                  </a:cubicBezTo>
                  <a:cubicBezTo>
                    <a:pt x="14998" y="28936"/>
                    <a:pt x="16840" y="24200"/>
                    <a:pt x="20524" y="21306"/>
                  </a:cubicBezTo>
                  <a:cubicBezTo>
                    <a:pt x="24470" y="17754"/>
                    <a:pt x="29601" y="15978"/>
                    <a:pt x="34806" y="15978"/>
                  </a:cubicBezTo>
                  <a:close/>
                  <a:moveTo>
                    <a:pt x="51391" y="18052"/>
                  </a:moveTo>
                  <a:cubicBezTo>
                    <a:pt x="52434" y="18052"/>
                    <a:pt x="53680" y="18281"/>
                    <a:pt x="55256" y="18675"/>
                  </a:cubicBezTo>
                  <a:cubicBezTo>
                    <a:pt x="93671" y="28673"/>
                    <a:pt x="132350" y="38672"/>
                    <a:pt x="170766" y="48670"/>
                  </a:cubicBezTo>
                  <a:cubicBezTo>
                    <a:pt x="191289" y="53933"/>
                    <a:pt x="211550" y="59195"/>
                    <a:pt x="231810" y="64984"/>
                  </a:cubicBezTo>
                  <a:cubicBezTo>
                    <a:pt x="242598" y="68405"/>
                    <a:pt x="253649" y="71562"/>
                    <a:pt x="264700" y="74719"/>
                  </a:cubicBezTo>
                  <a:cubicBezTo>
                    <a:pt x="267068" y="75246"/>
                    <a:pt x="267332" y="76035"/>
                    <a:pt x="266016" y="77877"/>
                  </a:cubicBezTo>
                  <a:cubicBezTo>
                    <a:pt x="262858" y="81824"/>
                    <a:pt x="260490" y="86297"/>
                    <a:pt x="258649" y="91033"/>
                  </a:cubicBezTo>
                  <a:cubicBezTo>
                    <a:pt x="255754" y="97085"/>
                    <a:pt x="254965" y="103926"/>
                    <a:pt x="256807" y="110504"/>
                  </a:cubicBezTo>
                  <a:cubicBezTo>
                    <a:pt x="257070" y="111556"/>
                    <a:pt x="257070" y="112872"/>
                    <a:pt x="256280" y="113661"/>
                  </a:cubicBezTo>
                  <a:cubicBezTo>
                    <a:pt x="242861" y="110504"/>
                    <a:pt x="229705" y="107347"/>
                    <a:pt x="216286" y="103926"/>
                  </a:cubicBezTo>
                  <a:cubicBezTo>
                    <a:pt x="203656" y="100768"/>
                    <a:pt x="191026" y="97085"/>
                    <a:pt x="178396" y="94190"/>
                  </a:cubicBezTo>
                  <a:cubicBezTo>
                    <a:pt x="163399" y="91033"/>
                    <a:pt x="148401" y="87612"/>
                    <a:pt x="133666" y="83402"/>
                  </a:cubicBezTo>
                  <a:cubicBezTo>
                    <a:pt x="121562" y="79719"/>
                    <a:pt x="109459" y="75772"/>
                    <a:pt x="97092" y="72088"/>
                  </a:cubicBezTo>
                  <a:cubicBezTo>
                    <a:pt x="88672" y="69457"/>
                    <a:pt x="80515" y="67089"/>
                    <a:pt x="72095" y="64721"/>
                  </a:cubicBezTo>
                  <a:cubicBezTo>
                    <a:pt x="62623" y="62353"/>
                    <a:pt x="52887" y="59985"/>
                    <a:pt x="43415" y="57617"/>
                  </a:cubicBezTo>
                  <a:cubicBezTo>
                    <a:pt x="39731" y="56827"/>
                    <a:pt x="39468" y="56564"/>
                    <a:pt x="39205" y="52617"/>
                  </a:cubicBezTo>
                  <a:cubicBezTo>
                    <a:pt x="38942" y="43671"/>
                    <a:pt x="40258" y="34725"/>
                    <a:pt x="43678" y="26305"/>
                  </a:cubicBezTo>
                  <a:cubicBezTo>
                    <a:pt x="44204" y="24990"/>
                    <a:pt x="44994" y="23674"/>
                    <a:pt x="45783" y="22621"/>
                  </a:cubicBezTo>
                  <a:cubicBezTo>
                    <a:pt x="47626" y="19304"/>
                    <a:pt x="48953" y="18052"/>
                    <a:pt x="51391" y="18052"/>
                  </a:cubicBezTo>
                  <a:close/>
                  <a:moveTo>
                    <a:pt x="39640" y="3982"/>
                  </a:moveTo>
                  <a:cubicBezTo>
                    <a:pt x="43095" y="3982"/>
                    <a:pt x="46580" y="4487"/>
                    <a:pt x="49993" y="5519"/>
                  </a:cubicBezTo>
                  <a:cubicBezTo>
                    <a:pt x="65780" y="9465"/>
                    <a:pt x="81305" y="14202"/>
                    <a:pt x="97092" y="18411"/>
                  </a:cubicBezTo>
                  <a:cubicBezTo>
                    <a:pt x="115774" y="23674"/>
                    <a:pt x="134718" y="28410"/>
                    <a:pt x="153400" y="33409"/>
                  </a:cubicBezTo>
                  <a:lnTo>
                    <a:pt x="274699" y="66563"/>
                  </a:lnTo>
                  <a:cubicBezTo>
                    <a:pt x="275488" y="66826"/>
                    <a:pt x="276541" y="67089"/>
                    <a:pt x="277330" y="67352"/>
                  </a:cubicBezTo>
                  <a:cubicBezTo>
                    <a:pt x="279172" y="67878"/>
                    <a:pt x="279698" y="68931"/>
                    <a:pt x="279435" y="70246"/>
                  </a:cubicBezTo>
                  <a:cubicBezTo>
                    <a:pt x="278962" y="72139"/>
                    <a:pt x="277851" y="73180"/>
                    <a:pt x="276102" y="73180"/>
                  </a:cubicBezTo>
                  <a:cubicBezTo>
                    <a:pt x="275906" y="73180"/>
                    <a:pt x="275701" y="73167"/>
                    <a:pt x="275488" y="73141"/>
                  </a:cubicBezTo>
                  <a:cubicBezTo>
                    <a:pt x="273646" y="72878"/>
                    <a:pt x="271541" y="72351"/>
                    <a:pt x="269700" y="71825"/>
                  </a:cubicBezTo>
                  <a:cubicBezTo>
                    <a:pt x="254965" y="67878"/>
                    <a:pt x="239967" y="63668"/>
                    <a:pt x="225232" y="59195"/>
                  </a:cubicBezTo>
                  <a:cubicBezTo>
                    <a:pt x="198657" y="51039"/>
                    <a:pt x="171292" y="44987"/>
                    <a:pt x="144191" y="37882"/>
                  </a:cubicBezTo>
                  <a:lnTo>
                    <a:pt x="56571" y="15254"/>
                  </a:lnTo>
                  <a:cubicBezTo>
                    <a:pt x="50256" y="13149"/>
                    <a:pt x="43678" y="12097"/>
                    <a:pt x="37100" y="11833"/>
                  </a:cubicBezTo>
                  <a:cubicBezTo>
                    <a:pt x="31838" y="11833"/>
                    <a:pt x="26575" y="13149"/>
                    <a:pt x="21839" y="15780"/>
                  </a:cubicBezTo>
                  <a:cubicBezTo>
                    <a:pt x="13682" y="19990"/>
                    <a:pt x="9999" y="29989"/>
                    <a:pt x="13419" y="38672"/>
                  </a:cubicBezTo>
                  <a:cubicBezTo>
                    <a:pt x="17366" y="48670"/>
                    <a:pt x="25260" y="56564"/>
                    <a:pt x="34995" y="60248"/>
                  </a:cubicBezTo>
                  <a:cubicBezTo>
                    <a:pt x="35521" y="60511"/>
                    <a:pt x="36048" y="60774"/>
                    <a:pt x="36311" y="60774"/>
                  </a:cubicBezTo>
                  <a:cubicBezTo>
                    <a:pt x="56045" y="64195"/>
                    <a:pt x="75253" y="68931"/>
                    <a:pt x="94461" y="75246"/>
                  </a:cubicBezTo>
                  <a:cubicBezTo>
                    <a:pt x="107880" y="79193"/>
                    <a:pt x="121299" y="83666"/>
                    <a:pt x="134981" y="87612"/>
                  </a:cubicBezTo>
                  <a:cubicBezTo>
                    <a:pt x="144980" y="90770"/>
                    <a:pt x="155242" y="93401"/>
                    <a:pt x="165503" y="95243"/>
                  </a:cubicBezTo>
                  <a:cubicBezTo>
                    <a:pt x="171555" y="96295"/>
                    <a:pt x="177344" y="97874"/>
                    <a:pt x="183133" y="99453"/>
                  </a:cubicBezTo>
                  <a:cubicBezTo>
                    <a:pt x="205498" y="104978"/>
                    <a:pt x="227600" y="111293"/>
                    <a:pt x="250229" y="116293"/>
                  </a:cubicBezTo>
                  <a:cubicBezTo>
                    <a:pt x="255228" y="117345"/>
                    <a:pt x="259964" y="118924"/>
                    <a:pt x="264963" y="120239"/>
                  </a:cubicBezTo>
                  <a:cubicBezTo>
                    <a:pt x="266279" y="120766"/>
                    <a:pt x="267068" y="121818"/>
                    <a:pt x="267332" y="123134"/>
                  </a:cubicBezTo>
                  <a:cubicBezTo>
                    <a:pt x="267332" y="124335"/>
                    <a:pt x="266674" y="125536"/>
                    <a:pt x="265758" y="125536"/>
                  </a:cubicBezTo>
                  <a:cubicBezTo>
                    <a:pt x="265671" y="125536"/>
                    <a:pt x="265581" y="125525"/>
                    <a:pt x="265490" y="125502"/>
                  </a:cubicBezTo>
                  <a:cubicBezTo>
                    <a:pt x="263385" y="125239"/>
                    <a:pt x="261543" y="124713"/>
                    <a:pt x="259438" y="124186"/>
                  </a:cubicBezTo>
                  <a:lnTo>
                    <a:pt x="147085" y="95243"/>
                  </a:lnTo>
                  <a:lnTo>
                    <a:pt x="147085" y="94980"/>
                  </a:lnTo>
                  <a:lnTo>
                    <a:pt x="40784" y="67615"/>
                  </a:lnTo>
                  <a:cubicBezTo>
                    <a:pt x="38679" y="67089"/>
                    <a:pt x="36837" y="66300"/>
                    <a:pt x="34732" y="66036"/>
                  </a:cubicBezTo>
                  <a:cubicBezTo>
                    <a:pt x="27891" y="64984"/>
                    <a:pt x="21576" y="61563"/>
                    <a:pt x="16840" y="56564"/>
                  </a:cubicBezTo>
                  <a:cubicBezTo>
                    <a:pt x="13419" y="53144"/>
                    <a:pt x="10788" y="49197"/>
                    <a:pt x="8946" y="44724"/>
                  </a:cubicBezTo>
                  <a:cubicBezTo>
                    <a:pt x="3157" y="31041"/>
                    <a:pt x="6315" y="20253"/>
                    <a:pt x="17366" y="11833"/>
                  </a:cubicBezTo>
                  <a:cubicBezTo>
                    <a:pt x="23797" y="6689"/>
                    <a:pt x="31640" y="3982"/>
                    <a:pt x="39640" y="3982"/>
                  </a:cubicBezTo>
                  <a:close/>
                  <a:moveTo>
                    <a:pt x="40340" y="1"/>
                  </a:moveTo>
                  <a:cubicBezTo>
                    <a:pt x="30989" y="1"/>
                    <a:pt x="21793" y="3195"/>
                    <a:pt x="14472" y="9202"/>
                  </a:cubicBezTo>
                  <a:cubicBezTo>
                    <a:pt x="4473" y="16833"/>
                    <a:pt x="0" y="26831"/>
                    <a:pt x="2894" y="39461"/>
                  </a:cubicBezTo>
                  <a:cubicBezTo>
                    <a:pt x="4999" y="47355"/>
                    <a:pt x="9209" y="54722"/>
                    <a:pt x="15261" y="60511"/>
                  </a:cubicBezTo>
                  <a:cubicBezTo>
                    <a:pt x="19471" y="63932"/>
                    <a:pt x="23944" y="67089"/>
                    <a:pt x="28943" y="69194"/>
                  </a:cubicBezTo>
                  <a:cubicBezTo>
                    <a:pt x="29996" y="69720"/>
                    <a:pt x="30785" y="69720"/>
                    <a:pt x="31838" y="69720"/>
                  </a:cubicBezTo>
                  <a:cubicBezTo>
                    <a:pt x="34995" y="69983"/>
                    <a:pt x="38153" y="70510"/>
                    <a:pt x="41047" y="71562"/>
                  </a:cubicBezTo>
                  <a:lnTo>
                    <a:pt x="150242" y="99716"/>
                  </a:lnTo>
                  <a:lnTo>
                    <a:pt x="150242" y="99979"/>
                  </a:lnTo>
                  <a:lnTo>
                    <a:pt x="163925" y="103926"/>
                  </a:lnTo>
                  <a:cubicBezTo>
                    <a:pt x="196815" y="112346"/>
                    <a:pt x="229968" y="120766"/>
                    <a:pt x="262858" y="129449"/>
                  </a:cubicBezTo>
                  <a:cubicBezTo>
                    <a:pt x="264486" y="129893"/>
                    <a:pt x="265843" y="130170"/>
                    <a:pt x="266953" y="130170"/>
                  </a:cubicBezTo>
                  <a:cubicBezTo>
                    <a:pt x="269792" y="130170"/>
                    <a:pt x="271015" y="128356"/>
                    <a:pt x="271015" y="122871"/>
                  </a:cubicBezTo>
                  <a:lnTo>
                    <a:pt x="271015" y="122344"/>
                  </a:lnTo>
                  <a:cubicBezTo>
                    <a:pt x="271541" y="119976"/>
                    <a:pt x="269963" y="117608"/>
                    <a:pt x="267332" y="117345"/>
                  </a:cubicBezTo>
                  <a:cubicBezTo>
                    <a:pt x="262595" y="116556"/>
                    <a:pt x="261280" y="113135"/>
                    <a:pt x="260227" y="109188"/>
                  </a:cubicBezTo>
                  <a:cubicBezTo>
                    <a:pt x="259438" y="105768"/>
                    <a:pt x="259438" y="102347"/>
                    <a:pt x="260227" y="98927"/>
                  </a:cubicBezTo>
                  <a:cubicBezTo>
                    <a:pt x="261543" y="93927"/>
                    <a:pt x="263385" y="88928"/>
                    <a:pt x="266279" y="84455"/>
                  </a:cubicBezTo>
                  <a:cubicBezTo>
                    <a:pt x="267595" y="82613"/>
                    <a:pt x="268910" y="80771"/>
                    <a:pt x="270489" y="79193"/>
                  </a:cubicBezTo>
                  <a:cubicBezTo>
                    <a:pt x="271322" y="77860"/>
                    <a:pt x="272788" y="77160"/>
                    <a:pt x="274219" y="77160"/>
                  </a:cubicBezTo>
                  <a:cubicBezTo>
                    <a:pt x="275048" y="77160"/>
                    <a:pt x="275865" y="77394"/>
                    <a:pt x="276541" y="77877"/>
                  </a:cubicBezTo>
                  <a:cubicBezTo>
                    <a:pt x="277067" y="78403"/>
                    <a:pt x="277856" y="78666"/>
                    <a:pt x="278383" y="78929"/>
                  </a:cubicBezTo>
                  <a:cubicBezTo>
                    <a:pt x="278665" y="79070"/>
                    <a:pt x="278947" y="79136"/>
                    <a:pt x="279213" y="79136"/>
                  </a:cubicBezTo>
                  <a:cubicBezTo>
                    <a:pt x="279942" y="79136"/>
                    <a:pt x="280558" y="78647"/>
                    <a:pt x="280751" y="77877"/>
                  </a:cubicBezTo>
                  <a:cubicBezTo>
                    <a:pt x="282066" y="74983"/>
                    <a:pt x="283119" y="71299"/>
                    <a:pt x="284434" y="69194"/>
                  </a:cubicBezTo>
                  <a:cubicBezTo>
                    <a:pt x="285487" y="66826"/>
                    <a:pt x="284698" y="64984"/>
                    <a:pt x="281803" y="64195"/>
                  </a:cubicBezTo>
                  <a:cubicBezTo>
                    <a:pt x="275751" y="62879"/>
                    <a:pt x="269700" y="61037"/>
                    <a:pt x="263911" y="59458"/>
                  </a:cubicBezTo>
                  <a:lnTo>
                    <a:pt x="150769" y="28673"/>
                  </a:lnTo>
                  <a:cubicBezTo>
                    <a:pt x="117615" y="19727"/>
                    <a:pt x="84462" y="10518"/>
                    <a:pt x="51572" y="1572"/>
                  </a:cubicBezTo>
                  <a:cubicBezTo>
                    <a:pt x="47877" y="516"/>
                    <a:pt x="44096" y="1"/>
                    <a:pt x="40340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599775" y="1821450"/>
              <a:ext cx="3190375" cy="807900"/>
            </a:xfrm>
            <a:custGeom>
              <a:avLst/>
              <a:gdLst/>
              <a:ahLst/>
              <a:cxnLst/>
              <a:rect l="l" t="t" r="r" b="b"/>
              <a:pathLst>
                <a:path w="127615" h="32316" extrusionOk="0">
                  <a:moveTo>
                    <a:pt x="1316" y="0"/>
                  </a:moveTo>
                  <a:cubicBezTo>
                    <a:pt x="526" y="264"/>
                    <a:pt x="0" y="1053"/>
                    <a:pt x="263" y="1579"/>
                  </a:cubicBezTo>
                  <a:cubicBezTo>
                    <a:pt x="263" y="2105"/>
                    <a:pt x="526" y="2368"/>
                    <a:pt x="790" y="2895"/>
                  </a:cubicBezTo>
                  <a:cubicBezTo>
                    <a:pt x="2631" y="3947"/>
                    <a:pt x="4473" y="4473"/>
                    <a:pt x="6578" y="4737"/>
                  </a:cubicBezTo>
                  <a:lnTo>
                    <a:pt x="62623" y="17893"/>
                  </a:lnTo>
                  <a:cubicBezTo>
                    <a:pt x="82094" y="22366"/>
                    <a:pt x="101828" y="26839"/>
                    <a:pt x="121299" y="31312"/>
                  </a:cubicBezTo>
                  <a:cubicBezTo>
                    <a:pt x="122399" y="31626"/>
                    <a:pt x="123593" y="32316"/>
                    <a:pt x="124713" y="32316"/>
                  </a:cubicBezTo>
                  <a:cubicBezTo>
                    <a:pt x="125468" y="32316"/>
                    <a:pt x="126189" y="32002"/>
                    <a:pt x="126825" y="31049"/>
                  </a:cubicBezTo>
                  <a:cubicBezTo>
                    <a:pt x="127614" y="29733"/>
                    <a:pt x="126035" y="28417"/>
                    <a:pt x="122089" y="27365"/>
                  </a:cubicBezTo>
                  <a:cubicBezTo>
                    <a:pt x="115247" y="26049"/>
                    <a:pt x="108143" y="24471"/>
                    <a:pt x="101302" y="22892"/>
                  </a:cubicBezTo>
                  <a:cubicBezTo>
                    <a:pt x="72095" y="16051"/>
                    <a:pt x="43152" y="9210"/>
                    <a:pt x="13946" y="2368"/>
                  </a:cubicBezTo>
                  <a:cubicBezTo>
                    <a:pt x="10788" y="1579"/>
                    <a:pt x="7631" y="790"/>
                    <a:pt x="447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1474775" y="1989175"/>
              <a:ext cx="2085275" cy="554475"/>
            </a:xfrm>
            <a:custGeom>
              <a:avLst/>
              <a:gdLst/>
              <a:ahLst/>
              <a:cxnLst/>
              <a:rect l="l" t="t" r="r" b="b"/>
              <a:pathLst>
                <a:path w="83411" h="22179" extrusionOk="0">
                  <a:moveTo>
                    <a:pt x="2698" y="1"/>
                  </a:moveTo>
                  <a:cubicBezTo>
                    <a:pt x="1974" y="1"/>
                    <a:pt x="1316" y="264"/>
                    <a:pt x="790" y="1185"/>
                  </a:cubicBezTo>
                  <a:cubicBezTo>
                    <a:pt x="1" y="2238"/>
                    <a:pt x="1316" y="3553"/>
                    <a:pt x="3685" y="4079"/>
                  </a:cubicBezTo>
                  <a:cubicBezTo>
                    <a:pt x="5000" y="4606"/>
                    <a:pt x="6316" y="4869"/>
                    <a:pt x="7631" y="5132"/>
                  </a:cubicBezTo>
                  <a:lnTo>
                    <a:pt x="41048" y="13025"/>
                  </a:lnTo>
                  <a:lnTo>
                    <a:pt x="41311" y="12499"/>
                  </a:lnTo>
                  <a:lnTo>
                    <a:pt x="49731" y="14867"/>
                  </a:lnTo>
                  <a:lnTo>
                    <a:pt x="79200" y="21972"/>
                  </a:lnTo>
                  <a:cubicBezTo>
                    <a:pt x="79553" y="22113"/>
                    <a:pt x="79924" y="22178"/>
                    <a:pt x="80294" y="22178"/>
                  </a:cubicBezTo>
                  <a:cubicBezTo>
                    <a:pt x="81305" y="22178"/>
                    <a:pt x="82306" y="21690"/>
                    <a:pt x="82884" y="20919"/>
                  </a:cubicBezTo>
                  <a:cubicBezTo>
                    <a:pt x="83410" y="20130"/>
                    <a:pt x="81832" y="18551"/>
                    <a:pt x="80516" y="18288"/>
                  </a:cubicBezTo>
                  <a:cubicBezTo>
                    <a:pt x="79200" y="17762"/>
                    <a:pt x="77885" y="17499"/>
                    <a:pt x="76569" y="17235"/>
                  </a:cubicBezTo>
                  <a:lnTo>
                    <a:pt x="5790" y="396"/>
                  </a:lnTo>
                  <a:lnTo>
                    <a:pt x="5000" y="396"/>
                  </a:lnTo>
                  <a:cubicBezTo>
                    <a:pt x="4211" y="264"/>
                    <a:pt x="3421" y="1"/>
                    <a:pt x="26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5046650" y="2647575"/>
              <a:ext cx="1401150" cy="414900"/>
            </a:xfrm>
            <a:custGeom>
              <a:avLst/>
              <a:gdLst/>
              <a:ahLst/>
              <a:cxnLst/>
              <a:rect l="l" t="t" r="r" b="b"/>
              <a:pathLst>
                <a:path w="56046" h="16596" extrusionOk="0">
                  <a:moveTo>
                    <a:pt x="1940" y="1"/>
                  </a:moveTo>
                  <a:cubicBezTo>
                    <a:pt x="730" y="1"/>
                    <a:pt x="1" y="530"/>
                    <a:pt x="1" y="1424"/>
                  </a:cubicBezTo>
                  <a:cubicBezTo>
                    <a:pt x="264" y="3003"/>
                    <a:pt x="1580" y="3266"/>
                    <a:pt x="2895" y="3792"/>
                  </a:cubicBezTo>
                  <a:cubicBezTo>
                    <a:pt x="11052" y="5897"/>
                    <a:pt x="19472" y="8002"/>
                    <a:pt x="27629" y="10107"/>
                  </a:cubicBezTo>
                  <a:lnTo>
                    <a:pt x="27365" y="10107"/>
                  </a:lnTo>
                  <a:lnTo>
                    <a:pt x="50783" y="16159"/>
                  </a:lnTo>
                  <a:cubicBezTo>
                    <a:pt x="51554" y="16467"/>
                    <a:pt x="52325" y="16595"/>
                    <a:pt x="53095" y="16595"/>
                  </a:cubicBezTo>
                  <a:cubicBezTo>
                    <a:pt x="53640" y="16595"/>
                    <a:pt x="54185" y="16531"/>
                    <a:pt x="54730" y="16422"/>
                  </a:cubicBezTo>
                  <a:cubicBezTo>
                    <a:pt x="54993" y="16422"/>
                    <a:pt x="55256" y="15896"/>
                    <a:pt x="55520" y="15633"/>
                  </a:cubicBezTo>
                  <a:cubicBezTo>
                    <a:pt x="56046" y="15107"/>
                    <a:pt x="55783" y="14843"/>
                    <a:pt x="55256" y="14317"/>
                  </a:cubicBezTo>
                  <a:cubicBezTo>
                    <a:pt x="54204" y="13265"/>
                    <a:pt x="52625" y="12739"/>
                    <a:pt x="51046" y="12475"/>
                  </a:cubicBezTo>
                  <a:cubicBezTo>
                    <a:pt x="35259" y="8265"/>
                    <a:pt x="19735" y="4319"/>
                    <a:pt x="3948" y="372"/>
                  </a:cubicBezTo>
                  <a:cubicBezTo>
                    <a:pt x="3189" y="119"/>
                    <a:pt x="2511" y="1"/>
                    <a:pt x="1940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409000" y="2170075"/>
              <a:ext cx="499950" cy="190800"/>
            </a:xfrm>
            <a:custGeom>
              <a:avLst/>
              <a:gdLst/>
              <a:ahLst/>
              <a:cxnLst/>
              <a:rect l="l" t="t" r="r" b="b"/>
              <a:pathLst>
                <a:path w="19998" h="7632" extrusionOk="0">
                  <a:moveTo>
                    <a:pt x="1842" y="1"/>
                  </a:moveTo>
                  <a:cubicBezTo>
                    <a:pt x="1316" y="1"/>
                    <a:pt x="527" y="527"/>
                    <a:pt x="264" y="1053"/>
                  </a:cubicBezTo>
                  <a:cubicBezTo>
                    <a:pt x="1" y="1843"/>
                    <a:pt x="264" y="2369"/>
                    <a:pt x="790" y="2895"/>
                  </a:cubicBezTo>
                  <a:cubicBezTo>
                    <a:pt x="3684" y="4474"/>
                    <a:pt x="6842" y="5789"/>
                    <a:pt x="10262" y="6316"/>
                  </a:cubicBezTo>
                  <a:cubicBezTo>
                    <a:pt x="12894" y="6842"/>
                    <a:pt x="15525" y="7368"/>
                    <a:pt x="18419" y="7631"/>
                  </a:cubicBezTo>
                  <a:cubicBezTo>
                    <a:pt x="19209" y="7368"/>
                    <a:pt x="19735" y="6842"/>
                    <a:pt x="19735" y="6316"/>
                  </a:cubicBezTo>
                  <a:cubicBezTo>
                    <a:pt x="19998" y="5526"/>
                    <a:pt x="19735" y="4737"/>
                    <a:pt x="19209" y="4474"/>
                  </a:cubicBezTo>
                  <a:cubicBezTo>
                    <a:pt x="13420" y="2895"/>
                    <a:pt x="7631" y="1580"/>
                    <a:pt x="184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8"/>
          <p:cNvGrpSpPr/>
          <p:nvPr/>
        </p:nvGrpSpPr>
        <p:grpSpPr>
          <a:xfrm rot="-582705">
            <a:off x="339645" y="291410"/>
            <a:ext cx="645511" cy="1024578"/>
            <a:chOff x="2190225" y="236575"/>
            <a:chExt cx="3165475" cy="5024350"/>
          </a:xfrm>
        </p:grpSpPr>
        <p:sp>
          <p:nvSpPr>
            <p:cNvPr id="130" name="Google Shape;130;p8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" name="Google Shape;135;p8"/>
          <p:cNvGrpSpPr/>
          <p:nvPr/>
        </p:nvGrpSpPr>
        <p:grpSpPr>
          <a:xfrm rot="-222599">
            <a:off x="7939067" y="3713794"/>
            <a:ext cx="772354" cy="1192945"/>
            <a:chOff x="2144500" y="237375"/>
            <a:chExt cx="3245200" cy="5012400"/>
          </a:xfrm>
        </p:grpSpPr>
        <p:sp>
          <p:nvSpPr>
            <p:cNvPr id="136" name="Google Shape;136;p8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" name="Google Shape;141;p8"/>
          <p:cNvSpPr txBox="1">
            <a:spLocks noGrp="1"/>
          </p:cNvSpPr>
          <p:nvPr>
            <p:ph type="title"/>
          </p:nvPr>
        </p:nvSpPr>
        <p:spPr>
          <a:xfrm>
            <a:off x="720000" y="1307100"/>
            <a:ext cx="7703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CUSTOM_9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13"/>
          <p:cNvGrpSpPr/>
          <p:nvPr/>
        </p:nvGrpSpPr>
        <p:grpSpPr>
          <a:xfrm>
            <a:off x="83191" y="114433"/>
            <a:ext cx="1006497" cy="936290"/>
            <a:chOff x="920750" y="240450"/>
            <a:chExt cx="5619750" cy="5227750"/>
          </a:xfrm>
        </p:grpSpPr>
        <p:sp>
          <p:nvSpPr>
            <p:cNvPr id="245" name="Google Shape;245;p1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13"/>
          <p:cNvGrpSpPr/>
          <p:nvPr/>
        </p:nvGrpSpPr>
        <p:grpSpPr>
          <a:xfrm rot="-1609825">
            <a:off x="242151" y="4427014"/>
            <a:ext cx="561596" cy="572601"/>
            <a:chOff x="1301600" y="238450"/>
            <a:chExt cx="4846600" cy="4941575"/>
          </a:xfrm>
        </p:grpSpPr>
        <p:sp>
          <p:nvSpPr>
            <p:cNvPr id="270" name="Google Shape;270;p13"/>
            <p:cNvSpPr/>
            <p:nvPr/>
          </p:nvSpPr>
          <p:spPr>
            <a:xfrm>
              <a:off x="2951650" y="238450"/>
              <a:ext cx="1524300" cy="4941575"/>
            </a:xfrm>
            <a:custGeom>
              <a:avLst/>
              <a:gdLst/>
              <a:ahLst/>
              <a:cxnLst/>
              <a:rect l="l" t="t" r="r" b="b"/>
              <a:pathLst>
                <a:path w="60972" h="197663" extrusionOk="0">
                  <a:moveTo>
                    <a:pt x="30865" y="4562"/>
                  </a:moveTo>
                  <a:cubicBezTo>
                    <a:pt x="33587" y="4562"/>
                    <a:pt x="36114" y="6041"/>
                    <a:pt x="37589" y="8570"/>
                  </a:cubicBezTo>
                  <a:cubicBezTo>
                    <a:pt x="39661" y="11530"/>
                    <a:pt x="41437" y="14490"/>
                    <a:pt x="42621" y="18041"/>
                  </a:cubicBezTo>
                  <a:cubicBezTo>
                    <a:pt x="45877" y="26921"/>
                    <a:pt x="48244" y="36096"/>
                    <a:pt x="49724" y="45567"/>
                  </a:cubicBezTo>
                  <a:cubicBezTo>
                    <a:pt x="52092" y="63326"/>
                    <a:pt x="54460" y="81380"/>
                    <a:pt x="55348" y="99434"/>
                  </a:cubicBezTo>
                  <a:cubicBezTo>
                    <a:pt x="55940" y="116305"/>
                    <a:pt x="55348" y="133176"/>
                    <a:pt x="52980" y="150046"/>
                  </a:cubicBezTo>
                  <a:cubicBezTo>
                    <a:pt x="51500" y="161293"/>
                    <a:pt x="48244" y="171948"/>
                    <a:pt x="43213" y="181715"/>
                  </a:cubicBezTo>
                  <a:cubicBezTo>
                    <a:pt x="42029" y="184675"/>
                    <a:pt x="39957" y="187339"/>
                    <a:pt x="37885" y="189707"/>
                  </a:cubicBezTo>
                  <a:cubicBezTo>
                    <a:pt x="35414" y="191918"/>
                    <a:pt x="32999" y="192986"/>
                    <a:pt x="30768" y="192986"/>
                  </a:cubicBezTo>
                  <a:cubicBezTo>
                    <a:pt x="27922" y="192986"/>
                    <a:pt x="25373" y="191249"/>
                    <a:pt x="23382" y="187931"/>
                  </a:cubicBezTo>
                  <a:cubicBezTo>
                    <a:pt x="21015" y="184083"/>
                    <a:pt x="19239" y="179644"/>
                    <a:pt x="18055" y="175204"/>
                  </a:cubicBezTo>
                  <a:cubicBezTo>
                    <a:pt x="17463" y="173724"/>
                    <a:pt x="18055" y="171948"/>
                    <a:pt x="19239" y="170764"/>
                  </a:cubicBezTo>
                  <a:cubicBezTo>
                    <a:pt x="21311" y="167805"/>
                    <a:pt x="22199" y="164253"/>
                    <a:pt x="21903" y="160701"/>
                  </a:cubicBezTo>
                  <a:cubicBezTo>
                    <a:pt x="22199" y="157741"/>
                    <a:pt x="20127" y="154782"/>
                    <a:pt x="17463" y="154190"/>
                  </a:cubicBezTo>
                  <a:cubicBezTo>
                    <a:pt x="14207" y="153598"/>
                    <a:pt x="13319" y="151526"/>
                    <a:pt x="13023" y="148862"/>
                  </a:cubicBezTo>
                  <a:cubicBezTo>
                    <a:pt x="10064" y="132584"/>
                    <a:pt x="8880" y="116009"/>
                    <a:pt x="8880" y="99730"/>
                  </a:cubicBezTo>
                  <a:cubicBezTo>
                    <a:pt x="9176" y="89371"/>
                    <a:pt x="9176" y="79012"/>
                    <a:pt x="8880" y="68653"/>
                  </a:cubicBezTo>
                  <a:cubicBezTo>
                    <a:pt x="8288" y="51783"/>
                    <a:pt x="11248" y="34616"/>
                    <a:pt x="17167" y="18929"/>
                  </a:cubicBezTo>
                  <a:cubicBezTo>
                    <a:pt x="18351" y="15674"/>
                    <a:pt x="19831" y="12714"/>
                    <a:pt x="21903" y="9754"/>
                  </a:cubicBezTo>
                  <a:cubicBezTo>
                    <a:pt x="23086" y="7682"/>
                    <a:pt x="25158" y="5906"/>
                    <a:pt x="27526" y="5315"/>
                  </a:cubicBezTo>
                  <a:cubicBezTo>
                    <a:pt x="28633" y="4803"/>
                    <a:pt x="29765" y="4562"/>
                    <a:pt x="30865" y="4562"/>
                  </a:cubicBezTo>
                  <a:close/>
                  <a:moveTo>
                    <a:pt x="30246" y="0"/>
                  </a:moveTo>
                  <a:cubicBezTo>
                    <a:pt x="25998" y="0"/>
                    <a:pt x="21721" y="1860"/>
                    <a:pt x="18943" y="5611"/>
                  </a:cubicBezTo>
                  <a:cubicBezTo>
                    <a:pt x="17167" y="7978"/>
                    <a:pt x="15391" y="10642"/>
                    <a:pt x="14503" y="13602"/>
                  </a:cubicBezTo>
                  <a:cubicBezTo>
                    <a:pt x="7696" y="29288"/>
                    <a:pt x="4144" y="46159"/>
                    <a:pt x="3848" y="63326"/>
                  </a:cubicBezTo>
                  <a:cubicBezTo>
                    <a:pt x="4144" y="75165"/>
                    <a:pt x="4144" y="87004"/>
                    <a:pt x="4144" y="98843"/>
                  </a:cubicBezTo>
                  <a:cubicBezTo>
                    <a:pt x="4440" y="104762"/>
                    <a:pt x="4144" y="110681"/>
                    <a:pt x="4440" y="116601"/>
                  </a:cubicBezTo>
                  <a:cubicBezTo>
                    <a:pt x="5032" y="127552"/>
                    <a:pt x="6216" y="138503"/>
                    <a:pt x="7992" y="149454"/>
                  </a:cubicBezTo>
                  <a:cubicBezTo>
                    <a:pt x="8880" y="151822"/>
                    <a:pt x="7992" y="154486"/>
                    <a:pt x="5920" y="156262"/>
                  </a:cubicBezTo>
                  <a:cubicBezTo>
                    <a:pt x="0" y="160701"/>
                    <a:pt x="1776" y="170172"/>
                    <a:pt x="8880" y="172244"/>
                  </a:cubicBezTo>
                  <a:cubicBezTo>
                    <a:pt x="11839" y="173428"/>
                    <a:pt x="13911" y="175796"/>
                    <a:pt x="14503" y="179052"/>
                  </a:cubicBezTo>
                  <a:cubicBezTo>
                    <a:pt x="15391" y="183195"/>
                    <a:pt x="17167" y="187339"/>
                    <a:pt x="19831" y="190891"/>
                  </a:cubicBezTo>
                  <a:cubicBezTo>
                    <a:pt x="22202" y="195294"/>
                    <a:pt x="26609" y="197663"/>
                    <a:pt x="31054" y="197663"/>
                  </a:cubicBezTo>
                  <a:cubicBezTo>
                    <a:pt x="34377" y="197663"/>
                    <a:pt x="37721" y="196340"/>
                    <a:pt x="40253" y="193554"/>
                  </a:cubicBezTo>
                  <a:cubicBezTo>
                    <a:pt x="43213" y="190891"/>
                    <a:pt x="45581" y="187339"/>
                    <a:pt x="47356" y="183491"/>
                  </a:cubicBezTo>
                  <a:cubicBezTo>
                    <a:pt x="52092" y="174316"/>
                    <a:pt x="55348" y="163957"/>
                    <a:pt x="56828" y="153598"/>
                  </a:cubicBezTo>
                  <a:cubicBezTo>
                    <a:pt x="60379" y="132584"/>
                    <a:pt x="60971" y="110977"/>
                    <a:pt x="59195" y="89667"/>
                  </a:cubicBezTo>
                  <a:cubicBezTo>
                    <a:pt x="58603" y="81380"/>
                    <a:pt x="57715" y="73389"/>
                    <a:pt x="56828" y="65101"/>
                  </a:cubicBezTo>
                  <a:cubicBezTo>
                    <a:pt x="55644" y="51783"/>
                    <a:pt x="53276" y="38760"/>
                    <a:pt x="50020" y="25737"/>
                  </a:cubicBezTo>
                  <a:cubicBezTo>
                    <a:pt x="48540" y="19225"/>
                    <a:pt x="45877" y="13010"/>
                    <a:pt x="42325" y="7090"/>
                  </a:cubicBezTo>
                  <a:cubicBezTo>
                    <a:pt x="39812" y="2378"/>
                    <a:pt x="35048" y="0"/>
                    <a:pt x="302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1301600" y="1480925"/>
              <a:ext cx="4846600" cy="2294100"/>
            </a:xfrm>
            <a:custGeom>
              <a:avLst/>
              <a:gdLst/>
              <a:ahLst/>
              <a:cxnLst/>
              <a:rect l="l" t="t" r="r" b="b"/>
              <a:pathLst>
                <a:path w="193864" h="91764" extrusionOk="0">
                  <a:moveTo>
                    <a:pt x="24347" y="11094"/>
                  </a:moveTo>
                  <a:cubicBezTo>
                    <a:pt x="25882" y="11094"/>
                    <a:pt x="27427" y="11160"/>
                    <a:pt x="29006" y="11259"/>
                  </a:cubicBezTo>
                  <a:cubicBezTo>
                    <a:pt x="30486" y="11259"/>
                    <a:pt x="31965" y="12147"/>
                    <a:pt x="32557" y="13627"/>
                  </a:cubicBezTo>
                  <a:cubicBezTo>
                    <a:pt x="34629" y="16586"/>
                    <a:pt x="37885" y="18658"/>
                    <a:pt x="41437" y="19546"/>
                  </a:cubicBezTo>
                  <a:cubicBezTo>
                    <a:pt x="42301" y="19930"/>
                    <a:pt x="43228" y="20127"/>
                    <a:pt x="44136" y="20127"/>
                  </a:cubicBezTo>
                  <a:cubicBezTo>
                    <a:pt x="46027" y="20127"/>
                    <a:pt x="47836" y="19273"/>
                    <a:pt x="48836" y="17474"/>
                  </a:cubicBezTo>
                  <a:cubicBezTo>
                    <a:pt x="49748" y="15877"/>
                    <a:pt x="51716" y="14808"/>
                    <a:pt x="53654" y="14808"/>
                  </a:cubicBezTo>
                  <a:cubicBezTo>
                    <a:pt x="54230" y="14808"/>
                    <a:pt x="54804" y="14903"/>
                    <a:pt x="55347" y="15106"/>
                  </a:cubicBezTo>
                  <a:cubicBezTo>
                    <a:pt x="71626" y="18066"/>
                    <a:pt x="87609" y="22210"/>
                    <a:pt x="102999" y="28129"/>
                  </a:cubicBezTo>
                  <a:cubicBezTo>
                    <a:pt x="112766" y="31681"/>
                    <a:pt x="122534" y="34937"/>
                    <a:pt x="132301" y="38192"/>
                  </a:cubicBezTo>
                  <a:cubicBezTo>
                    <a:pt x="148283" y="43224"/>
                    <a:pt x="163378" y="51807"/>
                    <a:pt x="176697" y="62758"/>
                  </a:cubicBezTo>
                  <a:cubicBezTo>
                    <a:pt x="179065" y="64830"/>
                    <a:pt x="181432" y="67198"/>
                    <a:pt x="183504" y="69862"/>
                  </a:cubicBezTo>
                  <a:cubicBezTo>
                    <a:pt x="184984" y="71934"/>
                    <a:pt x="185872" y="74597"/>
                    <a:pt x="185576" y="77261"/>
                  </a:cubicBezTo>
                  <a:cubicBezTo>
                    <a:pt x="186168" y="81405"/>
                    <a:pt x="183208" y="84956"/>
                    <a:pt x="179361" y="85844"/>
                  </a:cubicBezTo>
                  <a:cubicBezTo>
                    <a:pt x="175809" y="86732"/>
                    <a:pt x="172257" y="87028"/>
                    <a:pt x="168706" y="87324"/>
                  </a:cubicBezTo>
                  <a:cubicBezTo>
                    <a:pt x="159234" y="87324"/>
                    <a:pt x="149467" y="86436"/>
                    <a:pt x="140292" y="84660"/>
                  </a:cubicBezTo>
                  <a:cubicBezTo>
                    <a:pt x="122534" y="80813"/>
                    <a:pt x="105071" y="76965"/>
                    <a:pt x="87905" y="71934"/>
                  </a:cubicBezTo>
                  <a:cubicBezTo>
                    <a:pt x="71626" y="66902"/>
                    <a:pt x="55643" y="60391"/>
                    <a:pt x="40549" y="52399"/>
                  </a:cubicBezTo>
                  <a:cubicBezTo>
                    <a:pt x="30782" y="47664"/>
                    <a:pt x="21606" y="40856"/>
                    <a:pt x="14207" y="32865"/>
                  </a:cubicBezTo>
                  <a:cubicBezTo>
                    <a:pt x="11839" y="30497"/>
                    <a:pt x="9767" y="27833"/>
                    <a:pt x="8583" y="25170"/>
                  </a:cubicBezTo>
                  <a:cubicBezTo>
                    <a:pt x="5624" y="18362"/>
                    <a:pt x="7992" y="13331"/>
                    <a:pt x="15095" y="12147"/>
                  </a:cubicBezTo>
                  <a:cubicBezTo>
                    <a:pt x="18252" y="11357"/>
                    <a:pt x="21277" y="11094"/>
                    <a:pt x="24347" y="11094"/>
                  </a:cubicBezTo>
                  <a:close/>
                  <a:moveTo>
                    <a:pt x="41632" y="0"/>
                  </a:moveTo>
                  <a:cubicBezTo>
                    <a:pt x="38970" y="0"/>
                    <a:pt x="36277" y="1133"/>
                    <a:pt x="34333" y="3563"/>
                  </a:cubicBezTo>
                  <a:cubicBezTo>
                    <a:pt x="32862" y="5525"/>
                    <a:pt x="30375" y="6674"/>
                    <a:pt x="27883" y="6674"/>
                  </a:cubicBezTo>
                  <a:cubicBezTo>
                    <a:pt x="27366" y="6674"/>
                    <a:pt x="26850" y="6625"/>
                    <a:pt x="26342" y="6523"/>
                  </a:cubicBezTo>
                  <a:cubicBezTo>
                    <a:pt x="25232" y="6449"/>
                    <a:pt x="24122" y="6412"/>
                    <a:pt x="23017" y="6412"/>
                  </a:cubicBezTo>
                  <a:cubicBezTo>
                    <a:pt x="19701" y="6412"/>
                    <a:pt x="16427" y="6745"/>
                    <a:pt x="13319" y="7411"/>
                  </a:cubicBezTo>
                  <a:cubicBezTo>
                    <a:pt x="4736" y="8891"/>
                    <a:pt x="0" y="18362"/>
                    <a:pt x="3848" y="26057"/>
                  </a:cubicBezTo>
                  <a:cubicBezTo>
                    <a:pt x="5624" y="29905"/>
                    <a:pt x="7992" y="33161"/>
                    <a:pt x="10951" y="36121"/>
                  </a:cubicBezTo>
                  <a:cubicBezTo>
                    <a:pt x="18055" y="43816"/>
                    <a:pt x="26638" y="50031"/>
                    <a:pt x="36109" y="55063"/>
                  </a:cubicBezTo>
                  <a:cubicBezTo>
                    <a:pt x="54755" y="65422"/>
                    <a:pt x="74882" y="73117"/>
                    <a:pt x="95600" y="78741"/>
                  </a:cubicBezTo>
                  <a:cubicBezTo>
                    <a:pt x="103591" y="80813"/>
                    <a:pt x="111583" y="82885"/>
                    <a:pt x="119574" y="84660"/>
                  </a:cubicBezTo>
                  <a:cubicBezTo>
                    <a:pt x="132301" y="87916"/>
                    <a:pt x="145620" y="90284"/>
                    <a:pt x="158938" y="91468"/>
                  </a:cubicBezTo>
                  <a:cubicBezTo>
                    <a:pt x="161208" y="91665"/>
                    <a:pt x="163444" y="91764"/>
                    <a:pt x="165658" y="91764"/>
                  </a:cubicBezTo>
                  <a:cubicBezTo>
                    <a:pt x="170087" y="91764"/>
                    <a:pt x="174428" y="91369"/>
                    <a:pt x="178769" y="90580"/>
                  </a:cubicBezTo>
                  <a:cubicBezTo>
                    <a:pt x="188832" y="88804"/>
                    <a:pt x="193863" y="77261"/>
                    <a:pt x="187944" y="68974"/>
                  </a:cubicBezTo>
                  <a:cubicBezTo>
                    <a:pt x="186464" y="66310"/>
                    <a:pt x="184392" y="63942"/>
                    <a:pt x="182320" y="61870"/>
                  </a:cubicBezTo>
                  <a:cubicBezTo>
                    <a:pt x="169593" y="50327"/>
                    <a:pt x="154795" y="41448"/>
                    <a:pt x="138812" y="35529"/>
                  </a:cubicBezTo>
                  <a:cubicBezTo>
                    <a:pt x="127565" y="31681"/>
                    <a:pt x="116318" y="27537"/>
                    <a:pt x="105367" y="23986"/>
                  </a:cubicBezTo>
                  <a:cubicBezTo>
                    <a:pt x="99744" y="21914"/>
                    <a:pt x="94120" y="20138"/>
                    <a:pt x="88497" y="18066"/>
                  </a:cubicBezTo>
                  <a:cubicBezTo>
                    <a:pt x="77841" y="15106"/>
                    <a:pt x="67186" y="12443"/>
                    <a:pt x="56235" y="10667"/>
                  </a:cubicBezTo>
                  <a:cubicBezTo>
                    <a:pt x="53572" y="10371"/>
                    <a:pt x="51500" y="8891"/>
                    <a:pt x="50612" y="6523"/>
                  </a:cubicBezTo>
                  <a:cubicBezTo>
                    <a:pt x="49216" y="2336"/>
                    <a:pt x="45455" y="0"/>
                    <a:pt x="4163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1493975" y="1229625"/>
              <a:ext cx="4432250" cy="2957225"/>
            </a:xfrm>
            <a:custGeom>
              <a:avLst/>
              <a:gdLst/>
              <a:ahLst/>
              <a:cxnLst/>
              <a:rect l="l" t="t" r="r" b="b"/>
              <a:pathLst>
                <a:path w="177290" h="118289" extrusionOk="0">
                  <a:moveTo>
                    <a:pt x="156183" y="4428"/>
                  </a:moveTo>
                  <a:cubicBezTo>
                    <a:pt x="158286" y="4428"/>
                    <a:pt x="160388" y="4755"/>
                    <a:pt x="162490" y="5328"/>
                  </a:cubicBezTo>
                  <a:cubicBezTo>
                    <a:pt x="169594" y="7104"/>
                    <a:pt x="171666" y="12136"/>
                    <a:pt x="168706" y="18647"/>
                  </a:cubicBezTo>
                  <a:cubicBezTo>
                    <a:pt x="166338" y="22791"/>
                    <a:pt x="163674" y="26342"/>
                    <a:pt x="160419" y="29894"/>
                  </a:cubicBezTo>
                  <a:cubicBezTo>
                    <a:pt x="159531" y="31078"/>
                    <a:pt x="157755" y="31374"/>
                    <a:pt x="156275" y="31374"/>
                  </a:cubicBezTo>
                  <a:cubicBezTo>
                    <a:pt x="155838" y="31337"/>
                    <a:pt x="155401" y="31319"/>
                    <a:pt x="154964" y="31319"/>
                  </a:cubicBezTo>
                  <a:cubicBezTo>
                    <a:pt x="151858" y="31319"/>
                    <a:pt x="148807" y="32257"/>
                    <a:pt x="146212" y="34334"/>
                  </a:cubicBezTo>
                  <a:cubicBezTo>
                    <a:pt x="143548" y="35518"/>
                    <a:pt x="142068" y="38477"/>
                    <a:pt x="142956" y="41437"/>
                  </a:cubicBezTo>
                  <a:cubicBezTo>
                    <a:pt x="143844" y="43805"/>
                    <a:pt x="142956" y="46469"/>
                    <a:pt x="140884" y="47948"/>
                  </a:cubicBezTo>
                  <a:cubicBezTo>
                    <a:pt x="128453" y="58604"/>
                    <a:pt x="115135" y="68371"/>
                    <a:pt x="101224" y="76954"/>
                  </a:cubicBezTo>
                  <a:cubicBezTo>
                    <a:pt x="92345" y="82578"/>
                    <a:pt x="83465" y="87905"/>
                    <a:pt x="74882" y="93529"/>
                  </a:cubicBezTo>
                  <a:cubicBezTo>
                    <a:pt x="60675" y="103000"/>
                    <a:pt x="44693" y="109511"/>
                    <a:pt x="28118" y="112767"/>
                  </a:cubicBezTo>
                  <a:cubicBezTo>
                    <a:pt x="24862" y="113359"/>
                    <a:pt x="21311" y="113655"/>
                    <a:pt x="18055" y="113655"/>
                  </a:cubicBezTo>
                  <a:cubicBezTo>
                    <a:pt x="15391" y="113655"/>
                    <a:pt x="13023" y="112767"/>
                    <a:pt x="10952" y="110991"/>
                  </a:cubicBezTo>
                  <a:cubicBezTo>
                    <a:pt x="7696" y="108623"/>
                    <a:pt x="6512" y="104184"/>
                    <a:pt x="8288" y="100632"/>
                  </a:cubicBezTo>
                  <a:cubicBezTo>
                    <a:pt x="9768" y="97376"/>
                    <a:pt x="11544" y="94121"/>
                    <a:pt x="13911" y="91457"/>
                  </a:cubicBezTo>
                  <a:cubicBezTo>
                    <a:pt x="19831" y="83761"/>
                    <a:pt x="26342" y="76954"/>
                    <a:pt x="33446" y="70739"/>
                  </a:cubicBezTo>
                  <a:cubicBezTo>
                    <a:pt x="47652" y="59491"/>
                    <a:pt x="61563" y="48244"/>
                    <a:pt x="76362" y="37885"/>
                  </a:cubicBezTo>
                  <a:cubicBezTo>
                    <a:pt x="90273" y="28118"/>
                    <a:pt x="105367" y="19831"/>
                    <a:pt x="120758" y="13023"/>
                  </a:cubicBezTo>
                  <a:cubicBezTo>
                    <a:pt x="130821" y="8584"/>
                    <a:pt x="141772" y="5624"/>
                    <a:pt x="152723" y="4736"/>
                  </a:cubicBezTo>
                  <a:cubicBezTo>
                    <a:pt x="153877" y="4526"/>
                    <a:pt x="155030" y="4428"/>
                    <a:pt x="156183" y="4428"/>
                  </a:cubicBezTo>
                  <a:close/>
                  <a:moveTo>
                    <a:pt x="156494" y="1"/>
                  </a:moveTo>
                  <a:cubicBezTo>
                    <a:pt x="155157" y="1"/>
                    <a:pt x="153809" y="99"/>
                    <a:pt x="152427" y="297"/>
                  </a:cubicBezTo>
                  <a:cubicBezTo>
                    <a:pt x="141772" y="1184"/>
                    <a:pt x="131413" y="3848"/>
                    <a:pt x="121646" y="7992"/>
                  </a:cubicBezTo>
                  <a:cubicBezTo>
                    <a:pt x="102112" y="16279"/>
                    <a:pt x="83465" y="26934"/>
                    <a:pt x="66299" y="39661"/>
                  </a:cubicBezTo>
                  <a:cubicBezTo>
                    <a:pt x="59787" y="44397"/>
                    <a:pt x="52980" y="49428"/>
                    <a:pt x="46764" y="54460"/>
                  </a:cubicBezTo>
                  <a:cubicBezTo>
                    <a:pt x="35813" y="62451"/>
                    <a:pt x="26046" y="71330"/>
                    <a:pt x="16575" y="81098"/>
                  </a:cubicBezTo>
                  <a:cubicBezTo>
                    <a:pt x="11840" y="85833"/>
                    <a:pt x="7992" y="91457"/>
                    <a:pt x="5032" y="97376"/>
                  </a:cubicBezTo>
                  <a:cubicBezTo>
                    <a:pt x="1" y="106255"/>
                    <a:pt x="5920" y="117207"/>
                    <a:pt x="15983" y="118094"/>
                  </a:cubicBezTo>
                  <a:cubicBezTo>
                    <a:pt x="17332" y="118217"/>
                    <a:pt x="18630" y="118289"/>
                    <a:pt x="19898" y="118289"/>
                  </a:cubicBezTo>
                  <a:cubicBezTo>
                    <a:pt x="21691" y="118289"/>
                    <a:pt x="23425" y="118145"/>
                    <a:pt x="25158" y="117798"/>
                  </a:cubicBezTo>
                  <a:cubicBezTo>
                    <a:pt x="42029" y="115135"/>
                    <a:pt x="58307" y="109215"/>
                    <a:pt x="72810" y="100336"/>
                  </a:cubicBezTo>
                  <a:cubicBezTo>
                    <a:pt x="82873" y="94121"/>
                    <a:pt x="92936" y="87905"/>
                    <a:pt x="103000" y="81394"/>
                  </a:cubicBezTo>
                  <a:cubicBezTo>
                    <a:pt x="107735" y="78434"/>
                    <a:pt x="112767" y="75178"/>
                    <a:pt x="117798" y="71922"/>
                  </a:cubicBezTo>
                  <a:cubicBezTo>
                    <a:pt x="126678" y="65707"/>
                    <a:pt x="135557" y="58900"/>
                    <a:pt x="143844" y="51500"/>
                  </a:cubicBezTo>
                  <a:cubicBezTo>
                    <a:pt x="145087" y="50050"/>
                    <a:pt x="146765" y="49325"/>
                    <a:pt x="148472" y="49325"/>
                  </a:cubicBezTo>
                  <a:cubicBezTo>
                    <a:pt x="149204" y="49325"/>
                    <a:pt x="149941" y="49458"/>
                    <a:pt x="150651" y="49724"/>
                  </a:cubicBezTo>
                  <a:cubicBezTo>
                    <a:pt x="151797" y="50154"/>
                    <a:pt x="152943" y="50353"/>
                    <a:pt x="154050" y="50353"/>
                  </a:cubicBezTo>
                  <a:cubicBezTo>
                    <a:pt x="159807" y="50353"/>
                    <a:pt x="164524" y="44979"/>
                    <a:pt x="162786" y="38773"/>
                  </a:cubicBezTo>
                  <a:cubicBezTo>
                    <a:pt x="162194" y="35814"/>
                    <a:pt x="163378" y="32558"/>
                    <a:pt x="165746" y="30782"/>
                  </a:cubicBezTo>
                  <a:cubicBezTo>
                    <a:pt x="168706" y="27526"/>
                    <a:pt x="171074" y="23975"/>
                    <a:pt x="173146" y="19831"/>
                  </a:cubicBezTo>
                  <a:cubicBezTo>
                    <a:pt x="177289" y="12432"/>
                    <a:pt x="172850" y="2664"/>
                    <a:pt x="164562" y="1184"/>
                  </a:cubicBezTo>
                  <a:cubicBezTo>
                    <a:pt x="161800" y="395"/>
                    <a:pt x="159169" y="1"/>
                    <a:pt x="1564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13"/>
          <p:cNvGrpSpPr/>
          <p:nvPr/>
        </p:nvGrpSpPr>
        <p:grpSpPr>
          <a:xfrm>
            <a:off x="351700" y="1436356"/>
            <a:ext cx="8722566" cy="3580273"/>
            <a:chOff x="351700" y="1436356"/>
            <a:chExt cx="8722566" cy="3580273"/>
          </a:xfrm>
        </p:grpSpPr>
        <p:grpSp>
          <p:nvGrpSpPr>
            <p:cNvPr id="274" name="Google Shape;274;p13"/>
            <p:cNvGrpSpPr/>
            <p:nvPr/>
          </p:nvGrpSpPr>
          <p:grpSpPr>
            <a:xfrm>
              <a:off x="351700" y="1436356"/>
              <a:ext cx="8722566" cy="3580273"/>
              <a:chOff x="351700" y="1436356"/>
              <a:chExt cx="8722566" cy="3580273"/>
            </a:xfrm>
          </p:grpSpPr>
          <p:sp>
            <p:nvSpPr>
              <p:cNvPr id="275" name="Google Shape;275;p13"/>
              <p:cNvSpPr/>
              <p:nvPr/>
            </p:nvSpPr>
            <p:spPr>
              <a:xfrm>
                <a:off x="351700" y="1867700"/>
                <a:ext cx="723057" cy="749453"/>
              </a:xfrm>
              <a:custGeom>
                <a:avLst/>
                <a:gdLst/>
                <a:ahLst/>
                <a:cxnLst/>
                <a:rect l="l" t="t" r="r" b="b"/>
                <a:pathLst>
                  <a:path w="34679" h="35945" extrusionOk="0">
                    <a:moveTo>
                      <a:pt x="10274" y="0"/>
                    </a:moveTo>
                    <a:cubicBezTo>
                      <a:pt x="9534" y="0"/>
                      <a:pt x="8785" y="71"/>
                      <a:pt x="8036" y="220"/>
                    </a:cubicBezTo>
                    <a:cubicBezTo>
                      <a:pt x="3172" y="1066"/>
                      <a:pt x="1" y="5718"/>
                      <a:pt x="846" y="10582"/>
                    </a:cubicBezTo>
                    <a:cubicBezTo>
                      <a:pt x="1269" y="12273"/>
                      <a:pt x="1692" y="13965"/>
                      <a:pt x="2538" y="15445"/>
                    </a:cubicBezTo>
                    <a:cubicBezTo>
                      <a:pt x="5921" y="22846"/>
                      <a:pt x="11419" y="28978"/>
                      <a:pt x="18397" y="33207"/>
                    </a:cubicBezTo>
                    <a:cubicBezTo>
                      <a:pt x="20089" y="34053"/>
                      <a:pt x="21780" y="34899"/>
                      <a:pt x="23683" y="35322"/>
                    </a:cubicBezTo>
                    <a:cubicBezTo>
                      <a:pt x="25067" y="35741"/>
                      <a:pt x="26335" y="35944"/>
                      <a:pt x="27478" y="35944"/>
                    </a:cubicBezTo>
                    <a:cubicBezTo>
                      <a:pt x="32097" y="35944"/>
                      <a:pt x="34679" y="32627"/>
                      <a:pt x="34679" y="26864"/>
                    </a:cubicBezTo>
                    <a:cubicBezTo>
                      <a:pt x="34679" y="23692"/>
                      <a:pt x="33833" y="20731"/>
                      <a:pt x="32564" y="17983"/>
                    </a:cubicBezTo>
                    <a:cubicBezTo>
                      <a:pt x="29815" y="12273"/>
                      <a:pt x="25586" y="7410"/>
                      <a:pt x="20512" y="3815"/>
                    </a:cubicBezTo>
                    <a:cubicBezTo>
                      <a:pt x="18397" y="2335"/>
                      <a:pt x="16494" y="1278"/>
                      <a:pt x="14168" y="643"/>
                    </a:cubicBezTo>
                    <a:cubicBezTo>
                      <a:pt x="12939" y="234"/>
                      <a:pt x="11622" y="0"/>
                      <a:pt x="102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3"/>
              <p:cNvSpPr/>
              <p:nvPr/>
            </p:nvSpPr>
            <p:spPr>
              <a:xfrm>
                <a:off x="8725847" y="1436356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3"/>
              <p:cNvSpPr/>
              <p:nvPr/>
            </p:nvSpPr>
            <p:spPr>
              <a:xfrm>
                <a:off x="7910511" y="4028712"/>
                <a:ext cx="1040534" cy="987918"/>
              </a:xfrm>
              <a:custGeom>
                <a:avLst/>
                <a:gdLst/>
                <a:ahLst/>
                <a:cxnLst/>
                <a:rect l="l" t="t" r="r" b="b"/>
                <a:pathLst>
                  <a:path w="209785" h="199177" extrusionOk="0">
                    <a:moveTo>
                      <a:pt x="145334" y="0"/>
                    </a:moveTo>
                    <a:cubicBezTo>
                      <a:pt x="144236" y="0"/>
                      <a:pt x="143137" y="47"/>
                      <a:pt x="142037" y="139"/>
                    </a:cubicBezTo>
                    <a:cubicBezTo>
                      <a:pt x="135262" y="606"/>
                      <a:pt x="128721" y="2008"/>
                      <a:pt x="122647" y="4344"/>
                    </a:cubicBezTo>
                    <a:cubicBezTo>
                      <a:pt x="109565" y="8549"/>
                      <a:pt x="99519" y="19061"/>
                      <a:pt x="95548" y="32377"/>
                    </a:cubicBezTo>
                    <a:cubicBezTo>
                      <a:pt x="93212" y="40086"/>
                      <a:pt x="92745" y="48263"/>
                      <a:pt x="94380" y="56206"/>
                    </a:cubicBezTo>
                    <a:cubicBezTo>
                      <a:pt x="95548" y="61579"/>
                      <a:pt x="96482" y="66718"/>
                      <a:pt x="97183" y="72091"/>
                    </a:cubicBezTo>
                    <a:cubicBezTo>
                      <a:pt x="97884" y="79800"/>
                      <a:pt x="94146" y="87042"/>
                      <a:pt x="87605" y="91014"/>
                    </a:cubicBezTo>
                    <a:cubicBezTo>
                      <a:pt x="83867" y="93116"/>
                      <a:pt x="80130" y="94751"/>
                      <a:pt x="76158" y="96153"/>
                    </a:cubicBezTo>
                    <a:cubicBezTo>
                      <a:pt x="71019" y="97788"/>
                      <a:pt x="65879" y="99424"/>
                      <a:pt x="60973" y="101059"/>
                    </a:cubicBezTo>
                    <a:cubicBezTo>
                      <a:pt x="52096" y="103862"/>
                      <a:pt x="43452" y="107367"/>
                      <a:pt x="35276" y="111572"/>
                    </a:cubicBezTo>
                    <a:cubicBezTo>
                      <a:pt x="28735" y="115076"/>
                      <a:pt x="22661" y="119514"/>
                      <a:pt x="17288" y="124654"/>
                    </a:cubicBezTo>
                    <a:cubicBezTo>
                      <a:pt x="10747" y="130961"/>
                      <a:pt x="6075" y="139138"/>
                      <a:pt x="3972" y="148015"/>
                    </a:cubicBezTo>
                    <a:cubicBezTo>
                      <a:pt x="1" y="162499"/>
                      <a:pt x="5607" y="178151"/>
                      <a:pt x="17989" y="186795"/>
                    </a:cubicBezTo>
                    <a:cubicBezTo>
                      <a:pt x="20559" y="188664"/>
                      <a:pt x="23362" y="190299"/>
                      <a:pt x="26165" y="191934"/>
                    </a:cubicBezTo>
                    <a:cubicBezTo>
                      <a:pt x="37379" y="197774"/>
                      <a:pt x="49526" y="199176"/>
                      <a:pt x="61908" y="199176"/>
                    </a:cubicBezTo>
                    <a:cubicBezTo>
                      <a:pt x="64945" y="198942"/>
                      <a:pt x="67982" y="198942"/>
                      <a:pt x="70785" y="198709"/>
                    </a:cubicBezTo>
                    <a:cubicBezTo>
                      <a:pt x="84802" y="197774"/>
                      <a:pt x="98819" y="195205"/>
                      <a:pt x="112134" y="191000"/>
                    </a:cubicBezTo>
                    <a:cubicBezTo>
                      <a:pt x="145541" y="180254"/>
                      <a:pt x="173808" y="157593"/>
                      <a:pt x="191796" y="127691"/>
                    </a:cubicBezTo>
                    <a:cubicBezTo>
                      <a:pt x="204645" y="107834"/>
                      <a:pt x="209784" y="83772"/>
                      <a:pt x="206046" y="60411"/>
                    </a:cubicBezTo>
                    <a:cubicBezTo>
                      <a:pt x="204878" y="50132"/>
                      <a:pt x="201374" y="40320"/>
                      <a:pt x="196235" y="31209"/>
                    </a:cubicBezTo>
                    <a:cubicBezTo>
                      <a:pt x="195067" y="29340"/>
                      <a:pt x="193899" y="27471"/>
                      <a:pt x="192731" y="25369"/>
                    </a:cubicBezTo>
                    <a:cubicBezTo>
                      <a:pt x="188759" y="19295"/>
                      <a:pt x="183620" y="14389"/>
                      <a:pt x="177312" y="10885"/>
                    </a:cubicBezTo>
                    <a:cubicBezTo>
                      <a:pt x="171238" y="7381"/>
                      <a:pt x="165164" y="4577"/>
                      <a:pt x="158623" y="2475"/>
                    </a:cubicBezTo>
                    <a:cubicBezTo>
                      <a:pt x="154304" y="785"/>
                      <a:pt x="149834" y="0"/>
                      <a:pt x="145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3"/>
              <p:cNvSpPr/>
              <p:nvPr/>
            </p:nvSpPr>
            <p:spPr>
              <a:xfrm rot="-9935296">
                <a:off x="1441381" y="4385246"/>
                <a:ext cx="348408" cy="398875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9" name="Google Shape;279;p13"/>
            <p:cNvSpPr/>
            <p:nvPr/>
          </p:nvSpPr>
          <p:spPr>
            <a:xfrm>
              <a:off x="7621617" y="2160681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" name="Google Shape;280;p13"/>
          <p:cNvSpPr txBox="1">
            <a:spLocks noGrp="1"/>
          </p:cNvSpPr>
          <p:nvPr>
            <p:ph type="title" hasCustomPrompt="1"/>
          </p:nvPr>
        </p:nvSpPr>
        <p:spPr>
          <a:xfrm>
            <a:off x="1923275" y="1543950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1"/>
          </p:nvPr>
        </p:nvSpPr>
        <p:spPr>
          <a:xfrm>
            <a:off x="2879975" y="182252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2"/>
          </p:nvPr>
        </p:nvSpPr>
        <p:spPr>
          <a:xfrm>
            <a:off x="2879975" y="139842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 idx="3" hasCustomPrompt="1"/>
          </p:nvPr>
        </p:nvSpPr>
        <p:spPr>
          <a:xfrm>
            <a:off x="1923275" y="2743282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4"/>
          </p:nvPr>
        </p:nvSpPr>
        <p:spPr>
          <a:xfrm>
            <a:off x="2879975" y="3032700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5"/>
          </p:nvPr>
        </p:nvSpPr>
        <p:spPr>
          <a:xfrm>
            <a:off x="2879975" y="2608600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6" hasCustomPrompt="1"/>
          </p:nvPr>
        </p:nvSpPr>
        <p:spPr>
          <a:xfrm>
            <a:off x="1923275" y="3944257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7"/>
          </p:nvPr>
        </p:nvSpPr>
        <p:spPr>
          <a:xfrm>
            <a:off x="2879975" y="424287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subTitle" idx="8"/>
          </p:nvPr>
        </p:nvSpPr>
        <p:spPr>
          <a:xfrm>
            <a:off x="2879975" y="381877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9"/>
          </p:nvPr>
        </p:nvSpPr>
        <p:spPr>
          <a:xfrm>
            <a:off x="713225" y="4499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290" name="Google Shape;290;p13"/>
          <p:cNvGrpSpPr/>
          <p:nvPr/>
        </p:nvGrpSpPr>
        <p:grpSpPr>
          <a:xfrm rot="6317172">
            <a:off x="8201240" y="3504887"/>
            <a:ext cx="1463286" cy="786775"/>
            <a:chOff x="230900" y="984000"/>
            <a:chExt cx="6963575" cy="3744150"/>
          </a:xfrm>
        </p:grpSpPr>
        <p:sp>
          <p:nvSpPr>
            <p:cNvPr id="291" name="Google Shape;291;p13"/>
            <p:cNvSpPr/>
            <p:nvPr/>
          </p:nvSpPr>
          <p:spPr>
            <a:xfrm>
              <a:off x="865275" y="1536400"/>
              <a:ext cx="6004800" cy="2752175"/>
            </a:xfrm>
            <a:custGeom>
              <a:avLst/>
              <a:gdLst/>
              <a:ahLst/>
              <a:cxnLst/>
              <a:rect l="l" t="t" r="r" b="b"/>
              <a:pathLst>
                <a:path w="240192" h="110087" extrusionOk="0">
                  <a:moveTo>
                    <a:pt x="135257" y="1"/>
                  </a:moveTo>
                  <a:cubicBezTo>
                    <a:pt x="97290" y="1"/>
                    <a:pt x="59613" y="7796"/>
                    <a:pt x="24798" y="23000"/>
                  </a:cubicBezTo>
                  <a:cubicBezTo>
                    <a:pt x="17877" y="25595"/>
                    <a:pt x="11822" y="29632"/>
                    <a:pt x="7497" y="35399"/>
                  </a:cubicBezTo>
                  <a:cubicBezTo>
                    <a:pt x="3460" y="41166"/>
                    <a:pt x="3460" y="50681"/>
                    <a:pt x="9515" y="54718"/>
                  </a:cubicBezTo>
                  <a:lnTo>
                    <a:pt x="0" y="52123"/>
                  </a:lnTo>
                  <a:lnTo>
                    <a:pt x="0" y="52123"/>
                  </a:lnTo>
                  <a:cubicBezTo>
                    <a:pt x="38350" y="78074"/>
                    <a:pt x="81313" y="97969"/>
                    <a:pt x="126584" y="106620"/>
                  </a:cubicBezTo>
                  <a:cubicBezTo>
                    <a:pt x="137401" y="108686"/>
                    <a:pt x="148576" y="110086"/>
                    <a:pt x="159571" y="110086"/>
                  </a:cubicBezTo>
                  <a:cubicBezTo>
                    <a:pt x="174660" y="110086"/>
                    <a:pt x="189407" y="107449"/>
                    <a:pt x="202418" y="100276"/>
                  </a:cubicBezTo>
                  <a:cubicBezTo>
                    <a:pt x="224909" y="87877"/>
                    <a:pt x="240192" y="58466"/>
                    <a:pt x="229234" y="35110"/>
                  </a:cubicBezTo>
                  <a:cubicBezTo>
                    <a:pt x="219431" y="13773"/>
                    <a:pt x="193768" y="5411"/>
                    <a:pt x="170412" y="2239"/>
                  </a:cubicBezTo>
                  <a:cubicBezTo>
                    <a:pt x="158717" y="743"/>
                    <a:pt x="146973" y="1"/>
                    <a:pt x="1352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1528450" y="2233925"/>
              <a:ext cx="1268750" cy="925150"/>
            </a:xfrm>
            <a:custGeom>
              <a:avLst/>
              <a:gdLst/>
              <a:ahLst/>
              <a:cxnLst/>
              <a:rect l="l" t="t" r="r" b="b"/>
              <a:pathLst>
                <a:path w="50750" h="37006" extrusionOk="0">
                  <a:moveTo>
                    <a:pt x="17157" y="1"/>
                  </a:moveTo>
                  <a:cubicBezTo>
                    <a:pt x="13553" y="1"/>
                    <a:pt x="9949" y="289"/>
                    <a:pt x="6344" y="866"/>
                  </a:cubicBezTo>
                  <a:cubicBezTo>
                    <a:pt x="3242" y="4279"/>
                    <a:pt x="2226" y="8860"/>
                    <a:pt x="3072" y="13083"/>
                  </a:cubicBezTo>
                  <a:lnTo>
                    <a:pt x="3072" y="13083"/>
                  </a:lnTo>
                  <a:lnTo>
                    <a:pt x="1443" y="10669"/>
                  </a:lnTo>
                  <a:lnTo>
                    <a:pt x="1443" y="10669"/>
                  </a:lnTo>
                  <a:cubicBezTo>
                    <a:pt x="1" y="15283"/>
                    <a:pt x="866" y="20473"/>
                    <a:pt x="4326" y="23933"/>
                  </a:cubicBezTo>
                  <a:cubicBezTo>
                    <a:pt x="7498" y="27682"/>
                    <a:pt x="11535" y="30277"/>
                    <a:pt x="16148" y="32007"/>
                  </a:cubicBezTo>
                  <a:cubicBezTo>
                    <a:pt x="20762" y="34602"/>
                    <a:pt x="26240" y="36332"/>
                    <a:pt x="31430" y="36909"/>
                  </a:cubicBezTo>
                  <a:cubicBezTo>
                    <a:pt x="32047" y="36974"/>
                    <a:pt x="32663" y="37006"/>
                    <a:pt x="33278" y="37006"/>
                  </a:cubicBezTo>
                  <a:cubicBezTo>
                    <a:pt x="38124" y="37006"/>
                    <a:pt x="42842" y="35013"/>
                    <a:pt x="46424" y="31430"/>
                  </a:cubicBezTo>
                  <a:cubicBezTo>
                    <a:pt x="50750" y="25375"/>
                    <a:pt x="50750" y="17301"/>
                    <a:pt x="46424" y="11246"/>
                  </a:cubicBezTo>
                  <a:cubicBezTo>
                    <a:pt x="41811" y="5479"/>
                    <a:pt x="35179" y="1731"/>
                    <a:pt x="27970" y="866"/>
                  </a:cubicBezTo>
                  <a:cubicBezTo>
                    <a:pt x="24366" y="289"/>
                    <a:pt x="20762" y="1"/>
                    <a:pt x="1715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3518050" y="2040325"/>
              <a:ext cx="2559075" cy="1722600"/>
            </a:xfrm>
            <a:custGeom>
              <a:avLst/>
              <a:gdLst/>
              <a:ahLst/>
              <a:cxnLst/>
              <a:rect l="l" t="t" r="r" b="b"/>
              <a:pathLst>
                <a:path w="102363" h="68904" extrusionOk="0">
                  <a:moveTo>
                    <a:pt x="46297" y="1"/>
                  </a:moveTo>
                  <a:cubicBezTo>
                    <a:pt x="38614" y="1"/>
                    <a:pt x="31099" y="1482"/>
                    <a:pt x="24221" y="5150"/>
                  </a:cubicBezTo>
                  <a:cubicBezTo>
                    <a:pt x="7785" y="14665"/>
                    <a:pt x="0" y="33984"/>
                    <a:pt x="4902" y="52150"/>
                  </a:cubicBezTo>
                  <a:lnTo>
                    <a:pt x="4325" y="48113"/>
                  </a:lnTo>
                  <a:lnTo>
                    <a:pt x="4325" y="48113"/>
                  </a:lnTo>
                  <a:cubicBezTo>
                    <a:pt x="15558" y="61892"/>
                    <a:pt x="31771" y="68903"/>
                    <a:pt x="48032" y="68903"/>
                  </a:cubicBezTo>
                  <a:cubicBezTo>
                    <a:pt x="63076" y="68903"/>
                    <a:pt x="78163" y="62902"/>
                    <a:pt x="89387" y="50708"/>
                  </a:cubicBezTo>
                  <a:cubicBezTo>
                    <a:pt x="97461" y="41769"/>
                    <a:pt x="102363" y="27352"/>
                    <a:pt x="95154" y="17548"/>
                  </a:cubicBezTo>
                  <a:cubicBezTo>
                    <a:pt x="91405" y="12935"/>
                    <a:pt x="86504" y="9763"/>
                    <a:pt x="80737" y="7745"/>
                  </a:cubicBezTo>
                  <a:cubicBezTo>
                    <a:pt x="69966" y="3402"/>
                    <a:pt x="57940" y="1"/>
                    <a:pt x="4629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230900" y="984000"/>
              <a:ext cx="6963575" cy="3744150"/>
            </a:xfrm>
            <a:custGeom>
              <a:avLst/>
              <a:gdLst/>
              <a:ahLst/>
              <a:cxnLst/>
              <a:rect l="l" t="t" r="r" b="b"/>
              <a:pathLst>
                <a:path w="278543" h="149766" extrusionOk="0">
                  <a:moveTo>
                    <a:pt x="186163" y="16716"/>
                  </a:moveTo>
                  <a:cubicBezTo>
                    <a:pt x="188984" y="16716"/>
                    <a:pt x="191835" y="17445"/>
                    <a:pt x="194345" y="18856"/>
                  </a:cubicBezTo>
                  <a:cubicBezTo>
                    <a:pt x="193048" y="19001"/>
                    <a:pt x="191750" y="19073"/>
                    <a:pt x="190453" y="19073"/>
                  </a:cubicBezTo>
                  <a:cubicBezTo>
                    <a:pt x="189155" y="19073"/>
                    <a:pt x="187857" y="19001"/>
                    <a:pt x="186560" y="18856"/>
                  </a:cubicBezTo>
                  <a:cubicBezTo>
                    <a:pt x="184253" y="18568"/>
                    <a:pt x="181946" y="18568"/>
                    <a:pt x="179351" y="18280"/>
                  </a:cubicBezTo>
                  <a:cubicBezTo>
                    <a:pt x="181455" y="17228"/>
                    <a:pt x="183799" y="16716"/>
                    <a:pt x="186163" y="16716"/>
                  </a:cubicBezTo>
                  <a:close/>
                  <a:moveTo>
                    <a:pt x="156200" y="17334"/>
                  </a:moveTo>
                  <a:cubicBezTo>
                    <a:pt x="157901" y="17334"/>
                    <a:pt x="159619" y="17724"/>
                    <a:pt x="161186" y="18568"/>
                  </a:cubicBezTo>
                  <a:lnTo>
                    <a:pt x="149652" y="19433"/>
                  </a:lnTo>
                  <a:cubicBezTo>
                    <a:pt x="151498" y="18091"/>
                    <a:pt x="153832" y="17334"/>
                    <a:pt x="156200" y="17334"/>
                  </a:cubicBezTo>
                  <a:close/>
                  <a:moveTo>
                    <a:pt x="127713" y="17081"/>
                  </a:moveTo>
                  <a:cubicBezTo>
                    <a:pt x="130975" y="17081"/>
                    <a:pt x="134271" y="17942"/>
                    <a:pt x="137253" y="19433"/>
                  </a:cubicBezTo>
                  <a:cubicBezTo>
                    <a:pt x="130945" y="21199"/>
                    <a:pt x="124196" y="22082"/>
                    <a:pt x="117585" y="22082"/>
                  </a:cubicBezTo>
                  <a:cubicBezTo>
                    <a:pt x="116711" y="22082"/>
                    <a:pt x="115840" y="22067"/>
                    <a:pt x="114972" y="22036"/>
                  </a:cubicBezTo>
                  <a:lnTo>
                    <a:pt x="114972" y="22036"/>
                  </a:lnTo>
                  <a:cubicBezTo>
                    <a:pt x="117276" y="19043"/>
                    <a:pt x="120641" y="17415"/>
                    <a:pt x="124277" y="17415"/>
                  </a:cubicBezTo>
                  <a:cubicBezTo>
                    <a:pt x="125408" y="17189"/>
                    <a:pt x="126558" y="17081"/>
                    <a:pt x="127713" y="17081"/>
                  </a:cubicBezTo>
                  <a:close/>
                  <a:moveTo>
                    <a:pt x="113863" y="22081"/>
                  </a:moveTo>
                  <a:cubicBezTo>
                    <a:pt x="113993" y="22081"/>
                    <a:pt x="114157" y="22173"/>
                    <a:pt x="114314" y="22252"/>
                  </a:cubicBezTo>
                  <a:lnTo>
                    <a:pt x="114314" y="22252"/>
                  </a:lnTo>
                  <a:lnTo>
                    <a:pt x="113609" y="22605"/>
                  </a:lnTo>
                  <a:cubicBezTo>
                    <a:pt x="113609" y="22202"/>
                    <a:pt x="113714" y="22081"/>
                    <a:pt x="113863" y="22081"/>
                  </a:cubicBezTo>
                  <a:close/>
                  <a:moveTo>
                    <a:pt x="96130" y="21220"/>
                  </a:moveTo>
                  <a:cubicBezTo>
                    <a:pt x="99102" y="21220"/>
                    <a:pt x="102113" y="21868"/>
                    <a:pt x="104958" y="23182"/>
                  </a:cubicBezTo>
                  <a:cubicBezTo>
                    <a:pt x="104670" y="24623"/>
                    <a:pt x="103228" y="24335"/>
                    <a:pt x="102075" y="24623"/>
                  </a:cubicBezTo>
                  <a:cubicBezTo>
                    <a:pt x="96885" y="25777"/>
                    <a:pt x="91406" y="26642"/>
                    <a:pt x="85928" y="27507"/>
                  </a:cubicBezTo>
                  <a:cubicBezTo>
                    <a:pt x="85062" y="27795"/>
                    <a:pt x="84197" y="27939"/>
                    <a:pt x="83332" y="27939"/>
                  </a:cubicBezTo>
                  <a:cubicBezTo>
                    <a:pt x="82561" y="27939"/>
                    <a:pt x="81789" y="27825"/>
                    <a:pt x="81017" y="27595"/>
                  </a:cubicBezTo>
                  <a:lnTo>
                    <a:pt x="81017" y="27595"/>
                  </a:lnTo>
                  <a:lnTo>
                    <a:pt x="82756" y="26353"/>
                  </a:lnTo>
                  <a:cubicBezTo>
                    <a:pt x="86513" y="22954"/>
                    <a:pt x="91269" y="21220"/>
                    <a:pt x="96130" y="21220"/>
                  </a:cubicBezTo>
                  <a:close/>
                  <a:moveTo>
                    <a:pt x="212475" y="21235"/>
                  </a:moveTo>
                  <a:cubicBezTo>
                    <a:pt x="214385" y="21235"/>
                    <a:pt x="216259" y="21596"/>
                    <a:pt x="217990" y="22317"/>
                  </a:cubicBezTo>
                  <a:cubicBezTo>
                    <a:pt x="222026" y="23758"/>
                    <a:pt x="225487" y="26930"/>
                    <a:pt x="227505" y="30679"/>
                  </a:cubicBezTo>
                  <a:lnTo>
                    <a:pt x="206744" y="22317"/>
                  </a:lnTo>
                  <a:cubicBezTo>
                    <a:pt x="208618" y="21596"/>
                    <a:pt x="210565" y="21235"/>
                    <a:pt x="212475" y="21235"/>
                  </a:cubicBezTo>
                  <a:close/>
                  <a:moveTo>
                    <a:pt x="65706" y="27715"/>
                  </a:moveTo>
                  <a:cubicBezTo>
                    <a:pt x="68439" y="27715"/>
                    <a:pt x="71179" y="28471"/>
                    <a:pt x="73529" y="29814"/>
                  </a:cubicBezTo>
                  <a:cubicBezTo>
                    <a:pt x="68627" y="30967"/>
                    <a:pt x="64590" y="32120"/>
                    <a:pt x="60841" y="32697"/>
                  </a:cubicBezTo>
                  <a:cubicBezTo>
                    <a:pt x="59481" y="32891"/>
                    <a:pt x="58120" y="33872"/>
                    <a:pt x="56759" y="33872"/>
                  </a:cubicBezTo>
                  <a:cubicBezTo>
                    <a:pt x="56102" y="33872"/>
                    <a:pt x="55444" y="33643"/>
                    <a:pt x="54786" y="32985"/>
                  </a:cubicBezTo>
                  <a:cubicBezTo>
                    <a:pt x="55940" y="30679"/>
                    <a:pt x="57958" y="29814"/>
                    <a:pt x="59976" y="28948"/>
                  </a:cubicBezTo>
                  <a:cubicBezTo>
                    <a:pt x="61784" y="28105"/>
                    <a:pt x="63744" y="27715"/>
                    <a:pt x="65706" y="27715"/>
                  </a:cubicBezTo>
                  <a:close/>
                  <a:moveTo>
                    <a:pt x="52479" y="33850"/>
                  </a:moveTo>
                  <a:cubicBezTo>
                    <a:pt x="52768" y="33850"/>
                    <a:pt x="53056" y="34139"/>
                    <a:pt x="52768" y="34427"/>
                  </a:cubicBezTo>
                  <a:cubicBezTo>
                    <a:pt x="52768" y="34715"/>
                    <a:pt x="52479" y="34715"/>
                    <a:pt x="52191" y="34715"/>
                  </a:cubicBezTo>
                  <a:cubicBezTo>
                    <a:pt x="51903" y="34427"/>
                    <a:pt x="51903" y="34139"/>
                    <a:pt x="51903" y="34139"/>
                  </a:cubicBezTo>
                  <a:cubicBezTo>
                    <a:pt x="52191" y="34139"/>
                    <a:pt x="52479" y="33850"/>
                    <a:pt x="52479" y="33850"/>
                  </a:cubicBezTo>
                  <a:close/>
                  <a:moveTo>
                    <a:pt x="234492" y="33569"/>
                  </a:moveTo>
                  <a:cubicBezTo>
                    <a:pt x="237695" y="33569"/>
                    <a:pt x="240883" y="34766"/>
                    <a:pt x="243364" y="37022"/>
                  </a:cubicBezTo>
                  <a:cubicBezTo>
                    <a:pt x="246247" y="39329"/>
                    <a:pt x="247977" y="43077"/>
                    <a:pt x="247689" y="47114"/>
                  </a:cubicBezTo>
                  <a:cubicBezTo>
                    <a:pt x="245382" y="46826"/>
                    <a:pt x="244806" y="45096"/>
                    <a:pt x="243652" y="43942"/>
                  </a:cubicBezTo>
                  <a:cubicBezTo>
                    <a:pt x="242499" y="43077"/>
                    <a:pt x="241057" y="41636"/>
                    <a:pt x="239904" y="40482"/>
                  </a:cubicBezTo>
                  <a:cubicBezTo>
                    <a:pt x="239039" y="39329"/>
                    <a:pt x="237885" y="38464"/>
                    <a:pt x="236732" y="37599"/>
                  </a:cubicBezTo>
                  <a:cubicBezTo>
                    <a:pt x="235290" y="36445"/>
                    <a:pt x="233849" y="35580"/>
                    <a:pt x="231830" y="33850"/>
                  </a:cubicBezTo>
                  <a:cubicBezTo>
                    <a:pt x="232709" y="33662"/>
                    <a:pt x="233601" y="33569"/>
                    <a:pt x="234492" y="33569"/>
                  </a:cubicBezTo>
                  <a:close/>
                  <a:moveTo>
                    <a:pt x="42881" y="37426"/>
                  </a:moveTo>
                  <a:cubicBezTo>
                    <a:pt x="43587" y="37426"/>
                    <a:pt x="44290" y="37484"/>
                    <a:pt x="44982" y="37599"/>
                  </a:cubicBezTo>
                  <a:cubicBezTo>
                    <a:pt x="41234" y="39906"/>
                    <a:pt x="38639" y="41636"/>
                    <a:pt x="36332" y="43366"/>
                  </a:cubicBezTo>
                  <a:cubicBezTo>
                    <a:pt x="34314" y="45096"/>
                    <a:pt x="32295" y="46538"/>
                    <a:pt x="29989" y="48556"/>
                  </a:cubicBezTo>
                  <a:cubicBezTo>
                    <a:pt x="29700" y="45096"/>
                    <a:pt x="31719" y="41636"/>
                    <a:pt x="34890" y="40194"/>
                  </a:cubicBezTo>
                  <a:cubicBezTo>
                    <a:pt x="37197" y="38349"/>
                    <a:pt x="40058" y="37426"/>
                    <a:pt x="42881" y="37426"/>
                  </a:cubicBezTo>
                  <a:close/>
                  <a:moveTo>
                    <a:pt x="24222" y="57783"/>
                  </a:moveTo>
                  <a:lnTo>
                    <a:pt x="24222" y="57783"/>
                  </a:lnTo>
                  <a:cubicBezTo>
                    <a:pt x="23357" y="60090"/>
                    <a:pt x="22780" y="62397"/>
                    <a:pt x="21915" y="64992"/>
                  </a:cubicBezTo>
                  <a:lnTo>
                    <a:pt x="21915" y="64992"/>
                  </a:lnTo>
                  <a:cubicBezTo>
                    <a:pt x="21338" y="62397"/>
                    <a:pt x="22203" y="59801"/>
                    <a:pt x="24222" y="57783"/>
                  </a:cubicBezTo>
                  <a:close/>
                  <a:moveTo>
                    <a:pt x="251438" y="53169"/>
                  </a:moveTo>
                  <a:lnTo>
                    <a:pt x="251438" y="53746"/>
                  </a:lnTo>
                  <a:cubicBezTo>
                    <a:pt x="259223" y="56630"/>
                    <a:pt x="261530" y="62108"/>
                    <a:pt x="258935" y="71047"/>
                  </a:cubicBezTo>
                  <a:cubicBezTo>
                    <a:pt x="256051" y="68452"/>
                    <a:pt x="256628" y="65280"/>
                    <a:pt x="255186" y="62397"/>
                  </a:cubicBezTo>
                  <a:cubicBezTo>
                    <a:pt x="253744" y="59513"/>
                    <a:pt x="252591" y="56341"/>
                    <a:pt x="251149" y="53458"/>
                  </a:cubicBezTo>
                  <a:lnTo>
                    <a:pt x="251438" y="53169"/>
                  </a:lnTo>
                  <a:close/>
                  <a:moveTo>
                    <a:pt x="24294" y="75462"/>
                  </a:moveTo>
                  <a:cubicBezTo>
                    <a:pt x="24933" y="75462"/>
                    <a:pt x="25699" y="75913"/>
                    <a:pt x="26240" y="76814"/>
                  </a:cubicBezTo>
                  <a:cubicBezTo>
                    <a:pt x="26817" y="77679"/>
                    <a:pt x="27393" y="78544"/>
                    <a:pt x="27682" y="79409"/>
                  </a:cubicBezTo>
                  <a:cubicBezTo>
                    <a:pt x="27297" y="79601"/>
                    <a:pt x="26849" y="79697"/>
                    <a:pt x="26400" y="79697"/>
                  </a:cubicBezTo>
                  <a:cubicBezTo>
                    <a:pt x="25503" y="79697"/>
                    <a:pt x="24606" y="79313"/>
                    <a:pt x="24222" y="78544"/>
                  </a:cubicBezTo>
                  <a:cubicBezTo>
                    <a:pt x="23357" y="77967"/>
                    <a:pt x="23068" y="76814"/>
                    <a:pt x="23357" y="75949"/>
                  </a:cubicBezTo>
                  <a:cubicBezTo>
                    <a:pt x="23573" y="75624"/>
                    <a:pt x="23911" y="75462"/>
                    <a:pt x="24294" y="75462"/>
                  </a:cubicBezTo>
                  <a:close/>
                  <a:moveTo>
                    <a:pt x="38062" y="87771"/>
                  </a:moveTo>
                  <a:cubicBezTo>
                    <a:pt x="40369" y="88636"/>
                    <a:pt x="42676" y="90078"/>
                    <a:pt x="44406" y="91808"/>
                  </a:cubicBezTo>
                  <a:cubicBezTo>
                    <a:pt x="44406" y="91808"/>
                    <a:pt x="44117" y="92673"/>
                    <a:pt x="44117" y="92673"/>
                  </a:cubicBezTo>
                  <a:cubicBezTo>
                    <a:pt x="43614" y="92810"/>
                    <a:pt x="43117" y="92875"/>
                    <a:pt x="42635" y="92875"/>
                  </a:cubicBezTo>
                  <a:cubicBezTo>
                    <a:pt x="40081" y="92875"/>
                    <a:pt x="37925" y="91061"/>
                    <a:pt x="37197" y="88636"/>
                  </a:cubicBezTo>
                  <a:cubicBezTo>
                    <a:pt x="37486" y="88348"/>
                    <a:pt x="38062" y="87771"/>
                    <a:pt x="38062" y="87771"/>
                  </a:cubicBezTo>
                  <a:close/>
                  <a:moveTo>
                    <a:pt x="259089" y="79052"/>
                  </a:moveTo>
                  <a:cubicBezTo>
                    <a:pt x="260438" y="81018"/>
                    <a:pt x="261241" y="83251"/>
                    <a:pt x="261241" y="85752"/>
                  </a:cubicBezTo>
                  <a:cubicBezTo>
                    <a:pt x="261530" y="88059"/>
                    <a:pt x="260665" y="90654"/>
                    <a:pt x="258935" y="92384"/>
                  </a:cubicBezTo>
                  <a:cubicBezTo>
                    <a:pt x="258646" y="92961"/>
                    <a:pt x="257781" y="93249"/>
                    <a:pt x="257205" y="93249"/>
                  </a:cubicBezTo>
                  <a:cubicBezTo>
                    <a:pt x="256339" y="92961"/>
                    <a:pt x="255763" y="92384"/>
                    <a:pt x="256051" y="91519"/>
                  </a:cubicBezTo>
                  <a:cubicBezTo>
                    <a:pt x="257159" y="87364"/>
                    <a:pt x="258001" y="83208"/>
                    <a:pt x="259089" y="79052"/>
                  </a:cubicBezTo>
                  <a:close/>
                  <a:moveTo>
                    <a:pt x="53525" y="96133"/>
                  </a:moveTo>
                  <a:cubicBezTo>
                    <a:pt x="53849" y="96133"/>
                    <a:pt x="54210" y="96277"/>
                    <a:pt x="54498" y="96421"/>
                  </a:cubicBezTo>
                  <a:cubicBezTo>
                    <a:pt x="57093" y="97575"/>
                    <a:pt x="59976" y="98728"/>
                    <a:pt x="62572" y="99881"/>
                  </a:cubicBezTo>
                  <a:cubicBezTo>
                    <a:pt x="62860" y="100170"/>
                    <a:pt x="63148" y="100746"/>
                    <a:pt x="63148" y="101035"/>
                  </a:cubicBezTo>
                  <a:cubicBezTo>
                    <a:pt x="62860" y="101611"/>
                    <a:pt x="62572" y="101900"/>
                    <a:pt x="62283" y="101900"/>
                  </a:cubicBezTo>
                  <a:lnTo>
                    <a:pt x="59976" y="101900"/>
                  </a:lnTo>
                  <a:cubicBezTo>
                    <a:pt x="57093" y="101611"/>
                    <a:pt x="54786" y="100170"/>
                    <a:pt x="53056" y="98151"/>
                  </a:cubicBezTo>
                  <a:cubicBezTo>
                    <a:pt x="52768" y="97575"/>
                    <a:pt x="52479" y="97575"/>
                    <a:pt x="52768" y="96710"/>
                  </a:cubicBezTo>
                  <a:cubicBezTo>
                    <a:pt x="52912" y="96277"/>
                    <a:pt x="53200" y="96133"/>
                    <a:pt x="53525" y="96133"/>
                  </a:cubicBezTo>
                  <a:close/>
                  <a:moveTo>
                    <a:pt x="71820" y="104822"/>
                  </a:moveTo>
                  <a:lnTo>
                    <a:pt x="71820" y="104822"/>
                  </a:lnTo>
                  <a:cubicBezTo>
                    <a:pt x="76607" y="105445"/>
                    <a:pt x="81117" y="107433"/>
                    <a:pt x="85351" y="109973"/>
                  </a:cubicBezTo>
                  <a:cubicBezTo>
                    <a:pt x="83891" y="110239"/>
                    <a:pt x="82538" y="110382"/>
                    <a:pt x="81285" y="110382"/>
                  </a:cubicBezTo>
                  <a:cubicBezTo>
                    <a:pt x="77106" y="110382"/>
                    <a:pt x="74038" y="108789"/>
                    <a:pt x="71820" y="104822"/>
                  </a:cubicBezTo>
                  <a:close/>
                  <a:moveTo>
                    <a:pt x="96885" y="114299"/>
                  </a:moveTo>
                  <a:lnTo>
                    <a:pt x="106977" y="118335"/>
                  </a:lnTo>
                  <a:cubicBezTo>
                    <a:pt x="106277" y="118485"/>
                    <a:pt x="105577" y="118557"/>
                    <a:pt x="104888" y="118557"/>
                  </a:cubicBezTo>
                  <a:cubicBezTo>
                    <a:pt x="101601" y="118557"/>
                    <a:pt x="98553" y="116921"/>
                    <a:pt x="96885" y="114299"/>
                  </a:cubicBezTo>
                  <a:close/>
                  <a:moveTo>
                    <a:pt x="121106" y="123237"/>
                  </a:moveTo>
                  <a:cubicBezTo>
                    <a:pt x="123701" y="123526"/>
                    <a:pt x="126296" y="124391"/>
                    <a:pt x="128603" y="125256"/>
                  </a:cubicBezTo>
                  <a:cubicBezTo>
                    <a:pt x="129179" y="125544"/>
                    <a:pt x="129468" y="126121"/>
                    <a:pt x="129179" y="126409"/>
                  </a:cubicBezTo>
                  <a:cubicBezTo>
                    <a:pt x="128891" y="126986"/>
                    <a:pt x="128314" y="127274"/>
                    <a:pt x="128026" y="127274"/>
                  </a:cubicBezTo>
                  <a:cubicBezTo>
                    <a:pt x="125142" y="127274"/>
                    <a:pt x="122547" y="125832"/>
                    <a:pt x="121106" y="123237"/>
                  </a:cubicBezTo>
                  <a:close/>
                  <a:moveTo>
                    <a:pt x="251438" y="102476"/>
                  </a:moveTo>
                  <a:cubicBezTo>
                    <a:pt x="253168" y="105648"/>
                    <a:pt x="253744" y="107955"/>
                    <a:pt x="252303" y="109685"/>
                  </a:cubicBezTo>
                  <a:cubicBezTo>
                    <a:pt x="249708" y="112857"/>
                    <a:pt x="247112" y="116317"/>
                    <a:pt x="242211" y="116317"/>
                  </a:cubicBezTo>
                  <a:cubicBezTo>
                    <a:pt x="240769" y="119200"/>
                    <a:pt x="239039" y="121507"/>
                    <a:pt x="237597" y="123814"/>
                  </a:cubicBezTo>
                  <a:cubicBezTo>
                    <a:pt x="235563" y="128391"/>
                    <a:pt x="231285" y="131175"/>
                    <a:pt x="226546" y="131175"/>
                  </a:cubicBezTo>
                  <a:cubicBezTo>
                    <a:pt x="225911" y="131175"/>
                    <a:pt x="225268" y="131125"/>
                    <a:pt x="224622" y="131023"/>
                  </a:cubicBezTo>
                  <a:cubicBezTo>
                    <a:pt x="224045" y="131023"/>
                    <a:pt x="223422" y="131069"/>
                    <a:pt x="222808" y="131069"/>
                  </a:cubicBezTo>
                  <a:cubicBezTo>
                    <a:pt x="221888" y="131069"/>
                    <a:pt x="220988" y="130965"/>
                    <a:pt x="220296" y="130446"/>
                  </a:cubicBezTo>
                  <a:cubicBezTo>
                    <a:pt x="220585" y="129581"/>
                    <a:pt x="221161" y="128716"/>
                    <a:pt x="222315" y="128427"/>
                  </a:cubicBezTo>
                  <a:cubicBezTo>
                    <a:pt x="228370" y="125832"/>
                    <a:pt x="234137" y="122084"/>
                    <a:pt x="239039" y="117470"/>
                  </a:cubicBezTo>
                  <a:cubicBezTo>
                    <a:pt x="239688" y="116822"/>
                    <a:pt x="240336" y="116011"/>
                    <a:pt x="241228" y="116011"/>
                  </a:cubicBezTo>
                  <a:cubicBezTo>
                    <a:pt x="241526" y="116011"/>
                    <a:pt x="241850" y="116101"/>
                    <a:pt x="242211" y="116317"/>
                  </a:cubicBezTo>
                  <a:cubicBezTo>
                    <a:pt x="241922" y="115452"/>
                    <a:pt x="242211" y="114299"/>
                    <a:pt x="242787" y="113722"/>
                  </a:cubicBezTo>
                  <a:lnTo>
                    <a:pt x="251438" y="102476"/>
                  </a:lnTo>
                  <a:close/>
                  <a:moveTo>
                    <a:pt x="176198" y="22458"/>
                  </a:moveTo>
                  <a:cubicBezTo>
                    <a:pt x="184149" y="22458"/>
                    <a:pt x="192229" y="23577"/>
                    <a:pt x="200112" y="25488"/>
                  </a:cubicBezTo>
                  <a:cubicBezTo>
                    <a:pt x="210204" y="27507"/>
                    <a:pt x="220008" y="31544"/>
                    <a:pt x="228658" y="37310"/>
                  </a:cubicBezTo>
                  <a:cubicBezTo>
                    <a:pt x="235579" y="41924"/>
                    <a:pt x="241634" y="47691"/>
                    <a:pt x="246247" y="54611"/>
                  </a:cubicBezTo>
                  <a:cubicBezTo>
                    <a:pt x="255763" y="67587"/>
                    <a:pt x="256628" y="84887"/>
                    <a:pt x="248266" y="98728"/>
                  </a:cubicBezTo>
                  <a:cubicBezTo>
                    <a:pt x="237597" y="118335"/>
                    <a:pt x="220296" y="128139"/>
                    <a:pt x="198670" y="130734"/>
                  </a:cubicBezTo>
                  <a:cubicBezTo>
                    <a:pt x="194522" y="131136"/>
                    <a:pt x="190436" y="131351"/>
                    <a:pt x="186383" y="131351"/>
                  </a:cubicBezTo>
                  <a:cubicBezTo>
                    <a:pt x="181702" y="131351"/>
                    <a:pt x="177067" y="131064"/>
                    <a:pt x="172431" y="130446"/>
                  </a:cubicBezTo>
                  <a:cubicBezTo>
                    <a:pt x="155995" y="128427"/>
                    <a:pt x="140136" y="124679"/>
                    <a:pt x="124854" y="119489"/>
                  </a:cubicBezTo>
                  <a:cubicBezTo>
                    <a:pt x="115339" y="116605"/>
                    <a:pt x="106112" y="113434"/>
                    <a:pt x="97173" y="109397"/>
                  </a:cubicBezTo>
                  <a:cubicBezTo>
                    <a:pt x="90541" y="106225"/>
                    <a:pt x="83332" y="104207"/>
                    <a:pt x="76412" y="101323"/>
                  </a:cubicBezTo>
                  <a:cubicBezTo>
                    <a:pt x="66608" y="96998"/>
                    <a:pt x="56516" y="93249"/>
                    <a:pt x="47289" y="87771"/>
                  </a:cubicBezTo>
                  <a:cubicBezTo>
                    <a:pt x="42676" y="85464"/>
                    <a:pt x="38639" y="82869"/>
                    <a:pt x="34602" y="79697"/>
                  </a:cubicBezTo>
                  <a:cubicBezTo>
                    <a:pt x="30565" y="76814"/>
                    <a:pt x="28258" y="72200"/>
                    <a:pt x="28547" y="67298"/>
                  </a:cubicBezTo>
                  <a:cubicBezTo>
                    <a:pt x="28835" y="64992"/>
                    <a:pt x="27105" y="62973"/>
                    <a:pt x="28258" y="60666"/>
                  </a:cubicBezTo>
                  <a:cubicBezTo>
                    <a:pt x="29412" y="58360"/>
                    <a:pt x="30854" y="55765"/>
                    <a:pt x="32295" y="53458"/>
                  </a:cubicBezTo>
                  <a:cubicBezTo>
                    <a:pt x="35755" y="48556"/>
                    <a:pt x="40657" y="44807"/>
                    <a:pt x="46136" y="42212"/>
                  </a:cubicBezTo>
                  <a:cubicBezTo>
                    <a:pt x="51038" y="39906"/>
                    <a:pt x="55940" y="38176"/>
                    <a:pt x="61130" y="37022"/>
                  </a:cubicBezTo>
                  <a:cubicBezTo>
                    <a:pt x="83621" y="31832"/>
                    <a:pt x="106400" y="28083"/>
                    <a:pt x="129179" y="25488"/>
                  </a:cubicBezTo>
                  <a:cubicBezTo>
                    <a:pt x="143308" y="24335"/>
                    <a:pt x="157149" y="22605"/>
                    <a:pt x="171278" y="22605"/>
                  </a:cubicBezTo>
                  <a:cubicBezTo>
                    <a:pt x="172910" y="22506"/>
                    <a:pt x="174551" y="22458"/>
                    <a:pt x="176198" y="22458"/>
                  </a:cubicBezTo>
                  <a:close/>
                  <a:moveTo>
                    <a:pt x="145818" y="129805"/>
                  </a:moveTo>
                  <a:cubicBezTo>
                    <a:pt x="147057" y="129805"/>
                    <a:pt x="148210" y="130446"/>
                    <a:pt x="149363" y="130446"/>
                  </a:cubicBezTo>
                  <a:cubicBezTo>
                    <a:pt x="151093" y="130734"/>
                    <a:pt x="152535" y="131311"/>
                    <a:pt x="155995" y="131888"/>
                  </a:cubicBezTo>
                  <a:cubicBezTo>
                    <a:pt x="153758" y="132830"/>
                    <a:pt x="151858" y="133291"/>
                    <a:pt x="150176" y="133291"/>
                  </a:cubicBezTo>
                  <a:cubicBezTo>
                    <a:pt x="147739" y="133291"/>
                    <a:pt x="145762" y="132323"/>
                    <a:pt x="143885" y="130446"/>
                  </a:cubicBezTo>
                  <a:cubicBezTo>
                    <a:pt x="144558" y="129965"/>
                    <a:pt x="145198" y="129805"/>
                    <a:pt x="145818" y="129805"/>
                  </a:cubicBezTo>
                  <a:close/>
                  <a:moveTo>
                    <a:pt x="172168" y="134367"/>
                  </a:moveTo>
                  <a:cubicBezTo>
                    <a:pt x="174646" y="134367"/>
                    <a:pt x="177102" y="134886"/>
                    <a:pt x="179351" y="135924"/>
                  </a:cubicBezTo>
                  <a:cubicBezTo>
                    <a:pt x="177910" y="136886"/>
                    <a:pt x="176532" y="137238"/>
                    <a:pt x="175186" y="137238"/>
                  </a:cubicBezTo>
                  <a:cubicBezTo>
                    <a:pt x="172495" y="137238"/>
                    <a:pt x="169932" y="135828"/>
                    <a:pt x="167241" y="135059"/>
                  </a:cubicBezTo>
                  <a:cubicBezTo>
                    <a:pt x="168856" y="134598"/>
                    <a:pt x="170516" y="134367"/>
                    <a:pt x="172168" y="134367"/>
                  </a:cubicBezTo>
                  <a:close/>
                  <a:moveTo>
                    <a:pt x="210781" y="133041"/>
                  </a:moveTo>
                  <a:cubicBezTo>
                    <a:pt x="211069" y="133329"/>
                    <a:pt x="211069" y="133618"/>
                    <a:pt x="210204" y="133618"/>
                  </a:cubicBezTo>
                  <a:cubicBezTo>
                    <a:pt x="207793" y="136431"/>
                    <a:pt x="204262" y="137984"/>
                    <a:pt x="200684" y="137984"/>
                  </a:cubicBezTo>
                  <a:cubicBezTo>
                    <a:pt x="199127" y="137984"/>
                    <a:pt x="197561" y="137690"/>
                    <a:pt x="196075" y="137078"/>
                  </a:cubicBezTo>
                  <a:cubicBezTo>
                    <a:pt x="195499" y="136789"/>
                    <a:pt x="195210" y="136501"/>
                    <a:pt x="195210" y="135924"/>
                  </a:cubicBezTo>
                  <a:cubicBezTo>
                    <a:pt x="195210" y="135636"/>
                    <a:pt x="195787" y="135059"/>
                    <a:pt x="196364" y="135059"/>
                  </a:cubicBezTo>
                  <a:cubicBezTo>
                    <a:pt x="200249" y="135059"/>
                    <a:pt x="204134" y="133424"/>
                    <a:pt x="208019" y="133424"/>
                  </a:cubicBezTo>
                  <a:cubicBezTo>
                    <a:pt x="208747" y="133424"/>
                    <a:pt x="209476" y="133481"/>
                    <a:pt x="210204" y="133618"/>
                  </a:cubicBezTo>
                  <a:cubicBezTo>
                    <a:pt x="210493" y="133329"/>
                    <a:pt x="210204" y="133041"/>
                    <a:pt x="210781" y="133041"/>
                  </a:cubicBezTo>
                  <a:close/>
                  <a:moveTo>
                    <a:pt x="134302" y="1"/>
                  </a:moveTo>
                  <a:cubicBezTo>
                    <a:pt x="134123" y="1"/>
                    <a:pt x="133947" y="37"/>
                    <a:pt x="133793" y="114"/>
                  </a:cubicBezTo>
                  <a:cubicBezTo>
                    <a:pt x="132351" y="114"/>
                    <a:pt x="131486" y="1556"/>
                    <a:pt x="132063" y="2709"/>
                  </a:cubicBezTo>
                  <a:cubicBezTo>
                    <a:pt x="132639" y="4728"/>
                    <a:pt x="133793" y="6746"/>
                    <a:pt x="134658" y="9053"/>
                  </a:cubicBezTo>
                  <a:cubicBezTo>
                    <a:pt x="135806" y="12498"/>
                    <a:pt x="135857" y="13565"/>
                    <a:pt x="133498" y="13565"/>
                  </a:cubicBezTo>
                  <a:cubicBezTo>
                    <a:pt x="132896" y="13565"/>
                    <a:pt x="132136" y="13495"/>
                    <a:pt x="131198" y="13378"/>
                  </a:cubicBezTo>
                  <a:cubicBezTo>
                    <a:pt x="129757" y="13075"/>
                    <a:pt x="128316" y="12931"/>
                    <a:pt x="126886" y="12931"/>
                  </a:cubicBezTo>
                  <a:cubicBezTo>
                    <a:pt x="122878" y="12931"/>
                    <a:pt x="118952" y="14060"/>
                    <a:pt x="115339" y="15973"/>
                  </a:cubicBezTo>
                  <a:cubicBezTo>
                    <a:pt x="114762" y="16261"/>
                    <a:pt x="113897" y="16550"/>
                    <a:pt x="113320" y="16838"/>
                  </a:cubicBezTo>
                  <a:cubicBezTo>
                    <a:pt x="112840" y="17126"/>
                    <a:pt x="112327" y="17255"/>
                    <a:pt x="111825" y="17255"/>
                  </a:cubicBezTo>
                  <a:cubicBezTo>
                    <a:pt x="110821" y="17255"/>
                    <a:pt x="109860" y="16742"/>
                    <a:pt x="109283" y="15973"/>
                  </a:cubicBezTo>
                  <a:cubicBezTo>
                    <a:pt x="107553" y="13090"/>
                    <a:pt x="106112" y="10206"/>
                    <a:pt x="104382" y="7611"/>
                  </a:cubicBezTo>
                  <a:cubicBezTo>
                    <a:pt x="103322" y="6022"/>
                    <a:pt x="102993" y="3217"/>
                    <a:pt x="100488" y="3217"/>
                  </a:cubicBezTo>
                  <a:cubicBezTo>
                    <a:pt x="100266" y="3217"/>
                    <a:pt x="100027" y="3239"/>
                    <a:pt x="99768" y="3286"/>
                  </a:cubicBezTo>
                  <a:cubicBezTo>
                    <a:pt x="98038" y="3574"/>
                    <a:pt x="98326" y="5881"/>
                    <a:pt x="100345" y="9918"/>
                  </a:cubicBezTo>
                  <a:cubicBezTo>
                    <a:pt x="102363" y="12224"/>
                    <a:pt x="103517" y="14820"/>
                    <a:pt x="104382" y="17703"/>
                  </a:cubicBezTo>
                  <a:cubicBezTo>
                    <a:pt x="104093" y="17847"/>
                    <a:pt x="103805" y="17919"/>
                    <a:pt x="103517" y="17919"/>
                  </a:cubicBezTo>
                  <a:cubicBezTo>
                    <a:pt x="103228" y="17919"/>
                    <a:pt x="102940" y="17847"/>
                    <a:pt x="102652" y="17703"/>
                  </a:cubicBezTo>
                  <a:cubicBezTo>
                    <a:pt x="100523" y="17107"/>
                    <a:pt x="98344" y="16813"/>
                    <a:pt x="96181" y="16813"/>
                  </a:cubicBezTo>
                  <a:cubicBezTo>
                    <a:pt x="91021" y="16813"/>
                    <a:pt x="85955" y="18489"/>
                    <a:pt x="81891" y="21740"/>
                  </a:cubicBezTo>
                  <a:cubicBezTo>
                    <a:pt x="81602" y="21740"/>
                    <a:pt x="81314" y="22028"/>
                    <a:pt x="81026" y="22028"/>
                  </a:cubicBezTo>
                  <a:cubicBezTo>
                    <a:pt x="79880" y="22665"/>
                    <a:pt x="79128" y="23020"/>
                    <a:pt x="78520" y="23020"/>
                  </a:cubicBezTo>
                  <a:cubicBezTo>
                    <a:pt x="77753" y="23020"/>
                    <a:pt x="77217" y="22451"/>
                    <a:pt x="76412" y="21163"/>
                  </a:cubicBezTo>
                  <a:cubicBezTo>
                    <a:pt x="75259" y="19433"/>
                    <a:pt x="74682" y="18280"/>
                    <a:pt x="73817" y="16550"/>
                  </a:cubicBezTo>
                  <a:cubicBezTo>
                    <a:pt x="72664" y="14820"/>
                    <a:pt x="71799" y="13090"/>
                    <a:pt x="70645" y="11359"/>
                  </a:cubicBezTo>
                  <a:cubicBezTo>
                    <a:pt x="69849" y="10165"/>
                    <a:pt x="68778" y="9520"/>
                    <a:pt x="67906" y="9520"/>
                  </a:cubicBezTo>
                  <a:cubicBezTo>
                    <a:pt x="67515" y="9520"/>
                    <a:pt x="67165" y="9650"/>
                    <a:pt x="66897" y="9918"/>
                  </a:cubicBezTo>
                  <a:cubicBezTo>
                    <a:pt x="66032" y="11071"/>
                    <a:pt x="66032" y="12513"/>
                    <a:pt x="66897" y="13378"/>
                  </a:cubicBezTo>
                  <a:cubicBezTo>
                    <a:pt x="68338" y="15973"/>
                    <a:pt x="69780" y="18280"/>
                    <a:pt x="71222" y="20586"/>
                  </a:cubicBezTo>
                  <a:cubicBezTo>
                    <a:pt x="71510" y="21452"/>
                    <a:pt x="72664" y="22605"/>
                    <a:pt x="71510" y="23758"/>
                  </a:cubicBezTo>
                  <a:cubicBezTo>
                    <a:pt x="69072" y="23522"/>
                    <a:pt x="67235" y="23372"/>
                    <a:pt x="65688" y="23372"/>
                  </a:cubicBezTo>
                  <a:cubicBezTo>
                    <a:pt x="61564" y="23372"/>
                    <a:pt x="59505" y="24440"/>
                    <a:pt x="53633" y="27795"/>
                  </a:cubicBezTo>
                  <a:lnTo>
                    <a:pt x="51038" y="29237"/>
                  </a:lnTo>
                  <a:cubicBezTo>
                    <a:pt x="50461" y="29698"/>
                    <a:pt x="49746" y="29929"/>
                    <a:pt x="49040" y="29929"/>
                  </a:cubicBezTo>
                  <a:cubicBezTo>
                    <a:pt x="47981" y="29929"/>
                    <a:pt x="46943" y="29410"/>
                    <a:pt x="46424" y="28372"/>
                  </a:cubicBezTo>
                  <a:cubicBezTo>
                    <a:pt x="43829" y="25488"/>
                    <a:pt x="41522" y="22605"/>
                    <a:pt x="38927" y="20010"/>
                  </a:cubicBezTo>
                  <a:cubicBezTo>
                    <a:pt x="38062" y="19145"/>
                    <a:pt x="37197" y="18280"/>
                    <a:pt x="36044" y="17415"/>
                  </a:cubicBezTo>
                  <a:cubicBezTo>
                    <a:pt x="35755" y="17415"/>
                    <a:pt x="35179" y="17703"/>
                    <a:pt x="34890" y="17703"/>
                  </a:cubicBezTo>
                  <a:cubicBezTo>
                    <a:pt x="34025" y="17991"/>
                    <a:pt x="33737" y="18856"/>
                    <a:pt x="33737" y="19721"/>
                  </a:cubicBezTo>
                  <a:cubicBezTo>
                    <a:pt x="34314" y="21452"/>
                    <a:pt x="35179" y="22893"/>
                    <a:pt x="36620" y="24047"/>
                  </a:cubicBezTo>
                  <a:cubicBezTo>
                    <a:pt x="37774" y="25488"/>
                    <a:pt x="38927" y="26930"/>
                    <a:pt x="40081" y="28083"/>
                  </a:cubicBezTo>
                  <a:cubicBezTo>
                    <a:pt x="40946" y="29525"/>
                    <a:pt x="42676" y="30390"/>
                    <a:pt x="42387" y="32697"/>
                  </a:cubicBezTo>
                  <a:cubicBezTo>
                    <a:pt x="41522" y="32985"/>
                    <a:pt x="40369" y="33274"/>
                    <a:pt x="39504" y="33274"/>
                  </a:cubicBezTo>
                  <a:cubicBezTo>
                    <a:pt x="34890" y="34427"/>
                    <a:pt x="30854" y="36734"/>
                    <a:pt x="27970" y="40194"/>
                  </a:cubicBezTo>
                  <a:cubicBezTo>
                    <a:pt x="27393" y="41059"/>
                    <a:pt x="26817" y="41924"/>
                    <a:pt x="26240" y="42501"/>
                  </a:cubicBezTo>
                  <a:cubicBezTo>
                    <a:pt x="25808" y="43149"/>
                    <a:pt x="25051" y="43474"/>
                    <a:pt x="24334" y="43474"/>
                  </a:cubicBezTo>
                  <a:cubicBezTo>
                    <a:pt x="24095" y="43474"/>
                    <a:pt x="23861" y="43438"/>
                    <a:pt x="23645" y="43366"/>
                  </a:cubicBezTo>
                  <a:cubicBezTo>
                    <a:pt x="20185" y="41924"/>
                    <a:pt x="17013" y="40771"/>
                    <a:pt x="13841" y="39329"/>
                  </a:cubicBezTo>
                  <a:cubicBezTo>
                    <a:pt x="12847" y="38732"/>
                    <a:pt x="11852" y="37724"/>
                    <a:pt x="10763" y="37724"/>
                  </a:cubicBezTo>
                  <a:cubicBezTo>
                    <a:pt x="10273" y="37724"/>
                    <a:pt x="9764" y="37927"/>
                    <a:pt x="9228" y="38464"/>
                  </a:cubicBezTo>
                  <a:cubicBezTo>
                    <a:pt x="8074" y="39329"/>
                    <a:pt x="8939" y="41636"/>
                    <a:pt x="11534" y="43077"/>
                  </a:cubicBezTo>
                  <a:cubicBezTo>
                    <a:pt x="14706" y="44519"/>
                    <a:pt x="17878" y="45961"/>
                    <a:pt x="21050" y="47403"/>
                  </a:cubicBezTo>
                  <a:cubicBezTo>
                    <a:pt x="25087" y="48844"/>
                    <a:pt x="25375" y="49421"/>
                    <a:pt x="22492" y="52304"/>
                  </a:cubicBezTo>
                  <a:cubicBezTo>
                    <a:pt x="19320" y="54900"/>
                    <a:pt x="17301" y="58648"/>
                    <a:pt x="16725" y="62685"/>
                  </a:cubicBezTo>
                  <a:cubicBezTo>
                    <a:pt x="16725" y="63550"/>
                    <a:pt x="16436" y="64703"/>
                    <a:pt x="16436" y="65568"/>
                  </a:cubicBezTo>
                  <a:cubicBezTo>
                    <a:pt x="15860" y="68452"/>
                    <a:pt x="15571" y="68740"/>
                    <a:pt x="12399" y="68740"/>
                  </a:cubicBezTo>
                  <a:cubicBezTo>
                    <a:pt x="10669" y="69028"/>
                    <a:pt x="8939" y="69028"/>
                    <a:pt x="7209" y="69028"/>
                  </a:cubicBezTo>
                  <a:cubicBezTo>
                    <a:pt x="5191" y="69317"/>
                    <a:pt x="3172" y="69893"/>
                    <a:pt x="1442" y="70759"/>
                  </a:cubicBezTo>
                  <a:cubicBezTo>
                    <a:pt x="577" y="71335"/>
                    <a:pt x="1" y="72200"/>
                    <a:pt x="289" y="73354"/>
                  </a:cubicBezTo>
                  <a:cubicBezTo>
                    <a:pt x="500" y="74198"/>
                    <a:pt x="1175" y="74733"/>
                    <a:pt x="1974" y="74733"/>
                  </a:cubicBezTo>
                  <a:cubicBezTo>
                    <a:pt x="2266" y="74733"/>
                    <a:pt x="2575" y="74662"/>
                    <a:pt x="2884" y="74507"/>
                  </a:cubicBezTo>
                  <a:cubicBezTo>
                    <a:pt x="6633" y="73642"/>
                    <a:pt x="10669" y="73354"/>
                    <a:pt x="14706" y="73354"/>
                  </a:cubicBezTo>
                  <a:cubicBezTo>
                    <a:pt x="16436" y="73354"/>
                    <a:pt x="17878" y="73642"/>
                    <a:pt x="18166" y="75660"/>
                  </a:cubicBezTo>
                  <a:cubicBezTo>
                    <a:pt x="18743" y="78544"/>
                    <a:pt x="20473" y="81427"/>
                    <a:pt x="22492" y="84022"/>
                  </a:cubicBezTo>
                  <a:cubicBezTo>
                    <a:pt x="20473" y="86906"/>
                    <a:pt x="17301" y="87483"/>
                    <a:pt x="14706" y="88924"/>
                  </a:cubicBezTo>
                  <a:cubicBezTo>
                    <a:pt x="13553" y="89213"/>
                    <a:pt x="13265" y="90366"/>
                    <a:pt x="13553" y="91231"/>
                  </a:cubicBezTo>
                  <a:cubicBezTo>
                    <a:pt x="14031" y="92186"/>
                    <a:pt x="14706" y="92746"/>
                    <a:pt x="15580" y="92746"/>
                  </a:cubicBezTo>
                  <a:cubicBezTo>
                    <a:pt x="15761" y="92746"/>
                    <a:pt x="15950" y="92722"/>
                    <a:pt x="16148" y="92673"/>
                  </a:cubicBezTo>
                  <a:cubicBezTo>
                    <a:pt x="18166" y="92096"/>
                    <a:pt x="19896" y="91231"/>
                    <a:pt x="21627" y="90366"/>
                  </a:cubicBezTo>
                  <a:cubicBezTo>
                    <a:pt x="23645" y="89501"/>
                    <a:pt x="25087" y="88059"/>
                    <a:pt x="26817" y="87194"/>
                  </a:cubicBezTo>
                  <a:cubicBezTo>
                    <a:pt x="27805" y="86453"/>
                    <a:pt x="28529" y="86082"/>
                    <a:pt x="29147" y="86082"/>
                  </a:cubicBezTo>
                  <a:cubicBezTo>
                    <a:pt x="29971" y="86082"/>
                    <a:pt x="30606" y="86741"/>
                    <a:pt x="31430" y="88059"/>
                  </a:cubicBezTo>
                  <a:cubicBezTo>
                    <a:pt x="32584" y="90078"/>
                    <a:pt x="33737" y="92096"/>
                    <a:pt x="35179" y="93826"/>
                  </a:cubicBezTo>
                  <a:cubicBezTo>
                    <a:pt x="36620" y="95268"/>
                    <a:pt x="38639" y="96710"/>
                    <a:pt x="40369" y="98151"/>
                  </a:cubicBezTo>
                  <a:lnTo>
                    <a:pt x="37486" y="100746"/>
                  </a:lnTo>
                  <a:cubicBezTo>
                    <a:pt x="36620" y="101035"/>
                    <a:pt x="36044" y="101900"/>
                    <a:pt x="35179" y="102476"/>
                  </a:cubicBezTo>
                  <a:cubicBezTo>
                    <a:pt x="34890" y="103053"/>
                    <a:pt x="34602" y="103918"/>
                    <a:pt x="34890" y="104495"/>
                  </a:cubicBezTo>
                  <a:cubicBezTo>
                    <a:pt x="35331" y="105376"/>
                    <a:pt x="35940" y="105752"/>
                    <a:pt x="36717" y="105752"/>
                  </a:cubicBezTo>
                  <a:cubicBezTo>
                    <a:pt x="36957" y="105752"/>
                    <a:pt x="37213" y="105716"/>
                    <a:pt x="37486" y="105648"/>
                  </a:cubicBezTo>
                  <a:cubicBezTo>
                    <a:pt x="39216" y="104783"/>
                    <a:pt x="40946" y="103918"/>
                    <a:pt x="42676" y="102476"/>
                  </a:cubicBezTo>
                  <a:cubicBezTo>
                    <a:pt x="44117" y="101323"/>
                    <a:pt x="44982" y="99305"/>
                    <a:pt x="47289" y="98728"/>
                  </a:cubicBezTo>
                  <a:cubicBezTo>
                    <a:pt x="50749" y="103053"/>
                    <a:pt x="55651" y="105937"/>
                    <a:pt x="61130" y="107378"/>
                  </a:cubicBezTo>
                  <a:cubicBezTo>
                    <a:pt x="59688" y="110550"/>
                    <a:pt x="57958" y="114010"/>
                    <a:pt x="55940" y="116894"/>
                  </a:cubicBezTo>
                  <a:cubicBezTo>
                    <a:pt x="55075" y="118335"/>
                    <a:pt x="54210" y="119777"/>
                    <a:pt x="55363" y="120931"/>
                  </a:cubicBezTo>
                  <a:cubicBezTo>
                    <a:pt x="55634" y="121293"/>
                    <a:pt x="56020" y="121456"/>
                    <a:pt x="56456" y="121456"/>
                  </a:cubicBezTo>
                  <a:cubicBezTo>
                    <a:pt x="57410" y="121456"/>
                    <a:pt x="58608" y="120676"/>
                    <a:pt x="59400" y="119489"/>
                  </a:cubicBezTo>
                  <a:cubicBezTo>
                    <a:pt x="60841" y="117759"/>
                    <a:pt x="61995" y="115740"/>
                    <a:pt x="63148" y="113722"/>
                  </a:cubicBezTo>
                  <a:cubicBezTo>
                    <a:pt x="64013" y="111703"/>
                    <a:pt x="65455" y="109685"/>
                    <a:pt x="67185" y="107955"/>
                  </a:cubicBezTo>
                  <a:cubicBezTo>
                    <a:pt x="71510" y="111992"/>
                    <a:pt x="76989" y="114587"/>
                    <a:pt x="83044" y="115164"/>
                  </a:cubicBezTo>
                  <a:cubicBezTo>
                    <a:pt x="83621" y="115164"/>
                    <a:pt x="84197" y="116029"/>
                    <a:pt x="83909" y="116894"/>
                  </a:cubicBezTo>
                  <a:cubicBezTo>
                    <a:pt x="83044" y="119777"/>
                    <a:pt x="81602" y="122372"/>
                    <a:pt x="79872" y="124967"/>
                  </a:cubicBezTo>
                  <a:cubicBezTo>
                    <a:pt x="79872" y="125544"/>
                    <a:pt x="80161" y="126409"/>
                    <a:pt x="80449" y="126986"/>
                  </a:cubicBezTo>
                  <a:cubicBezTo>
                    <a:pt x="81061" y="127190"/>
                    <a:pt x="81528" y="127394"/>
                    <a:pt x="82055" y="127394"/>
                  </a:cubicBezTo>
                  <a:cubicBezTo>
                    <a:pt x="82274" y="127394"/>
                    <a:pt x="82502" y="127359"/>
                    <a:pt x="82756" y="127274"/>
                  </a:cubicBezTo>
                  <a:cubicBezTo>
                    <a:pt x="83909" y="126986"/>
                    <a:pt x="84774" y="126121"/>
                    <a:pt x="85351" y="124967"/>
                  </a:cubicBezTo>
                  <a:cubicBezTo>
                    <a:pt x="86793" y="121796"/>
                    <a:pt x="88234" y="118624"/>
                    <a:pt x="89676" y="115740"/>
                  </a:cubicBezTo>
                  <a:cubicBezTo>
                    <a:pt x="91694" y="115740"/>
                    <a:pt x="92559" y="116605"/>
                    <a:pt x="93424" y="117470"/>
                  </a:cubicBezTo>
                  <a:cubicBezTo>
                    <a:pt x="95731" y="119777"/>
                    <a:pt x="98326" y="121507"/>
                    <a:pt x="101498" y="122661"/>
                  </a:cubicBezTo>
                  <a:cubicBezTo>
                    <a:pt x="106112" y="124102"/>
                    <a:pt x="105823" y="124102"/>
                    <a:pt x="105247" y="128716"/>
                  </a:cubicBezTo>
                  <a:cubicBezTo>
                    <a:pt x="104670" y="130158"/>
                    <a:pt x="104670" y="131599"/>
                    <a:pt x="104382" y="133041"/>
                  </a:cubicBezTo>
                  <a:cubicBezTo>
                    <a:pt x="104382" y="134771"/>
                    <a:pt x="104382" y="136213"/>
                    <a:pt x="104382" y="137655"/>
                  </a:cubicBezTo>
                  <a:cubicBezTo>
                    <a:pt x="104670" y="138808"/>
                    <a:pt x="105535" y="139961"/>
                    <a:pt x="106688" y="139961"/>
                  </a:cubicBezTo>
                  <a:cubicBezTo>
                    <a:pt x="108130" y="139961"/>
                    <a:pt x="108418" y="138808"/>
                    <a:pt x="108418" y="137943"/>
                  </a:cubicBezTo>
                  <a:cubicBezTo>
                    <a:pt x="108995" y="136501"/>
                    <a:pt x="108995" y="135059"/>
                    <a:pt x="108995" y="133618"/>
                  </a:cubicBezTo>
                  <a:cubicBezTo>
                    <a:pt x="108995" y="130446"/>
                    <a:pt x="109860" y="127562"/>
                    <a:pt x="111014" y="124967"/>
                  </a:cubicBezTo>
                  <a:cubicBezTo>
                    <a:pt x="111206" y="124198"/>
                    <a:pt x="111911" y="123814"/>
                    <a:pt x="112615" y="123814"/>
                  </a:cubicBezTo>
                  <a:cubicBezTo>
                    <a:pt x="112968" y="123814"/>
                    <a:pt x="113320" y="123910"/>
                    <a:pt x="113609" y="124102"/>
                  </a:cubicBezTo>
                  <a:cubicBezTo>
                    <a:pt x="114474" y="124679"/>
                    <a:pt x="115627" y="125544"/>
                    <a:pt x="116492" y="126409"/>
                  </a:cubicBezTo>
                  <a:cubicBezTo>
                    <a:pt x="119856" y="129773"/>
                    <a:pt x="124613" y="131976"/>
                    <a:pt x="129513" y="131976"/>
                  </a:cubicBezTo>
                  <a:cubicBezTo>
                    <a:pt x="130073" y="131976"/>
                    <a:pt x="130635" y="131947"/>
                    <a:pt x="131198" y="131888"/>
                  </a:cubicBezTo>
                  <a:lnTo>
                    <a:pt x="131198" y="131888"/>
                  </a:lnTo>
                  <a:cubicBezTo>
                    <a:pt x="132063" y="134483"/>
                    <a:pt x="130621" y="136501"/>
                    <a:pt x="130621" y="138808"/>
                  </a:cubicBezTo>
                  <a:cubicBezTo>
                    <a:pt x="130621" y="139961"/>
                    <a:pt x="130909" y="141403"/>
                    <a:pt x="131198" y="142556"/>
                  </a:cubicBezTo>
                  <a:cubicBezTo>
                    <a:pt x="131486" y="143133"/>
                    <a:pt x="132063" y="143421"/>
                    <a:pt x="132928" y="143710"/>
                  </a:cubicBezTo>
                  <a:cubicBezTo>
                    <a:pt x="133504" y="143421"/>
                    <a:pt x="134081" y="143133"/>
                    <a:pt x="134658" y="142556"/>
                  </a:cubicBezTo>
                  <a:cubicBezTo>
                    <a:pt x="135523" y="139096"/>
                    <a:pt x="135235" y="135059"/>
                    <a:pt x="137541" y="131311"/>
                  </a:cubicBezTo>
                  <a:cubicBezTo>
                    <a:pt x="141939" y="135478"/>
                    <a:pt x="146709" y="138157"/>
                    <a:pt x="152298" y="138157"/>
                  </a:cubicBezTo>
                  <a:cubicBezTo>
                    <a:pt x="153671" y="138157"/>
                    <a:pt x="155093" y="137996"/>
                    <a:pt x="156572" y="137655"/>
                  </a:cubicBezTo>
                  <a:lnTo>
                    <a:pt x="156572" y="143133"/>
                  </a:lnTo>
                  <a:cubicBezTo>
                    <a:pt x="156284" y="144286"/>
                    <a:pt x="156860" y="145728"/>
                    <a:pt x="157725" y="146593"/>
                  </a:cubicBezTo>
                  <a:cubicBezTo>
                    <a:pt x="158302" y="146882"/>
                    <a:pt x="159167" y="147170"/>
                    <a:pt x="159744" y="147170"/>
                  </a:cubicBezTo>
                  <a:cubicBezTo>
                    <a:pt x="160321" y="147170"/>
                    <a:pt x="160897" y="146305"/>
                    <a:pt x="160897" y="146017"/>
                  </a:cubicBezTo>
                  <a:cubicBezTo>
                    <a:pt x="161186" y="143998"/>
                    <a:pt x="160897" y="141980"/>
                    <a:pt x="161186" y="139961"/>
                  </a:cubicBezTo>
                  <a:cubicBezTo>
                    <a:pt x="161186" y="138774"/>
                    <a:pt x="161864" y="137994"/>
                    <a:pt x="162849" y="137994"/>
                  </a:cubicBezTo>
                  <a:cubicBezTo>
                    <a:pt x="163300" y="137994"/>
                    <a:pt x="163814" y="138158"/>
                    <a:pt x="164357" y="138520"/>
                  </a:cubicBezTo>
                  <a:cubicBezTo>
                    <a:pt x="167678" y="140678"/>
                    <a:pt x="171477" y="141785"/>
                    <a:pt x="175313" y="141785"/>
                  </a:cubicBezTo>
                  <a:cubicBezTo>
                    <a:pt x="178139" y="141785"/>
                    <a:pt x="180986" y="141184"/>
                    <a:pt x="183676" y="139961"/>
                  </a:cubicBezTo>
                  <a:cubicBezTo>
                    <a:pt x="183734" y="139904"/>
                    <a:pt x="183803" y="139881"/>
                    <a:pt x="183882" y="139881"/>
                  </a:cubicBezTo>
                  <a:cubicBezTo>
                    <a:pt x="184196" y="139881"/>
                    <a:pt x="184657" y="140250"/>
                    <a:pt x="185118" y="140250"/>
                  </a:cubicBezTo>
                  <a:cubicBezTo>
                    <a:pt x="185695" y="141980"/>
                    <a:pt x="184830" y="143710"/>
                    <a:pt x="184830" y="145440"/>
                  </a:cubicBezTo>
                  <a:cubicBezTo>
                    <a:pt x="184542" y="146593"/>
                    <a:pt x="184830" y="147747"/>
                    <a:pt x="185695" y="148900"/>
                  </a:cubicBezTo>
                  <a:cubicBezTo>
                    <a:pt x="186272" y="149477"/>
                    <a:pt x="186848" y="149765"/>
                    <a:pt x="187713" y="149765"/>
                  </a:cubicBezTo>
                  <a:cubicBezTo>
                    <a:pt x="188578" y="149477"/>
                    <a:pt x="189155" y="149188"/>
                    <a:pt x="189155" y="148323"/>
                  </a:cubicBezTo>
                  <a:cubicBezTo>
                    <a:pt x="189443" y="145728"/>
                    <a:pt x="188867" y="142845"/>
                    <a:pt x="191173" y="140538"/>
                  </a:cubicBezTo>
                  <a:lnTo>
                    <a:pt x="191750" y="140538"/>
                  </a:lnTo>
                  <a:cubicBezTo>
                    <a:pt x="192615" y="140826"/>
                    <a:pt x="193192" y="140826"/>
                    <a:pt x="194057" y="141115"/>
                  </a:cubicBezTo>
                  <a:cubicBezTo>
                    <a:pt x="196364" y="142104"/>
                    <a:pt x="198755" y="142590"/>
                    <a:pt x="201119" y="142590"/>
                  </a:cubicBezTo>
                  <a:cubicBezTo>
                    <a:pt x="204957" y="142590"/>
                    <a:pt x="208722" y="141306"/>
                    <a:pt x="211934" y="138808"/>
                  </a:cubicBezTo>
                  <a:lnTo>
                    <a:pt x="213953" y="137655"/>
                  </a:lnTo>
                  <a:cubicBezTo>
                    <a:pt x="215398" y="136735"/>
                    <a:pt x="216184" y="136234"/>
                    <a:pt x="216885" y="136234"/>
                  </a:cubicBezTo>
                  <a:cubicBezTo>
                    <a:pt x="217723" y="136234"/>
                    <a:pt x="218438" y="136950"/>
                    <a:pt x="220008" y="138520"/>
                  </a:cubicBezTo>
                  <a:cubicBezTo>
                    <a:pt x="220873" y="139385"/>
                    <a:pt x="221450" y="140250"/>
                    <a:pt x="222026" y="140826"/>
                  </a:cubicBezTo>
                  <a:cubicBezTo>
                    <a:pt x="223756" y="142556"/>
                    <a:pt x="225775" y="144286"/>
                    <a:pt x="227505" y="146017"/>
                  </a:cubicBezTo>
                  <a:cubicBezTo>
                    <a:pt x="228082" y="146593"/>
                    <a:pt x="228658" y="146882"/>
                    <a:pt x="229523" y="147170"/>
                  </a:cubicBezTo>
                  <a:cubicBezTo>
                    <a:pt x="230100" y="147170"/>
                    <a:pt x="230965" y="146882"/>
                    <a:pt x="231253" y="146305"/>
                  </a:cubicBezTo>
                  <a:cubicBezTo>
                    <a:pt x="232118" y="145728"/>
                    <a:pt x="231830" y="144863"/>
                    <a:pt x="231253" y="144286"/>
                  </a:cubicBezTo>
                  <a:cubicBezTo>
                    <a:pt x="229812" y="141403"/>
                    <a:pt x="226063" y="140250"/>
                    <a:pt x="225198" y="136213"/>
                  </a:cubicBezTo>
                  <a:cubicBezTo>
                    <a:pt x="232407" y="136213"/>
                    <a:pt x="239039" y="132176"/>
                    <a:pt x="242211" y="125544"/>
                  </a:cubicBezTo>
                  <a:cubicBezTo>
                    <a:pt x="242557" y="124506"/>
                    <a:pt x="243110" y="123987"/>
                    <a:pt x="243871" y="123987"/>
                  </a:cubicBezTo>
                  <a:cubicBezTo>
                    <a:pt x="244379" y="123987"/>
                    <a:pt x="244979" y="124218"/>
                    <a:pt x="245671" y="124679"/>
                  </a:cubicBezTo>
                  <a:cubicBezTo>
                    <a:pt x="249419" y="126986"/>
                    <a:pt x="252879" y="129004"/>
                    <a:pt x="256628" y="131311"/>
                  </a:cubicBezTo>
                  <a:cubicBezTo>
                    <a:pt x="257012" y="131551"/>
                    <a:pt x="257397" y="131655"/>
                    <a:pt x="257759" y="131655"/>
                  </a:cubicBezTo>
                  <a:cubicBezTo>
                    <a:pt x="259567" y="131655"/>
                    <a:pt x="260809" y="129052"/>
                    <a:pt x="258646" y="127851"/>
                  </a:cubicBezTo>
                  <a:cubicBezTo>
                    <a:pt x="257781" y="126697"/>
                    <a:pt x="256339" y="126121"/>
                    <a:pt x="255186" y="125256"/>
                  </a:cubicBezTo>
                  <a:cubicBezTo>
                    <a:pt x="252879" y="123814"/>
                    <a:pt x="249419" y="123237"/>
                    <a:pt x="249131" y="120065"/>
                  </a:cubicBezTo>
                  <a:cubicBezTo>
                    <a:pt x="249131" y="118047"/>
                    <a:pt x="252303" y="117182"/>
                    <a:pt x="253744" y="115452"/>
                  </a:cubicBezTo>
                  <a:cubicBezTo>
                    <a:pt x="255763" y="113434"/>
                    <a:pt x="256916" y="110838"/>
                    <a:pt x="257493" y="108243"/>
                  </a:cubicBezTo>
                  <a:cubicBezTo>
                    <a:pt x="257781" y="105648"/>
                    <a:pt x="256628" y="102765"/>
                    <a:pt x="258358" y="101035"/>
                  </a:cubicBezTo>
                  <a:cubicBezTo>
                    <a:pt x="259074" y="100229"/>
                    <a:pt x="259845" y="99952"/>
                    <a:pt x="260646" y="99952"/>
                  </a:cubicBezTo>
                  <a:cubicBezTo>
                    <a:pt x="262427" y="99952"/>
                    <a:pt x="264353" y="101323"/>
                    <a:pt x="266143" y="101323"/>
                  </a:cubicBezTo>
                  <a:cubicBezTo>
                    <a:pt x="266648" y="101395"/>
                    <a:pt x="267152" y="101431"/>
                    <a:pt x="267653" y="101431"/>
                  </a:cubicBezTo>
                  <a:cubicBezTo>
                    <a:pt x="269153" y="101431"/>
                    <a:pt x="270613" y="101107"/>
                    <a:pt x="271910" y="100458"/>
                  </a:cubicBezTo>
                  <a:cubicBezTo>
                    <a:pt x="272775" y="99881"/>
                    <a:pt x="273352" y="98728"/>
                    <a:pt x="272775" y="97863"/>
                  </a:cubicBezTo>
                  <a:cubicBezTo>
                    <a:pt x="272487" y="97286"/>
                    <a:pt x="271910" y="96710"/>
                    <a:pt x="271333" y="96710"/>
                  </a:cubicBezTo>
                  <a:lnTo>
                    <a:pt x="266720" y="96710"/>
                  </a:lnTo>
                  <a:cubicBezTo>
                    <a:pt x="264990" y="96421"/>
                    <a:pt x="263836" y="95268"/>
                    <a:pt x="264413" y="93538"/>
                  </a:cubicBezTo>
                  <a:cubicBezTo>
                    <a:pt x="265855" y="88924"/>
                    <a:pt x="265855" y="83734"/>
                    <a:pt x="264413" y="78832"/>
                  </a:cubicBezTo>
                  <a:cubicBezTo>
                    <a:pt x="263836" y="77390"/>
                    <a:pt x="264701" y="75660"/>
                    <a:pt x="266143" y="75372"/>
                  </a:cubicBezTo>
                  <a:cubicBezTo>
                    <a:pt x="267585" y="74795"/>
                    <a:pt x="269027" y="74219"/>
                    <a:pt x="270468" y="73642"/>
                  </a:cubicBezTo>
                  <a:cubicBezTo>
                    <a:pt x="272487" y="72777"/>
                    <a:pt x="274505" y="71912"/>
                    <a:pt x="276524" y="70759"/>
                  </a:cubicBezTo>
                  <a:cubicBezTo>
                    <a:pt x="277677" y="70182"/>
                    <a:pt x="278542" y="69317"/>
                    <a:pt x="277965" y="67587"/>
                  </a:cubicBezTo>
                  <a:cubicBezTo>
                    <a:pt x="277453" y="66734"/>
                    <a:pt x="276841" y="66486"/>
                    <a:pt x="276187" y="66486"/>
                  </a:cubicBezTo>
                  <a:cubicBezTo>
                    <a:pt x="275735" y="66486"/>
                    <a:pt x="275264" y="66604"/>
                    <a:pt x="274794" y="66722"/>
                  </a:cubicBezTo>
                  <a:cubicBezTo>
                    <a:pt x="271622" y="68452"/>
                    <a:pt x="268162" y="69605"/>
                    <a:pt x="264990" y="70470"/>
                  </a:cubicBezTo>
                  <a:cubicBezTo>
                    <a:pt x="264125" y="60378"/>
                    <a:pt x="264125" y="60378"/>
                    <a:pt x="258070" y="52304"/>
                  </a:cubicBezTo>
                  <a:cubicBezTo>
                    <a:pt x="257205" y="51151"/>
                    <a:pt x="257493" y="49709"/>
                    <a:pt x="258358" y="48844"/>
                  </a:cubicBezTo>
                  <a:cubicBezTo>
                    <a:pt x="260376" y="46826"/>
                    <a:pt x="262683" y="44519"/>
                    <a:pt x="264413" y="42212"/>
                  </a:cubicBezTo>
                  <a:cubicBezTo>
                    <a:pt x="265278" y="41636"/>
                    <a:pt x="265278" y="40194"/>
                    <a:pt x="264413" y="39617"/>
                  </a:cubicBezTo>
                  <a:cubicBezTo>
                    <a:pt x="264125" y="39185"/>
                    <a:pt x="263692" y="38968"/>
                    <a:pt x="263224" y="38968"/>
                  </a:cubicBezTo>
                  <a:cubicBezTo>
                    <a:pt x="262755" y="38968"/>
                    <a:pt x="262251" y="39185"/>
                    <a:pt x="261818" y="39617"/>
                  </a:cubicBezTo>
                  <a:cubicBezTo>
                    <a:pt x="259800" y="41347"/>
                    <a:pt x="257781" y="43366"/>
                    <a:pt x="255763" y="45096"/>
                  </a:cubicBezTo>
                  <a:cubicBezTo>
                    <a:pt x="254856" y="45873"/>
                    <a:pt x="254181" y="46302"/>
                    <a:pt x="253662" y="46302"/>
                  </a:cubicBezTo>
                  <a:cubicBezTo>
                    <a:pt x="253025" y="46302"/>
                    <a:pt x="252620" y="45659"/>
                    <a:pt x="252303" y="44231"/>
                  </a:cubicBezTo>
                  <a:cubicBezTo>
                    <a:pt x="250861" y="39041"/>
                    <a:pt x="247689" y="34715"/>
                    <a:pt x="243076" y="31832"/>
                  </a:cubicBezTo>
                  <a:cubicBezTo>
                    <a:pt x="241346" y="30679"/>
                    <a:pt x="238174" y="30967"/>
                    <a:pt x="237597" y="28372"/>
                  </a:cubicBezTo>
                  <a:cubicBezTo>
                    <a:pt x="237309" y="26065"/>
                    <a:pt x="239615" y="24047"/>
                    <a:pt x="240192" y="22317"/>
                  </a:cubicBezTo>
                  <a:cubicBezTo>
                    <a:pt x="240769" y="20875"/>
                    <a:pt x="241922" y="19145"/>
                    <a:pt x="242499" y="17703"/>
                  </a:cubicBezTo>
                  <a:cubicBezTo>
                    <a:pt x="242787" y="16838"/>
                    <a:pt x="242787" y="16261"/>
                    <a:pt x="242787" y="15396"/>
                  </a:cubicBezTo>
                  <a:cubicBezTo>
                    <a:pt x="242499" y="14820"/>
                    <a:pt x="241922" y="14243"/>
                    <a:pt x="241346" y="13666"/>
                  </a:cubicBezTo>
                  <a:cubicBezTo>
                    <a:pt x="240769" y="13666"/>
                    <a:pt x="240480" y="13666"/>
                    <a:pt x="239904" y="13955"/>
                  </a:cubicBezTo>
                  <a:cubicBezTo>
                    <a:pt x="238462" y="14820"/>
                    <a:pt x="238174" y="16261"/>
                    <a:pt x="237597" y="17703"/>
                  </a:cubicBezTo>
                  <a:cubicBezTo>
                    <a:pt x="235867" y="20586"/>
                    <a:pt x="234425" y="23470"/>
                    <a:pt x="232984" y="26353"/>
                  </a:cubicBezTo>
                  <a:cubicBezTo>
                    <a:pt x="232648" y="26856"/>
                    <a:pt x="232118" y="27164"/>
                    <a:pt x="231564" y="27164"/>
                  </a:cubicBezTo>
                  <a:cubicBezTo>
                    <a:pt x="231164" y="27164"/>
                    <a:pt x="230751" y="27004"/>
                    <a:pt x="230388" y="26642"/>
                  </a:cubicBezTo>
                  <a:cubicBezTo>
                    <a:pt x="229812" y="26065"/>
                    <a:pt x="228947" y="25200"/>
                    <a:pt x="228370" y="24623"/>
                  </a:cubicBezTo>
                  <a:cubicBezTo>
                    <a:pt x="224044" y="19789"/>
                    <a:pt x="217697" y="16975"/>
                    <a:pt x="211311" y="16975"/>
                  </a:cubicBezTo>
                  <a:cubicBezTo>
                    <a:pt x="210461" y="16975"/>
                    <a:pt x="209610" y="17025"/>
                    <a:pt x="208763" y="17126"/>
                  </a:cubicBezTo>
                  <a:lnTo>
                    <a:pt x="205591" y="17126"/>
                  </a:lnTo>
                  <a:cubicBezTo>
                    <a:pt x="201554" y="17126"/>
                    <a:pt x="200977" y="16838"/>
                    <a:pt x="200112" y="12801"/>
                  </a:cubicBezTo>
                  <a:cubicBezTo>
                    <a:pt x="199824" y="11071"/>
                    <a:pt x="199535" y="9341"/>
                    <a:pt x="199247" y="7611"/>
                  </a:cubicBezTo>
                  <a:cubicBezTo>
                    <a:pt x="199247" y="6746"/>
                    <a:pt x="199535" y="5881"/>
                    <a:pt x="199247" y="4728"/>
                  </a:cubicBezTo>
                  <a:cubicBezTo>
                    <a:pt x="199247" y="3286"/>
                    <a:pt x="198670" y="2132"/>
                    <a:pt x="196940" y="2132"/>
                  </a:cubicBezTo>
                  <a:cubicBezTo>
                    <a:pt x="195499" y="2421"/>
                    <a:pt x="195210" y="3574"/>
                    <a:pt x="195210" y="5016"/>
                  </a:cubicBezTo>
                  <a:lnTo>
                    <a:pt x="195210" y="9629"/>
                  </a:lnTo>
                  <a:cubicBezTo>
                    <a:pt x="195210" y="10783"/>
                    <a:pt x="195210" y="11936"/>
                    <a:pt x="194634" y="13090"/>
                  </a:cubicBezTo>
                  <a:cubicBezTo>
                    <a:pt x="194201" y="13234"/>
                    <a:pt x="193841" y="13306"/>
                    <a:pt x="193480" y="13306"/>
                  </a:cubicBezTo>
                  <a:cubicBezTo>
                    <a:pt x="193120" y="13306"/>
                    <a:pt x="192759" y="13234"/>
                    <a:pt x="192327" y="13090"/>
                  </a:cubicBezTo>
                  <a:cubicBezTo>
                    <a:pt x="190267" y="12575"/>
                    <a:pt x="188134" y="12317"/>
                    <a:pt x="185993" y="12317"/>
                  </a:cubicBezTo>
                  <a:cubicBezTo>
                    <a:pt x="182139" y="12317"/>
                    <a:pt x="178260" y="13151"/>
                    <a:pt x="174738" y="14820"/>
                  </a:cubicBezTo>
                  <a:cubicBezTo>
                    <a:pt x="173873" y="15108"/>
                    <a:pt x="173008" y="15396"/>
                    <a:pt x="171854" y="15685"/>
                  </a:cubicBezTo>
                  <a:cubicBezTo>
                    <a:pt x="171323" y="15817"/>
                    <a:pt x="170854" y="15889"/>
                    <a:pt x="170431" y="15889"/>
                  </a:cubicBezTo>
                  <a:cubicBezTo>
                    <a:pt x="169017" y="15889"/>
                    <a:pt x="168129" y="15087"/>
                    <a:pt x="167241" y="13090"/>
                  </a:cubicBezTo>
                  <a:cubicBezTo>
                    <a:pt x="166664" y="11359"/>
                    <a:pt x="166376" y="9341"/>
                    <a:pt x="165511" y="7611"/>
                  </a:cubicBezTo>
                  <a:cubicBezTo>
                    <a:pt x="164646" y="5304"/>
                    <a:pt x="163781" y="3574"/>
                    <a:pt x="162627" y="1556"/>
                  </a:cubicBezTo>
                  <a:cubicBezTo>
                    <a:pt x="162205" y="1134"/>
                    <a:pt x="161628" y="866"/>
                    <a:pt x="161123" y="866"/>
                  </a:cubicBezTo>
                  <a:cubicBezTo>
                    <a:pt x="160939" y="866"/>
                    <a:pt x="160763" y="902"/>
                    <a:pt x="160609" y="979"/>
                  </a:cubicBezTo>
                  <a:cubicBezTo>
                    <a:pt x="159744" y="1267"/>
                    <a:pt x="159456" y="1844"/>
                    <a:pt x="159456" y="2709"/>
                  </a:cubicBezTo>
                  <a:cubicBezTo>
                    <a:pt x="159456" y="4151"/>
                    <a:pt x="160032" y="5593"/>
                    <a:pt x="160609" y="7034"/>
                  </a:cubicBezTo>
                  <a:cubicBezTo>
                    <a:pt x="161186" y="8764"/>
                    <a:pt x="162339" y="10494"/>
                    <a:pt x="161474" y="13090"/>
                  </a:cubicBezTo>
                  <a:cubicBezTo>
                    <a:pt x="160444" y="13043"/>
                    <a:pt x="159407" y="13019"/>
                    <a:pt x="158365" y="13019"/>
                  </a:cubicBezTo>
                  <a:cubicBezTo>
                    <a:pt x="152985" y="13019"/>
                    <a:pt x="147469" y="13659"/>
                    <a:pt x="142155" y="15108"/>
                  </a:cubicBezTo>
                  <a:cubicBezTo>
                    <a:pt x="141001" y="12224"/>
                    <a:pt x="140136" y="9341"/>
                    <a:pt x="138983" y="6458"/>
                  </a:cubicBezTo>
                  <a:cubicBezTo>
                    <a:pt x="137830" y="4439"/>
                    <a:pt x="136965" y="2421"/>
                    <a:pt x="135523" y="691"/>
                  </a:cubicBezTo>
                  <a:cubicBezTo>
                    <a:pt x="135312" y="269"/>
                    <a:pt x="134792" y="1"/>
                    <a:pt x="13430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3280150" y="1884850"/>
              <a:ext cx="2840225" cy="1921500"/>
            </a:xfrm>
            <a:custGeom>
              <a:avLst/>
              <a:gdLst/>
              <a:ahLst/>
              <a:cxnLst/>
              <a:rect l="l" t="t" r="r" b="b"/>
              <a:pathLst>
                <a:path w="113609" h="76860" extrusionOk="0">
                  <a:moveTo>
                    <a:pt x="54401" y="4045"/>
                  </a:moveTo>
                  <a:cubicBezTo>
                    <a:pt x="57497" y="4045"/>
                    <a:pt x="60611" y="4275"/>
                    <a:pt x="63725" y="4737"/>
                  </a:cubicBezTo>
                  <a:cubicBezTo>
                    <a:pt x="73529" y="6178"/>
                    <a:pt x="83044" y="9638"/>
                    <a:pt x="91694" y="14540"/>
                  </a:cubicBezTo>
                  <a:cubicBezTo>
                    <a:pt x="93713" y="15694"/>
                    <a:pt x="95731" y="17135"/>
                    <a:pt x="97461" y="18577"/>
                  </a:cubicBezTo>
                  <a:cubicBezTo>
                    <a:pt x="104382" y="23479"/>
                    <a:pt x="107842" y="31841"/>
                    <a:pt x="106688" y="40203"/>
                  </a:cubicBezTo>
                  <a:cubicBezTo>
                    <a:pt x="105535" y="54332"/>
                    <a:pt x="100345" y="61829"/>
                    <a:pt x="87369" y="67307"/>
                  </a:cubicBezTo>
                  <a:cubicBezTo>
                    <a:pt x="78735" y="70665"/>
                    <a:pt x="69702" y="72427"/>
                    <a:pt x="60602" y="72427"/>
                  </a:cubicBezTo>
                  <a:cubicBezTo>
                    <a:pt x="58761" y="72427"/>
                    <a:pt x="56918" y="72355"/>
                    <a:pt x="55075" y="72209"/>
                  </a:cubicBezTo>
                  <a:cubicBezTo>
                    <a:pt x="47289" y="71633"/>
                    <a:pt x="39792" y="70479"/>
                    <a:pt x="32295" y="68461"/>
                  </a:cubicBezTo>
                  <a:cubicBezTo>
                    <a:pt x="29412" y="67596"/>
                    <a:pt x="26528" y="66731"/>
                    <a:pt x="23933" y="66154"/>
                  </a:cubicBezTo>
                  <a:cubicBezTo>
                    <a:pt x="18455" y="65289"/>
                    <a:pt x="13553" y="62406"/>
                    <a:pt x="9804" y="58369"/>
                  </a:cubicBezTo>
                  <a:cubicBezTo>
                    <a:pt x="7209" y="55774"/>
                    <a:pt x="5479" y="52602"/>
                    <a:pt x="5191" y="49142"/>
                  </a:cubicBezTo>
                  <a:cubicBezTo>
                    <a:pt x="4903" y="43952"/>
                    <a:pt x="5768" y="39050"/>
                    <a:pt x="8074" y="34725"/>
                  </a:cubicBezTo>
                  <a:cubicBezTo>
                    <a:pt x="9804" y="31264"/>
                    <a:pt x="11823" y="28093"/>
                    <a:pt x="14706" y="25209"/>
                  </a:cubicBezTo>
                  <a:cubicBezTo>
                    <a:pt x="19031" y="20884"/>
                    <a:pt x="23645" y="16559"/>
                    <a:pt x="27970" y="12234"/>
                  </a:cubicBezTo>
                  <a:cubicBezTo>
                    <a:pt x="31430" y="9062"/>
                    <a:pt x="35755" y="6755"/>
                    <a:pt x="40657" y="5602"/>
                  </a:cubicBezTo>
                  <a:cubicBezTo>
                    <a:pt x="45155" y="4564"/>
                    <a:pt x="49757" y="4045"/>
                    <a:pt x="54401" y="4045"/>
                  </a:cubicBezTo>
                  <a:close/>
                  <a:moveTo>
                    <a:pt x="56031" y="1"/>
                  </a:moveTo>
                  <a:cubicBezTo>
                    <a:pt x="50307" y="1"/>
                    <a:pt x="44574" y="730"/>
                    <a:pt x="38927" y="2142"/>
                  </a:cubicBezTo>
                  <a:cubicBezTo>
                    <a:pt x="34890" y="3007"/>
                    <a:pt x="31142" y="4737"/>
                    <a:pt x="27970" y="7043"/>
                  </a:cubicBezTo>
                  <a:cubicBezTo>
                    <a:pt x="20761" y="12810"/>
                    <a:pt x="14418" y="19442"/>
                    <a:pt x="8363" y="26651"/>
                  </a:cubicBezTo>
                  <a:cubicBezTo>
                    <a:pt x="4326" y="31264"/>
                    <a:pt x="2019" y="36743"/>
                    <a:pt x="1154" y="42798"/>
                  </a:cubicBezTo>
                  <a:cubicBezTo>
                    <a:pt x="1" y="48277"/>
                    <a:pt x="1154" y="54044"/>
                    <a:pt x="4326" y="58657"/>
                  </a:cubicBezTo>
                  <a:cubicBezTo>
                    <a:pt x="7786" y="63271"/>
                    <a:pt x="10669" y="67884"/>
                    <a:pt x="16725" y="69903"/>
                  </a:cubicBezTo>
                  <a:cubicBezTo>
                    <a:pt x="18961" y="70648"/>
                    <a:pt x="20984" y="72036"/>
                    <a:pt x="23346" y="72036"/>
                  </a:cubicBezTo>
                  <a:cubicBezTo>
                    <a:pt x="23724" y="72036"/>
                    <a:pt x="24112" y="72001"/>
                    <a:pt x="24510" y="71921"/>
                  </a:cubicBezTo>
                  <a:cubicBezTo>
                    <a:pt x="26240" y="71921"/>
                    <a:pt x="27970" y="72209"/>
                    <a:pt x="29700" y="72786"/>
                  </a:cubicBezTo>
                  <a:cubicBezTo>
                    <a:pt x="36620" y="74228"/>
                    <a:pt x="43541" y="75381"/>
                    <a:pt x="50461" y="76246"/>
                  </a:cubicBezTo>
                  <a:cubicBezTo>
                    <a:pt x="53605" y="76660"/>
                    <a:pt x="56749" y="76860"/>
                    <a:pt x="59886" y="76860"/>
                  </a:cubicBezTo>
                  <a:cubicBezTo>
                    <a:pt x="67682" y="76860"/>
                    <a:pt x="75436" y="75624"/>
                    <a:pt x="83044" y="73363"/>
                  </a:cubicBezTo>
                  <a:cubicBezTo>
                    <a:pt x="89388" y="71633"/>
                    <a:pt x="95155" y="68461"/>
                    <a:pt x="100345" y="64424"/>
                  </a:cubicBezTo>
                  <a:cubicBezTo>
                    <a:pt x="104382" y="61252"/>
                    <a:pt x="107553" y="56639"/>
                    <a:pt x="108707" y="51449"/>
                  </a:cubicBezTo>
                  <a:cubicBezTo>
                    <a:pt x="109283" y="49142"/>
                    <a:pt x="109860" y="47123"/>
                    <a:pt x="110437" y="44817"/>
                  </a:cubicBezTo>
                  <a:cubicBezTo>
                    <a:pt x="113609" y="32129"/>
                    <a:pt x="107842" y="18866"/>
                    <a:pt x="96596" y="12522"/>
                  </a:cubicBezTo>
                  <a:cubicBezTo>
                    <a:pt x="88234" y="7332"/>
                    <a:pt x="79584" y="3872"/>
                    <a:pt x="70357" y="1565"/>
                  </a:cubicBezTo>
                  <a:cubicBezTo>
                    <a:pt x="65623" y="513"/>
                    <a:pt x="60830" y="1"/>
                    <a:pt x="5603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1427525" y="2098925"/>
              <a:ext cx="1715700" cy="1156600"/>
            </a:xfrm>
            <a:custGeom>
              <a:avLst/>
              <a:gdLst/>
              <a:ahLst/>
              <a:cxnLst/>
              <a:rect l="l" t="t" r="r" b="b"/>
              <a:pathLst>
                <a:path w="68628" h="46264" extrusionOk="0">
                  <a:moveTo>
                    <a:pt x="32071" y="4676"/>
                  </a:moveTo>
                  <a:cubicBezTo>
                    <a:pt x="36286" y="4676"/>
                    <a:pt x="40517" y="5117"/>
                    <a:pt x="44694" y="5977"/>
                  </a:cubicBezTo>
                  <a:cubicBezTo>
                    <a:pt x="48731" y="6842"/>
                    <a:pt x="52480" y="8572"/>
                    <a:pt x="55652" y="11168"/>
                  </a:cubicBezTo>
                  <a:cubicBezTo>
                    <a:pt x="57670" y="12609"/>
                    <a:pt x="59400" y="14628"/>
                    <a:pt x="60553" y="16934"/>
                  </a:cubicBezTo>
                  <a:cubicBezTo>
                    <a:pt x="64302" y="23278"/>
                    <a:pt x="63149" y="27892"/>
                    <a:pt x="58823" y="31640"/>
                  </a:cubicBezTo>
                  <a:cubicBezTo>
                    <a:pt x="52051" y="37945"/>
                    <a:pt x="44333" y="42170"/>
                    <a:pt x="35363" y="42170"/>
                  </a:cubicBezTo>
                  <a:cubicBezTo>
                    <a:pt x="33258" y="42170"/>
                    <a:pt x="31083" y="41937"/>
                    <a:pt x="28835" y="41444"/>
                  </a:cubicBezTo>
                  <a:cubicBezTo>
                    <a:pt x="22780" y="40002"/>
                    <a:pt x="17302" y="38272"/>
                    <a:pt x="11823" y="35677"/>
                  </a:cubicBezTo>
                  <a:cubicBezTo>
                    <a:pt x="8940" y="34812"/>
                    <a:pt x="6921" y="32217"/>
                    <a:pt x="6633" y="29045"/>
                  </a:cubicBezTo>
                  <a:lnTo>
                    <a:pt x="5191" y="20395"/>
                  </a:lnTo>
                  <a:cubicBezTo>
                    <a:pt x="4614" y="15493"/>
                    <a:pt x="7210" y="10879"/>
                    <a:pt x="11535" y="8572"/>
                  </a:cubicBezTo>
                  <a:cubicBezTo>
                    <a:pt x="12688" y="7996"/>
                    <a:pt x="13842" y="7419"/>
                    <a:pt x="15283" y="7131"/>
                  </a:cubicBezTo>
                  <a:cubicBezTo>
                    <a:pt x="20744" y="5476"/>
                    <a:pt x="26394" y="4676"/>
                    <a:pt x="32071" y="4676"/>
                  </a:cubicBezTo>
                  <a:close/>
                  <a:moveTo>
                    <a:pt x="32115" y="1"/>
                  </a:moveTo>
                  <a:cubicBezTo>
                    <a:pt x="25881" y="1"/>
                    <a:pt x="19629" y="1015"/>
                    <a:pt x="13553" y="3094"/>
                  </a:cubicBezTo>
                  <a:cubicBezTo>
                    <a:pt x="4326" y="5977"/>
                    <a:pt x="1" y="12609"/>
                    <a:pt x="866" y="22413"/>
                  </a:cubicBezTo>
                  <a:cubicBezTo>
                    <a:pt x="1154" y="23855"/>
                    <a:pt x="1443" y="25296"/>
                    <a:pt x="1731" y="27027"/>
                  </a:cubicBezTo>
                  <a:cubicBezTo>
                    <a:pt x="2019" y="28468"/>
                    <a:pt x="2019" y="30487"/>
                    <a:pt x="1731" y="32217"/>
                  </a:cubicBezTo>
                  <a:cubicBezTo>
                    <a:pt x="866" y="33658"/>
                    <a:pt x="1731" y="35677"/>
                    <a:pt x="3461" y="36542"/>
                  </a:cubicBezTo>
                  <a:cubicBezTo>
                    <a:pt x="4903" y="37695"/>
                    <a:pt x="6345" y="38560"/>
                    <a:pt x="7786" y="39137"/>
                  </a:cubicBezTo>
                  <a:cubicBezTo>
                    <a:pt x="13553" y="40867"/>
                    <a:pt x="18455" y="43751"/>
                    <a:pt x="23357" y="44616"/>
                  </a:cubicBezTo>
                  <a:cubicBezTo>
                    <a:pt x="27064" y="45720"/>
                    <a:pt x="30858" y="46263"/>
                    <a:pt x="34619" y="46263"/>
                  </a:cubicBezTo>
                  <a:cubicBezTo>
                    <a:pt x="44609" y="46263"/>
                    <a:pt x="54375" y="42432"/>
                    <a:pt x="61707" y="35100"/>
                  </a:cubicBezTo>
                  <a:cubicBezTo>
                    <a:pt x="67762" y="29910"/>
                    <a:pt x="68627" y="21260"/>
                    <a:pt x="64302" y="14628"/>
                  </a:cubicBezTo>
                  <a:cubicBezTo>
                    <a:pt x="60265" y="8284"/>
                    <a:pt x="54210" y="3959"/>
                    <a:pt x="47001" y="1941"/>
                  </a:cubicBezTo>
                  <a:cubicBezTo>
                    <a:pt x="42120" y="656"/>
                    <a:pt x="37123" y="1"/>
                    <a:pt x="3211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3734300" y="2313225"/>
              <a:ext cx="2032850" cy="1132325"/>
            </a:xfrm>
            <a:custGeom>
              <a:avLst/>
              <a:gdLst/>
              <a:ahLst/>
              <a:cxnLst/>
              <a:rect l="l" t="t" r="r" b="b"/>
              <a:pathLst>
                <a:path w="81314" h="45293" extrusionOk="0">
                  <a:moveTo>
                    <a:pt x="47522" y="4123"/>
                  </a:moveTo>
                  <a:cubicBezTo>
                    <a:pt x="51216" y="4123"/>
                    <a:pt x="54922" y="4618"/>
                    <a:pt x="58534" y="5767"/>
                  </a:cubicBezTo>
                  <a:cubicBezTo>
                    <a:pt x="62860" y="6632"/>
                    <a:pt x="66608" y="8074"/>
                    <a:pt x="70357" y="10669"/>
                  </a:cubicBezTo>
                  <a:cubicBezTo>
                    <a:pt x="71798" y="11823"/>
                    <a:pt x="73240" y="13264"/>
                    <a:pt x="74393" y="14706"/>
                  </a:cubicBezTo>
                  <a:cubicBezTo>
                    <a:pt x="76989" y="17878"/>
                    <a:pt x="76989" y="22203"/>
                    <a:pt x="74682" y="25375"/>
                  </a:cubicBezTo>
                  <a:cubicBezTo>
                    <a:pt x="71510" y="30565"/>
                    <a:pt x="66320" y="34890"/>
                    <a:pt x="60265" y="36909"/>
                  </a:cubicBezTo>
                  <a:cubicBezTo>
                    <a:pt x="52985" y="39638"/>
                    <a:pt x="45168" y="40932"/>
                    <a:pt x="37237" y="40932"/>
                  </a:cubicBezTo>
                  <a:cubicBezTo>
                    <a:pt x="35114" y="40932"/>
                    <a:pt x="32984" y="40840"/>
                    <a:pt x="30853" y="40657"/>
                  </a:cubicBezTo>
                  <a:cubicBezTo>
                    <a:pt x="28258" y="40657"/>
                    <a:pt x="25951" y="39504"/>
                    <a:pt x="24221" y="37774"/>
                  </a:cubicBezTo>
                  <a:cubicBezTo>
                    <a:pt x="23068" y="36332"/>
                    <a:pt x="20473" y="35755"/>
                    <a:pt x="18454" y="34602"/>
                  </a:cubicBezTo>
                  <a:cubicBezTo>
                    <a:pt x="15859" y="33160"/>
                    <a:pt x="13264" y="31718"/>
                    <a:pt x="10669" y="29988"/>
                  </a:cubicBezTo>
                  <a:cubicBezTo>
                    <a:pt x="4902" y="27105"/>
                    <a:pt x="4902" y="18743"/>
                    <a:pt x="10669" y="15859"/>
                  </a:cubicBezTo>
                  <a:cubicBezTo>
                    <a:pt x="14129" y="13553"/>
                    <a:pt x="17589" y="11823"/>
                    <a:pt x="21338" y="10093"/>
                  </a:cubicBezTo>
                  <a:cubicBezTo>
                    <a:pt x="27105" y="7786"/>
                    <a:pt x="33160" y="6056"/>
                    <a:pt x="39215" y="4902"/>
                  </a:cubicBezTo>
                  <a:cubicBezTo>
                    <a:pt x="41946" y="4406"/>
                    <a:pt x="44731" y="4123"/>
                    <a:pt x="47522" y="4123"/>
                  </a:cubicBezTo>
                  <a:close/>
                  <a:moveTo>
                    <a:pt x="49596" y="0"/>
                  </a:moveTo>
                  <a:cubicBezTo>
                    <a:pt x="34890" y="0"/>
                    <a:pt x="20473" y="4326"/>
                    <a:pt x="8074" y="12399"/>
                  </a:cubicBezTo>
                  <a:cubicBezTo>
                    <a:pt x="0" y="17301"/>
                    <a:pt x="289" y="28835"/>
                    <a:pt x="8362" y="33448"/>
                  </a:cubicBezTo>
                  <a:cubicBezTo>
                    <a:pt x="10957" y="34314"/>
                    <a:pt x="13264" y="36044"/>
                    <a:pt x="15283" y="38062"/>
                  </a:cubicBezTo>
                  <a:cubicBezTo>
                    <a:pt x="17301" y="41522"/>
                    <a:pt x="21050" y="43541"/>
                    <a:pt x="25086" y="44117"/>
                  </a:cubicBezTo>
                  <a:cubicBezTo>
                    <a:pt x="29194" y="44904"/>
                    <a:pt x="33354" y="45293"/>
                    <a:pt x="37503" y="45293"/>
                  </a:cubicBezTo>
                  <a:cubicBezTo>
                    <a:pt x="47044" y="45293"/>
                    <a:pt x="56525" y="43235"/>
                    <a:pt x="65166" y="39215"/>
                  </a:cubicBezTo>
                  <a:cubicBezTo>
                    <a:pt x="70933" y="36620"/>
                    <a:pt x="75835" y="32295"/>
                    <a:pt x="79007" y="26817"/>
                  </a:cubicBezTo>
                  <a:cubicBezTo>
                    <a:pt x="81314" y="23068"/>
                    <a:pt x="81314" y="18455"/>
                    <a:pt x="79295" y="14706"/>
                  </a:cubicBezTo>
                  <a:cubicBezTo>
                    <a:pt x="77854" y="11534"/>
                    <a:pt x="75547" y="8651"/>
                    <a:pt x="72663" y="6921"/>
                  </a:cubicBezTo>
                  <a:cubicBezTo>
                    <a:pt x="68627" y="4326"/>
                    <a:pt x="64013" y="2307"/>
                    <a:pt x="59399" y="1442"/>
                  </a:cubicBezTo>
                  <a:cubicBezTo>
                    <a:pt x="56228" y="577"/>
                    <a:pt x="53056" y="0"/>
                    <a:pt x="495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1816800" y="2388200"/>
              <a:ext cx="908325" cy="594200"/>
            </a:xfrm>
            <a:custGeom>
              <a:avLst/>
              <a:gdLst/>
              <a:ahLst/>
              <a:cxnLst/>
              <a:rect l="l" t="t" r="r" b="b"/>
              <a:pathLst>
                <a:path w="36333" h="23768" extrusionOk="0">
                  <a:moveTo>
                    <a:pt x="17301" y="4498"/>
                  </a:moveTo>
                  <a:cubicBezTo>
                    <a:pt x="18887" y="4498"/>
                    <a:pt x="20473" y="4787"/>
                    <a:pt x="21915" y="5363"/>
                  </a:cubicBezTo>
                  <a:cubicBezTo>
                    <a:pt x="25375" y="5940"/>
                    <a:pt x="28258" y="7670"/>
                    <a:pt x="30277" y="10265"/>
                  </a:cubicBezTo>
                  <a:cubicBezTo>
                    <a:pt x="31430" y="11707"/>
                    <a:pt x="31142" y="14014"/>
                    <a:pt x="29700" y="15167"/>
                  </a:cubicBezTo>
                  <a:cubicBezTo>
                    <a:pt x="26125" y="18072"/>
                    <a:pt x="21857" y="19592"/>
                    <a:pt x="17433" y="19592"/>
                  </a:cubicBezTo>
                  <a:cubicBezTo>
                    <a:pt x="16148" y="19592"/>
                    <a:pt x="14851" y="19464"/>
                    <a:pt x="13553" y="19204"/>
                  </a:cubicBezTo>
                  <a:cubicBezTo>
                    <a:pt x="8651" y="18051"/>
                    <a:pt x="8363" y="17762"/>
                    <a:pt x="8074" y="13725"/>
                  </a:cubicBezTo>
                  <a:cubicBezTo>
                    <a:pt x="7209" y="9977"/>
                    <a:pt x="9228" y="6517"/>
                    <a:pt x="12688" y="5363"/>
                  </a:cubicBezTo>
                  <a:cubicBezTo>
                    <a:pt x="14129" y="4787"/>
                    <a:pt x="15715" y="4498"/>
                    <a:pt x="17301" y="4498"/>
                  </a:cubicBezTo>
                  <a:close/>
                  <a:moveTo>
                    <a:pt x="18006" y="0"/>
                  </a:moveTo>
                  <a:cubicBezTo>
                    <a:pt x="16610" y="0"/>
                    <a:pt x="15212" y="150"/>
                    <a:pt x="13841" y="462"/>
                  </a:cubicBezTo>
                  <a:cubicBezTo>
                    <a:pt x="8939" y="1038"/>
                    <a:pt x="4902" y="4498"/>
                    <a:pt x="3461" y="9112"/>
                  </a:cubicBezTo>
                  <a:cubicBezTo>
                    <a:pt x="3172" y="11130"/>
                    <a:pt x="2307" y="12860"/>
                    <a:pt x="1154" y="14591"/>
                  </a:cubicBezTo>
                  <a:cubicBezTo>
                    <a:pt x="1" y="16032"/>
                    <a:pt x="866" y="17474"/>
                    <a:pt x="2019" y="18627"/>
                  </a:cubicBezTo>
                  <a:cubicBezTo>
                    <a:pt x="4614" y="20646"/>
                    <a:pt x="7786" y="22087"/>
                    <a:pt x="10958" y="22953"/>
                  </a:cubicBezTo>
                  <a:cubicBezTo>
                    <a:pt x="13054" y="23496"/>
                    <a:pt x="15192" y="23768"/>
                    <a:pt x="17309" y="23768"/>
                  </a:cubicBezTo>
                  <a:cubicBezTo>
                    <a:pt x="23058" y="23768"/>
                    <a:pt x="28658" y="21766"/>
                    <a:pt x="32872" y="17762"/>
                  </a:cubicBezTo>
                  <a:cubicBezTo>
                    <a:pt x="35467" y="16032"/>
                    <a:pt x="36332" y="12572"/>
                    <a:pt x="34890" y="9689"/>
                  </a:cubicBezTo>
                  <a:cubicBezTo>
                    <a:pt x="34025" y="8247"/>
                    <a:pt x="33160" y="6805"/>
                    <a:pt x="31719" y="5363"/>
                  </a:cubicBezTo>
                  <a:cubicBezTo>
                    <a:pt x="28102" y="1973"/>
                    <a:pt x="23068" y="0"/>
                    <a:pt x="1800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4484000" y="2731325"/>
              <a:ext cx="756925" cy="386500"/>
            </a:xfrm>
            <a:custGeom>
              <a:avLst/>
              <a:gdLst/>
              <a:ahLst/>
              <a:cxnLst/>
              <a:rect l="l" t="t" r="r" b="b"/>
              <a:pathLst>
                <a:path w="30277" h="15460" extrusionOk="0">
                  <a:moveTo>
                    <a:pt x="20761" y="4902"/>
                  </a:moveTo>
                  <a:cubicBezTo>
                    <a:pt x="21049" y="4902"/>
                    <a:pt x="21626" y="5479"/>
                    <a:pt x="21915" y="5767"/>
                  </a:cubicBezTo>
                  <a:cubicBezTo>
                    <a:pt x="22203" y="6344"/>
                    <a:pt x="22203" y="7209"/>
                    <a:pt x="21626" y="7786"/>
                  </a:cubicBezTo>
                  <a:cubicBezTo>
                    <a:pt x="17993" y="10121"/>
                    <a:pt x="13893" y="11289"/>
                    <a:pt x="9746" y="11289"/>
                  </a:cubicBezTo>
                  <a:cubicBezTo>
                    <a:pt x="9285" y="11289"/>
                    <a:pt x="8824" y="11275"/>
                    <a:pt x="8362" y="11246"/>
                  </a:cubicBezTo>
                  <a:cubicBezTo>
                    <a:pt x="7786" y="10669"/>
                    <a:pt x="6921" y="10958"/>
                    <a:pt x="7209" y="10381"/>
                  </a:cubicBezTo>
                  <a:cubicBezTo>
                    <a:pt x="7209" y="9804"/>
                    <a:pt x="7497" y="8939"/>
                    <a:pt x="8074" y="8651"/>
                  </a:cubicBezTo>
                  <a:cubicBezTo>
                    <a:pt x="11822" y="6632"/>
                    <a:pt x="16148" y="5479"/>
                    <a:pt x="20761" y="4902"/>
                  </a:cubicBezTo>
                  <a:close/>
                  <a:moveTo>
                    <a:pt x="23933" y="0"/>
                  </a:moveTo>
                  <a:cubicBezTo>
                    <a:pt x="17301" y="577"/>
                    <a:pt x="10957" y="2019"/>
                    <a:pt x="5190" y="4902"/>
                  </a:cubicBezTo>
                  <a:cubicBezTo>
                    <a:pt x="3460" y="5479"/>
                    <a:pt x="2307" y="6921"/>
                    <a:pt x="1442" y="8362"/>
                  </a:cubicBezTo>
                  <a:cubicBezTo>
                    <a:pt x="0" y="10093"/>
                    <a:pt x="577" y="12399"/>
                    <a:pt x="2307" y="13553"/>
                  </a:cubicBezTo>
                  <a:cubicBezTo>
                    <a:pt x="3460" y="14418"/>
                    <a:pt x="4325" y="14706"/>
                    <a:pt x="5479" y="15283"/>
                  </a:cubicBezTo>
                  <a:cubicBezTo>
                    <a:pt x="6619" y="15401"/>
                    <a:pt x="7759" y="15460"/>
                    <a:pt x="8895" y="15460"/>
                  </a:cubicBezTo>
                  <a:cubicBezTo>
                    <a:pt x="16084" y="15460"/>
                    <a:pt x="23068" y="13094"/>
                    <a:pt x="28546" y="8362"/>
                  </a:cubicBezTo>
                  <a:cubicBezTo>
                    <a:pt x="29988" y="7209"/>
                    <a:pt x="30277" y="4902"/>
                    <a:pt x="29123" y="3461"/>
                  </a:cubicBezTo>
                  <a:cubicBezTo>
                    <a:pt x="28258" y="1154"/>
                    <a:pt x="26240" y="0"/>
                    <a:pt x="239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252972" y="257697"/>
            <a:ext cx="4611735" cy="4394045"/>
            <a:chOff x="252972" y="257697"/>
            <a:chExt cx="4611735" cy="4394045"/>
          </a:xfrm>
        </p:grpSpPr>
        <p:sp>
          <p:nvSpPr>
            <p:cNvPr id="144" name="Google Shape;144;p9"/>
            <p:cNvSpPr/>
            <p:nvPr/>
          </p:nvSpPr>
          <p:spPr>
            <a:xfrm>
              <a:off x="4202280" y="61370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765469" y="4168340"/>
              <a:ext cx="460257" cy="483402"/>
            </a:xfrm>
            <a:custGeom>
              <a:avLst/>
              <a:gdLst/>
              <a:ahLst/>
              <a:cxnLst/>
              <a:rect l="l" t="t" r="r" b="b"/>
              <a:pathLst>
                <a:path w="24997" h="26254" extrusionOk="0">
                  <a:moveTo>
                    <a:pt x="11213" y="0"/>
                  </a:moveTo>
                  <a:cubicBezTo>
                    <a:pt x="9812" y="234"/>
                    <a:pt x="8176" y="467"/>
                    <a:pt x="7008" y="935"/>
                  </a:cubicBezTo>
                  <a:cubicBezTo>
                    <a:pt x="3971" y="1869"/>
                    <a:pt x="0" y="6775"/>
                    <a:pt x="234" y="9578"/>
                  </a:cubicBezTo>
                  <a:cubicBezTo>
                    <a:pt x="234" y="12615"/>
                    <a:pt x="935" y="15652"/>
                    <a:pt x="2103" y="18456"/>
                  </a:cubicBezTo>
                  <a:cubicBezTo>
                    <a:pt x="3971" y="22193"/>
                    <a:pt x="7476" y="24997"/>
                    <a:pt x="11447" y="25931"/>
                  </a:cubicBezTo>
                  <a:cubicBezTo>
                    <a:pt x="12170" y="26148"/>
                    <a:pt x="12916" y="26253"/>
                    <a:pt x="13663" y="26253"/>
                  </a:cubicBezTo>
                  <a:cubicBezTo>
                    <a:pt x="15329" y="26253"/>
                    <a:pt x="17004" y="25731"/>
                    <a:pt x="18455" y="24763"/>
                  </a:cubicBezTo>
                  <a:cubicBezTo>
                    <a:pt x="20791" y="23595"/>
                    <a:pt x="22427" y="21726"/>
                    <a:pt x="23595" y="19390"/>
                  </a:cubicBezTo>
                  <a:cubicBezTo>
                    <a:pt x="24996" y="15652"/>
                    <a:pt x="24996" y="11681"/>
                    <a:pt x="23595" y="8177"/>
                  </a:cubicBezTo>
                  <a:cubicBezTo>
                    <a:pt x="22427" y="5607"/>
                    <a:pt x="21492" y="2804"/>
                    <a:pt x="18689" y="1869"/>
                  </a:cubicBezTo>
                  <a:cubicBezTo>
                    <a:pt x="16119" y="935"/>
                    <a:pt x="13783" y="701"/>
                    <a:pt x="1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52972" y="257697"/>
              <a:ext cx="250032" cy="317214"/>
            </a:xfrm>
            <a:custGeom>
              <a:avLst/>
              <a:gdLst/>
              <a:ahLst/>
              <a:cxnLst/>
              <a:rect l="l" t="t" r="r" b="b"/>
              <a:pathLst>
                <a:path w="24997" h="26254" extrusionOk="0">
                  <a:moveTo>
                    <a:pt x="11213" y="0"/>
                  </a:moveTo>
                  <a:cubicBezTo>
                    <a:pt x="9812" y="234"/>
                    <a:pt x="8176" y="467"/>
                    <a:pt x="7008" y="935"/>
                  </a:cubicBezTo>
                  <a:cubicBezTo>
                    <a:pt x="3971" y="1869"/>
                    <a:pt x="0" y="6775"/>
                    <a:pt x="234" y="9578"/>
                  </a:cubicBezTo>
                  <a:cubicBezTo>
                    <a:pt x="234" y="12615"/>
                    <a:pt x="935" y="15652"/>
                    <a:pt x="2103" y="18456"/>
                  </a:cubicBezTo>
                  <a:cubicBezTo>
                    <a:pt x="3971" y="22193"/>
                    <a:pt x="7476" y="24997"/>
                    <a:pt x="11447" y="25931"/>
                  </a:cubicBezTo>
                  <a:cubicBezTo>
                    <a:pt x="12170" y="26148"/>
                    <a:pt x="12916" y="26253"/>
                    <a:pt x="13663" y="26253"/>
                  </a:cubicBezTo>
                  <a:cubicBezTo>
                    <a:pt x="15329" y="26253"/>
                    <a:pt x="17004" y="25731"/>
                    <a:pt x="18455" y="24763"/>
                  </a:cubicBezTo>
                  <a:cubicBezTo>
                    <a:pt x="20791" y="23595"/>
                    <a:pt x="22427" y="21726"/>
                    <a:pt x="23595" y="19390"/>
                  </a:cubicBezTo>
                  <a:cubicBezTo>
                    <a:pt x="24996" y="15652"/>
                    <a:pt x="24996" y="11681"/>
                    <a:pt x="23595" y="8177"/>
                  </a:cubicBezTo>
                  <a:cubicBezTo>
                    <a:pt x="22427" y="5607"/>
                    <a:pt x="21492" y="2804"/>
                    <a:pt x="18689" y="1869"/>
                  </a:cubicBezTo>
                  <a:cubicBezTo>
                    <a:pt x="16119" y="935"/>
                    <a:pt x="13783" y="701"/>
                    <a:pt x="1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9"/>
          <p:cNvSpPr txBox="1">
            <a:spLocks noGrp="1"/>
          </p:cNvSpPr>
          <p:nvPr>
            <p:ph type="title"/>
          </p:nvPr>
        </p:nvSpPr>
        <p:spPr>
          <a:xfrm>
            <a:off x="713225" y="1503938"/>
            <a:ext cx="3170400" cy="11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8" name="Google Shape;148;p9"/>
          <p:cNvSpPr txBox="1">
            <a:spLocks noGrp="1"/>
          </p:cNvSpPr>
          <p:nvPr>
            <p:ph type="subTitle" idx="1"/>
          </p:nvPr>
        </p:nvSpPr>
        <p:spPr>
          <a:xfrm>
            <a:off x="713225" y="2734463"/>
            <a:ext cx="3170400" cy="9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CUSTOM_9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13"/>
          <p:cNvGrpSpPr/>
          <p:nvPr/>
        </p:nvGrpSpPr>
        <p:grpSpPr>
          <a:xfrm>
            <a:off x="83191" y="114433"/>
            <a:ext cx="1006497" cy="936290"/>
            <a:chOff x="920750" y="240450"/>
            <a:chExt cx="5619750" cy="5227750"/>
          </a:xfrm>
        </p:grpSpPr>
        <p:sp>
          <p:nvSpPr>
            <p:cNvPr id="245" name="Google Shape;245;p1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13"/>
          <p:cNvGrpSpPr/>
          <p:nvPr/>
        </p:nvGrpSpPr>
        <p:grpSpPr>
          <a:xfrm rot="-1609825">
            <a:off x="242151" y="4427014"/>
            <a:ext cx="561596" cy="572601"/>
            <a:chOff x="1301600" y="238450"/>
            <a:chExt cx="4846600" cy="4941575"/>
          </a:xfrm>
        </p:grpSpPr>
        <p:sp>
          <p:nvSpPr>
            <p:cNvPr id="270" name="Google Shape;270;p13"/>
            <p:cNvSpPr/>
            <p:nvPr/>
          </p:nvSpPr>
          <p:spPr>
            <a:xfrm>
              <a:off x="2951650" y="238450"/>
              <a:ext cx="1524300" cy="4941575"/>
            </a:xfrm>
            <a:custGeom>
              <a:avLst/>
              <a:gdLst/>
              <a:ahLst/>
              <a:cxnLst/>
              <a:rect l="l" t="t" r="r" b="b"/>
              <a:pathLst>
                <a:path w="60972" h="197663" extrusionOk="0">
                  <a:moveTo>
                    <a:pt x="30865" y="4562"/>
                  </a:moveTo>
                  <a:cubicBezTo>
                    <a:pt x="33587" y="4562"/>
                    <a:pt x="36114" y="6041"/>
                    <a:pt x="37589" y="8570"/>
                  </a:cubicBezTo>
                  <a:cubicBezTo>
                    <a:pt x="39661" y="11530"/>
                    <a:pt x="41437" y="14490"/>
                    <a:pt x="42621" y="18041"/>
                  </a:cubicBezTo>
                  <a:cubicBezTo>
                    <a:pt x="45877" y="26921"/>
                    <a:pt x="48244" y="36096"/>
                    <a:pt x="49724" y="45567"/>
                  </a:cubicBezTo>
                  <a:cubicBezTo>
                    <a:pt x="52092" y="63326"/>
                    <a:pt x="54460" y="81380"/>
                    <a:pt x="55348" y="99434"/>
                  </a:cubicBezTo>
                  <a:cubicBezTo>
                    <a:pt x="55940" y="116305"/>
                    <a:pt x="55348" y="133176"/>
                    <a:pt x="52980" y="150046"/>
                  </a:cubicBezTo>
                  <a:cubicBezTo>
                    <a:pt x="51500" y="161293"/>
                    <a:pt x="48244" y="171948"/>
                    <a:pt x="43213" y="181715"/>
                  </a:cubicBezTo>
                  <a:cubicBezTo>
                    <a:pt x="42029" y="184675"/>
                    <a:pt x="39957" y="187339"/>
                    <a:pt x="37885" y="189707"/>
                  </a:cubicBezTo>
                  <a:cubicBezTo>
                    <a:pt x="35414" y="191918"/>
                    <a:pt x="32999" y="192986"/>
                    <a:pt x="30768" y="192986"/>
                  </a:cubicBezTo>
                  <a:cubicBezTo>
                    <a:pt x="27922" y="192986"/>
                    <a:pt x="25373" y="191249"/>
                    <a:pt x="23382" y="187931"/>
                  </a:cubicBezTo>
                  <a:cubicBezTo>
                    <a:pt x="21015" y="184083"/>
                    <a:pt x="19239" y="179644"/>
                    <a:pt x="18055" y="175204"/>
                  </a:cubicBezTo>
                  <a:cubicBezTo>
                    <a:pt x="17463" y="173724"/>
                    <a:pt x="18055" y="171948"/>
                    <a:pt x="19239" y="170764"/>
                  </a:cubicBezTo>
                  <a:cubicBezTo>
                    <a:pt x="21311" y="167805"/>
                    <a:pt x="22199" y="164253"/>
                    <a:pt x="21903" y="160701"/>
                  </a:cubicBezTo>
                  <a:cubicBezTo>
                    <a:pt x="22199" y="157741"/>
                    <a:pt x="20127" y="154782"/>
                    <a:pt x="17463" y="154190"/>
                  </a:cubicBezTo>
                  <a:cubicBezTo>
                    <a:pt x="14207" y="153598"/>
                    <a:pt x="13319" y="151526"/>
                    <a:pt x="13023" y="148862"/>
                  </a:cubicBezTo>
                  <a:cubicBezTo>
                    <a:pt x="10064" y="132584"/>
                    <a:pt x="8880" y="116009"/>
                    <a:pt x="8880" y="99730"/>
                  </a:cubicBezTo>
                  <a:cubicBezTo>
                    <a:pt x="9176" y="89371"/>
                    <a:pt x="9176" y="79012"/>
                    <a:pt x="8880" y="68653"/>
                  </a:cubicBezTo>
                  <a:cubicBezTo>
                    <a:pt x="8288" y="51783"/>
                    <a:pt x="11248" y="34616"/>
                    <a:pt x="17167" y="18929"/>
                  </a:cubicBezTo>
                  <a:cubicBezTo>
                    <a:pt x="18351" y="15674"/>
                    <a:pt x="19831" y="12714"/>
                    <a:pt x="21903" y="9754"/>
                  </a:cubicBezTo>
                  <a:cubicBezTo>
                    <a:pt x="23086" y="7682"/>
                    <a:pt x="25158" y="5906"/>
                    <a:pt x="27526" y="5315"/>
                  </a:cubicBezTo>
                  <a:cubicBezTo>
                    <a:pt x="28633" y="4803"/>
                    <a:pt x="29765" y="4562"/>
                    <a:pt x="30865" y="4562"/>
                  </a:cubicBezTo>
                  <a:close/>
                  <a:moveTo>
                    <a:pt x="30246" y="0"/>
                  </a:moveTo>
                  <a:cubicBezTo>
                    <a:pt x="25998" y="0"/>
                    <a:pt x="21721" y="1860"/>
                    <a:pt x="18943" y="5611"/>
                  </a:cubicBezTo>
                  <a:cubicBezTo>
                    <a:pt x="17167" y="7978"/>
                    <a:pt x="15391" y="10642"/>
                    <a:pt x="14503" y="13602"/>
                  </a:cubicBezTo>
                  <a:cubicBezTo>
                    <a:pt x="7696" y="29288"/>
                    <a:pt x="4144" y="46159"/>
                    <a:pt x="3848" y="63326"/>
                  </a:cubicBezTo>
                  <a:cubicBezTo>
                    <a:pt x="4144" y="75165"/>
                    <a:pt x="4144" y="87004"/>
                    <a:pt x="4144" y="98843"/>
                  </a:cubicBezTo>
                  <a:cubicBezTo>
                    <a:pt x="4440" y="104762"/>
                    <a:pt x="4144" y="110681"/>
                    <a:pt x="4440" y="116601"/>
                  </a:cubicBezTo>
                  <a:cubicBezTo>
                    <a:pt x="5032" y="127552"/>
                    <a:pt x="6216" y="138503"/>
                    <a:pt x="7992" y="149454"/>
                  </a:cubicBezTo>
                  <a:cubicBezTo>
                    <a:pt x="8880" y="151822"/>
                    <a:pt x="7992" y="154486"/>
                    <a:pt x="5920" y="156262"/>
                  </a:cubicBezTo>
                  <a:cubicBezTo>
                    <a:pt x="0" y="160701"/>
                    <a:pt x="1776" y="170172"/>
                    <a:pt x="8880" y="172244"/>
                  </a:cubicBezTo>
                  <a:cubicBezTo>
                    <a:pt x="11839" y="173428"/>
                    <a:pt x="13911" y="175796"/>
                    <a:pt x="14503" y="179052"/>
                  </a:cubicBezTo>
                  <a:cubicBezTo>
                    <a:pt x="15391" y="183195"/>
                    <a:pt x="17167" y="187339"/>
                    <a:pt x="19831" y="190891"/>
                  </a:cubicBezTo>
                  <a:cubicBezTo>
                    <a:pt x="22202" y="195294"/>
                    <a:pt x="26609" y="197663"/>
                    <a:pt x="31054" y="197663"/>
                  </a:cubicBezTo>
                  <a:cubicBezTo>
                    <a:pt x="34377" y="197663"/>
                    <a:pt x="37721" y="196340"/>
                    <a:pt x="40253" y="193554"/>
                  </a:cubicBezTo>
                  <a:cubicBezTo>
                    <a:pt x="43213" y="190891"/>
                    <a:pt x="45581" y="187339"/>
                    <a:pt x="47356" y="183491"/>
                  </a:cubicBezTo>
                  <a:cubicBezTo>
                    <a:pt x="52092" y="174316"/>
                    <a:pt x="55348" y="163957"/>
                    <a:pt x="56828" y="153598"/>
                  </a:cubicBezTo>
                  <a:cubicBezTo>
                    <a:pt x="60379" y="132584"/>
                    <a:pt x="60971" y="110977"/>
                    <a:pt x="59195" y="89667"/>
                  </a:cubicBezTo>
                  <a:cubicBezTo>
                    <a:pt x="58603" y="81380"/>
                    <a:pt x="57715" y="73389"/>
                    <a:pt x="56828" y="65101"/>
                  </a:cubicBezTo>
                  <a:cubicBezTo>
                    <a:pt x="55644" y="51783"/>
                    <a:pt x="53276" y="38760"/>
                    <a:pt x="50020" y="25737"/>
                  </a:cubicBezTo>
                  <a:cubicBezTo>
                    <a:pt x="48540" y="19225"/>
                    <a:pt x="45877" y="13010"/>
                    <a:pt x="42325" y="7090"/>
                  </a:cubicBezTo>
                  <a:cubicBezTo>
                    <a:pt x="39812" y="2378"/>
                    <a:pt x="35048" y="0"/>
                    <a:pt x="302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1301600" y="1480925"/>
              <a:ext cx="4846600" cy="2294100"/>
            </a:xfrm>
            <a:custGeom>
              <a:avLst/>
              <a:gdLst/>
              <a:ahLst/>
              <a:cxnLst/>
              <a:rect l="l" t="t" r="r" b="b"/>
              <a:pathLst>
                <a:path w="193864" h="91764" extrusionOk="0">
                  <a:moveTo>
                    <a:pt x="24347" y="11094"/>
                  </a:moveTo>
                  <a:cubicBezTo>
                    <a:pt x="25882" y="11094"/>
                    <a:pt x="27427" y="11160"/>
                    <a:pt x="29006" y="11259"/>
                  </a:cubicBezTo>
                  <a:cubicBezTo>
                    <a:pt x="30486" y="11259"/>
                    <a:pt x="31965" y="12147"/>
                    <a:pt x="32557" y="13627"/>
                  </a:cubicBezTo>
                  <a:cubicBezTo>
                    <a:pt x="34629" y="16586"/>
                    <a:pt x="37885" y="18658"/>
                    <a:pt x="41437" y="19546"/>
                  </a:cubicBezTo>
                  <a:cubicBezTo>
                    <a:pt x="42301" y="19930"/>
                    <a:pt x="43228" y="20127"/>
                    <a:pt x="44136" y="20127"/>
                  </a:cubicBezTo>
                  <a:cubicBezTo>
                    <a:pt x="46027" y="20127"/>
                    <a:pt x="47836" y="19273"/>
                    <a:pt x="48836" y="17474"/>
                  </a:cubicBezTo>
                  <a:cubicBezTo>
                    <a:pt x="49748" y="15877"/>
                    <a:pt x="51716" y="14808"/>
                    <a:pt x="53654" y="14808"/>
                  </a:cubicBezTo>
                  <a:cubicBezTo>
                    <a:pt x="54230" y="14808"/>
                    <a:pt x="54804" y="14903"/>
                    <a:pt x="55347" y="15106"/>
                  </a:cubicBezTo>
                  <a:cubicBezTo>
                    <a:pt x="71626" y="18066"/>
                    <a:pt x="87609" y="22210"/>
                    <a:pt x="102999" y="28129"/>
                  </a:cubicBezTo>
                  <a:cubicBezTo>
                    <a:pt x="112766" y="31681"/>
                    <a:pt x="122534" y="34937"/>
                    <a:pt x="132301" y="38192"/>
                  </a:cubicBezTo>
                  <a:cubicBezTo>
                    <a:pt x="148283" y="43224"/>
                    <a:pt x="163378" y="51807"/>
                    <a:pt x="176697" y="62758"/>
                  </a:cubicBezTo>
                  <a:cubicBezTo>
                    <a:pt x="179065" y="64830"/>
                    <a:pt x="181432" y="67198"/>
                    <a:pt x="183504" y="69862"/>
                  </a:cubicBezTo>
                  <a:cubicBezTo>
                    <a:pt x="184984" y="71934"/>
                    <a:pt x="185872" y="74597"/>
                    <a:pt x="185576" y="77261"/>
                  </a:cubicBezTo>
                  <a:cubicBezTo>
                    <a:pt x="186168" y="81405"/>
                    <a:pt x="183208" y="84956"/>
                    <a:pt x="179361" y="85844"/>
                  </a:cubicBezTo>
                  <a:cubicBezTo>
                    <a:pt x="175809" y="86732"/>
                    <a:pt x="172257" y="87028"/>
                    <a:pt x="168706" y="87324"/>
                  </a:cubicBezTo>
                  <a:cubicBezTo>
                    <a:pt x="159234" y="87324"/>
                    <a:pt x="149467" y="86436"/>
                    <a:pt x="140292" y="84660"/>
                  </a:cubicBezTo>
                  <a:cubicBezTo>
                    <a:pt x="122534" y="80813"/>
                    <a:pt x="105071" y="76965"/>
                    <a:pt x="87905" y="71934"/>
                  </a:cubicBezTo>
                  <a:cubicBezTo>
                    <a:pt x="71626" y="66902"/>
                    <a:pt x="55643" y="60391"/>
                    <a:pt x="40549" y="52399"/>
                  </a:cubicBezTo>
                  <a:cubicBezTo>
                    <a:pt x="30782" y="47664"/>
                    <a:pt x="21606" y="40856"/>
                    <a:pt x="14207" y="32865"/>
                  </a:cubicBezTo>
                  <a:cubicBezTo>
                    <a:pt x="11839" y="30497"/>
                    <a:pt x="9767" y="27833"/>
                    <a:pt x="8583" y="25170"/>
                  </a:cubicBezTo>
                  <a:cubicBezTo>
                    <a:pt x="5624" y="18362"/>
                    <a:pt x="7992" y="13331"/>
                    <a:pt x="15095" y="12147"/>
                  </a:cubicBezTo>
                  <a:cubicBezTo>
                    <a:pt x="18252" y="11357"/>
                    <a:pt x="21277" y="11094"/>
                    <a:pt x="24347" y="11094"/>
                  </a:cubicBezTo>
                  <a:close/>
                  <a:moveTo>
                    <a:pt x="41632" y="0"/>
                  </a:moveTo>
                  <a:cubicBezTo>
                    <a:pt x="38970" y="0"/>
                    <a:pt x="36277" y="1133"/>
                    <a:pt x="34333" y="3563"/>
                  </a:cubicBezTo>
                  <a:cubicBezTo>
                    <a:pt x="32862" y="5525"/>
                    <a:pt x="30375" y="6674"/>
                    <a:pt x="27883" y="6674"/>
                  </a:cubicBezTo>
                  <a:cubicBezTo>
                    <a:pt x="27366" y="6674"/>
                    <a:pt x="26850" y="6625"/>
                    <a:pt x="26342" y="6523"/>
                  </a:cubicBezTo>
                  <a:cubicBezTo>
                    <a:pt x="25232" y="6449"/>
                    <a:pt x="24122" y="6412"/>
                    <a:pt x="23017" y="6412"/>
                  </a:cubicBezTo>
                  <a:cubicBezTo>
                    <a:pt x="19701" y="6412"/>
                    <a:pt x="16427" y="6745"/>
                    <a:pt x="13319" y="7411"/>
                  </a:cubicBezTo>
                  <a:cubicBezTo>
                    <a:pt x="4736" y="8891"/>
                    <a:pt x="0" y="18362"/>
                    <a:pt x="3848" y="26057"/>
                  </a:cubicBezTo>
                  <a:cubicBezTo>
                    <a:pt x="5624" y="29905"/>
                    <a:pt x="7992" y="33161"/>
                    <a:pt x="10951" y="36121"/>
                  </a:cubicBezTo>
                  <a:cubicBezTo>
                    <a:pt x="18055" y="43816"/>
                    <a:pt x="26638" y="50031"/>
                    <a:pt x="36109" y="55063"/>
                  </a:cubicBezTo>
                  <a:cubicBezTo>
                    <a:pt x="54755" y="65422"/>
                    <a:pt x="74882" y="73117"/>
                    <a:pt x="95600" y="78741"/>
                  </a:cubicBezTo>
                  <a:cubicBezTo>
                    <a:pt x="103591" y="80813"/>
                    <a:pt x="111583" y="82885"/>
                    <a:pt x="119574" y="84660"/>
                  </a:cubicBezTo>
                  <a:cubicBezTo>
                    <a:pt x="132301" y="87916"/>
                    <a:pt x="145620" y="90284"/>
                    <a:pt x="158938" y="91468"/>
                  </a:cubicBezTo>
                  <a:cubicBezTo>
                    <a:pt x="161208" y="91665"/>
                    <a:pt x="163444" y="91764"/>
                    <a:pt x="165658" y="91764"/>
                  </a:cubicBezTo>
                  <a:cubicBezTo>
                    <a:pt x="170087" y="91764"/>
                    <a:pt x="174428" y="91369"/>
                    <a:pt x="178769" y="90580"/>
                  </a:cubicBezTo>
                  <a:cubicBezTo>
                    <a:pt x="188832" y="88804"/>
                    <a:pt x="193863" y="77261"/>
                    <a:pt x="187944" y="68974"/>
                  </a:cubicBezTo>
                  <a:cubicBezTo>
                    <a:pt x="186464" y="66310"/>
                    <a:pt x="184392" y="63942"/>
                    <a:pt x="182320" y="61870"/>
                  </a:cubicBezTo>
                  <a:cubicBezTo>
                    <a:pt x="169593" y="50327"/>
                    <a:pt x="154795" y="41448"/>
                    <a:pt x="138812" y="35529"/>
                  </a:cubicBezTo>
                  <a:cubicBezTo>
                    <a:pt x="127565" y="31681"/>
                    <a:pt x="116318" y="27537"/>
                    <a:pt x="105367" y="23986"/>
                  </a:cubicBezTo>
                  <a:cubicBezTo>
                    <a:pt x="99744" y="21914"/>
                    <a:pt x="94120" y="20138"/>
                    <a:pt x="88497" y="18066"/>
                  </a:cubicBezTo>
                  <a:cubicBezTo>
                    <a:pt x="77841" y="15106"/>
                    <a:pt x="67186" y="12443"/>
                    <a:pt x="56235" y="10667"/>
                  </a:cubicBezTo>
                  <a:cubicBezTo>
                    <a:pt x="53572" y="10371"/>
                    <a:pt x="51500" y="8891"/>
                    <a:pt x="50612" y="6523"/>
                  </a:cubicBezTo>
                  <a:cubicBezTo>
                    <a:pt x="49216" y="2336"/>
                    <a:pt x="45455" y="0"/>
                    <a:pt x="4163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1493975" y="1229625"/>
              <a:ext cx="4432250" cy="2957225"/>
            </a:xfrm>
            <a:custGeom>
              <a:avLst/>
              <a:gdLst/>
              <a:ahLst/>
              <a:cxnLst/>
              <a:rect l="l" t="t" r="r" b="b"/>
              <a:pathLst>
                <a:path w="177290" h="118289" extrusionOk="0">
                  <a:moveTo>
                    <a:pt x="156183" y="4428"/>
                  </a:moveTo>
                  <a:cubicBezTo>
                    <a:pt x="158286" y="4428"/>
                    <a:pt x="160388" y="4755"/>
                    <a:pt x="162490" y="5328"/>
                  </a:cubicBezTo>
                  <a:cubicBezTo>
                    <a:pt x="169594" y="7104"/>
                    <a:pt x="171666" y="12136"/>
                    <a:pt x="168706" y="18647"/>
                  </a:cubicBezTo>
                  <a:cubicBezTo>
                    <a:pt x="166338" y="22791"/>
                    <a:pt x="163674" y="26342"/>
                    <a:pt x="160419" y="29894"/>
                  </a:cubicBezTo>
                  <a:cubicBezTo>
                    <a:pt x="159531" y="31078"/>
                    <a:pt x="157755" y="31374"/>
                    <a:pt x="156275" y="31374"/>
                  </a:cubicBezTo>
                  <a:cubicBezTo>
                    <a:pt x="155838" y="31337"/>
                    <a:pt x="155401" y="31319"/>
                    <a:pt x="154964" y="31319"/>
                  </a:cubicBezTo>
                  <a:cubicBezTo>
                    <a:pt x="151858" y="31319"/>
                    <a:pt x="148807" y="32257"/>
                    <a:pt x="146212" y="34334"/>
                  </a:cubicBezTo>
                  <a:cubicBezTo>
                    <a:pt x="143548" y="35518"/>
                    <a:pt x="142068" y="38477"/>
                    <a:pt x="142956" y="41437"/>
                  </a:cubicBezTo>
                  <a:cubicBezTo>
                    <a:pt x="143844" y="43805"/>
                    <a:pt x="142956" y="46469"/>
                    <a:pt x="140884" y="47948"/>
                  </a:cubicBezTo>
                  <a:cubicBezTo>
                    <a:pt x="128453" y="58604"/>
                    <a:pt x="115135" y="68371"/>
                    <a:pt x="101224" y="76954"/>
                  </a:cubicBezTo>
                  <a:cubicBezTo>
                    <a:pt x="92345" y="82578"/>
                    <a:pt x="83465" y="87905"/>
                    <a:pt x="74882" y="93529"/>
                  </a:cubicBezTo>
                  <a:cubicBezTo>
                    <a:pt x="60675" y="103000"/>
                    <a:pt x="44693" y="109511"/>
                    <a:pt x="28118" y="112767"/>
                  </a:cubicBezTo>
                  <a:cubicBezTo>
                    <a:pt x="24862" y="113359"/>
                    <a:pt x="21311" y="113655"/>
                    <a:pt x="18055" y="113655"/>
                  </a:cubicBezTo>
                  <a:cubicBezTo>
                    <a:pt x="15391" y="113655"/>
                    <a:pt x="13023" y="112767"/>
                    <a:pt x="10952" y="110991"/>
                  </a:cubicBezTo>
                  <a:cubicBezTo>
                    <a:pt x="7696" y="108623"/>
                    <a:pt x="6512" y="104184"/>
                    <a:pt x="8288" y="100632"/>
                  </a:cubicBezTo>
                  <a:cubicBezTo>
                    <a:pt x="9768" y="97376"/>
                    <a:pt x="11544" y="94121"/>
                    <a:pt x="13911" y="91457"/>
                  </a:cubicBezTo>
                  <a:cubicBezTo>
                    <a:pt x="19831" y="83761"/>
                    <a:pt x="26342" y="76954"/>
                    <a:pt x="33446" y="70739"/>
                  </a:cubicBezTo>
                  <a:cubicBezTo>
                    <a:pt x="47652" y="59491"/>
                    <a:pt x="61563" y="48244"/>
                    <a:pt x="76362" y="37885"/>
                  </a:cubicBezTo>
                  <a:cubicBezTo>
                    <a:pt x="90273" y="28118"/>
                    <a:pt x="105367" y="19831"/>
                    <a:pt x="120758" y="13023"/>
                  </a:cubicBezTo>
                  <a:cubicBezTo>
                    <a:pt x="130821" y="8584"/>
                    <a:pt x="141772" y="5624"/>
                    <a:pt x="152723" y="4736"/>
                  </a:cubicBezTo>
                  <a:cubicBezTo>
                    <a:pt x="153877" y="4526"/>
                    <a:pt x="155030" y="4428"/>
                    <a:pt x="156183" y="4428"/>
                  </a:cubicBezTo>
                  <a:close/>
                  <a:moveTo>
                    <a:pt x="156494" y="1"/>
                  </a:moveTo>
                  <a:cubicBezTo>
                    <a:pt x="155157" y="1"/>
                    <a:pt x="153809" y="99"/>
                    <a:pt x="152427" y="297"/>
                  </a:cubicBezTo>
                  <a:cubicBezTo>
                    <a:pt x="141772" y="1184"/>
                    <a:pt x="131413" y="3848"/>
                    <a:pt x="121646" y="7992"/>
                  </a:cubicBezTo>
                  <a:cubicBezTo>
                    <a:pt x="102112" y="16279"/>
                    <a:pt x="83465" y="26934"/>
                    <a:pt x="66299" y="39661"/>
                  </a:cubicBezTo>
                  <a:cubicBezTo>
                    <a:pt x="59787" y="44397"/>
                    <a:pt x="52980" y="49428"/>
                    <a:pt x="46764" y="54460"/>
                  </a:cubicBezTo>
                  <a:cubicBezTo>
                    <a:pt x="35813" y="62451"/>
                    <a:pt x="26046" y="71330"/>
                    <a:pt x="16575" y="81098"/>
                  </a:cubicBezTo>
                  <a:cubicBezTo>
                    <a:pt x="11840" y="85833"/>
                    <a:pt x="7992" y="91457"/>
                    <a:pt x="5032" y="97376"/>
                  </a:cubicBezTo>
                  <a:cubicBezTo>
                    <a:pt x="1" y="106255"/>
                    <a:pt x="5920" y="117207"/>
                    <a:pt x="15983" y="118094"/>
                  </a:cubicBezTo>
                  <a:cubicBezTo>
                    <a:pt x="17332" y="118217"/>
                    <a:pt x="18630" y="118289"/>
                    <a:pt x="19898" y="118289"/>
                  </a:cubicBezTo>
                  <a:cubicBezTo>
                    <a:pt x="21691" y="118289"/>
                    <a:pt x="23425" y="118145"/>
                    <a:pt x="25158" y="117798"/>
                  </a:cubicBezTo>
                  <a:cubicBezTo>
                    <a:pt x="42029" y="115135"/>
                    <a:pt x="58307" y="109215"/>
                    <a:pt x="72810" y="100336"/>
                  </a:cubicBezTo>
                  <a:cubicBezTo>
                    <a:pt x="82873" y="94121"/>
                    <a:pt x="92936" y="87905"/>
                    <a:pt x="103000" y="81394"/>
                  </a:cubicBezTo>
                  <a:cubicBezTo>
                    <a:pt x="107735" y="78434"/>
                    <a:pt x="112767" y="75178"/>
                    <a:pt x="117798" y="71922"/>
                  </a:cubicBezTo>
                  <a:cubicBezTo>
                    <a:pt x="126678" y="65707"/>
                    <a:pt x="135557" y="58900"/>
                    <a:pt x="143844" y="51500"/>
                  </a:cubicBezTo>
                  <a:cubicBezTo>
                    <a:pt x="145087" y="50050"/>
                    <a:pt x="146765" y="49325"/>
                    <a:pt x="148472" y="49325"/>
                  </a:cubicBezTo>
                  <a:cubicBezTo>
                    <a:pt x="149204" y="49325"/>
                    <a:pt x="149941" y="49458"/>
                    <a:pt x="150651" y="49724"/>
                  </a:cubicBezTo>
                  <a:cubicBezTo>
                    <a:pt x="151797" y="50154"/>
                    <a:pt x="152943" y="50353"/>
                    <a:pt x="154050" y="50353"/>
                  </a:cubicBezTo>
                  <a:cubicBezTo>
                    <a:pt x="159807" y="50353"/>
                    <a:pt x="164524" y="44979"/>
                    <a:pt x="162786" y="38773"/>
                  </a:cubicBezTo>
                  <a:cubicBezTo>
                    <a:pt x="162194" y="35814"/>
                    <a:pt x="163378" y="32558"/>
                    <a:pt x="165746" y="30782"/>
                  </a:cubicBezTo>
                  <a:cubicBezTo>
                    <a:pt x="168706" y="27526"/>
                    <a:pt x="171074" y="23975"/>
                    <a:pt x="173146" y="19831"/>
                  </a:cubicBezTo>
                  <a:cubicBezTo>
                    <a:pt x="177289" y="12432"/>
                    <a:pt x="172850" y="2664"/>
                    <a:pt x="164562" y="1184"/>
                  </a:cubicBezTo>
                  <a:cubicBezTo>
                    <a:pt x="161800" y="395"/>
                    <a:pt x="159169" y="1"/>
                    <a:pt x="1564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13"/>
          <p:cNvGrpSpPr/>
          <p:nvPr/>
        </p:nvGrpSpPr>
        <p:grpSpPr>
          <a:xfrm>
            <a:off x="351700" y="1436356"/>
            <a:ext cx="8722566" cy="3580273"/>
            <a:chOff x="351700" y="1436356"/>
            <a:chExt cx="8722566" cy="3580273"/>
          </a:xfrm>
        </p:grpSpPr>
        <p:grpSp>
          <p:nvGrpSpPr>
            <p:cNvPr id="274" name="Google Shape;274;p13"/>
            <p:cNvGrpSpPr/>
            <p:nvPr/>
          </p:nvGrpSpPr>
          <p:grpSpPr>
            <a:xfrm>
              <a:off x="351700" y="1436356"/>
              <a:ext cx="8722566" cy="3580273"/>
              <a:chOff x="351700" y="1436356"/>
              <a:chExt cx="8722566" cy="3580273"/>
            </a:xfrm>
          </p:grpSpPr>
          <p:sp>
            <p:nvSpPr>
              <p:cNvPr id="275" name="Google Shape;275;p13"/>
              <p:cNvSpPr/>
              <p:nvPr/>
            </p:nvSpPr>
            <p:spPr>
              <a:xfrm>
                <a:off x="351700" y="1867700"/>
                <a:ext cx="723057" cy="749453"/>
              </a:xfrm>
              <a:custGeom>
                <a:avLst/>
                <a:gdLst/>
                <a:ahLst/>
                <a:cxnLst/>
                <a:rect l="l" t="t" r="r" b="b"/>
                <a:pathLst>
                  <a:path w="34679" h="35945" extrusionOk="0">
                    <a:moveTo>
                      <a:pt x="10274" y="0"/>
                    </a:moveTo>
                    <a:cubicBezTo>
                      <a:pt x="9534" y="0"/>
                      <a:pt x="8785" y="71"/>
                      <a:pt x="8036" y="220"/>
                    </a:cubicBezTo>
                    <a:cubicBezTo>
                      <a:pt x="3172" y="1066"/>
                      <a:pt x="1" y="5718"/>
                      <a:pt x="846" y="10582"/>
                    </a:cubicBezTo>
                    <a:cubicBezTo>
                      <a:pt x="1269" y="12273"/>
                      <a:pt x="1692" y="13965"/>
                      <a:pt x="2538" y="15445"/>
                    </a:cubicBezTo>
                    <a:cubicBezTo>
                      <a:pt x="5921" y="22846"/>
                      <a:pt x="11419" y="28978"/>
                      <a:pt x="18397" y="33207"/>
                    </a:cubicBezTo>
                    <a:cubicBezTo>
                      <a:pt x="20089" y="34053"/>
                      <a:pt x="21780" y="34899"/>
                      <a:pt x="23683" y="35322"/>
                    </a:cubicBezTo>
                    <a:cubicBezTo>
                      <a:pt x="25067" y="35741"/>
                      <a:pt x="26335" y="35944"/>
                      <a:pt x="27478" y="35944"/>
                    </a:cubicBezTo>
                    <a:cubicBezTo>
                      <a:pt x="32097" y="35944"/>
                      <a:pt x="34679" y="32627"/>
                      <a:pt x="34679" y="26864"/>
                    </a:cubicBezTo>
                    <a:cubicBezTo>
                      <a:pt x="34679" y="23692"/>
                      <a:pt x="33833" y="20731"/>
                      <a:pt x="32564" y="17983"/>
                    </a:cubicBezTo>
                    <a:cubicBezTo>
                      <a:pt x="29815" y="12273"/>
                      <a:pt x="25586" y="7410"/>
                      <a:pt x="20512" y="3815"/>
                    </a:cubicBezTo>
                    <a:cubicBezTo>
                      <a:pt x="18397" y="2335"/>
                      <a:pt x="16494" y="1278"/>
                      <a:pt x="14168" y="643"/>
                    </a:cubicBezTo>
                    <a:cubicBezTo>
                      <a:pt x="12939" y="234"/>
                      <a:pt x="11622" y="0"/>
                      <a:pt x="102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3"/>
              <p:cNvSpPr/>
              <p:nvPr/>
            </p:nvSpPr>
            <p:spPr>
              <a:xfrm>
                <a:off x="8725847" y="1436356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3"/>
              <p:cNvSpPr/>
              <p:nvPr/>
            </p:nvSpPr>
            <p:spPr>
              <a:xfrm>
                <a:off x="7910511" y="4028712"/>
                <a:ext cx="1040534" cy="987918"/>
              </a:xfrm>
              <a:custGeom>
                <a:avLst/>
                <a:gdLst/>
                <a:ahLst/>
                <a:cxnLst/>
                <a:rect l="l" t="t" r="r" b="b"/>
                <a:pathLst>
                  <a:path w="209785" h="199177" extrusionOk="0">
                    <a:moveTo>
                      <a:pt x="145334" y="0"/>
                    </a:moveTo>
                    <a:cubicBezTo>
                      <a:pt x="144236" y="0"/>
                      <a:pt x="143137" y="47"/>
                      <a:pt x="142037" y="139"/>
                    </a:cubicBezTo>
                    <a:cubicBezTo>
                      <a:pt x="135262" y="606"/>
                      <a:pt x="128721" y="2008"/>
                      <a:pt x="122647" y="4344"/>
                    </a:cubicBezTo>
                    <a:cubicBezTo>
                      <a:pt x="109565" y="8549"/>
                      <a:pt x="99519" y="19061"/>
                      <a:pt x="95548" y="32377"/>
                    </a:cubicBezTo>
                    <a:cubicBezTo>
                      <a:pt x="93212" y="40086"/>
                      <a:pt x="92745" y="48263"/>
                      <a:pt x="94380" y="56206"/>
                    </a:cubicBezTo>
                    <a:cubicBezTo>
                      <a:pt x="95548" y="61579"/>
                      <a:pt x="96482" y="66718"/>
                      <a:pt x="97183" y="72091"/>
                    </a:cubicBezTo>
                    <a:cubicBezTo>
                      <a:pt x="97884" y="79800"/>
                      <a:pt x="94146" y="87042"/>
                      <a:pt x="87605" y="91014"/>
                    </a:cubicBezTo>
                    <a:cubicBezTo>
                      <a:pt x="83867" y="93116"/>
                      <a:pt x="80130" y="94751"/>
                      <a:pt x="76158" y="96153"/>
                    </a:cubicBezTo>
                    <a:cubicBezTo>
                      <a:pt x="71019" y="97788"/>
                      <a:pt x="65879" y="99424"/>
                      <a:pt x="60973" y="101059"/>
                    </a:cubicBezTo>
                    <a:cubicBezTo>
                      <a:pt x="52096" y="103862"/>
                      <a:pt x="43452" y="107367"/>
                      <a:pt x="35276" y="111572"/>
                    </a:cubicBezTo>
                    <a:cubicBezTo>
                      <a:pt x="28735" y="115076"/>
                      <a:pt x="22661" y="119514"/>
                      <a:pt x="17288" y="124654"/>
                    </a:cubicBezTo>
                    <a:cubicBezTo>
                      <a:pt x="10747" y="130961"/>
                      <a:pt x="6075" y="139138"/>
                      <a:pt x="3972" y="148015"/>
                    </a:cubicBezTo>
                    <a:cubicBezTo>
                      <a:pt x="1" y="162499"/>
                      <a:pt x="5607" y="178151"/>
                      <a:pt x="17989" y="186795"/>
                    </a:cubicBezTo>
                    <a:cubicBezTo>
                      <a:pt x="20559" y="188664"/>
                      <a:pt x="23362" y="190299"/>
                      <a:pt x="26165" y="191934"/>
                    </a:cubicBezTo>
                    <a:cubicBezTo>
                      <a:pt x="37379" y="197774"/>
                      <a:pt x="49526" y="199176"/>
                      <a:pt x="61908" y="199176"/>
                    </a:cubicBezTo>
                    <a:cubicBezTo>
                      <a:pt x="64945" y="198942"/>
                      <a:pt x="67982" y="198942"/>
                      <a:pt x="70785" y="198709"/>
                    </a:cubicBezTo>
                    <a:cubicBezTo>
                      <a:pt x="84802" y="197774"/>
                      <a:pt x="98819" y="195205"/>
                      <a:pt x="112134" y="191000"/>
                    </a:cubicBezTo>
                    <a:cubicBezTo>
                      <a:pt x="145541" y="180254"/>
                      <a:pt x="173808" y="157593"/>
                      <a:pt x="191796" y="127691"/>
                    </a:cubicBezTo>
                    <a:cubicBezTo>
                      <a:pt x="204645" y="107834"/>
                      <a:pt x="209784" y="83772"/>
                      <a:pt x="206046" y="60411"/>
                    </a:cubicBezTo>
                    <a:cubicBezTo>
                      <a:pt x="204878" y="50132"/>
                      <a:pt x="201374" y="40320"/>
                      <a:pt x="196235" y="31209"/>
                    </a:cubicBezTo>
                    <a:cubicBezTo>
                      <a:pt x="195067" y="29340"/>
                      <a:pt x="193899" y="27471"/>
                      <a:pt x="192731" y="25369"/>
                    </a:cubicBezTo>
                    <a:cubicBezTo>
                      <a:pt x="188759" y="19295"/>
                      <a:pt x="183620" y="14389"/>
                      <a:pt x="177312" y="10885"/>
                    </a:cubicBezTo>
                    <a:cubicBezTo>
                      <a:pt x="171238" y="7381"/>
                      <a:pt x="165164" y="4577"/>
                      <a:pt x="158623" y="2475"/>
                    </a:cubicBezTo>
                    <a:cubicBezTo>
                      <a:pt x="154304" y="785"/>
                      <a:pt x="149834" y="0"/>
                      <a:pt x="145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3"/>
              <p:cNvSpPr/>
              <p:nvPr/>
            </p:nvSpPr>
            <p:spPr>
              <a:xfrm rot="-9935296">
                <a:off x="1441381" y="4385246"/>
                <a:ext cx="348408" cy="398875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9" name="Google Shape;279;p13"/>
            <p:cNvSpPr/>
            <p:nvPr/>
          </p:nvSpPr>
          <p:spPr>
            <a:xfrm>
              <a:off x="7621617" y="2160681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" name="Google Shape;280;p13"/>
          <p:cNvSpPr txBox="1">
            <a:spLocks noGrp="1"/>
          </p:cNvSpPr>
          <p:nvPr>
            <p:ph type="title" hasCustomPrompt="1"/>
          </p:nvPr>
        </p:nvSpPr>
        <p:spPr>
          <a:xfrm>
            <a:off x="1923275" y="1543950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1"/>
          </p:nvPr>
        </p:nvSpPr>
        <p:spPr>
          <a:xfrm>
            <a:off x="2879975" y="182252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2"/>
          </p:nvPr>
        </p:nvSpPr>
        <p:spPr>
          <a:xfrm>
            <a:off x="2879975" y="139842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 idx="3" hasCustomPrompt="1"/>
          </p:nvPr>
        </p:nvSpPr>
        <p:spPr>
          <a:xfrm>
            <a:off x="1923275" y="2743282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4"/>
          </p:nvPr>
        </p:nvSpPr>
        <p:spPr>
          <a:xfrm>
            <a:off x="2879975" y="3032700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5"/>
          </p:nvPr>
        </p:nvSpPr>
        <p:spPr>
          <a:xfrm>
            <a:off x="2879975" y="2608600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6" hasCustomPrompt="1"/>
          </p:nvPr>
        </p:nvSpPr>
        <p:spPr>
          <a:xfrm>
            <a:off x="1923275" y="3944257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7"/>
          </p:nvPr>
        </p:nvSpPr>
        <p:spPr>
          <a:xfrm>
            <a:off x="2879975" y="424287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subTitle" idx="8"/>
          </p:nvPr>
        </p:nvSpPr>
        <p:spPr>
          <a:xfrm>
            <a:off x="2879975" y="381877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9"/>
          </p:nvPr>
        </p:nvSpPr>
        <p:spPr>
          <a:xfrm>
            <a:off x="713225" y="4499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290" name="Google Shape;290;p13"/>
          <p:cNvGrpSpPr/>
          <p:nvPr/>
        </p:nvGrpSpPr>
        <p:grpSpPr>
          <a:xfrm rot="6317172">
            <a:off x="8201240" y="3504887"/>
            <a:ext cx="1463286" cy="786775"/>
            <a:chOff x="230900" y="984000"/>
            <a:chExt cx="6963575" cy="3744150"/>
          </a:xfrm>
        </p:grpSpPr>
        <p:sp>
          <p:nvSpPr>
            <p:cNvPr id="291" name="Google Shape;291;p13"/>
            <p:cNvSpPr/>
            <p:nvPr/>
          </p:nvSpPr>
          <p:spPr>
            <a:xfrm>
              <a:off x="865275" y="1536400"/>
              <a:ext cx="6004800" cy="2752175"/>
            </a:xfrm>
            <a:custGeom>
              <a:avLst/>
              <a:gdLst/>
              <a:ahLst/>
              <a:cxnLst/>
              <a:rect l="l" t="t" r="r" b="b"/>
              <a:pathLst>
                <a:path w="240192" h="110087" extrusionOk="0">
                  <a:moveTo>
                    <a:pt x="135257" y="1"/>
                  </a:moveTo>
                  <a:cubicBezTo>
                    <a:pt x="97290" y="1"/>
                    <a:pt x="59613" y="7796"/>
                    <a:pt x="24798" y="23000"/>
                  </a:cubicBezTo>
                  <a:cubicBezTo>
                    <a:pt x="17877" y="25595"/>
                    <a:pt x="11822" y="29632"/>
                    <a:pt x="7497" y="35399"/>
                  </a:cubicBezTo>
                  <a:cubicBezTo>
                    <a:pt x="3460" y="41166"/>
                    <a:pt x="3460" y="50681"/>
                    <a:pt x="9515" y="54718"/>
                  </a:cubicBezTo>
                  <a:lnTo>
                    <a:pt x="0" y="52123"/>
                  </a:lnTo>
                  <a:lnTo>
                    <a:pt x="0" y="52123"/>
                  </a:lnTo>
                  <a:cubicBezTo>
                    <a:pt x="38350" y="78074"/>
                    <a:pt x="81313" y="97969"/>
                    <a:pt x="126584" y="106620"/>
                  </a:cubicBezTo>
                  <a:cubicBezTo>
                    <a:pt x="137401" y="108686"/>
                    <a:pt x="148576" y="110086"/>
                    <a:pt x="159571" y="110086"/>
                  </a:cubicBezTo>
                  <a:cubicBezTo>
                    <a:pt x="174660" y="110086"/>
                    <a:pt x="189407" y="107449"/>
                    <a:pt x="202418" y="100276"/>
                  </a:cubicBezTo>
                  <a:cubicBezTo>
                    <a:pt x="224909" y="87877"/>
                    <a:pt x="240192" y="58466"/>
                    <a:pt x="229234" y="35110"/>
                  </a:cubicBezTo>
                  <a:cubicBezTo>
                    <a:pt x="219431" y="13773"/>
                    <a:pt x="193768" y="5411"/>
                    <a:pt x="170412" y="2239"/>
                  </a:cubicBezTo>
                  <a:cubicBezTo>
                    <a:pt x="158717" y="743"/>
                    <a:pt x="146973" y="1"/>
                    <a:pt x="1352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1528450" y="2233925"/>
              <a:ext cx="1268750" cy="925150"/>
            </a:xfrm>
            <a:custGeom>
              <a:avLst/>
              <a:gdLst/>
              <a:ahLst/>
              <a:cxnLst/>
              <a:rect l="l" t="t" r="r" b="b"/>
              <a:pathLst>
                <a:path w="50750" h="37006" extrusionOk="0">
                  <a:moveTo>
                    <a:pt x="17157" y="1"/>
                  </a:moveTo>
                  <a:cubicBezTo>
                    <a:pt x="13553" y="1"/>
                    <a:pt x="9949" y="289"/>
                    <a:pt x="6344" y="866"/>
                  </a:cubicBezTo>
                  <a:cubicBezTo>
                    <a:pt x="3242" y="4279"/>
                    <a:pt x="2226" y="8860"/>
                    <a:pt x="3072" y="13083"/>
                  </a:cubicBezTo>
                  <a:lnTo>
                    <a:pt x="3072" y="13083"/>
                  </a:lnTo>
                  <a:lnTo>
                    <a:pt x="1443" y="10669"/>
                  </a:lnTo>
                  <a:lnTo>
                    <a:pt x="1443" y="10669"/>
                  </a:lnTo>
                  <a:cubicBezTo>
                    <a:pt x="1" y="15283"/>
                    <a:pt x="866" y="20473"/>
                    <a:pt x="4326" y="23933"/>
                  </a:cubicBezTo>
                  <a:cubicBezTo>
                    <a:pt x="7498" y="27682"/>
                    <a:pt x="11535" y="30277"/>
                    <a:pt x="16148" y="32007"/>
                  </a:cubicBezTo>
                  <a:cubicBezTo>
                    <a:pt x="20762" y="34602"/>
                    <a:pt x="26240" y="36332"/>
                    <a:pt x="31430" y="36909"/>
                  </a:cubicBezTo>
                  <a:cubicBezTo>
                    <a:pt x="32047" y="36974"/>
                    <a:pt x="32663" y="37006"/>
                    <a:pt x="33278" y="37006"/>
                  </a:cubicBezTo>
                  <a:cubicBezTo>
                    <a:pt x="38124" y="37006"/>
                    <a:pt x="42842" y="35013"/>
                    <a:pt x="46424" y="31430"/>
                  </a:cubicBezTo>
                  <a:cubicBezTo>
                    <a:pt x="50750" y="25375"/>
                    <a:pt x="50750" y="17301"/>
                    <a:pt x="46424" y="11246"/>
                  </a:cubicBezTo>
                  <a:cubicBezTo>
                    <a:pt x="41811" y="5479"/>
                    <a:pt x="35179" y="1731"/>
                    <a:pt x="27970" y="866"/>
                  </a:cubicBezTo>
                  <a:cubicBezTo>
                    <a:pt x="24366" y="289"/>
                    <a:pt x="20762" y="1"/>
                    <a:pt x="1715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3518050" y="2040325"/>
              <a:ext cx="2559075" cy="1722600"/>
            </a:xfrm>
            <a:custGeom>
              <a:avLst/>
              <a:gdLst/>
              <a:ahLst/>
              <a:cxnLst/>
              <a:rect l="l" t="t" r="r" b="b"/>
              <a:pathLst>
                <a:path w="102363" h="68904" extrusionOk="0">
                  <a:moveTo>
                    <a:pt x="46297" y="1"/>
                  </a:moveTo>
                  <a:cubicBezTo>
                    <a:pt x="38614" y="1"/>
                    <a:pt x="31099" y="1482"/>
                    <a:pt x="24221" y="5150"/>
                  </a:cubicBezTo>
                  <a:cubicBezTo>
                    <a:pt x="7785" y="14665"/>
                    <a:pt x="0" y="33984"/>
                    <a:pt x="4902" y="52150"/>
                  </a:cubicBezTo>
                  <a:lnTo>
                    <a:pt x="4325" y="48113"/>
                  </a:lnTo>
                  <a:lnTo>
                    <a:pt x="4325" y="48113"/>
                  </a:lnTo>
                  <a:cubicBezTo>
                    <a:pt x="15558" y="61892"/>
                    <a:pt x="31771" y="68903"/>
                    <a:pt x="48032" y="68903"/>
                  </a:cubicBezTo>
                  <a:cubicBezTo>
                    <a:pt x="63076" y="68903"/>
                    <a:pt x="78163" y="62902"/>
                    <a:pt x="89387" y="50708"/>
                  </a:cubicBezTo>
                  <a:cubicBezTo>
                    <a:pt x="97461" y="41769"/>
                    <a:pt x="102363" y="27352"/>
                    <a:pt x="95154" y="17548"/>
                  </a:cubicBezTo>
                  <a:cubicBezTo>
                    <a:pt x="91405" y="12935"/>
                    <a:pt x="86504" y="9763"/>
                    <a:pt x="80737" y="7745"/>
                  </a:cubicBezTo>
                  <a:cubicBezTo>
                    <a:pt x="69966" y="3402"/>
                    <a:pt x="57940" y="1"/>
                    <a:pt x="4629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230900" y="984000"/>
              <a:ext cx="6963575" cy="3744150"/>
            </a:xfrm>
            <a:custGeom>
              <a:avLst/>
              <a:gdLst/>
              <a:ahLst/>
              <a:cxnLst/>
              <a:rect l="l" t="t" r="r" b="b"/>
              <a:pathLst>
                <a:path w="278543" h="149766" extrusionOk="0">
                  <a:moveTo>
                    <a:pt x="186163" y="16716"/>
                  </a:moveTo>
                  <a:cubicBezTo>
                    <a:pt x="188984" y="16716"/>
                    <a:pt x="191835" y="17445"/>
                    <a:pt x="194345" y="18856"/>
                  </a:cubicBezTo>
                  <a:cubicBezTo>
                    <a:pt x="193048" y="19001"/>
                    <a:pt x="191750" y="19073"/>
                    <a:pt x="190453" y="19073"/>
                  </a:cubicBezTo>
                  <a:cubicBezTo>
                    <a:pt x="189155" y="19073"/>
                    <a:pt x="187857" y="19001"/>
                    <a:pt x="186560" y="18856"/>
                  </a:cubicBezTo>
                  <a:cubicBezTo>
                    <a:pt x="184253" y="18568"/>
                    <a:pt x="181946" y="18568"/>
                    <a:pt x="179351" y="18280"/>
                  </a:cubicBezTo>
                  <a:cubicBezTo>
                    <a:pt x="181455" y="17228"/>
                    <a:pt x="183799" y="16716"/>
                    <a:pt x="186163" y="16716"/>
                  </a:cubicBezTo>
                  <a:close/>
                  <a:moveTo>
                    <a:pt x="156200" y="17334"/>
                  </a:moveTo>
                  <a:cubicBezTo>
                    <a:pt x="157901" y="17334"/>
                    <a:pt x="159619" y="17724"/>
                    <a:pt x="161186" y="18568"/>
                  </a:cubicBezTo>
                  <a:lnTo>
                    <a:pt x="149652" y="19433"/>
                  </a:lnTo>
                  <a:cubicBezTo>
                    <a:pt x="151498" y="18091"/>
                    <a:pt x="153832" y="17334"/>
                    <a:pt x="156200" y="17334"/>
                  </a:cubicBezTo>
                  <a:close/>
                  <a:moveTo>
                    <a:pt x="127713" y="17081"/>
                  </a:moveTo>
                  <a:cubicBezTo>
                    <a:pt x="130975" y="17081"/>
                    <a:pt x="134271" y="17942"/>
                    <a:pt x="137253" y="19433"/>
                  </a:cubicBezTo>
                  <a:cubicBezTo>
                    <a:pt x="130945" y="21199"/>
                    <a:pt x="124196" y="22082"/>
                    <a:pt x="117585" y="22082"/>
                  </a:cubicBezTo>
                  <a:cubicBezTo>
                    <a:pt x="116711" y="22082"/>
                    <a:pt x="115840" y="22067"/>
                    <a:pt x="114972" y="22036"/>
                  </a:cubicBezTo>
                  <a:lnTo>
                    <a:pt x="114972" y="22036"/>
                  </a:lnTo>
                  <a:cubicBezTo>
                    <a:pt x="117276" y="19043"/>
                    <a:pt x="120641" y="17415"/>
                    <a:pt x="124277" y="17415"/>
                  </a:cubicBezTo>
                  <a:cubicBezTo>
                    <a:pt x="125408" y="17189"/>
                    <a:pt x="126558" y="17081"/>
                    <a:pt x="127713" y="17081"/>
                  </a:cubicBezTo>
                  <a:close/>
                  <a:moveTo>
                    <a:pt x="113863" y="22081"/>
                  </a:moveTo>
                  <a:cubicBezTo>
                    <a:pt x="113993" y="22081"/>
                    <a:pt x="114157" y="22173"/>
                    <a:pt x="114314" y="22252"/>
                  </a:cubicBezTo>
                  <a:lnTo>
                    <a:pt x="114314" y="22252"/>
                  </a:lnTo>
                  <a:lnTo>
                    <a:pt x="113609" y="22605"/>
                  </a:lnTo>
                  <a:cubicBezTo>
                    <a:pt x="113609" y="22202"/>
                    <a:pt x="113714" y="22081"/>
                    <a:pt x="113863" y="22081"/>
                  </a:cubicBezTo>
                  <a:close/>
                  <a:moveTo>
                    <a:pt x="96130" y="21220"/>
                  </a:moveTo>
                  <a:cubicBezTo>
                    <a:pt x="99102" y="21220"/>
                    <a:pt x="102113" y="21868"/>
                    <a:pt x="104958" y="23182"/>
                  </a:cubicBezTo>
                  <a:cubicBezTo>
                    <a:pt x="104670" y="24623"/>
                    <a:pt x="103228" y="24335"/>
                    <a:pt x="102075" y="24623"/>
                  </a:cubicBezTo>
                  <a:cubicBezTo>
                    <a:pt x="96885" y="25777"/>
                    <a:pt x="91406" y="26642"/>
                    <a:pt x="85928" y="27507"/>
                  </a:cubicBezTo>
                  <a:cubicBezTo>
                    <a:pt x="85062" y="27795"/>
                    <a:pt x="84197" y="27939"/>
                    <a:pt x="83332" y="27939"/>
                  </a:cubicBezTo>
                  <a:cubicBezTo>
                    <a:pt x="82561" y="27939"/>
                    <a:pt x="81789" y="27825"/>
                    <a:pt x="81017" y="27595"/>
                  </a:cubicBezTo>
                  <a:lnTo>
                    <a:pt x="81017" y="27595"/>
                  </a:lnTo>
                  <a:lnTo>
                    <a:pt x="82756" y="26353"/>
                  </a:lnTo>
                  <a:cubicBezTo>
                    <a:pt x="86513" y="22954"/>
                    <a:pt x="91269" y="21220"/>
                    <a:pt x="96130" y="21220"/>
                  </a:cubicBezTo>
                  <a:close/>
                  <a:moveTo>
                    <a:pt x="212475" y="21235"/>
                  </a:moveTo>
                  <a:cubicBezTo>
                    <a:pt x="214385" y="21235"/>
                    <a:pt x="216259" y="21596"/>
                    <a:pt x="217990" y="22317"/>
                  </a:cubicBezTo>
                  <a:cubicBezTo>
                    <a:pt x="222026" y="23758"/>
                    <a:pt x="225487" y="26930"/>
                    <a:pt x="227505" y="30679"/>
                  </a:cubicBezTo>
                  <a:lnTo>
                    <a:pt x="206744" y="22317"/>
                  </a:lnTo>
                  <a:cubicBezTo>
                    <a:pt x="208618" y="21596"/>
                    <a:pt x="210565" y="21235"/>
                    <a:pt x="212475" y="21235"/>
                  </a:cubicBezTo>
                  <a:close/>
                  <a:moveTo>
                    <a:pt x="65706" y="27715"/>
                  </a:moveTo>
                  <a:cubicBezTo>
                    <a:pt x="68439" y="27715"/>
                    <a:pt x="71179" y="28471"/>
                    <a:pt x="73529" y="29814"/>
                  </a:cubicBezTo>
                  <a:cubicBezTo>
                    <a:pt x="68627" y="30967"/>
                    <a:pt x="64590" y="32120"/>
                    <a:pt x="60841" y="32697"/>
                  </a:cubicBezTo>
                  <a:cubicBezTo>
                    <a:pt x="59481" y="32891"/>
                    <a:pt x="58120" y="33872"/>
                    <a:pt x="56759" y="33872"/>
                  </a:cubicBezTo>
                  <a:cubicBezTo>
                    <a:pt x="56102" y="33872"/>
                    <a:pt x="55444" y="33643"/>
                    <a:pt x="54786" y="32985"/>
                  </a:cubicBezTo>
                  <a:cubicBezTo>
                    <a:pt x="55940" y="30679"/>
                    <a:pt x="57958" y="29814"/>
                    <a:pt x="59976" y="28948"/>
                  </a:cubicBezTo>
                  <a:cubicBezTo>
                    <a:pt x="61784" y="28105"/>
                    <a:pt x="63744" y="27715"/>
                    <a:pt x="65706" y="27715"/>
                  </a:cubicBezTo>
                  <a:close/>
                  <a:moveTo>
                    <a:pt x="52479" y="33850"/>
                  </a:moveTo>
                  <a:cubicBezTo>
                    <a:pt x="52768" y="33850"/>
                    <a:pt x="53056" y="34139"/>
                    <a:pt x="52768" y="34427"/>
                  </a:cubicBezTo>
                  <a:cubicBezTo>
                    <a:pt x="52768" y="34715"/>
                    <a:pt x="52479" y="34715"/>
                    <a:pt x="52191" y="34715"/>
                  </a:cubicBezTo>
                  <a:cubicBezTo>
                    <a:pt x="51903" y="34427"/>
                    <a:pt x="51903" y="34139"/>
                    <a:pt x="51903" y="34139"/>
                  </a:cubicBezTo>
                  <a:cubicBezTo>
                    <a:pt x="52191" y="34139"/>
                    <a:pt x="52479" y="33850"/>
                    <a:pt x="52479" y="33850"/>
                  </a:cubicBezTo>
                  <a:close/>
                  <a:moveTo>
                    <a:pt x="234492" y="33569"/>
                  </a:moveTo>
                  <a:cubicBezTo>
                    <a:pt x="237695" y="33569"/>
                    <a:pt x="240883" y="34766"/>
                    <a:pt x="243364" y="37022"/>
                  </a:cubicBezTo>
                  <a:cubicBezTo>
                    <a:pt x="246247" y="39329"/>
                    <a:pt x="247977" y="43077"/>
                    <a:pt x="247689" y="47114"/>
                  </a:cubicBezTo>
                  <a:cubicBezTo>
                    <a:pt x="245382" y="46826"/>
                    <a:pt x="244806" y="45096"/>
                    <a:pt x="243652" y="43942"/>
                  </a:cubicBezTo>
                  <a:cubicBezTo>
                    <a:pt x="242499" y="43077"/>
                    <a:pt x="241057" y="41636"/>
                    <a:pt x="239904" y="40482"/>
                  </a:cubicBezTo>
                  <a:cubicBezTo>
                    <a:pt x="239039" y="39329"/>
                    <a:pt x="237885" y="38464"/>
                    <a:pt x="236732" y="37599"/>
                  </a:cubicBezTo>
                  <a:cubicBezTo>
                    <a:pt x="235290" y="36445"/>
                    <a:pt x="233849" y="35580"/>
                    <a:pt x="231830" y="33850"/>
                  </a:cubicBezTo>
                  <a:cubicBezTo>
                    <a:pt x="232709" y="33662"/>
                    <a:pt x="233601" y="33569"/>
                    <a:pt x="234492" y="33569"/>
                  </a:cubicBezTo>
                  <a:close/>
                  <a:moveTo>
                    <a:pt x="42881" y="37426"/>
                  </a:moveTo>
                  <a:cubicBezTo>
                    <a:pt x="43587" y="37426"/>
                    <a:pt x="44290" y="37484"/>
                    <a:pt x="44982" y="37599"/>
                  </a:cubicBezTo>
                  <a:cubicBezTo>
                    <a:pt x="41234" y="39906"/>
                    <a:pt x="38639" y="41636"/>
                    <a:pt x="36332" y="43366"/>
                  </a:cubicBezTo>
                  <a:cubicBezTo>
                    <a:pt x="34314" y="45096"/>
                    <a:pt x="32295" y="46538"/>
                    <a:pt x="29989" y="48556"/>
                  </a:cubicBezTo>
                  <a:cubicBezTo>
                    <a:pt x="29700" y="45096"/>
                    <a:pt x="31719" y="41636"/>
                    <a:pt x="34890" y="40194"/>
                  </a:cubicBezTo>
                  <a:cubicBezTo>
                    <a:pt x="37197" y="38349"/>
                    <a:pt x="40058" y="37426"/>
                    <a:pt x="42881" y="37426"/>
                  </a:cubicBezTo>
                  <a:close/>
                  <a:moveTo>
                    <a:pt x="24222" y="57783"/>
                  </a:moveTo>
                  <a:lnTo>
                    <a:pt x="24222" y="57783"/>
                  </a:lnTo>
                  <a:cubicBezTo>
                    <a:pt x="23357" y="60090"/>
                    <a:pt x="22780" y="62397"/>
                    <a:pt x="21915" y="64992"/>
                  </a:cubicBezTo>
                  <a:lnTo>
                    <a:pt x="21915" y="64992"/>
                  </a:lnTo>
                  <a:cubicBezTo>
                    <a:pt x="21338" y="62397"/>
                    <a:pt x="22203" y="59801"/>
                    <a:pt x="24222" y="57783"/>
                  </a:cubicBezTo>
                  <a:close/>
                  <a:moveTo>
                    <a:pt x="251438" y="53169"/>
                  </a:moveTo>
                  <a:lnTo>
                    <a:pt x="251438" y="53746"/>
                  </a:lnTo>
                  <a:cubicBezTo>
                    <a:pt x="259223" y="56630"/>
                    <a:pt x="261530" y="62108"/>
                    <a:pt x="258935" y="71047"/>
                  </a:cubicBezTo>
                  <a:cubicBezTo>
                    <a:pt x="256051" y="68452"/>
                    <a:pt x="256628" y="65280"/>
                    <a:pt x="255186" y="62397"/>
                  </a:cubicBezTo>
                  <a:cubicBezTo>
                    <a:pt x="253744" y="59513"/>
                    <a:pt x="252591" y="56341"/>
                    <a:pt x="251149" y="53458"/>
                  </a:cubicBezTo>
                  <a:lnTo>
                    <a:pt x="251438" y="53169"/>
                  </a:lnTo>
                  <a:close/>
                  <a:moveTo>
                    <a:pt x="24294" y="75462"/>
                  </a:moveTo>
                  <a:cubicBezTo>
                    <a:pt x="24933" y="75462"/>
                    <a:pt x="25699" y="75913"/>
                    <a:pt x="26240" y="76814"/>
                  </a:cubicBezTo>
                  <a:cubicBezTo>
                    <a:pt x="26817" y="77679"/>
                    <a:pt x="27393" y="78544"/>
                    <a:pt x="27682" y="79409"/>
                  </a:cubicBezTo>
                  <a:cubicBezTo>
                    <a:pt x="27297" y="79601"/>
                    <a:pt x="26849" y="79697"/>
                    <a:pt x="26400" y="79697"/>
                  </a:cubicBezTo>
                  <a:cubicBezTo>
                    <a:pt x="25503" y="79697"/>
                    <a:pt x="24606" y="79313"/>
                    <a:pt x="24222" y="78544"/>
                  </a:cubicBezTo>
                  <a:cubicBezTo>
                    <a:pt x="23357" y="77967"/>
                    <a:pt x="23068" y="76814"/>
                    <a:pt x="23357" y="75949"/>
                  </a:cubicBezTo>
                  <a:cubicBezTo>
                    <a:pt x="23573" y="75624"/>
                    <a:pt x="23911" y="75462"/>
                    <a:pt x="24294" y="75462"/>
                  </a:cubicBezTo>
                  <a:close/>
                  <a:moveTo>
                    <a:pt x="38062" y="87771"/>
                  </a:moveTo>
                  <a:cubicBezTo>
                    <a:pt x="40369" y="88636"/>
                    <a:pt x="42676" y="90078"/>
                    <a:pt x="44406" y="91808"/>
                  </a:cubicBezTo>
                  <a:cubicBezTo>
                    <a:pt x="44406" y="91808"/>
                    <a:pt x="44117" y="92673"/>
                    <a:pt x="44117" y="92673"/>
                  </a:cubicBezTo>
                  <a:cubicBezTo>
                    <a:pt x="43614" y="92810"/>
                    <a:pt x="43117" y="92875"/>
                    <a:pt x="42635" y="92875"/>
                  </a:cubicBezTo>
                  <a:cubicBezTo>
                    <a:pt x="40081" y="92875"/>
                    <a:pt x="37925" y="91061"/>
                    <a:pt x="37197" y="88636"/>
                  </a:cubicBezTo>
                  <a:cubicBezTo>
                    <a:pt x="37486" y="88348"/>
                    <a:pt x="38062" y="87771"/>
                    <a:pt x="38062" y="87771"/>
                  </a:cubicBezTo>
                  <a:close/>
                  <a:moveTo>
                    <a:pt x="259089" y="79052"/>
                  </a:moveTo>
                  <a:cubicBezTo>
                    <a:pt x="260438" y="81018"/>
                    <a:pt x="261241" y="83251"/>
                    <a:pt x="261241" y="85752"/>
                  </a:cubicBezTo>
                  <a:cubicBezTo>
                    <a:pt x="261530" y="88059"/>
                    <a:pt x="260665" y="90654"/>
                    <a:pt x="258935" y="92384"/>
                  </a:cubicBezTo>
                  <a:cubicBezTo>
                    <a:pt x="258646" y="92961"/>
                    <a:pt x="257781" y="93249"/>
                    <a:pt x="257205" y="93249"/>
                  </a:cubicBezTo>
                  <a:cubicBezTo>
                    <a:pt x="256339" y="92961"/>
                    <a:pt x="255763" y="92384"/>
                    <a:pt x="256051" y="91519"/>
                  </a:cubicBezTo>
                  <a:cubicBezTo>
                    <a:pt x="257159" y="87364"/>
                    <a:pt x="258001" y="83208"/>
                    <a:pt x="259089" y="79052"/>
                  </a:cubicBezTo>
                  <a:close/>
                  <a:moveTo>
                    <a:pt x="53525" y="96133"/>
                  </a:moveTo>
                  <a:cubicBezTo>
                    <a:pt x="53849" y="96133"/>
                    <a:pt x="54210" y="96277"/>
                    <a:pt x="54498" y="96421"/>
                  </a:cubicBezTo>
                  <a:cubicBezTo>
                    <a:pt x="57093" y="97575"/>
                    <a:pt x="59976" y="98728"/>
                    <a:pt x="62572" y="99881"/>
                  </a:cubicBezTo>
                  <a:cubicBezTo>
                    <a:pt x="62860" y="100170"/>
                    <a:pt x="63148" y="100746"/>
                    <a:pt x="63148" y="101035"/>
                  </a:cubicBezTo>
                  <a:cubicBezTo>
                    <a:pt x="62860" y="101611"/>
                    <a:pt x="62572" y="101900"/>
                    <a:pt x="62283" y="101900"/>
                  </a:cubicBezTo>
                  <a:lnTo>
                    <a:pt x="59976" y="101900"/>
                  </a:lnTo>
                  <a:cubicBezTo>
                    <a:pt x="57093" y="101611"/>
                    <a:pt x="54786" y="100170"/>
                    <a:pt x="53056" y="98151"/>
                  </a:cubicBezTo>
                  <a:cubicBezTo>
                    <a:pt x="52768" y="97575"/>
                    <a:pt x="52479" y="97575"/>
                    <a:pt x="52768" y="96710"/>
                  </a:cubicBezTo>
                  <a:cubicBezTo>
                    <a:pt x="52912" y="96277"/>
                    <a:pt x="53200" y="96133"/>
                    <a:pt x="53525" y="96133"/>
                  </a:cubicBezTo>
                  <a:close/>
                  <a:moveTo>
                    <a:pt x="71820" y="104822"/>
                  </a:moveTo>
                  <a:lnTo>
                    <a:pt x="71820" y="104822"/>
                  </a:lnTo>
                  <a:cubicBezTo>
                    <a:pt x="76607" y="105445"/>
                    <a:pt x="81117" y="107433"/>
                    <a:pt x="85351" y="109973"/>
                  </a:cubicBezTo>
                  <a:cubicBezTo>
                    <a:pt x="83891" y="110239"/>
                    <a:pt x="82538" y="110382"/>
                    <a:pt x="81285" y="110382"/>
                  </a:cubicBezTo>
                  <a:cubicBezTo>
                    <a:pt x="77106" y="110382"/>
                    <a:pt x="74038" y="108789"/>
                    <a:pt x="71820" y="104822"/>
                  </a:cubicBezTo>
                  <a:close/>
                  <a:moveTo>
                    <a:pt x="96885" y="114299"/>
                  </a:moveTo>
                  <a:lnTo>
                    <a:pt x="106977" y="118335"/>
                  </a:lnTo>
                  <a:cubicBezTo>
                    <a:pt x="106277" y="118485"/>
                    <a:pt x="105577" y="118557"/>
                    <a:pt x="104888" y="118557"/>
                  </a:cubicBezTo>
                  <a:cubicBezTo>
                    <a:pt x="101601" y="118557"/>
                    <a:pt x="98553" y="116921"/>
                    <a:pt x="96885" y="114299"/>
                  </a:cubicBezTo>
                  <a:close/>
                  <a:moveTo>
                    <a:pt x="121106" y="123237"/>
                  </a:moveTo>
                  <a:cubicBezTo>
                    <a:pt x="123701" y="123526"/>
                    <a:pt x="126296" y="124391"/>
                    <a:pt x="128603" y="125256"/>
                  </a:cubicBezTo>
                  <a:cubicBezTo>
                    <a:pt x="129179" y="125544"/>
                    <a:pt x="129468" y="126121"/>
                    <a:pt x="129179" y="126409"/>
                  </a:cubicBezTo>
                  <a:cubicBezTo>
                    <a:pt x="128891" y="126986"/>
                    <a:pt x="128314" y="127274"/>
                    <a:pt x="128026" y="127274"/>
                  </a:cubicBezTo>
                  <a:cubicBezTo>
                    <a:pt x="125142" y="127274"/>
                    <a:pt x="122547" y="125832"/>
                    <a:pt x="121106" y="123237"/>
                  </a:cubicBezTo>
                  <a:close/>
                  <a:moveTo>
                    <a:pt x="251438" y="102476"/>
                  </a:moveTo>
                  <a:cubicBezTo>
                    <a:pt x="253168" y="105648"/>
                    <a:pt x="253744" y="107955"/>
                    <a:pt x="252303" y="109685"/>
                  </a:cubicBezTo>
                  <a:cubicBezTo>
                    <a:pt x="249708" y="112857"/>
                    <a:pt x="247112" y="116317"/>
                    <a:pt x="242211" y="116317"/>
                  </a:cubicBezTo>
                  <a:cubicBezTo>
                    <a:pt x="240769" y="119200"/>
                    <a:pt x="239039" y="121507"/>
                    <a:pt x="237597" y="123814"/>
                  </a:cubicBezTo>
                  <a:cubicBezTo>
                    <a:pt x="235563" y="128391"/>
                    <a:pt x="231285" y="131175"/>
                    <a:pt x="226546" y="131175"/>
                  </a:cubicBezTo>
                  <a:cubicBezTo>
                    <a:pt x="225911" y="131175"/>
                    <a:pt x="225268" y="131125"/>
                    <a:pt x="224622" y="131023"/>
                  </a:cubicBezTo>
                  <a:cubicBezTo>
                    <a:pt x="224045" y="131023"/>
                    <a:pt x="223422" y="131069"/>
                    <a:pt x="222808" y="131069"/>
                  </a:cubicBezTo>
                  <a:cubicBezTo>
                    <a:pt x="221888" y="131069"/>
                    <a:pt x="220988" y="130965"/>
                    <a:pt x="220296" y="130446"/>
                  </a:cubicBezTo>
                  <a:cubicBezTo>
                    <a:pt x="220585" y="129581"/>
                    <a:pt x="221161" y="128716"/>
                    <a:pt x="222315" y="128427"/>
                  </a:cubicBezTo>
                  <a:cubicBezTo>
                    <a:pt x="228370" y="125832"/>
                    <a:pt x="234137" y="122084"/>
                    <a:pt x="239039" y="117470"/>
                  </a:cubicBezTo>
                  <a:cubicBezTo>
                    <a:pt x="239688" y="116822"/>
                    <a:pt x="240336" y="116011"/>
                    <a:pt x="241228" y="116011"/>
                  </a:cubicBezTo>
                  <a:cubicBezTo>
                    <a:pt x="241526" y="116011"/>
                    <a:pt x="241850" y="116101"/>
                    <a:pt x="242211" y="116317"/>
                  </a:cubicBezTo>
                  <a:cubicBezTo>
                    <a:pt x="241922" y="115452"/>
                    <a:pt x="242211" y="114299"/>
                    <a:pt x="242787" y="113722"/>
                  </a:cubicBezTo>
                  <a:lnTo>
                    <a:pt x="251438" y="102476"/>
                  </a:lnTo>
                  <a:close/>
                  <a:moveTo>
                    <a:pt x="176198" y="22458"/>
                  </a:moveTo>
                  <a:cubicBezTo>
                    <a:pt x="184149" y="22458"/>
                    <a:pt x="192229" y="23577"/>
                    <a:pt x="200112" y="25488"/>
                  </a:cubicBezTo>
                  <a:cubicBezTo>
                    <a:pt x="210204" y="27507"/>
                    <a:pt x="220008" y="31544"/>
                    <a:pt x="228658" y="37310"/>
                  </a:cubicBezTo>
                  <a:cubicBezTo>
                    <a:pt x="235579" y="41924"/>
                    <a:pt x="241634" y="47691"/>
                    <a:pt x="246247" y="54611"/>
                  </a:cubicBezTo>
                  <a:cubicBezTo>
                    <a:pt x="255763" y="67587"/>
                    <a:pt x="256628" y="84887"/>
                    <a:pt x="248266" y="98728"/>
                  </a:cubicBezTo>
                  <a:cubicBezTo>
                    <a:pt x="237597" y="118335"/>
                    <a:pt x="220296" y="128139"/>
                    <a:pt x="198670" y="130734"/>
                  </a:cubicBezTo>
                  <a:cubicBezTo>
                    <a:pt x="194522" y="131136"/>
                    <a:pt x="190436" y="131351"/>
                    <a:pt x="186383" y="131351"/>
                  </a:cubicBezTo>
                  <a:cubicBezTo>
                    <a:pt x="181702" y="131351"/>
                    <a:pt x="177067" y="131064"/>
                    <a:pt x="172431" y="130446"/>
                  </a:cubicBezTo>
                  <a:cubicBezTo>
                    <a:pt x="155995" y="128427"/>
                    <a:pt x="140136" y="124679"/>
                    <a:pt x="124854" y="119489"/>
                  </a:cubicBezTo>
                  <a:cubicBezTo>
                    <a:pt x="115339" y="116605"/>
                    <a:pt x="106112" y="113434"/>
                    <a:pt x="97173" y="109397"/>
                  </a:cubicBezTo>
                  <a:cubicBezTo>
                    <a:pt x="90541" y="106225"/>
                    <a:pt x="83332" y="104207"/>
                    <a:pt x="76412" y="101323"/>
                  </a:cubicBezTo>
                  <a:cubicBezTo>
                    <a:pt x="66608" y="96998"/>
                    <a:pt x="56516" y="93249"/>
                    <a:pt x="47289" y="87771"/>
                  </a:cubicBezTo>
                  <a:cubicBezTo>
                    <a:pt x="42676" y="85464"/>
                    <a:pt x="38639" y="82869"/>
                    <a:pt x="34602" y="79697"/>
                  </a:cubicBezTo>
                  <a:cubicBezTo>
                    <a:pt x="30565" y="76814"/>
                    <a:pt x="28258" y="72200"/>
                    <a:pt x="28547" y="67298"/>
                  </a:cubicBezTo>
                  <a:cubicBezTo>
                    <a:pt x="28835" y="64992"/>
                    <a:pt x="27105" y="62973"/>
                    <a:pt x="28258" y="60666"/>
                  </a:cubicBezTo>
                  <a:cubicBezTo>
                    <a:pt x="29412" y="58360"/>
                    <a:pt x="30854" y="55765"/>
                    <a:pt x="32295" y="53458"/>
                  </a:cubicBezTo>
                  <a:cubicBezTo>
                    <a:pt x="35755" y="48556"/>
                    <a:pt x="40657" y="44807"/>
                    <a:pt x="46136" y="42212"/>
                  </a:cubicBezTo>
                  <a:cubicBezTo>
                    <a:pt x="51038" y="39906"/>
                    <a:pt x="55940" y="38176"/>
                    <a:pt x="61130" y="37022"/>
                  </a:cubicBezTo>
                  <a:cubicBezTo>
                    <a:pt x="83621" y="31832"/>
                    <a:pt x="106400" y="28083"/>
                    <a:pt x="129179" y="25488"/>
                  </a:cubicBezTo>
                  <a:cubicBezTo>
                    <a:pt x="143308" y="24335"/>
                    <a:pt x="157149" y="22605"/>
                    <a:pt x="171278" y="22605"/>
                  </a:cubicBezTo>
                  <a:cubicBezTo>
                    <a:pt x="172910" y="22506"/>
                    <a:pt x="174551" y="22458"/>
                    <a:pt x="176198" y="22458"/>
                  </a:cubicBezTo>
                  <a:close/>
                  <a:moveTo>
                    <a:pt x="145818" y="129805"/>
                  </a:moveTo>
                  <a:cubicBezTo>
                    <a:pt x="147057" y="129805"/>
                    <a:pt x="148210" y="130446"/>
                    <a:pt x="149363" y="130446"/>
                  </a:cubicBezTo>
                  <a:cubicBezTo>
                    <a:pt x="151093" y="130734"/>
                    <a:pt x="152535" y="131311"/>
                    <a:pt x="155995" y="131888"/>
                  </a:cubicBezTo>
                  <a:cubicBezTo>
                    <a:pt x="153758" y="132830"/>
                    <a:pt x="151858" y="133291"/>
                    <a:pt x="150176" y="133291"/>
                  </a:cubicBezTo>
                  <a:cubicBezTo>
                    <a:pt x="147739" y="133291"/>
                    <a:pt x="145762" y="132323"/>
                    <a:pt x="143885" y="130446"/>
                  </a:cubicBezTo>
                  <a:cubicBezTo>
                    <a:pt x="144558" y="129965"/>
                    <a:pt x="145198" y="129805"/>
                    <a:pt x="145818" y="129805"/>
                  </a:cubicBezTo>
                  <a:close/>
                  <a:moveTo>
                    <a:pt x="172168" y="134367"/>
                  </a:moveTo>
                  <a:cubicBezTo>
                    <a:pt x="174646" y="134367"/>
                    <a:pt x="177102" y="134886"/>
                    <a:pt x="179351" y="135924"/>
                  </a:cubicBezTo>
                  <a:cubicBezTo>
                    <a:pt x="177910" y="136886"/>
                    <a:pt x="176532" y="137238"/>
                    <a:pt x="175186" y="137238"/>
                  </a:cubicBezTo>
                  <a:cubicBezTo>
                    <a:pt x="172495" y="137238"/>
                    <a:pt x="169932" y="135828"/>
                    <a:pt x="167241" y="135059"/>
                  </a:cubicBezTo>
                  <a:cubicBezTo>
                    <a:pt x="168856" y="134598"/>
                    <a:pt x="170516" y="134367"/>
                    <a:pt x="172168" y="134367"/>
                  </a:cubicBezTo>
                  <a:close/>
                  <a:moveTo>
                    <a:pt x="210781" y="133041"/>
                  </a:moveTo>
                  <a:cubicBezTo>
                    <a:pt x="211069" y="133329"/>
                    <a:pt x="211069" y="133618"/>
                    <a:pt x="210204" y="133618"/>
                  </a:cubicBezTo>
                  <a:cubicBezTo>
                    <a:pt x="207793" y="136431"/>
                    <a:pt x="204262" y="137984"/>
                    <a:pt x="200684" y="137984"/>
                  </a:cubicBezTo>
                  <a:cubicBezTo>
                    <a:pt x="199127" y="137984"/>
                    <a:pt x="197561" y="137690"/>
                    <a:pt x="196075" y="137078"/>
                  </a:cubicBezTo>
                  <a:cubicBezTo>
                    <a:pt x="195499" y="136789"/>
                    <a:pt x="195210" y="136501"/>
                    <a:pt x="195210" y="135924"/>
                  </a:cubicBezTo>
                  <a:cubicBezTo>
                    <a:pt x="195210" y="135636"/>
                    <a:pt x="195787" y="135059"/>
                    <a:pt x="196364" y="135059"/>
                  </a:cubicBezTo>
                  <a:cubicBezTo>
                    <a:pt x="200249" y="135059"/>
                    <a:pt x="204134" y="133424"/>
                    <a:pt x="208019" y="133424"/>
                  </a:cubicBezTo>
                  <a:cubicBezTo>
                    <a:pt x="208747" y="133424"/>
                    <a:pt x="209476" y="133481"/>
                    <a:pt x="210204" y="133618"/>
                  </a:cubicBezTo>
                  <a:cubicBezTo>
                    <a:pt x="210493" y="133329"/>
                    <a:pt x="210204" y="133041"/>
                    <a:pt x="210781" y="133041"/>
                  </a:cubicBezTo>
                  <a:close/>
                  <a:moveTo>
                    <a:pt x="134302" y="1"/>
                  </a:moveTo>
                  <a:cubicBezTo>
                    <a:pt x="134123" y="1"/>
                    <a:pt x="133947" y="37"/>
                    <a:pt x="133793" y="114"/>
                  </a:cubicBezTo>
                  <a:cubicBezTo>
                    <a:pt x="132351" y="114"/>
                    <a:pt x="131486" y="1556"/>
                    <a:pt x="132063" y="2709"/>
                  </a:cubicBezTo>
                  <a:cubicBezTo>
                    <a:pt x="132639" y="4728"/>
                    <a:pt x="133793" y="6746"/>
                    <a:pt x="134658" y="9053"/>
                  </a:cubicBezTo>
                  <a:cubicBezTo>
                    <a:pt x="135806" y="12498"/>
                    <a:pt x="135857" y="13565"/>
                    <a:pt x="133498" y="13565"/>
                  </a:cubicBezTo>
                  <a:cubicBezTo>
                    <a:pt x="132896" y="13565"/>
                    <a:pt x="132136" y="13495"/>
                    <a:pt x="131198" y="13378"/>
                  </a:cubicBezTo>
                  <a:cubicBezTo>
                    <a:pt x="129757" y="13075"/>
                    <a:pt x="128316" y="12931"/>
                    <a:pt x="126886" y="12931"/>
                  </a:cubicBezTo>
                  <a:cubicBezTo>
                    <a:pt x="122878" y="12931"/>
                    <a:pt x="118952" y="14060"/>
                    <a:pt x="115339" y="15973"/>
                  </a:cubicBezTo>
                  <a:cubicBezTo>
                    <a:pt x="114762" y="16261"/>
                    <a:pt x="113897" y="16550"/>
                    <a:pt x="113320" y="16838"/>
                  </a:cubicBezTo>
                  <a:cubicBezTo>
                    <a:pt x="112840" y="17126"/>
                    <a:pt x="112327" y="17255"/>
                    <a:pt x="111825" y="17255"/>
                  </a:cubicBezTo>
                  <a:cubicBezTo>
                    <a:pt x="110821" y="17255"/>
                    <a:pt x="109860" y="16742"/>
                    <a:pt x="109283" y="15973"/>
                  </a:cubicBezTo>
                  <a:cubicBezTo>
                    <a:pt x="107553" y="13090"/>
                    <a:pt x="106112" y="10206"/>
                    <a:pt x="104382" y="7611"/>
                  </a:cubicBezTo>
                  <a:cubicBezTo>
                    <a:pt x="103322" y="6022"/>
                    <a:pt x="102993" y="3217"/>
                    <a:pt x="100488" y="3217"/>
                  </a:cubicBezTo>
                  <a:cubicBezTo>
                    <a:pt x="100266" y="3217"/>
                    <a:pt x="100027" y="3239"/>
                    <a:pt x="99768" y="3286"/>
                  </a:cubicBezTo>
                  <a:cubicBezTo>
                    <a:pt x="98038" y="3574"/>
                    <a:pt x="98326" y="5881"/>
                    <a:pt x="100345" y="9918"/>
                  </a:cubicBezTo>
                  <a:cubicBezTo>
                    <a:pt x="102363" y="12224"/>
                    <a:pt x="103517" y="14820"/>
                    <a:pt x="104382" y="17703"/>
                  </a:cubicBezTo>
                  <a:cubicBezTo>
                    <a:pt x="104093" y="17847"/>
                    <a:pt x="103805" y="17919"/>
                    <a:pt x="103517" y="17919"/>
                  </a:cubicBezTo>
                  <a:cubicBezTo>
                    <a:pt x="103228" y="17919"/>
                    <a:pt x="102940" y="17847"/>
                    <a:pt x="102652" y="17703"/>
                  </a:cubicBezTo>
                  <a:cubicBezTo>
                    <a:pt x="100523" y="17107"/>
                    <a:pt x="98344" y="16813"/>
                    <a:pt x="96181" y="16813"/>
                  </a:cubicBezTo>
                  <a:cubicBezTo>
                    <a:pt x="91021" y="16813"/>
                    <a:pt x="85955" y="18489"/>
                    <a:pt x="81891" y="21740"/>
                  </a:cubicBezTo>
                  <a:cubicBezTo>
                    <a:pt x="81602" y="21740"/>
                    <a:pt x="81314" y="22028"/>
                    <a:pt x="81026" y="22028"/>
                  </a:cubicBezTo>
                  <a:cubicBezTo>
                    <a:pt x="79880" y="22665"/>
                    <a:pt x="79128" y="23020"/>
                    <a:pt x="78520" y="23020"/>
                  </a:cubicBezTo>
                  <a:cubicBezTo>
                    <a:pt x="77753" y="23020"/>
                    <a:pt x="77217" y="22451"/>
                    <a:pt x="76412" y="21163"/>
                  </a:cubicBezTo>
                  <a:cubicBezTo>
                    <a:pt x="75259" y="19433"/>
                    <a:pt x="74682" y="18280"/>
                    <a:pt x="73817" y="16550"/>
                  </a:cubicBezTo>
                  <a:cubicBezTo>
                    <a:pt x="72664" y="14820"/>
                    <a:pt x="71799" y="13090"/>
                    <a:pt x="70645" y="11359"/>
                  </a:cubicBezTo>
                  <a:cubicBezTo>
                    <a:pt x="69849" y="10165"/>
                    <a:pt x="68778" y="9520"/>
                    <a:pt x="67906" y="9520"/>
                  </a:cubicBezTo>
                  <a:cubicBezTo>
                    <a:pt x="67515" y="9520"/>
                    <a:pt x="67165" y="9650"/>
                    <a:pt x="66897" y="9918"/>
                  </a:cubicBezTo>
                  <a:cubicBezTo>
                    <a:pt x="66032" y="11071"/>
                    <a:pt x="66032" y="12513"/>
                    <a:pt x="66897" y="13378"/>
                  </a:cubicBezTo>
                  <a:cubicBezTo>
                    <a:pt x="68338" y="15973"/>
                    <a:pt x="69780" y="18280"/>
                    <a:pt x="71222" y="20586"/>
                  </a:cubicBezTo>
                  <a:cubicBezTo>
                    <a:pt x="71510" y="21452"/>
                    <a:pt x="72664" y="22605"/>
                    <a:pt x="71510" y="23758"/>
                  </a:cubicBezTo>
                  <a:cubicBezTo>
                    <a:pt x="69072" y="23522"/>
                    <a:pt x="67235" y="23372"/>
                    <a:pt x="65688" y="23372"/>
                  </a:cubicBezTo>
                  <a:cubicBezTo>
                    <a:pt x="61564" y="23372"/>
                    <a:pt x="59505" y="24440"/>
                    <a:pt x="53633" y="27795"/>
                  </a:cubicBezTo>
                  <a:lnTo>
                    <a:pt x="51038" y="29237"/>
                  </a:lnTo>
                  <a:cubicBezTo>
                    <a:pt x="50461" y="29698"/>
                    <a:pt x="49746" y="29929"/>
                    <a:pt x="49040" y="29929"/>
                  </a:cubicBezTo>
                  <a:cubicBezTo>
                    <a:pt x="47981" y="29929"/>
                    <a:pt x="46943" y="29410"/>
                    <a:pt x="46424" y="28372"/>
                  </a:cubicBezTo>
                  <a:cubicBezTo>
                    <a:pt x="43829" y="25488"/>
                    <a:pt x="41522" y="22605"/>
                    <a:pt x="38927" y="20010"/>
                  </a:cubicBezTo>
                  <a:cubicBezTo>
                    <a:pt x="38062" y="19145"/>
                    <a:pt x="37197" y="18280"/>
                    <a:pt x="36044" y="17415"/>
                  </a:cubicBezTo>
                  <a:cubicBezTo>
                    <a:pt x="35755" y="17415"/>
                    <a:pt x="35179" y="17703"/>
                    <a:pt x="34890" y="17703"/>
                  </a:cubicBezTo>
                  <a:cubicBezTo>
                    <a:pt x="34025" y="17991"/>
                    <a:pt x="33737" y="18856"/>
                    <a:pt x="33737" y="19721"/>
                  </a:cubicBezTo>
                  <a:cubicBezTo>
                    <a:pt x="34314" y="21452"/>
                    <a:pt x="35179" y="22893"/>
                    <a:pt x="36620" y="24047"/>
                  </a:cubicBezTo>
                  <a:cubicBezTo>
                    <a:pt x="37774" y="25488"/>
                    <a:pt x="38927" y="26930"/>
                    <a:pt x="40081" y="28083"/>
                  </a:cubicBezTo>
                  <a:cubicBezTo>
                    <a:pt x="40946" y="29525"/>
                    <a:pt x="42676" y="30390"/>
                    <a:pt x="42387" y="32697"/>
                  </a:cubicBezTo>
                  <a:cubicBezTo>
                    <a:pt x="41522" y="32985"/>
                    <a:pt x="40369" y="33274"/>
                    <a:pt x="39504" y="33274"/>
                  </a:cubicBezTo>
                  <a:cubicBezTo>
                    <a:pt x="34890" y="34427"/>
                    <a:pt x="30854" y="36734"/>
                    <a:pt x="27970" y="40194"/>
                  </a:cubicBezTo>
                  <a:cubicBezTo>
                    <a:pt x="27393" y="41059"/>
                    <a:pt x="26817" y="41924"/>
                    <a:pt x="26240" y="42501"/>
                  </a:cubicBezTo>
                  <a:cubicBezTo>
                    <a:pt x="25808" y="43149"/>
                    <a:pt x="25051" y="43474"/>
                    <a:pt x="24334" y="43474"/>
                  </a:cubicBezTo>
                  <a:cubicBezTo>
                    <a:pt x="24095" y="43474"/>
                    <a:pt x="23861" y="43438"/>
                    <a:pt x="23645" y="43366"/>
                  </a:cubicBezTo>
                  <a:cubicBezTo>
                    <a:pt x="20185" y="41924"/>
                    <a:pt x="17013" y="40771"/>
                    <a:pt x="13841" y="39329"/>
                  </a:cubicBezTo>
                  <a:cubicBezTo>
                    <a:pt x="12847" y="38732"/>
                    <a:pt x="11852" y="37724"/>
                    <a:pt x="10763" y="37724"/>
                  </a:cubicBezTo>
                  <a:cubicBezTo>
                    <a:pt x="10273" y="37724"/>
                    <a:pt x="9764" y="37927"/>
                    <a:pt x="9228" y="38464"/>
                  </a:cubicBezTo>
                  <a:cubicBezTo>
                    <a:pt x="8074" y="39329"/>
                    <a:pt x="8939" y="41636"/>
                    <a:pt x="11534" y="43077"/>
                  </a:cubicBezTo>
                  <a:cubicBezTo>
                    <a:pt x="14706" y="44519"/>
                    <a:pt x="17878" y="45961"/>
                    <a:pt x="21050" y="47403"/>
                  </a:cubicBezTo>
                  <a:cubicBezTo>
                    <a:pt x="25087" y="48844"/>
                    <a:pt x="25375" y="49421"/>
                    <a:pt x="22492" y="52304"/>
                  </a:cubicBezTo>
                  <a:cubicBezTo>
                    <a:pt x="19320" y="54900"/>
                    <a:pt x="17301" y="58648"/>
                    <a:pt x="16725" y="62685"/>
                  </a:cubicBezTo>
                  <a:cubicBezTo>
                    <a:pt x="16725" y="63550"/>
                    <a:pt x="16436" y="64703"/>
                    <a:pt x="16436" y="65568"/>
                  </a:cubicBezTo>
                  <a:cubicBezTo>
                    <a:pt x="15860" y="68452"/>
                    <a:pt x="15571" y="68740"/>
                    <a:pt x="12399" y="68740"/>
                  </a:cubicBezTo>
                  <a:cubicBezTo>
                    <a:pt x="10669" y="69028"/>
                    <a:pt x="8939" y="69028"/>
                    <a:pt x="7209" y="69028"/>
                  </a:cubicBezTo>
                  <a:cubicBezTo>
                    <a:pt x="5191" y="69317"/>
                    <a:pt x="3172" y="69893"/>
                    <a:pt x="1442" y="70759"/>
                  </a:cubicBezTo>
                  <a:cubicBezTo>
                    <a:pt x="577" y="71335"/>
                    <a:pt x="1" y="72200"/>
                    <a:pt x="289" y="73354"/>
                  </a:cubicBezTo>
                  <a:cubicBezTo>
                    <a:pt x="500" y="74198"/>
                    <a:pt x="1175" y="74733"/>
                    <a:pt x="1974" y="74733"/>
                  </a:cubicBezTo>
                  <a:cubicBezTo>
                    <a:pt x="2266" y="74733"/>
                    <a:pt x="2575" y="74662"/>
                    <a:pt x="2884" y="74507"/>
                  </a:cubicBezTo>
                  <a:cubicBezTo>
                    <a:pt x="6633" y="73642"/>
                    <a:pt x="10669" y="73354"/>
                    <a:pt x="14706" y="73354"/>
                  </a:cubicBezTo>
                  <a:cubicBezTo>
                    <a:pt x="16436" y="73354"/>
                    <a:pt x="17878" y="73642"/>
                    <a:pt x="18166" y="75660"/>
                  </a:cubicBezTo>
                  <a:cubicBezTo>
                    <a:pt x="18743" y="78544"/>
                    <a:pt x="20473" y="81427"/>
                    <a:pt x="22492" y="84022"/>
                  </a:cubicBezTo>
                  <a:cubicBezTo>
                    <a:pt x="20473" y="86906"/>
                    <a:pt x="17301" y="87483"/>
                    <a:pt x="14706" y="88924"/>
                  </a:cubicBezTo>
                  <a:cubicBezTo>
                    <a:pt x="13553" y="89213"/>
                    <a:pt x="13265" y="90366"/>
                    <a:pt x="13553" y="91231"/>
                  </a:cubicBezTo>
                  <a:cubicBezTo>
                    <a:pt x="14031" y="92186"/>
                    <a:pt x="14706" y="92746"/>
                    <a:pt x="15580" y="92746"/>
                  </a:cubicBezTo>
                  <a:cubicBezTo>
                    <a:pt x="15761" y="92746"/>
                    <a:pt x="15950" y="92722"/>
                    <a:pt x="16148" y="92673"/>
                  </a:cubicBezTo>
                  <a:cubicBezTo>
                    <a:pt x="18166" y="92096"/>
                    <a:pt x="19896" y="91231"/>
                    <a:pt x="21627" y="90366"/>
                  </a:cubicBezTo>
                  <a:cubicBezTo>
                    <a:pt x="23645" y="89501"/>
                    <a:pt x="25087" y="88059"/>
                    <a:pt x="26817" y="87194"/>
                  </a:cubicBezTo>
                  <a:cubicBezTo>
                    <a:pt x="27805" y="86453"/>
                    <a:pt x="28529" y="86082"/>
                    <a:pt x="29147" y="86082"/>
                  </a:cubicBezTo>
                  <a:cubicBezTo>
                    <a:pt x="29971" y="86082"/>
                    <a:pt x="30606" y="86741"/>
                    <a:pt x="31430" y="88059"/>
                  </a:cubicBezTo>
                  <a:cubicBezTo>
                    <a:pt x="32584" y="90078"/>
                    <a:pt x="33737" y="92096"/>
                    <a:pt x="35179" y="93826"/>
                  </a:cubicBezTo>
                  <a:cubicBezTo>
                    <a:pt x="36620" y="95268"/>
                    <a:pt x="38639" y="96710"/>
                    <a:pt x="40369" y="98151"/>
                  </a:cubicBezTo>
                  <a:lnTo>
                    <a:pt x="37486" y="100746"/>
                  </a:lnTo>
                  <a:cubicBezTo>
                    <a:pt x="36620" y="101035"/>
                    <a:pt x="36044" y="101900"/>
                    <a:pt x="35179" y="102476"/>
                  </a:cubicBezTo>
                  <a:cubicBezTo>
                    <a:pt x="34890" y="103053"/>
                    <a:pt x="34602" y="103918"/>
                    <a:pt x="34890" y="104495"/>
                  </a:cubicBezTo>
                  <a:cubicBezTo>
                    <a:pt x="35331" y="105376"/>
                    <a:pt x="35940" y="105752"/>
                    <a:pt x="36717" y="105752"/>
                  </a:cubicBezTo>
                  <a:cubicBezTo>
                    <a:pt x="36957" y="105752"/>
                    <a:pt x="37213" y="105716"/>
                    <a:pt x="37486" y="105648"/>
                  </a:cubicBezTo>
                  <a:cubicBezTo>
                    <a:pt x="39216" y="104783"/>
                    <a:pt x="40946" y="103918"/>
                    <a:pt x="42676" y="102476"/>
                  </a:cubicBezTo>
                  <a:cubicBezTo>
                    <a:pt x="44117" y="101323"/>
                    <a:pt x="44982" y="99305"/>
                    <a:pt x="47289" y="98728"/>
                  </a:cubicBezTo>
                  <a:cubicBezTo>
                    <a:pt x="50749" y="103053"/>
                    <a:pt x="55651" y="105937"/>
                    <a:pt x="61130" y="107378"/>
                  </a:cubicBezTo>
                  <a:cubicBezTo>
                    <a:pt x="59688" y="110550"/>
                    <a:pt x="57958" y="114010"/>
                    <a:pt x="55940" y="116894"/>
                  </a:cubicBezTo>
                  <a:cubicBezTo>
                    <a:pt x="55075" y="118335"/>
                    <a:pt x="54210" y="119777"/>
                    <a:pt x="55363" y="120931"/>
                  </a:cubicBezTo>
                  <a:cubicBezTo>
                    <a:pt x="55634" y="121293"/>
                    <a:pt x="56020" y="121456"/>
                    <a:pt x="56456" y="121456"/>
                  </a:cubicBezTo>
                  <a:cubicBezTo>
                    <a:pt x="57410" y="121456"/>
                    <a:pt x="58608" y="120676"/>
                    <a:pt x="59400" y="119489"/>
                  </a:cubicBezTo>
                  <a:cubicBezTo>
                    <a:pt x="60841" y="117759"/>
                    <a:pt x="61995" y="115740"/>
                    <a:pt x="63148" y="113722"/>
                  </a:cubicBezTo>
                  <a:cubicBezTo>
                    <a:pt x="64013" y="111703"/>
                    <a:pt x="65455" y="109685"/>
                    <a:pt x="67185" y="107955"/>
                  </a:cubicBezTo>
                  <a:cubicBezTo>
                    <a:pt x="71510" y="111992"/>
                    <a:pt x="76989" y="114587"/>
                    <a:pt x="83044" y="115164"/>
                  </a:cubicBezTo>
                  <a:cubicBezTo>
                    <a:pt x="83621" y="115164"/>
                    <a:pt x="84197" y="116029"/>
                    <a:pt x="83909" y="116894"/>
                  </a:cubicBezTo>
                  <a:cubicBezTo>
                    <a:pt x="83044" y="119777"/>
                    <a:pt x="81602" y="122372"/>
                    <a:pt x="79872" y="124967"/>
                  </a:cubicBezTo>
                  <a:cubicBezTo>
                    <a:pt x="79872" y="125544"/>
                    <a:pt x="80161" y="126409"/>
                    <a:pt x="80449" y="126986"/>
                  </a:cubicBezTo>
                  <a:cubicBezTo>
                    <a:pt x="81061" y="127190"/>
                    <a:pt x="81528" y="127394"/>
                    <a:pt x="82055" y="127394"/>
                  </a:cubicBezTo>
                  <a:cubicBezTo>
                    <a:pt x="82274" y="127394"/>
                    <a:pt x="82502" y="127359"/>
                    <a:pt x="82756" y="127274"/>
                  </a:cubicBezTo>
                  <a:cubicBezTo>
                    <a:pt x="83909" y="126986"/>
                    <a:pt x="84774" y="126121"/>
                    <a:pt x="85351" y="124967"/>
                  </a:cubicBezTo>
                  <a:cubicBezTo>
                    <a:pt x="86793" y="121796"/>
                    <a:pt x="88234" y="118624"/>
                    <a:pt x="89676" y="115740"/>
                  </a:cubicBezTo>
                  <a:cubicBezTo>
                    <a:pt x="91694" y="115740"/>
                    <a:pt x="92559" y="116605"/>
                    <a:pt x="93424" y="117470"/>
                  </a:cubicBezTo>
                  <a:cubicBezTo>
                    <a:pt x="95731" y="119777"/>
                    <a:pt x="98326" y="121507"/>
                    <a:pt x="101498" y="122661"/>
                  </a:cubicBezTo>
                  <a:cubicBezTo>
                    <a:pt x="106112" y="124102"/>
                    <a:pt x="105823" y="124102"/>
                    <a:pt x="105247" y="128716"/>
                  </a:cubicBezTo>
                  <a:cubicBezTo>
                    <a:pt x="104670" y="130158"/>
                    <a:pt x="104670" y="131599"/>
                    <a:pt x="104382" y="133041"/>
                  </a:cubicBezTo>
                  <a:cubicBezTo>
                    <a:pt x="104382" y="134771"/>
                    <a:pt x="104382" y="136213"/>
                    <a:pt x="104382" y="137655"/>
                  </a:cubicBezTo>
                  <a:cubicBezTo>
                    <a:pt x="104670" y="138808"/>
                    <a:pt x="105535" y="139961"/>
                    <a:pt x="106688" y="139961"/>
                  </a:cubicBezTo>
                  <a:cubicBezTo>
                    <a:pt x="108130" y="139961"/>
                    <a:pt x="108418" y="138808"/>
                    <a:pt x="108418" y="137943"/>
                  </a:cubicBezTo>
                  <a:cubicBezTo>
                    <a:pt x="108995" y="136501"/>
                    <a:pt x="108995" y="135059"/>
                    <a:pt x="108995" y="133618"/>
                  </a:cubicBezTo>
                  <a:cubicBezTo>
                    <a:pt x="108995" y="130446"/>
                    <a:pt x="109860" y="127562"/>
                    <a:pt x="111014" y="124967"/>
                  </a:cubicBezTo>
                  <a:cubicBezTo>
                    <a:pt x="111206" y="124198"/>
                    <a:pt x="111911" y="123814"/>
                    <a:pt x="112615" y="123814"/>
                  </a:cubicBezTo>
                  <a:cubicBezTo>
                    <a:pt x="112968" y="123814"/>
                    <a:pt x="113320" y="123910"/>
                    <a:pt x="113609" y="124102"/>
                  </a:cubicBezTo>
                  <a:cubicBezTo>
                    <a:pt x="114474" y="124679"/>
                    <a:pt x="115627" y="125544"/>
                    <a:pt x="116492" y="126409"/>
                  </a:cubicBezTo>
                  <a:cubicBezTo>
                    <a:pt x="119856" y="129773"/>
                    <a:pt x="124613" y="131976"/>
                    <a:pt x="129513" y="131976"/>
                  </a:cubicBezTo>
                  <a:cubicBezTo>
                    <a:pt x="130073" y="131976"/>
                    <a:pt x="130635" y="131947"/>
                    <a:pt x="131198" y="131888"/>
                  </a:cubicBezTo>
                  <a:lnTo>
                    <a:pt x="131198" y="131888"/>
                  </a:lnTo>
                  <a:cubicBezTo>
                    <a:pt x="132063" y="134483"/>
                    <a:pt x="130621" y="136501"/>
                    <a:pt x="130621" y="138808"/>
                  </a:cubicBezTo>
                  <a:cubicBezTo>
                    <a:pt x="130621" y="139961"/>
                    <a:pt x="130909" y="141403"/>
                    <a:pt x="131198" y="142556"/>
                  </a:cubicBezTo>
                  <a:cubicBezTo>
                    <a:pt x="131486" y="143133"/>
                    <a:pt x="132063" y="143421"/>
                    <a:pt x="132928" y="143710"/>
                  </a:cubicBezTo>
                  <a:cubicBezTo>
                    <a:pt x="133504" y="143421"/>
                    <a:pt x="134081" y="143133"/>
                    <a:pt x="134658" y="142556"/>
                  </a:cubicBezTo>
                  <a:cubicBezTo>
                    <a:pt x="135523" y="139096"/>
                    <a:pt x="135235" y="135059"/>
                    <a:pt x="137541" y="131311"/>
                  </a:cubicBezTo>
                  <a:cubicBezTo>
                    <a:pt x="141939" y="135478"/>
                    <a:pt x="146709" y="138157"/>
                    <a:pt x="152298" y="138157"/>
                  </a:cubicBezTo>
                  <a:cubicBezTo>
                    <a:pt x="153671" y="138157"/>
                    <a:pt x="155093" y="137996"/>
                    <a:pt x="156572" y="137655"/>
                  </a:cubicBezTo>
                  <a:lnTo>
                    <a:pt x="156572" y="143133"/>
                  </a:lnTo>
                  <a:cubicBezTo>
                    <a:pt x="156284" y="144286"/>
                    <a:pt x="156860" y="145728"/>
                    <a:pt x="157725" y="146593"/>
                  </a:cubicBezTo>
                  <a:cubicBezTo>
                    <a:pt x="158302" y="146882"/>
                    <a:pt x="159167" y="147170"/>
                    <a:pt x="159744" y="147170"/>
                  </a:cubicBezTo>
                  <a:cubicBezTo>
                    <a:pt x="160321" y="147170"/>
                    <a:pt x="160897" y="146305"/>
                    <a:pt x="160897" y="146017"/>
                  </a:cubicBezTo>
                  <a:cubicBezTo>
                    <a:pt x="161186" y="143998"/>
                    <a:pt x="160897" y="141980"/>
                    <a:pt x="161186" y="139961"/>
                  </a:cubicBezTo>
                  <a:cubicBezTo>
                    <a:pt x="161186" y="138774"/>
                    <a:pt x="161864" y="137994"/>
                    <a:pt x="162849" y="137994"/>
                  </a:cubicBezTo>
                  <a:cubicBezTo>
                    <a:pt x="163300" y="137994"/>
                    <a:pt x="163814" y="138158"/>
                    <a:pt x="164357" y="138520"/>
                  </a:cubicBezTo>
                  <a:cubicBezTo>
                    <a:pt x="167678" y="140678"/>
                    <a:pt x="171477" y="141785"/>
                    <a:pt x="175313" y="141785"/>
                  </a:cubicBezTo>
                  <a:cubicBezTo>
                    <a:pt x="178139" y="141785"/>
                    <a:pt x="180986" y="141184"/>
                    <a:pt x="183676" y="139961"/>
                  </a:cubicBezTo>
                  <a:cubicBezTo>
                    <a:pt x="183734" y="139904"/>
                    <a:pt x="183803" y="139881"/>
                    <a:pt x="183882" y="139881"/>
                  </a:cubicBezTo>
                  <a:cubicBezTo>
                    <a:pt x="184196" y="139881"/>
                    <a:pt x="184657" y="140250"/>
                    <a:pt x="185118" y="140250"/>
                  </a:cubicBezTo>
                  <a:cubicBezTo>
                    <a:pt x="185695" y="141980"/>
                    <a:pt x="184830" y="143710"/>
                    <a:pt x="184830" y="145440"/>
                  </a:cubicBezTo>
                  <a:cubicBezTo>
                    <a:pt x="184542" y="146593"/>
                    <a:pt x="184830" y="147747"/>
                    <a:pt x="185695" y="148900"/>
                  </a:cubicBezTo>
                  <a:cubicBezTo>
                    <a:pt x="186272" y="149477"/>
                    <a:pt x="186848" y="149765"/>
                    <a:pt x="187713" y="149765"/>
                  </a:cubicBezTo>
                  <a:cubicBezTo>
                    <a:pt x="188578" y="149477"/>
                    <a:pt x="189155" y="149188"/>
                    <a:pt x="189155" y="148323"/>
                  </a:cubicBezTo>
                  <a:cubicBezTo>
                    <a:pt x="189443" y="145728"/>
                    <a:pt x="188867" y="142845"/>
                    <a:pt x="191173" y="140538"/>
                  </a:cubicBezTo>
                  <a:lnTo>
                    <a:pt x="191750" y="140538"/>
                  </a:lnTo>
                  <a:cubicBezTo>
                    <a:pt x="192615" y="140826"/>
                    <a:pt x="193192" y="140826"/>
                    <a:pt x="194057" y="141115"/>
                  </a:cubicBezTo>
                  <a:cubicBezTo>
                    <a:pt x="196364" y="142104"/>
                    <a:pt x="198755" y="142590"/>
                    <a:pt x="201119" y="142590"/>
                  </a:cubicBezTo>
                  <a:cubicBezTo>
                    <a:pt x="204957" y="142590"/>
                    <a:pt x="208722" y="141306"/>
                    <a:pt x="211934" y="138808"/>
                  </a:cubicBezTo>
                  <a:lnTo>
                    <a:pt x="213953" y="137655"/>
                  </a:lnTo>
                  <a:cubicBezTo>
                    <a:pt x="215398" y="136735"/>
                    <a:pt x="216184" y="136234"/>
                    <a:pt x="216885" y="136234"/>
                  </a:cubicBezTo>
                  <a:cubicBezTo>
                    <a:pt x="217723" y="136234"/>
                    <a:pt x="218438" y="136950"/>
                    <a:pt x="220008" y="138520"/>
                  </a:cubicBezTo>
                  <a:cubicBezTo>
                    <a:pt x="220873" y="139385"/>
                    <a:pt x="221450" y="140250"/>
                    <a:pt x="222026" y="140826"/>
                  </a:cubicBezTo>
                  <a:cubicBezTo>
                    <a:pt x="223756" y="142556"/>
                    <a:pt x="225775" y="144286"/>
                    <a:pt x="227505" y="146017"/>
                  </a:cubicBezTo>
                  <a:cubicBezTo>
                    <a:pt x="228082" y="146593"/>
                    <a:pt x="228658" y="146882"/>
                    <a:pt x="229523" y="147170"/>
                  </a:cubicBezTo>
                  <a:cubicBezTo>
                    <a:pt x="230100" y="147170"/>
                    <a:pt x="230965" y="146882"/>
                    <a:pt x="231253" y="146305"/>
                  </a:cubicBezTo>
                  <a:cubicBezTo>
                    <a:pt x="232118" y="145728"/>
                    <a:pt x="231830" y="144863"/>
                    <a:pt x="231253" y="144286"/>
                  </a:cubicBezTo>
                  <a:cubicBezTo>
                    <a:pt x="229812" y="141403"/>
                    <a:pt x="226063" y="140250"/>
                    <a:pt x="225198" y="136213"/>
                  </a:cubicBezTo>
                  <a:cubicBezTo>
                    <a:pt x="232407" y="136213"/>
                    <a:pt x="239039" y="132176"/>
                    <a:pt x="242211" y="125544"/>
                  </a:cubicBezTo>
                  <a:cubicBezTo>
                    <a:pt x="242557" y="124506"/>
                    <a:pt x="243110" y="123987"/>
                    <a:pt x="243871" y="123987"/>
                  </a:cubicBezTo>
                  <a:cubicBezTo>
                    <a:pt x="244379" y="123987"/>
                    <a:pt x="244979" y="124218"/>
                    <a:pt x="245671" y="124679"/>
                  </a:cubicBezTo>
                  <a:cubicBezTo>
                    <a:pt x="249419" y="126986"/>
                    <a:pt x="252879" y="129004"/>
                    <a:pt x="256628" y="131311"/>
                  </a:cubicBezTo>
                  <a:cubicBezTo>
                    <a:pt x="257012" y="131551"/>
                    <a:pt x="257397" y="131655"/>
                    <a:pt x="257759" y="131655"/>
                  </a:cubicBezTo>
                  <a:cubicBezTo>
                    <a:pt x="259567" y="131655"/>
                    <a:pt x="260809" y="129052"/>
                    <a:pt x="258646" y="127851"/>
                  </a:cubicBezTo>
                  <a:cubicBezTo>
                    <a:pt x="257781" y="126697"/>
                    <a:pt x="256339" y="126121"/>
                    <a:pt x="255186" y="125256"/>
                  </a:cubicBezTo>
                  <a:cubicBezTo>
                    <a:pt x="252879" y="123814"/>
                    <a:pt x="249419" y="123237"/>
                    <a:pt x="249131" y="120065"/>
                  </a:cubicBezTo>
                  <a:cubicBezTo>
                    <a:pt x="249131" y="118047"/>
                    <a:pt x="252303" y="117182"/>
                    <a:pt x="253744" y="115452"/>
                  </a:cubicBezTo>
                  <a:cubicBezTo>
                    <a:pt x="255763" y="113434"/>
                    <a:pt x="256916" y="110838"/>
                    <a:pt x="257493" y="108243"/>
                  </a:cubicBezTo>
                  <a:cubicBezTo>
                    <a:pt x="257781" y="105648"/>
                    <a:pt x="256628" y="102765"/>
                    <a:pt x="258358" y="101035"/>
                  </a:cubicBezTo>
                  <a:cubicBezTo>
                    <a:pt x="259074" y="100229"/>
                    <a:pt x="259845" y="99952"/>
                    <a:pt x="260646" y="99952"/>
                  </a:cubicBezTo>
                  <a:cubicBezTo>
                    <a:pt x="262427" y="99952"/>
                    <a:pt x="264353" y="101323"/>
                    <a:pt x="266143" y="101323"/>
                  </a:cubicBezTo>
                  <a:cubicBezTo>
                    <a:pt x="266648" y="101395"/>
                    <a:pt x="267152" y="101431"/>
                    <a:pt x="267653" y="101431"/>
                  </a:cubicBezTo>
                  <a:cubicBezTo>
                    <a:pt x="269153" y="101431"/>
                    <a:pt x="270613" y="101107"/>
                    <a:pt x="271910" y="100458"/>
                  </a:cubicBezTo>
                  <a:cubicBezTo>
                    <a:pt x="272775" y="99881"/>
                    <a:pt x="273352" y="98728"/>
                    <a:pt x="272775" y="97863"/>
                  </a:cubicBezTo>
                  <a:cubicBezTo>
                    <a:pt x="272487" y="97286"/>
                    <a:pt x="271910" y="96710"/>
                    <a:pt x="271333" y="96710"/>
                  </a:cubicBezTo>
                  <a:lnTo>
                    <a:pt x="266720" y="96710"/>
                  </a:lnTo>
                  <a:cubicBezTo>
                    <a:pt x="264990" y="96421"/>
                    <a:pt x="263836" y="95268"/>
                    <a:pt x="264413" y="93538"/>
                  </a:cubicBezTo>
                  <a:cubicBezTo>
                    <a:pt x="265855" y="88924"/>
                    <a:pt x="265855" y="83734"/>
                    <a:pt x="264413" y="78832"/>
                  </a:cubicBezTo>
                  <a:cubicBezTo>
                    <a:pt x="263836" y="77390"/>
                    <a:pt x="264701" y="75660"/>
                    <a:pt x="266143" y="75372"/>
                  </a:cubicBezTo>
                  <a:cubicBezTo>
                    <a:pt x="267585" y="74795"/>
                    <a:pt x="269027" y="74219"/>
                    <a:pt x="270468" y="73642"/>
                  </a:cubicBezTo>
                  <a:cubicBezTo>
                    <a:pt x="272487" y="72777"/>
                    <a:pt x="274505" y="71912"/>
                    <a:pt x="276524" y="70759"/>
                  </a:cubicBezTo>
                  <a:cubicBezTo>
                    <a:pt x="277677" y="70182"/>
                    <a:pt x="278542" y="69317"/>
                    <a:pt x="277965" y="67587"/>
                  </a:cubicBezTo>
                  <a:cubicBezTo>
                    <a:pt x="277453" y="66734"/>
                    <a:pt x="276841" y="66486"/>
                    <a:pt x="276187" y="66486"/>
                  </a:cubicBezTo>
                  <a:cubicBezTo>
                    <a:pt x="275735" y="66486"/>
                    <a:pt x="275264" y="66604"/>
                    <a:pt x="274794" y="66722"/>
                  </a:cubicBezTo>
                  <a:cubicBezTo>
                    <a:pt x="271622" y="68452"/>
                    <a:pt x="268162" y="69605"/>
                    <a:pt x="264990" y="70470"/>
                  </a:cubicBezTo>
                  <a:cubicBezTo>
                    <a:pt x="264125" y="60378"/>
                    <a:pt x="264125" y="60378"/>
                    <a:pt x="258070" y="52304"/>
                  </a:cubicBezTo>
                  <a:cubicBezTo>
                    <a:pt x="257205" y="51151"/>
                    <a:pt x="257493" y="49709"/>
                    <a:pt x="258358" y="48844"/>
                  </a:cubicBezTo>
                  <a:cubicBezTo>
                    <a:pt x="260376" y="46826"/>
                    <a:pt x="262683" y="44519"/>
                    <a:pt x="264413" y="42212"/>
                  </a:cubicBezTo>
                  <a:cubicBezTo>
                    <a:pt x="265278" y="41636"/>
                    <a:pt x="265278" y="40194"/>
                    <a:pt x="264413" y="39617"/>
                  </a:cubicBezTo>
                  <a:cubicBezTo>
                    <a:pt x="264125" y="39185"/>
                    <a:pt x="263692" y="38968"/>
                    <a:pt x="263224" y="38968"/>
                  </a:cubicBezTo>
                  <a:cubicBezTo>
                    <a:pt x="262755" y="38968"/>
                    <a:pt x="262251" y="39185"/>
                    <a:pt x="261818" y="39617"/>
                  </a:cubicBezTo>
                  <a:cubicBezTo>
                    <a:pt x="259800" y="41347"/>
                    <a:pt x="257781" y="43366"/>
                    <a:pt x="255763" y="45096"/>
                  </a:cubicBezTo>
                  <a:cubicBezTo>
                    <a:pt x="254856" y="45873"/>
                    <a:pt x="254181" y="46302"/>
                    <a:pt x="253662" y="46302"/>
                  </a:cubicBezTo>
                  <a:cubicBezTo>
                    <a:pt x="253025" y="46302"/>
                    <a:pt x="252620" y="45659"/>
                    <a:pt x="252303" y="44231"/>
                  </a:cubicBezTo>
                  <a:cubicBezTo>
                    <a:pt x="250861" y="39041"/>
                    <a:pt x="247689" y="34715"/>
                    <a:pt x="243076" y="31832"/>
                  </a:cubicBezTo>
                  <a:cubicBezTo>
                    <a:pt x="241346" y="30679"/>
                    <a:pt x="238174" y="30967"/>
                    <a:pt x="237597" y="28372"/>
                  </a:cubicBezTo>
                  <a:cubicBezTo>
                    <a:pt x="237309" y="26065"/>
                    <a:pt x="239615" y="24047"/>
                    <a:pt x="240192" y="22317"/>
                  </a:cubicBezTo>
                  <a:cubicBezTo>
                    <a:pt x="240769" y="20875"/>
                    <a:pt x="241922" y="19145"/>
                    <a:pt x="242499" y="17703"/>
                  </a:cubicBezTo>
                  <a:cubicBezTo>
                    <a:pt x="242787" y="16838"/>
                    <a:pt x="242787" y="16261"/>
                    <a:pt x="242787" y="15396"/>
                  </a:cubicBezTo>
                  <a:cubicBezTo>
                    <a:pt x="242499" y="14820"/>
                    <a:pt x="241922" y="14243"/>
                    <a:pt x="241346" y="13666"/>
                  </a:cubicBezTo>
                  <a:cubicBezTo>
                    <a:pt x="240769" y="13666"/>
                    <a:pt x="240480" y="13666"/>
                    <a:pt x="239904" y="13955"/>
                  </a:cubicBezTo>
                  <a:cubicBezTo>
                    <a:pt x="238462" y="14820"/>
                    <a:pt x="238174" y="16261"/>
                    <a:pt x="237597" y="17703"/>
                  </a:cubicBezTo>
                  <a:cubicBezTo>
                    <a:pt x="235867" y="20586"/>
                    <a:pt x="234425" y="23470"/>
                    <a:pt x="232984" y="26353"/>
                  </a:cubicBezTo>
                  <a:cubicBezTo>
                    <a:pt x="232648" y="26856"/>
                    <a:pt x="232118" y="27164"/>
                    <a:pt x="231564" y="27164"/>
                  </a:cubicBezTo>
                  <a:cubicBezTo>
                    <a:pt x="231164" y="27164"/>
                    <a:pt x="230751" y="27004"/>
                    <a:pt x="230388" y="26642"/>
                  </a:cubicBezTo>
                  <a:cubicBezTo>
                    <a:pt x="229812" y="26065"/>
                    <a:pt x="228947" y="25200"/>
                    <a:pt x="228370" y="24623"/>
                  </a:cubicBezTo>
                  <a:cubicBezTo>
                    <a:pt x="224044" y="19789"/>
                    <a:pt x="217697" y="16975"/>
                    <a:pt x="211311" y="16975"/>
                  </a:cubicBezTo>
                  <a:cubicBezTo>
                    <a:pt x="210461" y="16975"/>
                    <a:pt x="209610" y="17025"/>
                    <a:pt x="208763" y="17126"/>
                  </a:cubicBezTo>
                  <a:lnTo>
                    <a:pt x="205591" y="17126"/>
                  </a:lnTo>
                  <a:cubicBezTo>
                    <a:pt x="201554" y="17126"/>
                    <a:pt x="200977" y="16838"/>
                    <a:pt x="200112" y="12801"/>
                  </a:cubicBezTo>
                  <a:cubicBezTo>
                    <a:pt x="199824" y="11071"/>
                    <a:pt x="199535" y="9341"/>
                    <a:pt x="199247" y="7611"/>
                  </a:cubicBezTo>
                  <a:cubicBezTo>
                    <a:pt x="199247" y="6746"/>
                    <a:pt x="199535" y="5881"/>
                    <a:pt x="199247" y="4728"/>
                  </a:cubicBezTo>
                  <a:cubicBezTo>
                    <a:pt x="199247" y="3286"/>
                    <a:pt x="198670" y="2132"/>
                    <a:pt x="196940" y="2132"/>
                  </a:cubicBezTo>
                  <a:cubicBezTo>
                    <a:pt x="195499" y="2421"/>
                    <a:pt x="195210" y="3574"/>
                    <a:pt x="195210" y="5016"/>
                  </a:cubicBezTo>
                  <a:lnTo>
                    <a:pt x="195210" y="9629"/>
                  </a:lnTo>
                  <a:cubicBezTo>
                    <a:pt x="195210" y="10783"/>
                    <a:pt x="195210" y="11936"/>
                    <a:pt x="194634" y="13090"/>
                  </a:cubicBezTo>
                  <a:cubicBezTo>
                    <a:pt x="194201" y="13234"/>
                    <a:pt x="193841" y="13306"/>
                    <a:pt x="193480" y="13306"/>
                  </a:cubicBezTo>
                  <a:cubicBezTo>
                    <a:pt x="193120" y="13306"/>
                    <a:pt x="192759" y="13234"/>
                    <a:pt x="192327" y="13090"/>
                  </a:cubicBezTo>
                  <a:cubicBezTo>
                    <a:pt x="190267" y="12575"/>
                    <a:pt x="188134" y="12317"/>
                    <a:pt x="185993" y="12317"/>
                  </a:cubicBezTo>
                  <a:cubicBezTo>
                    <a:pt x="182139" y="12317"/>
                    <a:pt x="178260" y="13151"/>
                    <a:pt x="174738" y="14820"/>
                  </a:cubicBezTo>
                  <a:cubicBezTo>
                    <a:pt x="173873" y="15108"/>
                    <a:pt x="173008" y="15396"/>
                    <a:pt x="171854" y="15685"/>
                  </a:cubicBezTo>
                  <a:cubicBezTo>
                    <a:pt x="171323" y="15817"/>
                    <a:pt x="170854" y="15889"/>
                    <a:pt x="170431" y="15889"/>
                  </a:cubicBezTo>
                  <a:cubicBezTo>
                    <a:pt x="169017" y="15889"/>
                    <a:pt x="168129" y="15087"/>
                    <a:pt x="167241" y="13090"/>
                  </a:cubicBezTo>
                  <a:cubicBezTo>
                    <a:pt x="166664" y="11359"/>
                    <a:pt x="166376" y="9341"/>
                    <a:pt x="165511" y="7611"/>
                  </a:cubicBezTo>
                  <a:cubicBezTo>
                    <a:pt x="164646" y="5304"/>
                    <a:pt x="163781" y="3574"/>
                    <a:pt x="162627" y="1556"/>
                  </a:cubicBezTo>
                  <a:cubicBezTo>
                    <a:pt x="162205" y="1134"/>
                    <a:pt x="161628" y="866"/>
                    <a:pt x="161123" y="866"/>
                  </a:cubicBezTo>
                  <a:cubicBezTo>
                    <a:pt x="160939" y="866"/>
                    <a:pt x="160763" y="902"/>
                    <a:pt x="160609" y="979"/>
                  </a:cubicBezTo>
                  <a:cubicBezTo>
                    <a:pt x="159744" y="1267"/>
                    <a:pt x="159456" y="1844"/>
                    <a:pt x="159456" y="2709"/>
                  </a:cubicBezTo>
                  <a:cubicBezTo>
                    <a:pt x="159456" y="4151"/>
                    <a:pt x="160032" y="5593"/>
                    <a:pt x="160609" y="7034"/>
                  </a:cubicBezTo>
                  <a:cubicBezTo>
                    <a:pt x="161186" y="8764"/>
                    <a:pt x="162339" y="10494"/>
                    <a:pt x="161474" y="13090"/>
                  </a:cubicBezTo>
                  <a:cubicBezTo>
                    <a:pt x="160444" y="13043"/>
                    <a:pt x="159407" y="13019"/>
                    <a:pt x="158365" y="13019"/>
                  </a:cubicBezTo>
                  <a:cubicBezTo>
                    <a:pt x="152985" y="13019"/>
                    <a:pt x="147469" y="13659"/>
                    <a:pt x="142155" y="15108"/>
                  </a:cubicBezTo>
                  <a:cubicBezTo>
                    <a:pt x="141001" y="12224"/>
                    <a:pt x="140136" y="9341"/>
                    <a:pt x="138983" y="6458"/>
                  </a:cubicBezTo>
                  <a:cubicBezTo>
                    <a:pt x="137830" y="4439"/>
                    <a:pt x="136965" y="2421"/>
                    <a:pt x="135523" y="691"/>
                  </a:cubicBezTo>
                  <a:cubicBezTo>
                    <a:pt x="135312" y="269"/>
                    <a:pt x="134792" y="1"/>
                    <a:pt x="13430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3280150" y="1884850"/>
              <a:ext cx="2840225" cy="1921500"/>
            </a:xfrm>
            <a:custGeom>
              <a:avLst/>
              <a:gdLst/>
              <a:ahLst/>
              <a:cxnLst/>
              <a:rect l="l" t="t" r="r" b="b"/>
              <a:pathLst>
                <a:path w="113609" h="76860" extrusionOk="0">
                  <a:moveTo>
                    <a:pt x="54401" y="4045"/>
                  </a:moveTo>
                  <a:cubicBezTo>
                    <a:pt x="57497" y="4045"/>
                    <a:pt x="60611" y="4275"/>
                    <a:pt x="63725" y="4737"/>
                  </a:cubicBezTo>
                  <a:cubicBezTo>
                    <a:pt x="73529" y="6178"/>
                    <a:pt x="83044" y="9638"/>
                    <a:pt x="91694" y="14540"/>
                  </a:cubicBezTo>
                  <a:cubicBezTo>
                    <a:pt x="93713" y="15694"/>
                    <a:pt x="95731" y="17135"/>
                    <a:pt x="97461" y="18577"/>
                  </a:cubicBezTo>
                  <a:cubicBezTo>
                    <a:pt x="104382" y="23479"/>
                    <a:pt x="107842" y="31841"/>
                    <a:pt x="106688" y="40203"/>
                  </a:cubicBezTo>
                  <a:cubicBezTo>
                    <a:pt x="105535" y="54332"/>
                    <a:pt x="100345" y="61829"/>
                    <a:pt x="87369" y="67307"/>
                  </a:cubicBezTo>
                  <a:cubicBezTo>
                    <a:pt x="78735" y="70665"/>
                    <a:pt x="69702" y="72427"/>
                    <a:pt x="60602" y="72427"/>
                  </a:cubicBezTo>
                  <a:cubicBezTo>
                    <a:pt x="58761" y="72427"/>
                    <a:pt x="56918" y="72355"/>
                    <a:pt x="55075" y="72209"/>
                  </a:cubicBezTo>
                  <a:cubicBezTo>
                    <a:pt x="47289" y="71633"/>
                    <a:pt x="39792" y="70479"/>
                    <a:pt x="32295" y="68461"/>
                  </a:cubicBezTo>
                  <a:cubicBezTo>
                    <a:pt x="29412" y="67596"/>
                    <a:pt x="26528" y="66731"/>
                    <a:pt x="23933" y="66154"/>
                  </a:cubicBezTo>
                  <a:cubicBezTo>
                    <a:pt x="18455" y="65289"/>
                    <a:pt x="13553" y="62406"/>
                    <a:pt x="9804" y="58369"/>
                  </a:cubicBezTo>
                  <a:cubicBezTo>
                    <a:pt x="7209" y="55774"/>
                    <a:pt x="5479" y="52602"/>
                    <a:pt x="5191" y="49142"/>
                  </a:cubicBezTo>
                  <a:cubicBezTo>
                    <a:pt x="4903" y="43952"/>
                    <a:pt x="5768" y="39050"/>
                    <a:pt x="8074" y="34725"/>
                  </a:cubicBezTo>
                  <a:cubicBezTo>
                    <a:pt x="9804" y="31264"/>
                    <a:pt x="11823" y="28093"/>
                    <a:pt x="14706" y="25209"/>
                  </a:cubicBezTo>
                  <a:cubicBezTo>
                    <a:pt x="19031" y="20884"/>
                    <a:pt x="23645" y="16559"/>
                    <a:pt x="27970" y="12234"/>
                  </a:cubicBezTo>
                  <a:cubicBezTo>
                    <a:pt x="31430" y="9062"/>
                    <a:pt x="35755" y="6755"/>
                    <a:pt x="40657" y="5602"/>
                  </a:cubicBezTo>
                  <a:cubicBezTo>
                    <a:pt x="45155" y="4564"/>
                    <a:pt x="49757" y="4045"/>
                    <a:pt x="54401" y="4045"/>
                  </a:cubicBezTo>
                  <a:close/>
                  <a:moveTo>
                    <a:pt x="56031" y="1"/>
                  </a:moveTo>
                  <a:cubicBezTo>
                    <a:pt x="50307" y="1"/>
                    <a:pt x="44574" y="730"/>
                    <a:pt x="38927" y="2142"/>
                  </a:cubicBezTo>
                  <a:cubicBezTo>
                    <a:pt x="34890" y="3007"/>
                    <a:pt x="31142" y="4737"/>
                    <a:pt x="27970" y="7043"/>
                  </a:cubicBezTo>
                  <a:cubicBezTo>
                    <a:pt x="20761" y="12810"/>
                    <a:pt x="14418" y="19442"/>
                    <a:pt x="8363" y="26651"/>
                  </a:cubicBezTo>
                  <a:cubicBezTo>
                    <a:pt x="4326" y="31264"/>
                    <a:pt x="2019" y="36743"/>
                    <a:pt x="1154" y="42798"/>
                  </a:cubicBezTo>
                  <a:cubicBezTo>
                    <a:pt x="1" y="48277"/>
                    <a:pt x="1154" y="54044"/>
                    <a:pt x="4326" y="58657"/>
                  </a:cubicBezTo>
                  <a:cubicBezTo>
                    <a:pt x="7786" y="63271"/>
                    <a:pt x="10669" y="67884"/>
                    <a:pt x="16725" y="69903"/>
                  </a:cubicBezTo>
                  <a:cubicBezTo>
                    <a:pt x="18961" y="70648"/>
                    <a:pt x="20984" y="72036"/>
                    <a:pt x="23346" y="72036"/>
                  </a:cubicBezTo>
                  <a:cubicBezTo>
                    <a:pt x="23724" y="72036"/>
                    <a:pt x="24112" y="72001"/>
                    <a:pt x="24510" y="71921"/>
                  </a:cubicBezTo>
                  <a:cubicBezTo>
                    <a:pt x="26240" y="71921"/>
                    <a:pt x="27970" y="72209"/>
                    <a:pt x="29700" y="72786"/>
                  </a:cubicBezTo>
                  <a:cubicBezTo>
                    <a:pt x="36620" y="74228"/>
                    <a:pt x="43541" y="75381"/>
                    <a:pt x="50461" y="76246"/>
                  </a:cubicBezTo>
                  <a:cubicBezTo>
                    <a:pt x="53605" y="76660"/>
                    <a:pt x="56749" y="76860"/>
                    <a:pt x="59886" y="76860"/>
                  </a:cubicBezTo>
                  <a:cubicBezTo>
                    <a:pt x="67682" y="76860"/>
                    <a:pt x="75436" y="75624"/>
                    <a:pt x="83044" y="73363"/>
                  </a:cubicBezTo>
                  <a:cubicBezTo>
                    <a:pt x="89388" y="71633"/>
                    <a:pt x="95155" y="68461"/>
                    <a:pt x="100345" y="64424"/>
                  </a:cubicBezTo>
                  <a:cubicBezTo>
                    <a:pt x="104382" y="61252"/>
                    <a:pt x="107553" y="56639"/>
                    <a:pt x="108707" y="51449"/>
                  </a:cubicBezTo>
                  <a:cubicBezTo>
                    <a:pt x="109283" y="49142"/>
                    <a:pt x="109860" y="47123"/>
                    <a:pt x="110437" y="44817"/>
                  </a:cubicBezTo>
                  <a:cubicBezTo>
                    <a:pt x="113609" y="32129"/>
                    <a:pt x="107842" y="18866"/>
                    <a:pt x="96596" y="12522"/>
                  </a:cubicBezTo>
                  <a:cubicBezTo>
                    <a:pt x="88234" y="7332"/>
                    <a:pt x="79584" y="3872"/>
                    <a:pt x="70357" y="1565"/>
                  </a:cubicBezTo>
                  <a:cubicBezTo>
                    <a:pt x="65623" y="513"/>
                    <a:pt x="60830" y="1"/>
                    <a:pt x="5603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1427525" y="2098925"/>
              <a:ext cx="1715700" cy="1156600"/>
            </a:xfrm>
            <a:custGeom>
              <a:avLst/>
              <a:gdLst/>
              <a:ahLst/>
              <a:cxnLst/>
              <a:rect l="l" t="t" r="r" b="b"/>
              <a:pathLst>
                <a:path w="68628" h="46264" extrusionOk="0">
                  <a:moveTo>
                    <a:pt x="32071" y="4676"/>
                  </a:moveTo>
                  <a:cubicBezTo>
                    <a:pt x="36286" y="4676"/>
                    <a:pt x="40517" y="5117"/>
                    <a:pt x="44694" y="5977"/>
                  </a:cubicBezTo>
                  <a:cubicBezTo>
                    <a:pt x="48731" y="6842"/>
                    <a:pt x="52480" y="8572"/>
                    <a:pt x="55652" y="11168"/>
                  </a:cubicBezTo>
                  <a:cubicBezTo>
                    <a:pt x="57670" y="12609"/>
                    <a:pt x="59400" y="14628"/>
                    <a:pt x="60553" y="16934"/>
                  </a:cubicBezTo>
                  <a:cubicBezTo>
                    <a:pt x="64302" y="23278"/>
                    <a:pt x="63149" y="27892"/>
                    <a:pt x="58823" y="31640"/>
                  </a:cubicBezTo>
                  <a:cubicBezTo>
                    <a:pt x="52051" y="37945"/>
                    <a:pt x="44333" y="42170"/>
                    <a:pt x="35363" y="42170"/>
                  </a:cubicBezTo>
                  <a:cubicBezTo>
                    <a:pt x="33258" y="42170"/>
                    <a:pt x="31083" y="41937"/>
                    <a:pt x="28835" y="41444"/>
                  </a:cubicBezTo>
                  <a:cubicBezTo>
                    <a:pt x="22780" y="40002"/>
                    <a:pt x="17302" y="38272"/>
                    <a:pt x="11823" y="35677"/>
                  </a:cubicBezTo>
                  <a:cubicBezTo>
                    <a:pt x="8940" y="34812"/>
                    <a:pt x="6921" y="32217"/>
                    <a:pt x="6633" y="29045"/>
                  </a:cubicBezTo>
                  <a:lnTo>
                    <a:pt x="5191" y="20395"/>
                  </a:lnTo>
                  <a:cubicBezTo>
                    <a:pt x="4614" y="15493"/>
                    <a:pt x="7210" y="10879"/>
                    <a:pt x="11535" y="8572"/>
                  </a:cubicBezTo>
                  <a:cubicBezTo>
                    <a:pt x="12688" y="7996"/>
                    <a:pt x="13842" y="7419"/>
                    <a:pt x="15283" y="7131"/>
                  </a:cubicBezTo>
                  <a:cubicBezTo>
                    <a:pt x="20744" y="5476"/>
                    <a:pt x="26394" y="4676"/>
                    <a:pt x="32071" y="4676"/>
                  </a:cubicBezTo>
                  <a:close/>
                  <a:moveTo>
                    <a:pt x="32115" y="1"/>
                  </a:moveTo>
                  <a:cubicBezTo>
                    <a:pt x="25881" y="1"/>
                    <a:pt x="19629" y="1015"/>
                    <a:pt x="13553" y="3094"/>
                  </a:cubicBezTo>
                  <a:cubicBezTo>
                    <a:pt x="4326" y="5977"/>
                    <a:pt x="1" y="12609"/>
                    <a:pt x="866" y="22413"/>
                  </a:cubicBezTo>
                  <a:cubicBezTo>
                    <a:pt x="1154" y="23855"/>
                    <a:pt x="1443" y="25296"/>
                    <a:pt x="1731" y="27027"/>
                  </a:cubicBezTo>
                  <a:cubicBezTo>
                    <a:pt x="2019" y="28468"/>
                    <a:pt x="2019" y="30487"/>
                    <a:pt x="1731" y="32217"/>
                  </a:cubicBezTo>
                  <a:cubicBezTo>
                    <a:pt x="866" y="33658"/>
                    <a:pt x="1731" y="35677"/>
                    <a:pt x="3461" y="36542"/>
                  </a:cubicBezTo>
                  <a:cubicBezTo>
                    <a:pt x="4903" y="37695"/>
                    <a:pt x="6345" y="38560"/>
                    <a:pt x="7786" y="39137"/>
                  </a:cubicBezTo>
                  <a:cubicBezTo>
                    <a:pt x="13553" y="40867"/>
                    <a:pt x="18455" y="43751"/>
                    <a:pt x="23357" y="44616"/>
                  </a:cubicBezTo>
                  <a:cubicBezTo>
                    <a:pt x="27064" y="45720"/>
                    <a:pt x="30858" y="46263"/>
                    <a:pt x="34619" y="46263"/>
                  </a:cubicBezTo>
                  <a:cubicBezTo>
                    <a:pt x="44609" y="46263"/>
                    <a:pt x="54375" y="42432"/>
                    <a:pt x="61707" y="35100"/>
                  </a:cubicBezTo>
                  <a:cubicBezTo>
                    <a:pt x="67762" y="29910"/>
                    <a:pt x="68627" y="21260"/>
                    <a:pt x="64302" y="14628"/>
                  </a:cubicBezTo>
                  <a:cubicBezTo>
                    <a:pt x="60265" y="8284"/>
                    <a:pt x="54210" y="3959"/>
                    <a:pt x="47001" y="1941"/>
                  </a:cubicBezTo>
                  <a:cubicBezTo>
                    <a:pt x="42120" y="656"/>
                    <a:pt x="37123" y="1"/>
                    <a:pt x="3211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3734300" y="2313225"/>
              <a:ext cx="2032850" cy="1132325"/>
            </a:xfrm>
            <a:custGeom>
              <a:avLst/>
              <a:gdLst/>
              <a:ahLst/>
              <a:cxnLst/>
              <a:rect l="l" t="t" r="r" b="b"/>
              <a:pathLst>
                <a:path w="81314" h="45293" extrusionOk="0">
                  <a:moveTo>
                    <a:pt x="47522" y="4123"/>
                  </a:moveTo>
                  <a:cubicBezTo>
                    <a:pt x="51216" y="4123"/>
                    <a:pt x="54922" y="4618"/>
                    <a:pt x="58534" y="5767"/>
                  </a:cubicBezTo>
                  <a:cubicBezTo>
                    <a:pt x="62860" y="6632"/>
                    <a:pt x="66608" y="8074"/>
                    <a:pt x="70357" y="10669"/>
                  </a:cubicBezTo>
                  <a:cubicBezTo>
                    <a:pt x="71798" y="11823"/>
                    <a:pt x="73240" y="13264"/>
                    <a:pt x="74393" y="14706"/>
                  </a:cubicBezTo>
                  <a:cubicBezTo>
                    <a:pt x="76989" y="17878"/>
                    <a:pt x="76989" y="22203"/>
                    <a:pt x="74682" y="25375"/>
                  </a:cubicBezTo>
                  <a:cubicBezTo>
                    <a:pt x="71510" y="30565"/>
                    <a:pt x="66320" y="34890"/>
                    <a:pt x="60265" y="36909"/>
                  </a:cubicBezTo>
                  <a:cubicBezTo>
                    <a:pt x="52985" y="39638"/>
                    <a:pt x="45168" y="40932"/>
                    <a:pt x="37237" y="40932"/>
                  </a:cubicBezTo>
                  <a:cubicBezTo>
                    <a:pt x="35114" y="40932"/>
                    <a:pt x="32984" y="40840"/>
                    <a:pt x="30853" y="40657"/>
                  </a:cubicBezTo>
                  <a:cubicBezTo>
                    <a:pt x="28258" y="40657"/>
                    <a:pt x="25951" y="39504"/>
                    <a:pt x="24221" y="37774"/>
                  </a:cubicBezTo>
                  <a:cubicBezTo>
                    <a:pt x="23068" y="36332"/>
                    <a:pt x="20473" y="35755"/>
                    <a:pt x="18454" y="34602"/>
                  </a:cubicBezTo>
                  <a:cubicBezTo>
                    <a:pt x="15859" y="33160"/>
                    <a:pt x="13264" y="31718"/>
                    <a:pt x="10669" y="29988"/>
                  </a:cubicBezTo>
                  <a:cubicBezTo>
                    <a:pt x="4902" y="27105"/>
                    <a:pt x="4902" y="18743"/>
                    <a:pt x="10669" y="15859"/>
                  </a:cubicBezTo>
                  <a:cubicBezTo>
                    <a:pt x="14129" y="13553"/>
                    <a:pt x="17589" y="11823"/>
                    <a:pt x="21338" y="10093"/>
                  </a:cubicBezTo>
                  <a:cubicBezTo>
                    <a:pt x="27105" y="7786"/>
                    <a:pt x="33160" y="6056"/>
                    <a:pt x="39215" y="4902"/>
                  </a:cubicBezTo>
                  <a:cubicBezTo>
                    <a:pt x="41946" y="4406"/>
                    <a:pt x="44731" y="4123"/>
                    <a:pt x="47522" y="4123"/>
                  </a:cubicBezTo>
                  <a:close/>
                  <a:moveTo>
                    <a:pt x="49596" y="0"/>
                  </a:moveTo>
                  <a:cubicBezTo>
                    <a:pt x="34890" y="0"/>
                    <a:pt x="20473" y="4326"/>
                    <a:pt x="8074" y="12399"/>
                  </a:cubicBezTo>
                  <a:cubicBezTo>
                    <a:pt x="0" y="17301"/>
                    <a:pt x="289" y="28835"/>
                    <a:pt x="8362" y="33448"/>
                  </a:cubicBezTo>
                  <a:cubicBezTo>
                    <a:pt x="10957" y="34314"/>
                    <a:pt x="13264" y="36044"/>
                    <a:pt x="15283" y="38062"/>
                  </a:cubicBezTo>
                  <a:cubicBezTo>
                    <a:pt x="17301" y="41522"/>
                    <a:pt x="21050" y="43541"/>
                    <a:pt x="25086" y="44117"/>
                  </a:cubicBezTo>
                  <a:cubicBezTo>
                    <a:pt x="29194" y="44904"/>
                    <a:pt x="33354" y="45293"/>
                    <a:pt x="37503" y="45293"/>
                  </a:cubicBezTo>
                  <a:cubicBezTo>
                    <a:pt x="47044" y="45293"/>
                    <a:pt x="56525" y="43235"/>
                    <a:pt x="65166" y="39215"/>
                  </a:cubicBezTo>
                  <a:cubicBezTo>
                    <a:pt x="70933" y="36620"/>
                    <a:pt x="75835" y="32295"/>
                    <a:pt x="79007" y="26817"/>
                  </a:cubicBezTo>
                  <a:cubicBezTo>
                    <a:pt x="81314" y="23068"/>
                    <a:pt x="81314" y="18455"/>
                    <a:pt x="79295" y="14706"/>
                  </a:cubicBezTo>
                  <a:cubicBezTo>
                    <a:pt x="77854" y="11534"/>
                    <a:pt x="75547" y="8651"/>
                    <a:pt x="72663" y="6921"/>
                  </a:cubicBezTo>
                  <a:cubicBezTo>
                    <a:pt x="68627" y="4326"/>
                    <a:pt x="64013" y="2307"/>
                    <a:pt x="59399" y="1442"/>
                  </a:cubicBezTo>
                  <a:cubicBezTo>
                    <a:pt x="56228" y="577"/>
                    <a:pt x="53056" y="0"/>
                    <a:pt x="495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1816800" y="2388200"/>
              <a:ext cx="908325" cy="594200"/>
            </a:xfrm>
            <a:custGeom>
              <a:avLst/>
              <a:gdLst/>
              <a:ahLst/>
              <a:cxnLst/>
              <a:rect l="l" t="t" r="r" b="b"/>
              <a:pathLst>
                <a:path w="36333" h="23768" extrusionOk="0">
                  <a:moveTo>
                    <a:pt x="17301" y="4498"/>
                  </a:moveTo>
                  <a:cubicBezTo>
                    <a:pt x="18887" y="4498"/>
                    <a:pt x="20473" y="4787"/>
                    <a:pt x="21915" y="5363"/>
                  </a:cubicBezTo>
                  <a:cubicBezTo>
                    <a:pt x="25375" y="5940"/>
                    <a:pt x="28258" y="7670"/>
                    <a:pt x="30277" y="10265"/>
                  </a:cubicBezTo>
                  <a:cubicBezTo>
                    <a:pt x="31430" y="11707"/>
                    <a:pt x="31142" y="14014"/>
                    <a:pt x="29700" y="15167"/>
                  </a:cubicBezTo>
                  <a:cubicBezTo>
                    <a:pt x="26125" y="18072"/>
                    <a:pt x="21857" y="19592"/>
                    <a:pt x="17433" y="19592"/>
                  </a:cubicBezTo>
                  <a:cubicBezTo>
                    <a:pt x="16148" y="19592"/>
                    <a:pt x="14851" y="19464"/>
                    <a:pt x="13553" y="19204"/>
                  </a:cubicBezTo>
                  <a:cubicBezTo>
                    <a:pt x="8651" y="18051"/>
                    <a:pt x="8363" y="17762"/>
                    <a:pt x="8074" y="13725"/>
                  </a:cubicBezTo>
                  <a:cubicBezTo>
                    <a:pt x="7209" y="9977"/>
                    <a:pt x="9228" y="6517"/>
                    <a:pt x="12688" y="5363"/>
                  </a:cubicBezTo>
                  <a:cubicBezTo>
                    <a:pt x="14129" y="4787"/>
                    <a:pt x="15715" y="4498"/>
                    <a:pt x="17301" y="4498"/>
                  </a:cubicBezTo>
                  <a:close/>
                  <a:moveTo>
                    <a:pt x="18006" y="0"/>
                  </a:moveTo>
                  <a:cubicBezTo>
                    <a:pt x="16610" y="0"/>
                    <a:pt x="15212" y="150"/>
                    <a:pt x="13841" y="462"/>
                  </a:cubicBezTo>
                  <a:cubicBezTo>
                    <a:pt x="8939" y="1038"/>
                    <a:pt x="4902" y="4498"/>
                    <a:pt x="3461" y="9112"/>
                  </a:cubicBezTo>
                  <a:cubicBezTo>
                    <a:pt x="3172" y="11130"/>
                    <a:pt x="2307" y="12860"/>
                    <a:pt x="1154" y="14591"/>
                  </a:cubicBezTo>
                  <a:cubicBezTo>
                    <a:pt x="1" y="16032"/>
                    <a:pt x="866" y="17474"/>
                    <a:pt x="2019" y="18627"/>
                  </a:cubicBezTo>
                  <a:cubicBezTo>
                    <a:pt x="4614" y="20646"/>
                    <a:pt x="7786" y="22087"/>
                    <a:pt x="10958" y="22953"/>
                  </a:cubicBezTo>
                  <a:cubicBezTo>
                    <a:pt x="13054" y="23496"/>
                    <a:pt x="15192" y="23768"/>
                    <a:pt x="17309" y="23768"/>
                  </a:cubicBezTo>
                  <a:cubicBezTo>
                    <a:pt x="23058" y="23768"/>
                    <a:pt x="28658" y="21766"/>
                    <a:pt x="32872" y="17762"/>
                  </a:cubicBezTo>
                  <a:cubicBezTo>
                    <a:pt x="35467" y="16032"/>
                    <a:pt x="36332" y="12572"/>
                    <a:pt x="34890" y="9689"/>
                  </a:cubicBezTo>
                  <a:cubicBezTo>
                    <a:pt x="34025" y="8247"/>
                    <a:pt x="33160" y="6805"/>
                    <a:pt x="31719" y="5363"/>
                  </a:cubicBezTo>
                  <a:cubicBezTo>
                    <a:pt x="28102" y="1973"/>
                    <a:pt x="23068" y="0"/>
                    <a:pt x="1800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4484000" y="2731325"/>
              <a:ext cx="756925" cy="386500"/>
            </a:xfrm>
            <a:custGeom>
              <a:avLst/>
              <a:gdLst/>
              <a:ahLst/>
              <a:cxnLst/>
              <a:rect l="l" t="t" r="r" b="b"/>
              <a:pathLst>
                <a:path w="30277" h="15460" extrusionOk="0">
                  <a:moveTo>
                    <a:pt x="20761" y="4902"/>
                  </a:moveTo>
                  <a:cubicBezTo>
                    <a:pt x="21049" y="4902"/>
                    <a:pt x="21626" y="5479"/>
                    <a:pt x="21915" y="5767"/>
                  </a:cubicBezTo>
                  <a:cubicBezTo>
                    <a:pt x="22203" y="6344"/>
                    <a:pt x="22203" y="7209"/>
                    <a:pt x="21626" y="7786"/>
                  </a:cubicBezTo>
                  <a:cubicBezTo>
                    <a:pt x="17993" y="10121"/>
                    <a:pt x="13893" y="11289"/>
                    <a:pt x="9746" y="11289"/>
                  </a:cubicBezTo>
                  <a:cubicBezTo>
                    <a:pt x="9285" y="11289"/>
                    <a:pt x="8824" y="11275"/>
                    <a:pt x="8362" y="11246"/>
                  </a:cubicBezTo>
                  <a:cubicBezTo>
                    <a:pt x="7786" y="10669"/>
                    <a:pt x="6921" y="10958"/>
                    <a:pt x="7209" y="10381"/>
                  </a:cubicBezTo>
                  <a:cubicBezTo>
                    <a:pt x="7209" y="9804"/>
                    <a:pt x="7497" y="8939"/>
                    <a:pt x="8074" y="8651"/>
                  </a:cubicBezTo>
                  <a:cubicBezTo>
                    <a:pt x="11822" y="6632"/>
                    <a:pt x="16148" y="5479"/>
                    <a:pt x="20761" y="4902"/>
                  </a:cubicBezTo>
                  <a:close/>
                  <a:moveTo>
                    <a:pt x="23933" y="0"/>
                  </a:moveTo>
                  <a:cubicBezTo>
                    <a:pt x="17301" y="577"/>
                    <a:pt x="10957" y="2019"/>
                    <a:pt x="5190" y="4902"/>
                  </a:cubicBezTo>
                  <a:cubicBezTo>
                    <a:pt x="3460" y="5479"/>
                    <a:pt x="2307" y="6921"/>
                    <a:pt x="1442" y="8362"/>
                  </a:cubicBezTo>
                  <a:cubicBezTo>
                    <a:pt x="0" y="10093"/>
                    <a:pt x="577" y="12399"/>
                    <a:pt x="2307" y="13553"/>
                  </a:cubicBezTo>
                  <a:cubicBezTo>
                    <a:pt x="3460" y="14418"/>
                    <a:pt x="4325" y="14706"/>
                    <a:pt x="5479" y="15283"/>
                  </a:cubicBezTo>
                  <a:cubicBezTo>
                    <a:pt x="6619" y="15401"/>
                    <a:pt x="7759" y="15460"/>
                    <a:pt x="8895" y="15460"/>
                  </a:cubicBezTo>
                  <a:cubicBezTo>
                    <a:pt x="16084" y="15460"/>
                    <a:pt x="23068" y="13094"/>
                    <a:pt x="28546" y="8362"/>
                  </a:cubicBezTo>
                  <a:cubicBezTo>
                    <a:pt x="29988" y="7209"/>
                    <a:pt x="30277" y="4902"/>
                    <a:pt x="29123" y="3461"/>
                  </a:cubicBezTo>
                  <a:cubicBezTo>
                    <a:pt x="28258" y="1154"/>
                    <a:pt x="26240" y="0"/>
                    <a:pt x="239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7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1" name="Google Shape;791;p28"/>
          <p:cNvGrpSpPr/>
          <p:nvPr/>
        </p:nvGrpSpPr>
        <p:grpSpPr>
          <a:xfrm rot="-556460">
            <a:off x="1483830" y="3614147"/>
            <a:ext cx="840660" cy="1334324"/>
            <a:chOff x="2190225" y="236575"/>
            <a:chExt cx="3165475" cy="5024350"/>
          </a:xfrm>
        </p:grpSpPr>
        <p:sp>
          <p:nvSpPr>
            <p:cNvPr id="792" name="Google Shape;792;p28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28"/>
          <p:cNvGrpSpPr/>
          <p:nvPr/>
        </p:nvGrpSpPr>
        <p:grpSpPr>
          <a:xfrm rot="451032">
            <a:off x="442745" y="3400622"/>
            <a:ext cx="840919" cy="1298848"/>
            <a:chOff x="2144500" y="237375"/>
            <a:chExt cx="3245200" cy="5012400"/>
          </a:xfrm>
        </p:grpSpPr>
        <p:sp>
          <p:nvSpPr>
            <p:cNvPr id="798" name="Google Shape;798;p28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3" name="Google Shape;803;p28"/>
          <p:cNvGrpSpPr/>
          <p:nvPr/>
        </p:nvGrpSpPr>
        <p:grpSpPr>
          <a:xfrm>
            <a:off x="307717" y="274703"/>
            <a:ext cx="8874950" cy="4863456"/>
            <a:chOff x="307717" y="274703"/>
            <a:chExt cx="8874950" cy="4863456"/>
          </a:xfrm>
        </p:grpSpPr>
        <p:sp>
          <p:nvSpPr>
            <p:cNvPr id="804" name="Google Shape;804;p28"/>
            <p:cNvSpPr/>
            <p:nvPr/>
          </p:nvSpPr>
          <p:spPr>
            <a:xfrm>
              <a:off x="502440" y="904419"/>
              <a:ext cx="421554" cy="449468"/>
            </a:xfrm>
            <a:custGeom>
              <a:avLst/>
              <a:gdLst/>
              <a:ahLst/>
              <a:cxnLst/>
              <a:rect l="l" t="t" r="r" b="b"/>
              <a:pathLst>
                <a:path w="22895" h="24411" extrusionOk="0">
                  <a:moveTo>
                    <a:pt x="9481" y="1"/>
                  </a:moveTo>
                  <a:cubicBezTo>
                    <a:pt x="5299" y="1"/>
                    <a:pt x="1572" y="3090"/>
                    <a:pt x="935" y="7338"/>
                  </a:cubicBezTo>
                  <a:cubicBezTo>
                    <a:pt x="702" y="8272"/>
                    <a:pt x="702" y="9206"/>
                    <a:pt x="702" y="10141"/>
                  </a:cubicBezTo>
                  <a:cubicBezTo>
                    <a:pt x="1" y="13645"/>
                    <a:pt x="2337" y="16448"/>
                    <a:pt x="3505" y="19485"/>
                  </a:cubicBezTo>
                  <a:cubicBezTo>
                    <a:pt x="3739" y="20186"/>
                    <a:pt x="4206" y="20653"/>
                    <a:pt x="4907" y="20887"/>
                  </a:cubicBezTo>
                  <a:cubicBezTo>
                    <a:pt x="6776" y="21821"/>
                    <a:pt x="8411" y="22990"/>
                    <a:pt x="10513" y="23924"/>
                  </a:cubicBezTo>
                  <a:cubicBezTo>
                    <a:pt x="11258" y="24255"/>
                    <a:pt x="12062" y="24410"/>
                    <a:pt x="12872" y="24410"/>
                  </a:cubicBezTo>
                  <a:cubicBezTo>
                    <a:pt x="14349" y="24410"/>
                    <a:pt x="15848" y="23895"/>
                    <a:pt x="17054" y="22990"/>
                  </a:cubicBezTo>
                  <a:cubicBezTo>
                    <a:pt x="21026" y="20186"/>
                    <a:pt x="22895" y="15280"/>
                    <a:pt x="22194" y="10608"/>
                  </a:cubicBezTo>
                  <a:cubicBezTo>
                    <a:pt x="20792" y="5001"/>
                    <a:pt x="16354" y="1030"/>
                    <a:pt x="10747" y="96"/>
                  </a:cubicBezTo>
                  <a:cubicBezTo>
                    <a:pt x="10322" y="32"/>
                    <a:pt x="9899" y="1"/>
                    <a:pt x="94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2645101" y="3868500"/>
              <a:ext cx="352728" cy="424740"/>
            </a:xfrm>
            <a:custGeom>
              <a:avLst/>
              <a:gdLst/>
              <a:ahLst/>
              <a:cxnLst/>
              <a:rect l="l" t="t" r="r" b="b"/>
              <a:pathLst>
                <a:path w="19157" h="23068" extrusionOk="0">
                  <a:moveTo>
                    <a:pt x="10384" y="1"/>
                  </a:moveTo>
                  <a:cubicBezTo>
                    <a:pt x="9638" y="1"/>
                    <a:pt x="8891" y="122"/>
                    <a:pt x="8177" y="377"/>
                  </a:cubicBezTo>
                  <a:cubicBezTo>
                    <a:pt x="7242" y="610"/>
                    <a:pt x="6541" y="610"/>
                    <a:pt x="5841" y="844"/>
                  </a:cubicBezTo>
                  <a:cubicBezTo>
                    <a:pt x="2336" y="2246"/>
                    <a:pt x="0" y="5516"/>
                    <a:pt x="0" y="9254"/>
                  </a:cubicBezTo>
                  <a:lnTo>
                    <a:pt x="0" y="11590"/>
                  </a:lnTo>
                  <a:cubicBezTo>
                    <a:pt x="935" y="15328"/>
                    <a:pt x="3271" y="18832"/>
                    <a:pt x="6541" y="21168"/>
                  </a:cubicBezTo>
                  <a:cubicBezTo>
                    <a:pt x="7749" y="22468"/>
                    <a:pt x="9288" y="23067"/>
                    <a:pt x="10793" y="23067"/>
                  </a:cubicBezTo>
                  <a:cubicBezTo>
                    <a:pt x="13074" y="23067"/>
                    <a:pt x="15275" y="21692"/>
                    <a:pt x="16119" y="19299"/>
                  </a:cubicBezTo>
                  <a:cubicBezTo>
                    <a:pt x="16820" y="17431"/>
                    <a:pt x="17521" y="15328"/>
                    <a:pt x="18222" y="13459"/>
                  </a:cubicBezTo>
                  <a:cubicBezTo>
                    <a:pt x="19156" y="10189"/>
                    <a:pt x="18689" y="6918"/>
                    <a:pt x="16820" y="4115"/>
                  </a:cubicBezTo>
                  <a:cubicBezTo>
                    <a:pt x="15725" y="1558"/>
                    <a:pt x="13058" y="1"/>
                    <a:pt x="103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6420597" y="685556"/>
              <a:ext cx="348420" cy="398888"/>
            </a:xfrm>
            <a:custGeom>
              <a:avLst/>
              <a:gdLst/>
              <a:ahLst/>
              <a:cxnLst/>
              <a:rect l="l" t="t" r="r" b="b"/>
              <a:pathLst>
                <a:path w="18923" h="21664" extrusionOk="0">
                  <a:moveTo>
                    <a:pt x="8864" y="0"/>
                  </a:moveTo>
                  <a:cubicBezTo>
                    <a:pt x="7113" y="0"/>
                    <a:pt x="5369" y="591"/>
                    <a:pt x="3971" y="1735"/>
                  </a:cubicBezTo>
                  <a:cubicBezTo>
                    <a:pt x="1168" y="3837"/>
                    <a:pt x="0" y="7342"/>
                    <a:pt x="701" y="10846"/>
                  </a:cubicBezTo>
                  <a:cubicBezTo>
                    <a:pt x="2570" y="15518"/>
                    <a:pt x="6308" y="19256"/>
                    <a:pt x="10980" y="21125"/>
                  </a:cubicBezTo>
                  <a:cubicBezTo>
                    <a:pt x="11213" y="21358"/>
                    <a:pt x="11681" y="21592"/>
                    <a:pt x="12381" y="21592"/>
                  </a:cubicBezTo>
                  <a:cubicBezTo>
                    <a:pt x="12669" y="21640"/>
                    <a:pt x="12959" y="21663"/>
                    <a:pt x="13249" y="21663"/>
                  </a:cubicBezTo>
                  <a:cubicBezTo>
                    <a:pt x="15781" y="21663"/>
                    <a:pt x="18270" y="19879"/>
                    <a:pt x="18689" y="17153"/>
                  </a:cubicBezTo>
                  <a:cubicBezTo>
                    <a:pt x="18923" y="16452"/>
                    <a:pt x="18923" y="15518"/>
                    <a:pt x="18923" y="14817"/>
                  </a:cubicBezTo>
                  <a:cubicBezTo>
                    <a:pt x="18923" y="12014"/>
                    <a:pt x="18455" y="9444"/>
                    <a:pt x="17521" y="6641"/>
                  </a:cubicBezTo>
                  <a:cubicBezTo>
                    <a:pt x="16820" y="4305"/>
                    <a:pt x="15185" y="2436"/>
                    <a:pt x="13082" y="1268"/>
                  </a:cubicBezTo>
                  <a:cubicBezTo>
                    <a:pt x="11804" y="415"/>
                    <a:pt x="10331" y="0"/>
                    <a:pt x="88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970359" y="2747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307717" y="297569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8"/>
            <p:cNvSpPr/>
            <p:nvPr/>
          </p:nvSpPr>
          <p:spPr>
            <a:xfrm rot="2238594">
              <a:off x="8163588" y="3897499"/>
              <a:ext cx="754651" cy="1127293"/>
            </a:xfrm>
            <a:custGeom>
              <a:avLst/>
              <a:gdLst/>
              <a:ahLst/>
              <a:cxnLst/>
              <a:rect l="l" t="t" r="r" b="b"/>
              <a:pathLst>
                <a:path w="137983" h="206118" extrusionOk="0">
                  <a:moveTo>
                    <a:pt x="30305" y="0"/>
                  </a:moveTo>
                  <a:cubicBezTo>
                    <a:pt x="29889" y="0"/>
                    <a:pt x="29473" y="4"/>
                    <a:pt x="29056" y="12"/>
                  </a:cubicBezTo>
                  <a:cubicBezTo>
                    <a:pt x="26766" y="12"/>
                    <a:pt x="24476" y="441"/>
                    <a:pt x="22329" y="1014"/>
                  </a:cubicBezTo>
                  <a:cubicBezTo>
                    <a:pt x="15888" y="3018"/>
                    <a:pt x="10592" y="7312"/>
                    <a:pt x="7300" y="13037"/>
                  </a:cubicBezTo>
                  <a:cubicBezTo>
                    <a:pt x="4437" y="17904"/>
                    <a:pt x="2720" y="23486"/>
                    <a:pt x="2433" y="29212"/>
                  </a:cubicBezTo>
                  <a:cubicBezTo>
                    <a:pt x="1861" y="35653"/>
                    <a:pt x="2433" y="42237"/>
                    <a:pt x="3865" y="48678"/>
                  </a:cubicBezTo>
                  <a:cubicBezTo>
                    <a:pt x="5439" y="56694"/>
                    <a:pt x="7157" y="64709"/>
                    <a:pt x="8588" y="72725"/>
                  </a:cubicBezTo>
                  <a:cubicBezTo>
                    <a:pt x="10163" y="80740"/>
                    <a:pt x="10592" y="89042"/>
                    <a:pt x="9876" y="97344"/>
                  </a:cubicBezTo>
                  <a:cubicBezTo>
                    <a:pt x="9304" y="104358"/>
                    <a:pt x="8302" y="111371"/>
                    <a:pt x="6870" y="118242"/>
                  </a:cubicBezTo>
                  <a:cubicBezTo>
                    <a:pt x="5010" y="127402"/>
                    <a:pt x="3292" y="136563"/>
                    <a:pt x="1431" y="145724"/>
                  </a:cubicBezTo>
                  <a:cubicBezTo>
                    <a:pt x="429" y="151020"/>
                    <a:pt x="0" y="156316"/>
                    <a:pt x="0" y="161755"/>
                  </a:cubicBezTo>
                  <a:cubicBezTo>
                    <a:pt x="0" y="169484"/>
                    <a:pt x="2720" y="176927"/>
                    <a:pt x="7586" y="182796"/>
                  </a:cubicBezTo>
                  <a:cubicBezTo>
                    <a:pt x="13168" y="189952"/>
                    <a:pt x="20468" y="195392"/>
                    <a:pt x="28770" y="198970"/>
                  </a:cubicBezTo>
                  <a:cubicBezTo>
                    <a:pt x="40051" y="203650"/>
                    <a:pt x="52137" y="206117"/>
                    <a:pt x="64268" y="206117"/>
                  </a:cubicBezTo>
                  <a:cubicBezTo>
                    <a:pt x="66606" y="206117"/>
                    <a:pt x="68946" y="206025"/>
                    <a:pt x="71281" y="205840"/>
                  </a:cubicBezTo>
                  <a:cubicBezTo>
                    <a:pt x="82303" y="204839"/>
                    <a:pt x="93038" y="201546"/>
                    <a:pt x="102628" y="196250"/>
                  </a:cubicBezTo>
                  <a:cubicBezTo>
                    <a:pt x="110500" y="192100"/>
                    <a:pt x="117371" y="186088"/>
                    <a:pt x="122381" y="178788"/>
                  </a:cubicBezTo>
                  <a:cubicBezTo>
                    <a:pt x="132114" y="164761"/>
                    <a:pt x="137553" y="148300"/>
                    <a:pt x="137839" y="131267"/>
                  </a:cubicBezTo>
                  <a:lnTo>
                    <a:pt x="137839" y="119387"/>
                  </a:lnTo>
                  <a:cubicBezTo>
                    <a:pt x="137982" y="113661"/>
                    <a:pt x="137696" y="107793"/>
                    <a:pt x="137124" y="102211"/>
                  </a:cubicBezTo>
                  <a:cubicBezTo>
                    <a:pt x="135692" y="90330"/>
                    <a:pt x="132400" y="78880"/>
                    <a:pt x="127390" y="68144"/>
                  </a:cubicBezTo>
                  <a:cubicBezTo>
                    <a:pt x="120806" y="54547"/>
                    <a:pt x="112075" y="42237"/>
                    <a:pt x="101483" y="31645"/>
                  </a:cubicBezTo>
                  <a:cubicBezTo>
                    <a:pt x="96044" y="25919"/>
                    <a:pt x="89746" y="21053"/>
                    <a:pt x="83018" y="17045"/>
                  </a:cubicBezTo>
                  <a:cubicBezTo>
                    <a:pt x="72999" y="11177"/>
                    <a:pt x="62264" y="6596"/>
                    <a:pt x="51099" y="3161"/>
                  </a:cubicBezTo>
                  <a:cubicBezTo>
                    <a:pt x="44343" y="1134"/>
                    <a:pt x="37331" y="0"/>
                    <a:pt x="30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0" name="Google Shape;810;p28"/>
          <p:cNvSpPr txBox="1">
            <a:spLocks noGrp="1"/>
          </p:cNvSpPr>
          <p:nvPr>
            <p:ph type="title"/>
          </p:nvPr>
        </p:nvSpPr>
        <p:spPr>
          <a:xfrm>
            <a:off x="2052900" y="1449738"/>
            <a:ext cx="5038200" cy="11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4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811" name="Google Shape;811;p28"/>
          <p:cNvSpPr txBox="1">
            <a:spLocks noGrp="1"/>
          </p:cNvSpPr>
          <p:nvPr>
            <p:ph type="subTitle" idx="1"/>
          </p:nvPr>
        </p:nvSpPr>
        <p:spPr>
          <a:xfrm>
            <a:off x="1980750" y="2593350"/>
            <a:ext cx="5182500" cy="11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12" name="Google Shape;812;p28"/>
          <p:cNvGrpSpPr/>
          <p:nvPr/>
        </p:nvGrpSpPr>
        <p:grpSpPr>
          <a:xfrm rot="2700000">
            <a:off x="7573516" y="413994"/>
            <a:ext cx="1252474" cy="770935"/>
            <a:chOff x="230550" y="540800"/>
            <a:chExt cx="7068100" cy="4350625"/>
          </a:xfrm>
        </p:grpSpPr>
        <p:sp>
          <p:nvSpPr>
            <p:cNvPr id="813" name="Google Shape;813;p28"/>
            <p:cNvSpPr/>
            <p:nvPr/>
          </p:nvSpPr>
          <p:spPr>
            <a:xfrm>
              <a:off x="586225" y="1135100"/>
              <a:ext cx="5970800" cy="3170700"/>
            </a:xfrm>
            <a:custGeom>
              <a:avLst/>
              <a:gdLst/>
              <a:ahLst/>
              <a:cxnLst/>
              <a:rect l="l" t="t" r="r" b="b"/>
              <a:pathLst>
                <a:path w="238832" h="126828" extrusionOk="0">
                  <a:moveTo>
                    <a:pt x="147430" y="0"/>
                  </a:moveTo>
                  <a:cubicBezTo>
                    <a:pt x="129460" y="0"/>
                    <a:pt x="111525" y="1437"/>
                    <a:pt x="93838" y="4572"/>
                  </a:cubicBezTo>
                  <a:cubicBezTo>
                    <a:pt x="66897" y="9112"/>
                    <a:pt x="39351" y="18193"/>
                    <a:pt x="21795" y="38777"/>
                  </a:cubicBezTo>
                  <a:cubicBezTo>
                    <a:pt x="3935" y="59360"/>
                    <a:pt x="0" y="93868"/>
                    <a:pt x="19373" y="112636"/>
                  </a:cubicBezTo>
                  <a:cubicBezTo>
                    <a:pt x="30101" y="123179"/>
                    <a:pt x="44899" y="126827"/>
                    <a:pt x="60242" y="126827"/>
                  </a:cubicBezTo>
                  <a:cubicBezTo>
                    <a:pt x="70009" y="126827"/>
                    <a:pt x="79996" y="125349"/>
                    <a:pt x="89297" y="123230"/>
                  </a:cubicBezTo>
                  <a:cubicBezTo>
                    <a:pt x="140454" y="111425"/>
                    <a:pt x="187372" y="85695"/>
                    <a:pt x="224907" y="49069"/>
                  </a:cubicBezTo>
                  <a:cubicBezTo>
                    <a:pt x="230659" y="44225"/>
                    <a:pt x="234896" y="37869"/>
                    <a:pt x="237318" y="30604"/>
                  </a:cubicBezTo>
                  <a:cubicBezTo>
                    <a:pt x="238832" y="23339"/>
                    <a:pt x="235502" y="14258"/>
                    <a:pt x="228237" y="12442"/>
                  </a:cubicBezTo>
                  <a:lnTo>
                    <a:pt x="238529" y="11231"/>
                  </a:lnTo>
                  <a:cubicBezTo>
                    <a:pt x="208771" y="4173"/>
                    <a:pt x="178051" y="0"/>
                    <a:pt x="147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642425" y="1607425"/>
              <a:ext cx="1346475" cy="911050"/>
            </a:xfrm>
            <a:custGeom>
              <a:avLst/>
              <a:gdLst/>
              <a:ahLst/>
              <a:cxnLst/>
              <a:rect l="l" t="t" r="r" b="b"/>
              <a:pathLst>
                <a:path w="53859" h="36442" extrusionOk="0">
                  <a:moveTo>
                    <a:pt x="25027" y="0"/>
                  </a:moveTo>
                  <a:cubicBezTo>
                    <a:pt x="21459" y="0"/>
                    <a:pt x="17935" y="473"/>
                    <a:pt x="14530" y="1419"/>
                  </a:cubicBezTo>
                  <a:cubicBezTo>
                    <a:pt x="9081" y="2933"/>
                    <a:pt x="4238" y="6868"/>
                    <a:pt x="2119" y="12316"/>
                  </a:cubicBezTo>
                  <a:cubicBezTo>
                    <a:pt x="0" y="19884"/>
                    <a:pt x="2724" y="27754"/>
                    <a:pt x="9384" y="31992"/>
                  </a:cubicBezTo>
                  <a:cubicBezTo>
                    <a:pt x="13834" y="34958"/>
                    <a:pt x="19025" y="36442"/>
                    <a:pt x="24335" y="36442"/>
                  </a:cubicBezTo>
                  <a:cubicBezTo>
                    <a:pt x="26611" y="36442"/>
                    <a:pt x="28908" y="36169"/>
                    <a:pt x="31178" y="35624"/>
                  </a:cubicBezTo>
                  <a:cubicBezTo>
                    <a:pt x="38443" y="33808"/>
                    <a:pt x="45405" y="31084"/>
                    <a:pt x="52065" y="27451"/>
                  </a:cubicBezTo>
                  <a:cubicBezTo>
                    <a:pt x="53859" y="22885"/>
                    <a:pt x="53280" y="18142"/>
                    <a:pt x="50944" y="14408"/>
                  </a:cubicBezTo>
                  <a:lnTo>
                    <a:pt x="50944" y="14408"/>
                  </a:lnTo>
                  <a:lnTo>
                    <a:pt x="53578" y="16251"/>
                  </a:lnTo>
                  <a:cubicBezTo>
                    <a:pt x="53578" y="11106"/>
                    <a:pt x="50551" y="6262"/>
                    <a:pt x="46011" y="4143"/>
                  </a:cubicBezTo>
                  <a:cubicBezTo>
                    <a:pt x="41470" y="1722"/>
                    <a:pt x="36627" y="511"/>
                    <a:pt x="31481" y="511"/>
                  </a:cubicBezTo>
                  <a:cubicBezTo>
                    <a:pt x="29324" y="171"/>
                    <a:pt x="27168" y="0"/>
                    <a:pt x="250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1456475" y="1836850"/>
              <a:ext cx="2467050" cy="1896350"/>
            </a:xfrm>
            <a:custGeom>
              <a:avLst/>
              <a:gdLst/>
              <a:ahLst/>
              <a:cxnLst/>
              <a:rect l="l" t="t" r="r" b="b"/>
              <a:pathLst>
                <a:path w="98682" h="75854" extrusionOk="0">
                  <a:moveTo>
                    <a:pt x="59123" y="1"/>
                  </a:moveTo>
                  <a:cubicBezTo>
                    <a:pt x="36047" y="1"/>
                    <a:pt x="13794" y="13701"/>
                    <a:pt x="4541" y="37042"/>
                  </a:cubicBezTo>
                  <a:cubicBezTo>
                    <a:pt x="1" y="48847"/>
                    <a:pt x="304" y="64587"/>
                    <a:pt x="10898" y="71550"/>
                  </a:cubicBezTo>
                  <a:cubicBezTo>
                    <a:pt x="15890" y="74323"/>
                    <a:pt x="21643" y="75825"/>
                    <a:pt x="27460" y="75825"/>
                  </a:cubicBezTo>
                  <a:cubicBezTo>
                    <a:pt x="27993" y="75825"/>
                    <a:pt x="28527" y="75813"/>
                    <a:pt x="29060" y="75787"/>
                  </a:cubicBezTo>
                  <a:cubicBezTo>
                    <a:pt x="30512" y="75831"/>
                    <a:pt x="31977" y="75854"/>
                    <a:pt x="33450" y="75854"/>
                  </a:cubicBezTo>
                  <a:cubicBezTo>
                    <a:pt x="52546" y="75854"/>
                    <a:pt x="73019" y="71958"/>
                    <a:pt x="85665" y="57625"/>
                  </a:cubicBezTo>
                  <a:cubicBezTo>
                    <a:pt x="98076" y="42188"/>
                    <a:pt x="98682" y="20393"/>
                    <a:pt x="87179" y="4653"/>
                  </a:cubicBezTo>
                  <a:lnTo>
                    <a:pt x="87179" y="4653"/>
                  </a:lnTo>
                  <a:lnTo>
                    <a:pt x="88995" y="8285"/>
                  </a:lnTo>
                  <a:cubicBezTo>
                    <a:pt x="79568" y="2648"/>
                    <a:pt x="69266" y="1"/>
                    <a:pt x="59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230550" y="540800"/>
              <a:ext cx="7068100" cy="4350625"/>
            </a:xfrm>
            <a:custGeom>
              <a:avLst/>
              <a:gdLst/>
              <a:ahLst/>
              <a:cxnLst/>
              <a:rect l="l" t="t" r="r" b="b"/>
              <a:pathLst>
                <a:path w="282724" h="174025" extrusionOk="0">
                  <a:moveTo>
                    <a:pt x="161578" y="20315"/>
                  </a:moveTo>
                  <a:cubicBezTo>
                    <a:pt x="163667" y="20315"/>
                    <a:pt x="165768" y="21004"/>
                    <a:pt x="167697" y="22290"/>
                  </a:cubicBezTo>
                  <a:lnTo>
                    <a:pt x="156194" y="21987"/>
                  </a:lnTo>
                  <a:cubicBezTo>
                    <a:pt x="157897" y="20852"/>
                    <a:pt x="159734" y="20315"/>
                    <a:pt x="161578" y="20315"/>
                  </a:cubicBezTo>
                  <a:close/>
                  <a:moveTo>
                    <a:pt x="188735" y="19414"/>
                  </a:moveTo>
                  <a:cubicBezTo>
                    <a:pt x="191232" y="19414"/>
                    <a:pt x="193578" y="20322"/>
                    <a:pt x="195848" y="22290"/>
                  </a:cubicBezTo>
                  <a:lnTo>
                    <a:pt x="195926" y="22329"/>
                  </a:lnTo>
                  <a:lnTo>
                    <a:pt x="195926" y="22329"/>
                  </a:lnTo>
                  <a:cubicBezTo>
                    <a:pt x="193613" y="22725"/>
                    <a:pt x="191299" y="22937"/>
                    <a:pt x="188986" y="22937"/>
                  </a:cubicBezTo>
                  <a:cubicBezTo>
                    <a:pt x="186228" y="22937"/>
                    <a:pt x="183471" y="22636"/>
                    <a:pt x="180713" y="21987"/>
                  </a:cubicBezTo>
                  <a:cubicBezTo>
                    <a:pt x="183589" y="20322"/>
                    <a:pt x="186237" y="19414"/>
                    <a:pt x="188735" y="19414"/>
                  </a:cubicBezTo>
                  <a:close/>
                  <a:moveTo>
                    <a:pt x="135512" y="20371"/>
                  </a:moveTo>
                  <a:cubicBezTo>
                    <a:pt x="137247" y="20371"/>
                    <a:pt x="138965" y="20987"/>
                    <a:pt x="140454" y="22290"/>
                  </a:cubicBezTo>
                  <a:cubicBezTo>
                    <a:pt x="138459" y="22733"/>
                    <a:pt x="136465" y="23014"/>
                    <a:pt x="134471" y="23014"/>
                  </a:cubicBezTo>
                  <a:cubicBezTo>
                    <a:pt x="133741" y="23014"/>
                    <a:pt x="133011" y="22976"/>
                    <a:pt x="132281" y="22895"/>
                  </a:cubicBezTo>
                  <a:cubicBezTo>
                    <a:pt x="131675" y="22895"/>
                    <a:pt x="131373" y="22592"/>
                    <a:pt x="131373" y="21987"/>
                  </a:cubicBezTo>
                  <a:cubicBezTo>
                    <a:pt x="131373" y="21382"/>
                    <a:pt x="131675" y="21079"/>
                    <a:pt x="132281" y="21079"/>
                  </a:cubicBezTo>
                  <a:cubicBezTo>
                    <a:pt x="133330" y="20613"/>
                    <a:pt x="134424" y="20371"/>
                    <a:pt x="135512" y="20371"/>
                  </a:cubicBezTo>
                  <a:close/>
                  <a:moveTo>
                    <a:pt x="211245" y="20350"/>
                  </a:moveTo>
                  <a:cubicBezTo>
                    <a:pt x="213164" y="20350"/>
                    <a:pt x="215089" y="20959"/>
                    <a:pt x="216734" y="21987"/>
                  </a:cubicBezTo>
                  <a:cubicBezTo>
                    <a:pt x="217037" y="22290"/>
                    <a:pt x="217643" y="22290"/>
                    <a:pt x="217643" y="23198"/>
                  </a:cubicBezTo>
                  <a:cubicBezTo>
                    <a:pt x="217340" y="24106"/>
                    <a:pt x="216734" y="24106"/>
                    <a:pt x="215826" y="24106"/>
                  </a:cubicBezTo>
                  <a:cubicBezTo>
                    <a:pt x="212799" y="23803"/>
                    <a:pt x="209772" y="23803"/>
                    <a:pt x="206443" y="23501"/>
                  </a:cubicBezTo>
                  <a:cubicBezTo>
                    <a:pt x="206140" y="23501"/>
                    <a:pt x="205837" y="22895"/>
                    <a:pt x="205534" y="22592"/>
                  </a:cubicBezTo>
                  <a:cubicBezTo>
                    <a:pt x="205534" y="22290"/>
                    <a:pt x="205837" y="21684"/>
                    <a:pt x="206140" y="21382"/>
                  </a:cubicBezTo>
                  <a:cubicBezTo>
                    <a:pt x="206745" y="21079"/>
                    <a:pt x="207653" y="20776"/>
                    <a:pt x="208561" y="20776"/>
                  </a:cubicBezTo>
                  <a:cubicBezTo>
                    <a:pt x="209435" y="20485"/>
                    <a:pt x="210339" y="20350"/>
                    <a:pt x="211245" y="20350"/>
                  </a:cubicBezTo>
                  <a:close/>
                  <a:moveTo>
                    <a:pt x="231020" y="22765"/>
                  </a:moveTo>
                  <a:cubicBezTo>
                    <a:pt x="232879" y="22765"/>
                    <a:pt x="234686" y="23639"/>
                    <a:pt x="235805" y="25317"/>
                  </a:cubicBezTo>
                  <a:cubicBezTo>
                    <a:pt x="235502" y="25619"/>
                    <a:pt x="235199" y="26528"/>
                    <a:pt x="235199" y="26528"/>
                  </a:cubicBezTo>
                  <a:cubicBezTo>
                    <a:pt x="232475" y="26528"/>
                    <a:pt x="230053" y="25922"/>
                    <a:pt x="227632" y="25014"/>
                  </a:cubicBezTo>
                  <a:cubicBezTo>
                    <a:pt x="227329" y="24711"/>
                    <a:pt x="227329" y="24106"/>
                    <a:pt x="227632" y="23803"/>
                  </a:cubicBezTo>
                  <a:cubicBezTo>
                    <a:pt x="228678" y="23105"/>
                    <a:pt x="229859" y="22765"/>
                    <a:pt x="231020" y="22765"/>
                  </a:cubicBezTo>
                  <a:close/>
                  <a:moveTo>
                    <a:pt x="111010" y="22631"/>
                  </a:moveTo>
                  <a:cubicBezTo>
                    <a:pt x="112480" y="22631"/>
                    <a:pt x="113997" y="23040"/>
                    <a:pt x="115632" y="23803"/>
                  </a:cubicBezTo>
                  <a:cubicBezTo>
                    <a:pt x="113816" y="25619"/>
                    <a:pt x="112000" y="25014"/>
                    <a:pt x="110184" y="25619"/>
                  </a:cubicBezTo>
                  <a:cubicBezTo>
                    <a:pt x="108367" y="25922"/>
                    <a:pt x="106551" y="26225"/>
                    <a:pt x="103221" y="26830"/>
                  </a:cubicBezTo>
                  <a:cubicBezTo>
                    <a:pt x="105933" y="23925"/>
                    <a:pt x="108397" y="22631"/>
                    <a:pt x="111010" y="22631"/>
                  </a:cubicBezTo>
                  <a:close/>
                  <a:moveTo>
                    <a:pt x="90811" y="27436"/>
                  </a:moveTo>
                  <a:lnTo>
                    <a:pt x="90811" y="27436"/>
                  </a:lnTo>
                  <a:cubicBezTo>
                    <a:pt x="87714" y="29758"/>
                    <a:pt x="84178" y="31201"/>
                    <a:pt x="80389" y="31201"/>
                  </a:cubicBezTo>
                  <a:cubicBezTo>
                    <a:pt x="79733" y="31201"/>
                    <a:pt x="79070" y="31157"/>
                    <a:pt x="78400" y="31068"/>
                  </a:cubicBezTo>
                  <a:cubicBezTo>
                    <a:pt x="81730" y="26830"/>
                    <a:pt x="86270" y="28041"/>
                    <a:pt x="90811" y="27436"/>
                  </a:cubicBezTo>
                  <a:close/>
                  <a:moveTo>
                    <a:pt x="250724" y="29914"/>
                  </a:moveTo>
                  <a:cubicBezTo>
                    <a:pt x="251333" y="29914"/>
                    <a:pt x="251946" y="30082"/>
                    <a:pt x="252453" y="30463"/>
                  </a:cubicBezTo>
                  <a:cubicBezTo>
                    <a:pt x="253059" y="30765"/>
                    <a:pt x="253967" y="31673"/>
                    <a:pt x="253967" y="32884"/>
                  </a:cubicBezTo>
                  <a:cubicBezTo>
                    <a:pt x="253967" y="33412"/>
                    <a:pt x="253353" y="33735"/>
                    <a:pt x="252542" y="33735"/>
                  </a:cubicBezTo>
                  <a:cubicBezTo>
                    <a:pt x="251958" y="33735"/>
                    <a:pt x="251271" y="33567"/>
                    <a:pt x="250637" y="33187"/>
                  </a:cubicBezTo>
                  <a:cubicBezTo>
                    <a:pt x="250032" y="32279"/>
                    <a:pt x="249123" y="31673"/>
                    <a:pt x="248518" y="30765"/>
                  </a:cubicBezTo>
                  <a:cubicBezTo>
                    <a:pt x="249046" y="30238"/>
                    <a:pt x="249880" y="29914"/>
                    <a:pt x="250724" y="29914"/>
                  </a:cubicBezTo>
                  <a:close/>
                  <a:moveTo>
                    <a:pt x="61751" y="36517"/>
                  </a:moveTo>
                  <a:cubicBezTo>
                    <a:pt x="62357" y="36517"/>
                    <a:pt x="62659" y="36819"/>
                    <a:pt x="62962" y="37425"/>
                  </a:cubicBezTo>
                  <a:cubicBezTo>
                    <a:pt x="62962" y="37727"/>
                    <a:pt x="62659" y="38333"/>
                    <a:pt x="62357" y="38636"/>
                  </a:cubicBezTo>
                  <a:cubicBezTo>
                    <a:pt x="57514" y="40149"/>
                    <a:pt x="54184" y="44084"/>
                    <a:pt x="49038" y="45295"/>
                  </a:cubicBezTo>
                  <a:cubicBezTo>
                    <a:pt x="51157" y="39846"/>
                    <a:pt x="56000" y="36517"/>
                    <a:pt x="61751" y="36517"/>
                  </a:cubicBezTo>
                  <a:close/>
                  <a:moveTo>
                    <a:pt x="49038" y="45295"/>
                  </a:moveTo>
                  <a:cubicBezTo>
                    <a:pt x="48735" y="45598"/>
                    <a:pt x="49341" y="45900"/>
                    <a:pt x="48735" y="45900"/>
                  </a:cubicBezTo>
                  <a:cubicBezTo>
                    <a:pt x="48433" y="45900"/>
                    <a:pt x="48433" y="45598"/>
                    <a:pt x="49038" y="45295"/>
                  </a:cubicBezTo>
                  <a:close/>
                  <a:moveTo>
                    <a:pt x="259415" y="43176"/>
                  </a:moveTo>
                  <a:lnTo>
                    <a:pt x="259415" y="43176"/>
                  </a:lnTo>
                  <a:cubicBezTo>
                    <a:pt x="260538" y="45421"/>
                    <a:pt x="260880" y="47927"/>
                    <a:pt x="259959" y="50451"/>
                  </a:cubicBezTo>
                  <a:lnTo>
                    <a:pt x="259959" y="50451"/>
                  </a:lnTo>
                  <a:cubicBezTo>
                    <a:pt x="259716" y="47965"/>
                    <a:pt x="259696" y="45700"/>
                    <a:pt x="259415" y="43176"/>
                  </a:cubicBezTo>
                  <a:close/>
                  <a:moveTo>
                    <a:pt x="257599" y="62246"/>
                  </a:moveTo>
                  <a:lnTo>
                    <a:pt x="257599" y="62246"/>
                  </a:lnTo>
                  <a:cubicBezTo>
                    <a:pt x="259113" y="65576"/>
                    <a:pt x="258507" y="69511"/>
                    <a:pt x="256086" y="72235"/>
                  </a:cubicBezTo>
                  <a:cubicBezTo>
                    <a:pt x="253967" y="75262"/>
                    <a:pt x="250637" y="77684"/>
                    <a:pt x="247005" y="78289"/>
                  </a:cubicBezTo>
                  <a:cubicBezTo>
                    <a:pt x="249729" y="74657"/>
                    <a:pt x="251848" y="71933"/>
                    <a:pt x="253361" y="69814"/>
                  </a:cubicBezTo>
                  <a:cubicBezTo>
                    <a:pt x="254572" y="67392"/>
                    <a:pt x="256086" y="64970"/>
                    <a:pt x="257599" y="62246"/>
                  </a:cubicBezTo>
                  <a:close/>
                  <a:moveTo>
                    <a:pt x="240951" y="84041"/>
                  </a:moveTo>
                  <a:cubicBezTo>
                    <a:pt x="240951" y="84041"/>
                    <a:pt x="241253" y="84343"/>
                    <a:pt x="241253" y="84343"/>
                  </a:cubicBezTo>
                  <a:cubicBezTo>
                    <a:pt x="241253" y="84646"/>
                    <a:pt x="240951" y="84949"/>
                    <a:pt x="240951" y="84949"/>
                  </a:cubicBezTo>
                  <a:cubicBezTo>
                    <a:pt x="240648" y="84949"/>
                    <a:pt x="240345" y="84646"/>
                    <a:pt x="240345" y="84343"/>
                  </a:cubicBezTo>
                  <a:cubicBezTo>
                    <a:pt x="240648" y="84343"/>
                    <a:pt x="240648" y="84041"/>
                    <a:pt x="240951" y="84041"/>
                  </a:cubicBezTo>
                  <a:close/>
                  <a:moveTo>
                    <a:pt x="39849" y="51592"/>
                  </a:moveTo>
                  <a:cubicBezTo>
                    <a:pt x="40077" y="51592"/>
                    <a:pt x="40314" y="51610"/>
                    <a:pt x="40562" y="51652"/>
                  </a:cubicBezTo>
                  <a:cubicBezTo>
                    <a:pt x="40562" y="52862"/>
                    <a:pt x="39957" y="53771"/>
                    <a:pt x="39351" y="54376"/>
                  </a:cubicBezTo>
                  <a:cubicBezTo>
                    <a:pt x="33903" y="59219"/>
                    <a:pt x="29665" y="64970"/>
                    <a:pt x="26638" y="71327"/>
                  </a:cubicBezTo>
                  <a:cubicBezTo>
                    <a:pt x="26362" y="72432"/>
                    <a:pt x="25834" y="73788"/>
                    <a:pt x="24365" y="73788"/>
                  </a:cubicBezTo>
                  <a:cubicBezTo>
                    <a:pt x="24223" y="73788"/>
                    <a:pt x="24073" y="73775"/>
                    <a:pt x="23914" y="73749"/>
                  </a:cubicBezTo>
                  <a:lnTo>
                    <a:pt x="23914" y="73749"/>
                  </a:lnTo>
                  <a:cubicBezTo>
                    <a:pt x="24519" y="74657"/>
                    <a:pt x="24822" y="75565"/>
                    <a:pt x="24519" y="76776"/>
                  </a:cubicBezTo>
                  <a:cubicBezTo>
                    <a:pt x="23006" y="81316"/>
                    <a:pt x="21492" y="86159"/>
                    <a:pt x="20281" y="91003"/>
                  </a:cubicBezTo>
                  <a:cubicBezTo>
                    <a:pt x="16952" y="88278"/>
                    <a:pt x="15741" y="86462"/>
                    <a:pt x="16346" y="84041"/>
                  </a:cubicBezTo>
                  <a:cubicBezTo>
                    <a:pt x="17860" y="79803"/>
                    <a:pt x="19070" y="75565"/>
                    <a:pt x="23914" y="73749"/>
                  </a:cubicBezTo>
                  <a:cubicBezTo>
                    <a:pt x="24519" y="70722"/>
                    <a:pt x="25427" y="67695"/>
                    <a:pt x="26033" y="64365"/>
                  </a:cubicBezTo>
                  <a:cubicBezTo>
                    <a:pt x="26335" y="58614"/>
                    <a:pt x="30573" y="54073"/>
                    <a:pt x="36022" y="52862"/>
                  </a:cubicBezTo>
                  <a:cubicBezTo>
                    <a:pt x="37328" y="52340"/>
                    <a:pt x="38409" y="51592"/>
                    <a:pt x="39849" y="51592"/>
                  </a:cubicBezTo>
                  <a:close/>
                  <a:moveTo>
                    <a:pt x="237687" y="86157"/>
                  </a:moveTo>
                  <a:cubicBezTo>
                    <a:pt x="238122" y="86157"/>
                    <a:pt x="238600" y="86248"/>
                    <a:pt x="239134" y="86462"/>
                  </a:cubicBezTo>
                  <a:cubicBezTo>
                    <a:pt x="238529" y="88884"/>
                    <a:pt x="237015" y="90700"/>
                    <a:pt x="235199" y="92213"/>
                  </a:cubicBezTo>
                  <a:cubicBezTo>
                    <a:pt x="232086" y="95327"/>
                    <a:pt x="228083" y="96884"/>
                    <a:pt x="223762" y="96884"/>
                  </a:cubicBezTo>
                  <a:cubicBezTo>
                    <a:pt x="223042" y="96884"/>
                    <a:pt x="222313" y="96840"/>
                    <a:pt x="221578" y="96754"/>
                  </a:cubicBezTo>
                  <a:cubicBezTo>
                    <a:pt x="226118" y="93424"/>
                    <a:pt x="229448" y="91003"/>
                    <a:pt x="233080" y="88884"/>
                  </a:cubicBezTo>
                  <a:cubicBezTo>
                    <a:pt x="234576" y="88136"/>
                    <a:pt x="235661" y="86157"/>
                    <a:pt x="237687" y="86157"/>
                  </a:cubicBezTo>
                  <a:close/>
                  <a:moveTo>
                    <a:pt x="215221" y="101294"/>
                  </a:moveTo>
                  <a:lnTo>
                    <a:pt x="213707" y="103111"/>
                  </a:lnTo>
                  <a:cubicBezTo>
                    <a:pt x="210007" y="110227"/>
                    <a:pt x="202558" y="114667"/>
                    <a:pt x="194634" y="114667"/>
                  </a:cubicBezTo>
                  <a:cubicBezTo>
                    <a:pt x="194132" y="114667"/>
                    <a:pt x="193628" y="114649"/>
                    <a:pt x="193124" y="114613"/>
                  </a:cubicBezTo>
                  <a:cubicBezTo>
                    <a:pt x="192821" y="113100"/>
                    <a:pt x="194335" y="112494"/>
                    <a:pt x="195243" y="111889"/>
                  </a:cubicBezTo>
                  <a:cubicBezTo>
                    <a:pt x="200086" y="108862"/>
                    <a:pt x="205232" y="106138"/>
                    <a:pt x="210075" y="103111"/>
                  </a:cubicBezTo>
                  <a:cubicBezTo>
                    <a:pt x="211588" y="101900"/>
                    <a:pt x="213102" y="101294"/>
                    <a:pt x="215221" y="101294"/>
                  </a:cubicBezTo>
                  <a:close/>
                  <a:moveTo>
                    <a:pt x="18203" y="102124"/>
                  </a:moveTo>
                  <a:cubicBezTo>
                    <a:pt x="18758" y="102124"/>
                    <a:pt x="19373" y="102666"/>
                    <a:pt x="19373" y="103413"/>
                  </a:cubicBezTo>
                  <a:cubicBezTo>
                    <a:pt x="19965" y="107850"/>
                    <a:pt x="20556" y="112286"/>
                    <a:pt x="21148" y="117005"/>
                  </a:cubicBezTo>
                  <a:lnTo>
                    <a:pt x="21148" y="117005"/>
                  </a:lnTo>
                  <a:cubicBezTo>
                    <a:pt x="19051" y="115494"/>
                    <a:pt x="17551" y="113387"/>
                    <a:pt x="16649" y="110981"/>
                  </a:cubicBezTo>
                  <a:cubicBezTo>
                    <a:pt x="15438" y="108862"/>
                    <a:pt x="15135" y="106138"/>
                    <a:pt x="16346" y="103413"/>
                  </a:cubicBezTo>
                  <a:cubicBezTo>
                    <a:pt x="16649" y="102808"/>
                    <a:pt x="16952" y="102203"/>
                    <a:pt x="17860" y="102203"/>
                  </a:cubicBezTo>
                  <a:cubicBezTo>
                    <a:pt x="17967" y="102149"/>
                    <a:pt x="18084" y="102124"/>
                    <a:pt x="18203" y="102124"/>
                  </a:cubicBezTo>
                  <a:close/>
                  <a:moveTo>
                    <a:pt x="184951" y="118246"/>
                  </a:moveTo>
                  <a:cubicBezTo>
                    <a:pt x="185171" y="119125"/>
                    <a:pt x="184592" y="119046"/>
                    <a:pt x="184143" y="119053"/>
                  </a:cubicBezTo>
                  <a:lnTo>
                    <a:pt x="184143" y="119053"/>
                  </a:lnTo>
                  <a:lnTo>
                    <a:pt x="184951" y="118246"/>
                  </a:lnTo>
                  <a:close/>
                  <a:moveTo>
                    <a:pt x="184043" y="119154"/>
                  </a:moveTo>
                  <a:cubicBezTo>
                    <a:pt x="182832" y="123089"/>
                    <a:pt x="179805" y="126116"/>
                    <a:pt x="176172" y="127629"/>
                  </a:cubicBezTo>
                  <a:cubicBezTo>
                    <a:pt x="172782" y="129567"/>
                    <a:pt x="169198" y="130535"/>
                    <a:pt x="165420" y="130535"/>
                  </a:cubicBezTo>
                  <a:cubicBezTo>
                    <a:pt x="164476" y="130535"/>
                    <a:pt x="163520" y="130475"/>
                    <a:pt x="162551" y="130354"/>
                  </a:cubicBezTo>
                  <a:cubicBezTo>
                    <a:pt x="169210" y="125510"/>
                    <a:pt x="176172" y="121878"/>
                    <a:pt x="183740" y="119456"/>
                  </a:cubicBezTo>
                  <a:lnTo>
                    <a:pt x="184043" y="119154"/>
                  </a:lnTo>
                  <a:close/>
                  <a:moveTo>
                    <a:pt x="24216" y="123997"/>
                  </a:moveTo>
                  <a:cubicBezTo>
                    <a:pt x="27849" y="125813"/>
                    <a:pt x="28454" y="129446"/>
                    <a:pt x="30876" y="131564"/>
                  </a:cubicBezTo>
                  <a:cubicBezTo>
                    <a:pt x="33486" y="133885"/>
                    <a:pt x="35540" y="136205"/>
                    <a:pt x="37838" y="138525"/>
                  </a:cubicBezTo>
                  <a:lnTo>
                    <a:pt x="37838" y="138525"/>
                  </a:lnTo>
                  <a:cubicBezTo>
                    <a:pt x="29265" y="138421"/>
                    <a:pt x="25114" y="133870"/>
                    <a:pt x="24216" y="123997"/>
                  </a:cubicBezTo>
                  <a:close/>
                  <a:moveTo>
                    <a:pt x="150746" y="134894"/>
                  </a:moveTo>
                  <a:cubicBezTo>
                    <a:pt x="148600" y="138112"/>
                    <a:pt x="145029" y="140143"/>
                    <a:pt x="141084" y="140143"/>
                  </a:cubicBezTo>
                  <a:cubicBezTo>
                    <a:pt x="140577" y="140143"/>
                    <a:pt x="140063" y="140109"/>
                    <a:pt x="139546" y="140040"/>
                  </a:cubicBezTo>
                  <a:lnTo>
                    <a:pt x="150746" y="134894"/>
                  </a:lnTo>
                  <a:close/>
                  <a:moveTo>
                    <a:pt x="159333" y="26571"/>
                  </a:moveTo>
                  <a:cubicBezTo>
                    <a:pt x="162525" y="26571"/>
                    <a:pt x="165716" y="26643"/>
                    <a:pt x="168908" y="26830"/>
                  </a:cubicBezTo>
                  <a:cubicBezTo>
                    <a:pt x="171961" y="27183"/>
                    <a:pt x="175015" y="27262"/>
                    <a:pt x="178051" y="27262"/>
                  </a:cubicBezTo>
                  <a:cubicBezTo>
                    <a:pt x="180515" y="27262"/>
                    <a:pt x="182967" y="27210"/>
                    <a:pt x="185399" y="27210"/>
                  </a:cubicBezTo>
                  <a:cubicBezTo>
                    <a:pt x="187692" y="27210"/>
                    <a:pt x="189967" y="27256"/>
                    <a:pt x="192216" y="27436"/>
                  </a:cubicBezTo>
                  <a:cubicBezTo>
                    <a:pt x="203416" y="28041"/>
                    <a:pt x="214616" y="28041"/>
                    <a:pt x="226118" y="29857"/>
                  </a:cubicBezTo>
                  <a:cubicBezTo>
                    <a:pt x="231264" y="30463"/>
                    <a:pt x="236410" y="31673"/>
                    <a:pt x="241556" y="33187"/>
                  </a:cubicBezTo>
                  <a:cubicBezTo>
                    <a:pt x="246399" y="34398"/>
                    <a:pt x="250334" y="38333"/>
                    <a:pt x="251848" y="43176"/>
                  </a:cubicBezTo>
                  <a:cubicBezTo>
                    <a:pt x="252453" y="45598"/>
                    <a:pt x="254875" y="46808"/>
                    <a:pt x="254875" y="49533"/>
                  </a:cubicBezTo>
                  <a:cubicBezTo>
                    <a:pt x="254572" y="52257"/>
                    <a:pt x="253967" y="55284"/>
                    <a:pt x="253361" y="58008"/>
                  </a:cubicBezTo>
                  <a:cubicBezTo>
                    <a:pt x="251545" y="64062"/>
                    <a:pt x="248518" y="69814"/>
                    <a:pt x="243675" y="74051"/>
                  </a:cubicBezTo>
                  <a:cubicBezTo>
                    <a:pt x="240042" y="77987"/>
                    <a:pt x="235805" y="81619"/>
                    <a:pt x="231264" y="84646"/>
                  </a:cubicBezTo>
                  <a:cubicBezTo>
                    <a:pt x="210983" y="97965"/>
                    <a:pt x="190097" y="110375"/>
                    <a:pt x="168605" y="121273"/>
                  </a:cubicBezTo>
                  <a:cubicBezTo>
                    <a:pt x="155286" y="127629"/>
                    <a:pt x="142270" y="134289"/>
                    <a:pt x="128346" y="139435"/>
                  </a:cubicBezTo>
                  <a:cubicBezTo>
                    <a:pt x="118962" y="143672"/>
                    <a:pt x="108973" y="146094"/>
                    <a:pt x="98984" y="147608"/>
                  </a:cubicBezTo>
                  <a:cubicBezTo>
                    <a:pt x="94591" y="148218"/>
                    <a:pt x="90198" y="148533"/>
                    <a:pt x="85825" y="148533"/>
                  </a:cubicBezTo>
                  <a:cubicBezTo>
                    <a:pt x="79350" y="148533"/>
                    <a:pt x="72918" y="147842"/>
                    <a:pt x="66595" y="146397"/>
                  </a:cubicBezTo>
                  <a:cubicBezTo>
                    <a:pt x="58119" y="144581"/>
                    <a:pt x="49946" y="141251"/>
                    <a:pt x="42984" y="136105"/>
                  </a:cubicBezTo>
                  <a:cubicBezTo>
                    <a:pt x="28757" y="127024"/>
                    <a:pt x="21492" y="110073"/>
                    <a:pt x="24519" y="93424"/>
                  </a:cubicBezTo>
                  <a:cubicBezTo>
                    <a:pt x="27849" y="70116"/>
                    <a:pt x="41168" y="54376"/>
                    <a:pt x="61751" y="43781"/>
                  </a:cubicBezTo>
                  <a:cubicBezTo>
                    <a:pt x="69924" y="39544"/>
                    <a:pt x="78703" y="36214"/>
                    <a:pt x="87481" y="34398"/>
                  </a:cubicBezTo>
                  <a:cubicBezTo>
                    <a:pt x="104130" y="30160"/>
                    <a:pt x="121081" y="27738"/>
                    <a:pt x="138032" y="27133"/>
                  </a:cubicBezTo>
                  <a:cubicBezTo>
                    <a:pt x="145132" y="26924"/>
                    <a:pt x="152233" y="26571"/>
                    <a:pt x="159333" y="26571"/>
                  </a:cubicBezTo>
                  <a:close/>
                  <a:moveTo>
                    <a:pt x="121989" y="147002"/>
                  </a:moveTo>
                  <a:lnTo>
                    <a:pt x="121989" y="147002"/>
                  </a:lnTo>
                  <a:cubicBezTo>
                    <a:pt x="118550" y="150441"/>
                    <a:pt x="113723" y="152262"/>
                    <a:pt x="108923" y="152262"/>
                  </a:cubicBezTo>
                  <a:cubicBezTo>
                    <a:pt x="108232" y="152262"/>
                    <a:pt x="107540" y="152224"/>
                    <a:pt x="106854" y="152148"/>
                  </a:cubicBezTo>
                  <a:lnTo>
                    <a:pt x="107157" y="152148"/>
                  </a:lnTo>
                  <a:cubicBezTo>
                    <a:pt x="109275" y="150635"/>
                    <a:pt x="111697" y="149424"/>
                    <a:pt x="114421" y="148818"/>
                  </a:cubicBezTo>
                  <a:lnTo>
                    <a:pt x="121989" y="147002"/>
                  </a:lnTo>
                  <a:close/>
                  <a:moveTo>
                    <a:pt x="45337" y="143389"/>
                  </a:moveTo>
                  <a:cubicBezTo>
                    <a:pt x="46864" y="143389"/>
                    <a:pt x="47859" y="144412"/>
                    <a:pt x="49038" y="144883"/>
                  </a:cubicBezTo>
                  <a:cubicBezTo>
                    <a:pt x="50854" y="145791"/>
                    <a:pt x="52670" y="146699"/>
                    <a:pt x="54184" y="147305"/>
                  </a:cubicBezTo>
                  <a:cubicBezTo>
                    <a:pt x="55395" y="147910"/>
                    <a:pt x="56908" y="148516"/>
                    <a:pt x="58422" y="149121"/>
                  </a:cubicBezTo>
                  <a:cubicBezTo>
                    <a:pt x="60238" y="149424"/>
                    <a:pt x="62054" y="150029"/>
                    <a:pt x="64778" y="150937"/>
                  </a:cubicBezTo>
                  <a:cubicBezTo>
                    <a:pt x="62530" y="152321"/>
                    <a:pt x="59985" y="153013"/>
                    <a:pt x="57482" y="153013"/>
                  </a:cubicBezTo>
                  <a:cubicBezTo>
                    <a:pt x="55605" y="153013"/>
                    <a:pt x="53751" y="152624"/>
                    <a:pt x="52065" y="151845"/>
                  </a:cubicBezTo>
                  <a:cubicBezTo>
                    <a:pt x="48130" y="150635"/>
                    <a:pt x="45103" y="147305"/>
                    <a:pt x="43892" y="143672"/>
                  </a:cubicBezTo>
                  <a:cubicBezTo>
                    <a:pt x="44427" y="143472"/>
                    <a:pt x="44904" y="143389"/>
                    <a:pt x="45337" y="143389"/>
                  </a:cubicBezTo>
                  <a:close/>
                  <a:moveTo>
                    <a:pt x="70227" y="152451"/>
                  </a:moveTo>
                  <a:lnTo>
                    <a:pt x="93535" y="153056"/>
                  </a:lnTo>
                  <a:cubicBezTo>
                    <a:pt x="90508" y="155780"/>
                    <a:pt x="86573" y="157294"/>
                    <a:pt x="82638" y="157294"/>
                  </a:cubicBezTo>
                  <a:cubicBezTo>
                    <a:pt x="78097" y="157294"/>
                    <a:pt x="73557" y="155478"/>
                    <a:pt x="70227" y="152451"/>
                  </a:cubicBezTo>
                  <a:close/>
                  <a:moveTo>
                    <a:pt x="149151" y="0"/>
                  </a:moveTo>
                  <a:cubicBezTo>
                    <a:pt x="148869" y="0"/>
                    <a:pt x="148589" y="60"/>
                    <a:pt x="148324" y="193"/>
                  </a:cubicBezTo>
                  <a:cubicBezTo>
                    <a:pt x="147113" y="798"/>
                    <a:pt x="147113" y="2009"/>
                    <a:pt x="147416" y="2917"/>
                  </a:cubicBezTo>
                  <a:cubicBezTo>
                    <a:pt x="147719" y="4430"/>
                    <a:pt x="148324" y="5944"/>
                    <a:pt x="148627" y="7457"/>
                  </a:cubicBezTo>
                  <a:cubicBezTo>
                    <a:pt x="149535" y="10484"/>
                    <a:pt x="150140" y="13511"/>
                    <a:pt x="149837" y="16841"/>
                  </a:cubicBezTo>
                  <a:cubicBezTo>
                    <a:pt x="149837" y="17628"/>
                    <a:pt x="149156" y="18414"/>
                    <a:pt x="148187" y="18414"/>
                  </a:cubicBezTo>
                  <a:cubicBezTo>
                    <a:pt x="148038" y="18414"/>
                    <a:pt x="147881" y="18395"/>
                    <a:pt x="147719" y="18355"/>
                  </a:cubicBezTo>
                  <a:cubicBezTo>
                    <a:pt x="146508" y="18355"/>
                    <a:pt x="145297" y="17749"/>
                    <a:pt x="144086" y="17447"/>
                  </a:cubicBezTo>
                  <a:cubicBezTo>
                    <a:pt x="141513" y="16236"/>
                    <a:pt x="138789" y="15630"/>
                    <a:pt x="136065" y="15630"/>
                  </a:cubicBezTo>
                  <a:cubicBezTo>
                    <a:pt x="133340" y="15630"/>
                    <a:pt x="130616" y="16236"/>
                    <a:pt x="128043" y="17447"/>
                  </a:cubicBezTo>
                  <a:cubicBezTo>
                    <a:pt x="126227" y="15025"/>
                    <a:pt x="126832" y="12603"/>
                    <a:pt x="125924" y="10484"/>
                  </a:cubicBezTo>
                  <a:cubicBezTo>
                    <a:pt x="125621" y="9274"/>
                    <a:pt x="124713" y="8063"/>
                    <a:pt x="124108" y="7155"/>
                  </a:cubicBezTo>
                  <a:cubicBezTo>
                    <a:pt x="123665" y="6712"/>
                    <a:pt x="123059" y="6431"/>
                    <a:pt x="122529" y="6431"/>
                  </a:cubicBezTo>
                  <a:cubicBezTo>
                    <a:pt x="122335" y="6431"/>
                    <a:pt x="122151" y="6468"/>
                    <a:pt x="121989" y="6549"/>
                  </a:cubicBezTo>
                  <a:cubicBezTo>
                    <a:pt x="121384" y="6852"/>
                    <a:pt x="120778" y="7457"/>
                    <a:pt x="120778" y="8366"/>
                  </a:cubicBezTo>
                  <a:cubicBezTo>
                    <a:pt x="121686" y="12301"/>
                    <a:pt x="122292" y="16236"/>
                    <a:pt x="121989" y="20171"/>
                  </a:cubicBezTo>
                  <a:cubicBezTo>
                    <a:pt x="118356" y="18809"/>
                    <a:pt x="114800" y="17901"/>
                    <a:pt x="111319" y="17901"/>
                  </a:cubicBezTo>
                  <a:cubicBezTo>
                    <a:pt x="107838" y="17901"/>
                    <a:pt x="104432" y="18809"/>
                    <a:pt x="101103" y="21079"/>
                  </a:cubicBezTo>
                  <a:cubicBezTo>
                    <a:pt x="100194" y="19263"/>
                    <a:pt x="99589" y="17447"/>
                    <a:pt x="98681" y="15933"/>
                  </a:cubicBezTo>
                  <a:cubicBezTo>
                    <a:pt x="98378" y="14420"/>
                    <a:pt x="97470" y="13511"/>
                    <a:pt x="96259" y="12906"/>
                  </a:cubicBezTo>
                  <a:cubicBezTo>
                    <a:pt x="95351" y="12906"/>
                    <a:pt x="94746" y="12906"/>
                    <a:pt x="94140" y="13209"/>
                  </a:cubicBezTo>
                  <a:cubicBezTo>
                    <a:pt x="93535" y="13511"/>
                    <a:pt x="93232" y="14117"/>
                    <a:pt x="93535" y="14420"/>
                  </a:cubicBezTo>
                  <a:cubicBezTo>
                    <a:pt x="94140" y="16538"/>
                    <a:pt x="94746" y="18657"/>
                    <a:pt x="95351" y="20474"/>
                  </a:cubicBezTo>
                  <a:cubicBezTo>
                    <a:pt x="95894" y="22102"/>
                    <a:pt x="95220" y="23244"/>
                    <a:pt x="93547" y="23244"/>
                  </a:cubicBezTo>
                  <a:cubicBezTo>
                    <a:pt x="93354" y="23244"/>
                    <a:pt x="93148" y="23229"/>
                    <a:pt x="92930" y="23198"/>
                  </a:cubicBezTo>
                  <a:cubicBezTo>
                    <a:pt x="91308" y="22793"/>
                    <a:pt x="89687" y="22598"/>
                    <a:pt x="88089" y="22598"/>
                  </a:cubicBezTo>
                  <a:cubicBezTo>
                    <a:pt x="82528" y="22598"/>
                    <a:pt x="77251" y="24952"/>
                    <a:pt x="73254" y="28949"/>
                  </a:cubicBezTo>
                  <a:cubicBezTo>
                    <a:pt x="72951" y="29252"/>
                    <a:pt x="72346" y="29252"/>
                    <a:pt x="71741" y="29252"/>
                  </a:cubicBezTo>
                  <a:cubicBezTo>
                    <a:pt x="70530" y="27738"/>
                    <a:pt x="70832" y="25619"/>
                    <a:pt x="70227" y="24106"/>
                  </a:cubicBezTo>
                  <a:cubicBezTo>
                    <a:pt x="69924" y="22895"/>
                    <a:pt x="69016" y="21684"/>
                    <a:pt x="67805" y="21079"/>
                  </a:cubicBezTo>
                  <a:cubicBezTo>
                    <a:pt x="67503" y="20776"/>
                    <a:pt x="67124" y="20625"/>
                    <a:pt x="66746" y="20625"/>
                  </a:cubicBezTo>
                  <a:cubicBezTo>
                    <a:pt x="66368" y="20625"/>
                    <a:pt x="65989" y="20776"/>
                    <a:pt x="65686" y="21079"/>
                  </a:cubicBezTo>
                  <a:cubicBezTo>
                    <a:pt x="65081" y="21382"/>
                    <a:pt x="64476" y="21987"/>
                    <a:pt x="64778" y="22895"/>
                  </a:cubicBezTo>
                  <a:cubicBezTo>
                    <a:pt x="65384" y="25619"/>
                    <a:pt x="67200" y="28344"/>
                    <a:pt x="65686" y="31068"/>
                  </a:cubicBezTo>
                  <a:cubicBezTo>
                    <a:pt x="65384" y="31371"/>
                    <a:pt x="65384" y="31371"/>
                    <a:pt x="65081" y="31371"/>
                  </a:cubicBezTo>
                  <a:cubicBezTo>
                    <a:pt x="64173" y="31673"/>
                    <a:pt x="63568" y="31673"/>
                    <a:pt x="62659" y="31673"/>
                  </a:cubicBezTo>
                  <a:cubicBezTo>
                    <a:pt x="56000" y="31673"/>
                    <a:pt x="49643" y="35003"/>
                    <a:pt x="46011" y="40452"/>
                  </a:cubicBezTo>
                  <a:cubicBezTo>
                    <a:pt x="45405" y="41057"/>
                    <a:pt x="45103" y="41965"/>
                    <a:pt x="44497" y="42571"/>
                  </a:cubicBezTo>
                  <a:cubicBezTo>
                    <a:pt x="43133" y="44276"/>
                    <a:pt x="42441" y="45021"/>
                    <a:pt x="41447" y="45021"/>
                  </a:cubicBezTo>
                  <a:cubicBezTo>
                    <a:pt x="40677" y="45021"/>
                    <a:pt x="39726" y="44574"/>
                    <a:pt x="38141" y="43781"/>
                  </a:cubicBezTo>
                  <a:cubicBezTo>
                    <a:pt x="37233" y="43479"/>
                    <a:pt x="36324" y="42873"/>
                    <a:pt x="35416" y="42268"/>
                  </a:cubicBezTo>
                  <a:cubicBezTo>
                    <a:pt x="32995" y="41360"/>
                    <a:pt x="30573" y="40149"/>
                    <a:pt x="28152" y="39241"/>
                  </a:cubicBezTo>
                  <a:cubicBezTo>
                    <a:pt x="27243" y="38938"/>
                    <a:pt x="26638" y="38938"/>
                    <a:pt x="25730" y="38938"/>
                  </a:cubicBezTo>
                  <a:cubicBezTo>
                    <a:pt x="25125" y="39241"/>
                    <a:pt x="24519" y="39846"/>
                    <a:pt x="24216" y="40452"/>
                  </a:cubicBezTo>
                  <a:cubicBezTo>
                    <a:pt x="23611" y="41057"/>
                    <a:pt x="24216" y="41965"/>
                    <a:pt x="24822" y="42571"/>
                  </a:cubicBezTo>
                  <a:cubicBezTo>
                    <a:pt x="27546" y="44387"/>
                    <a:pt x="31481" y="44084"/>
                    <a:pt x="33600" y="48019"/>
                  </a:cubicBezTo>
                  <a:cubicBezTo>
                    <a:pt x="26638" y="50744"/>
                    <a:pt x="21795" y="57100"/>
                    <a:pt x="21189" y="64668"/>
                  </a:cubicBezTo>
                  <a:cubicBezTo>
                    <a:pt x="20960" y="66273"/>
                    <a:pt x="20384" y="67009"/>
                    <a:pt x="19197" y="67009"/>
                  </a:cubicBezTo>
                  <a:cubicBezTo>
                    <a:pt x="18817" y="67009"/>
                    <a:pt x="18374" y="66934"/>
                    <a:pt x="17860" y="66787"/>
                  </a:cubicBezTo>
                  <a:lnTo>
                    <a:pt x="4541" y="64365"/>
                  </a:lnTo>
                  <a:cubicBezTo>
                    <a:pt x="4380" y="64311"/>
                    <a:pt x="4210" y="64286"/>
                    <a:pt x="4037" y="64286"/>
                  </a:cubicBezTo>
                  <a:cubicBezTo>
                    <a:pt x="3232" y="64286"/>
                    <a:pt x="2368" y="64829"/>
                    <a:pt x="2119" y="65576"/>
                  </a:cubicBezTo>
                  <a:cubicBezTo>
                    <a:pt x="1514" y="66787"/>
                    <a:pt x="2422" y="68300"/>
                    <a:pt x="3633" y="68603"/>
                  </a:cubicBezTo>
                  <a:cubicBezTo>
                    <a:pt x="5146" y="69208"/>
                    <a:pt x="6962" y="69208"/>
                    <a:pt x="8476" y="69814"/>
                  </a:cubicBezTo>
                  <a:cubicBezTo>
                    <a:pt x="10898" y="70419"/>
                    <a:pt x="14530" y="69814"/>
                    <a:pt x="16043" y="72538"/>
                  </a:cubicBezTo>
                  <a:cubicBezTo>
                    <a:pt x="16952" y="74657"/>
                    <a:pt x="14227" y="76776"/>
                    <a:pt x="13319" y="78895"/>
                  </a:cubicBezTo>
                  <a:cubicBezTo>
                    <a:pt x="12108" y="81619"/>
                    <a:pt x="11503" y="84343"/>
                    <a:pt x="12108" y="87370"/>
                  </a:cubicBezTo>
                  <a:cubicBezTo>
                    <a:pt x="12714" y="89792"/>
                    <a:pt x="15135" y="92516"/>
                    <a:pt x="13925" y="94938"/>
                  </a:cubicBezTo>
                  <a:cubicBezTo>
                    <a:pt x="12411" y="97965"/>
                    <a:pt x="8779" y="96451"/>
                    <a:pt x="6054" y="97359"/>
                  </a:cubicBezTo>
                  <a:cubicBezTo>
                    <a:pt x="4238" y="97662"/>
                    <a:pt x="2119" y="98873"/>
                    <a:pt x="908" y="100386"/>
                  </a:cubicBezTo>
                  <a:cubicBezTo>
                    <a:pt x="0" y="101294"/>
                    <a:pt x="0" y="102505"/>
                    <a:pt x="908" y="103413"/>
                  </a:cubicBezTo>
                  <a:cubicBezTo>
                    <a:pt x="1336" y="103627"/>
                    <a:pt x="1765" y="103841"/>
                    <a:pt x="2300" y="103841"/>
                  </a:cubicBezTo>
                  <a:cubicBezTo>
                    <a:pt x="2521" y="103841"/>
                    <a:pt x="2761" y="103805"/>
                    <a:pt x="3027" y="103716"/>
                  </a:cubicBezTo>
                  <a:cubicBezTo>
                    <a:pt x="4541" y="103413"/>
                    <a:pt x="5449" y="102808"/>
                    <a:pt x="7265" y="102203"/>
                  </a:cubicBezTo>
                  <a:cubicBezTo>
                    <a:pt x="7644" y="102076"/>
                    <a:pt x="8023" y="102016"/>
                    <a:pt x="8386" y="102016"/>
                  </a:cubicBezTo>
                  <a:cubicBezTo>
                    <a:pt x="9760" y="102016"/>
                    <a:pt x="10898" y="102884"/>
                    <a:pt x="10898" y="104321"/>
                  </a:cubicBezTo>
                  <a:cubicBezTo>
                    <a:pt x="10898" y="109467"/>
                    <a:pt x="12714" y="114613"/>
                    <a:pt x="16043" y="118851"/>
                  </a:cubicBezTo>
                  <a:cubicBezTo>
                    <a:pt x="17254" y="120062"/>
                    <a:pt x="16952" y="122181"/>
                    <a:pt x="15741" y="123089"/>
                  </a:cubicBezTo>
                  <a:cubicBezTo>
                    <a:pt x="14530" y="123997"/>
                    <a:pt x="13622" y="124602"/>
                    <a:pt x="12108" y="126116"/>
                  </a:cubicBezTo>
                  <a:cubicBezTo>
                    <a:pt x="10292" y="127932"/>
                    <a:pt x="8779" y="129446"/>
                    <a:pt x="7265" y="131262"/>
                  </a:cubicBezTo>
                  <a:cubicBezTo>
                    <a:pt x="6357" y="132473"/>
                    <a:pt x="5752" y="133683"/>
                    <a:pt x="6962" y="134894"/>
                  </a:cubicBezTo>
                  <a:cubicBezTo>
                    <a:pt x="7425" y="135357"/>
                    <a:pt x="7887" y="135554"/>
                    <a:pt x="8333" y="135554"/>
                  </a:cubicBezTo>
                  <a:cubicBezTo>
                    <a:pt x="9054" y="135554"/>
                    <a:pt x="9731" y="135037"/>
                    <a:pt x="10292" y="134289"/>
                  </a:cubicBezTo>
                  <a:cubicBezTo>
                    <a:pt x="12714" y="131564"/>
                    <a:pt x="15438" y="129143"/>
                    <a:pt x="18768" y="127327"/>
                  </a:cubicBezTo>
                  <a:cubicBezTo>
                    <a:pt x="23308" y="136710"/>
                    <a:pt x="23308" y="136710"/>
                    <a:pt x="32389" y="143067"/>
                  </a:cubicBezTo>
                  <a:cubicBezTo>
                    <a:pt x="33600" y="143672"/>
                    <a:pt x="33903" y="145186"/>
                    <a:pt x="33297" y="146397"/>
                  </a:cubicBezTo>
                  <a:cubicBezTo>
                    <a:pt x="31784" y="149121"/>
                    <a:pt x="30573" y="152148"/>
                    <a:pt x="29362" y="155175"/>
                  </a:cubicBezTo>
                  <a:cubicBezTo>
                    <a:pt x="29362" y="155780"/>
                    <a:pt x="29968" y="156689"/>
                    <a:pt x="30876" y="156991"/>
                  </a:cubicBezTo>
                  <a:cubicBezTo>
                    <a:pt x="31129" y="157160"/>
                    <a:pt x="31407" y="157235"/>
                    <a:pt x="31688" y="157235"/>
                  </a:cubicBezTo>
                  <a:cubicBezTo>
                    <a:pt x="32413" y="157235"/>
                    <a:pt x="33164" y="156738"/>
                    <a:pt x="33600" y="156083"/>
                  </a:cubicBezTo>
                  <a:cubicBezTo>
                    <a:pt x="34811" y="153662"/>
                    <a:pt x="36022" y="150937"/>
                    <a:pt x="37233" y="148516"/>
                  </a:cubicBezTo>
                  <a:cubicBezTo>
                    <a:pt x="37898" y="147184"/>
                    <a:pt x="38473" y="146493"/>
                    <a:pt x="39157" y="146493"/>
                  </a:cubicBezTo>
                  <a:cubicBezTo>
                    <a:pt x="39717" y="146493"/>
                    <a:pt x="40350" y="146956"/>
                    <a:pt x="41168" y="147910"/>
                  </a:cubicBezTo>
                  <a:cubicBezTo>
                    <a:pt x="44195" y="152753"/>
                    <a:pt x="49038" y="155780"/>
                    <a:pt x="54487" y="156991"/>
                  </a:cubicBezTo>
                  <a:cubicBezTo>
                    <a:pt x="54789" y="157029"/>
                    <a:pt x="55101" y="157043"/>
                    <a:pt x="55418" y="157043"/>
                  </a:cubicBezTo>
                  <a:cubicBezTo>
                    <a:pt x="56369" y="157043"/>
                    <a:pt x="57362" y="156916"/>
                    <a:pt x="58270" y="156916"/>
                  </a:cubicBezTo>
                  <a:cubicBezTo>
                    <a:pt x="59481" y="156916"/>
                    <a:pt x="60541" y="157143"/>
                    <a:pt x="61146" y="158202"/>
                  </a:cubicBezTo>
                  <a:cubicBezTo>
                    <a:pt x="62357" y="160321"/>
                    <a:pt x="60843" y="163348"/>
                    <a:pt x="60843" y="165164"/>
                  </a:cubicBezTo>
                  <a:cubicBezTo>
                    <a:pt x="60843" y="166980"/>
                    <a:pt x="60541" y="168797"/>
                    <a:pt x="60541" y="170613"/>
                  </a:cubicBezTo>
                  <a:cubicBezTo>
                    <a:pt x="60238" y="171521"/>
                    <a:pt x="60541" y="172429"/>
                    <a:pt x="60843" y="173034"/>
                  </a:cubicBezTo>
                  <a:cubicBezTo>
                    <a:pt x="61449" y="173640"/>
                    <a:pt x="62054" y="173942"/>
                    <a:pt x="62962" y="173942"/>
                  </a:cubicBezTo>
                  <a:cubicBezTo>
                    <a:pt x="63020" y="174000"/>
                    <a:pt x="63089" y="174025"/>
                    <a:pt x="63165" y="174025"/>
                  </a:cubicBezTo>
                  <a:cubicBezTo>
                    <a:pt x="63485" y="174025"/>
                    <a:pt x="63928" y="173582"/>
                    <a:pt x="64173" y="173337"/>
                  </a:cubicBezTo>
                  <a:cubicBezTo>
                    <a:pt x="65081" y="171824"/>
                    <a:pt x="65384" y="170310"/>
                    <a:pt x="65384" y="168797"/>
                  </a:cubicBezTo>
                  <a:cubicBezTo>
                    <a:pt x="65686" y="165467"/>
                    <a:pt x="65989" y="162137"/>
                    <a:pt x="66595" y="158505"/>
                  </a:cubicBezTo>
                  <a:cubicBezTo>
                    <a:pt x="66595" y="157618"/>
                    <a:pt x="67243" y="157056"/>
                    <a:pt x="67947" y="157056"/>
                  </a:cubicBezTo>
                  <a:cubicBezTo>
                    <a:pt x="68205" y="157056"/>
                    <a:pt x="68470" y="157132"/>
                    <a:pt x="68713" y="157294"/>
                  </a:cubicBezTo>
                  <a:cubicBezTo>
                    <a:pt x="69924" y="157597"/>
                    <a:pt x="70832" y="158202"/>
                    <a:pt x="71741" y="158505"/>
                  </a:cubicBezTo>
                  <a:cubicBezTo>
                    <a:pt x="75222" y="160321"/>
                    <a:pt x="79005" y="161229"/>
                    <a:pt x="82789" y="161229"/>
                  </a:cubicBezTo>
                  <a:cubicBezTo>
                    <a:pt x="86573" y="161229"/>
                    <a:pt x="90357" y="160321"/>
                    <a:pt x="93838" y="158505"/>
                  </a:cubicBezTo>
                  <a:cubicBezTo>
                    <a:pt x="94746" y="158202"/>
                    <a:pt x="95654" y="157899"/>
                    <a:pt x="96562" y="157294"/>
                  </a:cubicBezTo>
                  <a:cubicBezTo>
                    <a:pt x="98224" y="156700"/>
                    <a:pt x="99328" y="156339"/>
                    <a:pt x="100201" y="156339"/>
                  </a:cubicBezTo>
                  <a:cubicBezTo>
                    <a:pt x="101554" y="156339"/>
                    <a:pt x="102355" y="157205"/>
                    <a:pt x="103827" y="159413"/>
                  </a:cubicBezTo>
                  <a:cubicBezTo>
                    <a:pt x="104735" y="160926"/>
                    <a:pt x="105643" y="162743"/>
                    <a:pt x="106551" y="164256"/>
                  </a:cubicBezTo>
                  <a:cubicBezTo>
                    <a:pt x="106854" y="165164"/>
                    <a:pt x="106854" y="166072"/>
                    <a:pt x="107762" y="167283"/>
                  </a:cubicBezTo>
                  <a:cubicBezTo>
                    <a:pt x="108235" y="168228"/>
                    <a:pt x="108892" y="168989"/>
                    <a:pt x="109878" y="168989"/>
                  </a:cubicBezTo>
                  <a:cubicBezTo>
                    <a:pt x="110154" y="168989"/>
                    <a:pt x="110457" y="168929"/>
                    <a:pt x="110789" y="168797"/>
                  </a:cubicBezTo>
                  <a:cubicBezTo>
                    <a:pt x="112302" y="167888"/>
                    <a:pt x="112000" y="166678"/>
                    <a:pt x="111697" y="165164"/>
                  </a:cubicBezTo>
                  <a:cubicBezTo>
                    <a:pt x="111092" y="163651"/>
                    <a:pt x="110486" y="162440"/>
                    <a:pt x="109881" y="160926"/>
                  </a:cubicBezTo>
                  <a:cubicBezTo>
                    <a:pt x="109275" y="159716"/>
                    <a:pt x="108973" y="158505"/>
                    <a:pt x="109275" y="156991"/>
                  </a:cubicBezTo>
                  <a:cubicBezTo>
                    <a:pt x="109881" y="156689"/>
                    <a:pt x="110486" y="156386"/>
                    <a:pt x="111092" y="156386"/>
                  </a:cubicBezTo>
                  <a:cubicBezTo>
                    <a:pt x="117448" y="155478"/>
                    <a:pt x="123502" y="152451"/>
                    <a:pt x="128043" y="148213"/>
                  </a:cubicBezTo>
                  <a:cubicBezTo>
                    <a:pt x="128648" y="147305"/>
                    <a:pt x="129556" y="146699"/>
                    <a:pt x="130465" y="146094"/>
                  </a:cubicBezTo>
                  <a:cubicBezTo>
                    <a:pt x="131290" y="145504"/>
                    <a:pt x="132070" y="145236"/>
                    <a:pt x="132804" y="145236"/>
                  </a:cubicBezTo>
                  <a:cubicBezTo>
                    <a:pt x="133953" y="145236"/>
                    <a:pt x="134989" y="145894"/>
                    <a:pt x="135913" y="147002"/>
                  </a:cubicBezTo>
                  <a:cubicBezTo>
                    <a:pt x="137124" y="148516"/>
                    <a:pt x="138032" y="150332"/>
                    <a:pt x="139546" y="151845"/>
                  </a:cubicBezTo>
                  <a:cubicBezTo>
                    <a:pt x="141059" y="153662"/>
                    <a:pt x="142875" y="155175"/>
                    <a:pt x="144692" y="156689"/>
                  </a:cubicBezTo>
                  <a:cubicBezTo>
                    <a:pt x="145146" y="156840"/>
                    <a:pt x="145524" y="156916"/>
                    <a:pt x="145864" y="156916"/>
                  </a:cubicBezTo>
                  <a:cubicBezTo>
                    <a:pt x="146205" y="156916"/>
                    <a:pt x="146508" y="156840"/>
                    <a:pt x="146810" y="156689"/>
                  </a:cubicBezTo>
                  <a:cubicBezTo>
                    <a:pt x="147416" y="156083"/>
                    <a:pt x="147719" y="155175"/>
                    <a:pt x="147416" y="154570"/>
                  </a:cubicBezTo>
                  <a:cubicBezTo>
                    <a:pt x="146810" y="153056"/>
                    <a:pt x="145902" y="151845"/>
                    <a:pt x="144692" y="150635"/>
                  </a:cubicBezTo>
                  <a:cubicBezTo>
                    <a:pt x="143481" y="149121"/>
                    <a:pt x="141362" y="147910"/>
                    <a:pt x="141362" y="145186"/>
                  </a:cubicBezTo>
                  <a:cubicBezTo>
                    <a:pt x="148021" y="143067"/>
                    <a:pt x="154075" y="139737"/>
                    <a:pt x="159524" y="135802"/>
                  </a:cubicBezTo>
                  <a:cubicBezTo>
                    <a:pt x="161945" y="138527"/>
                    <a:pt x="164064" y="140948"/>
                    <a:pt x="166183" y="143067"/>
                  </a:cubicBezTo>
                  <a:cubicBezTo>
                    <a:pt x="167697" y="144883"/>
                    <a:pt x="169513" y="146397"/>
                    <a:pt x="171329" y="147608"/>
                  </a:cubicBezTo>
                  <a:cubicBezTo>
                    <a:pt x="171783" y="147759"/>
                    <a:pt x="172162" y="147835"/>
                    <a:pt x="172540" y="147835"/>
                  </a:cubicBezTo>
                  <a:cubicBezTo>
                    <a:pt x="172918" y="147835"/>
                    <a:pt x="173297" y="147759"/>
                    <a:pt x="173751" y="147608"/>
                  </a:cubicBezTo>
                  <a:cubicBezTo>
                    <a:pt x="174659" y="147002"/>
                    <a:pt x="174659" y="145791"/>
                    <a:pt x="174054" y="144883"/>
                  </a:cubicBezTo>
                  <a:cubicBezTo>
                    <a:pt x="172540" y="143067"/>
                    <a:pt x="170724" y="141554"/>
                    <a:pt x="169210" y="139737"/>
                  </a:cubicBezTo>
                  <a:cubicBezTo>
                    <a:pt x="165881" y="136105"/>
                    <a:pt x="166183" y="134894"/>
                    <a:pt x="170724" y="134289"/>
                  </a:cubicBezTo>
                  <a:cubicBezTo>
                    <a:pt x="176475" y="133078"/>
                    <a:pt x="181621" y="130051"/>
                    <a:pt x="185556" y="125813"/>
                  </a:cubicBezTo>
                  <a:cubicBezTo>
                    <a:pt x="186162" y="125208"/>
                    <a:pt x="186767" y="124602"/>
                    <a:pt x="187070" y="123997"/>
                  </a:cubicBezTo>
                  <a:cubicBezTo>
                    <a:pt x="187709" y="123198"/>
                    <a:pt x="188517" y="122821"/>
                    <a:pt x="189315" y="122821"/>
                  </a:cubicBezTo>
                  <a:cubicBezTo>
                    <a:pt x="190029" y="122821"/>
                    <a:pt x="190736" y="123123"/>
                    <a:pt x="191308" y="123694"/>
                  </a:cubicBezTo>
                  <a:cubicBezTo>
                    <a:pt x="194032" y="125813"/>
                    <a:pt x="196756" y="127932"/>
                    <a:pt x="199480" y="130051"/>
                  </a:cubicBezTo>
                  <a:cubicBezTo>
                    <a:pt x="200919" y="131010"/>
                    <a:pt x="201978" y="132919"/>
                    <a:pt x="203860" y="132919"/>
                  </a:cubicBezTo>
                  <a:cubicBezTo>
                    <a:pt x="204354" y="132919"/>
                    <a:pt x="204905" y="132787"/>
                    <a:pt x="205534" y="132473"/>
                  </a:cubicBezTo>
                  <a:cubicBezTo>
                    <a:pt x="207048" y="131564"/>
                    <a:pt x="205837" y="129143"/>
                    <a:pt x="202507" y="126116"/>
                  </a:cubicBezTo>
                  <a:cubicBezTo>
                    <a:pt x="200086" y="123997"/>
                    <a:pt x="197059" y="122786"/>
                    <a:pt x="195545" y="119759"/>
                  </a:cubicBezTo>
                  <a:cubicBezTo>
                    <a:pt x="196453" y="119456"/>
                    <a:pt x="196756" y="118851"/>
                    <a:pt x="197362" y="118851"/>
                  </a:cubicBezTo>
                  <a:cubicBezTo>
                    <a:pt x="204929" y="118246"/>
                    <a:pt x="212194" y="114008"/>
                    <a:pt x="216129" y="107651"/>
                  </a:cubicBezTo>
                  <a:cubicBezTo>
                    <a:pt x="216432" y="107348"/>
                    <a:pt x="216734" y="107046"/>
                    <a:pt x="216734" y="107046"/>
                  </a:cubicBezTo>
                  <a:cubicBezTo>
                    <a:pt x="217945" y="105662"/>
                    <a:pt x="218662" y="104970"/>
                    <a:pt x="219506" y="104970"/>
                  </a:cubicBezTo>
                  <a:cubicBezTo>
                    <a:pt x="220138" y="104970"/>
                    <a:pt x="220843" y="105359"/>
                    <a:pt x="221880" y="106138"/>
                  </a:cubicBezTo>
                  <a:cubicBezTo>
                    <a:pt x="223394" y="107348"/>
                    <a:pt x="224605" y="108559"/>
                    <a:pt x="226118" y="109770"/>
                  </a:cubicBezTo>
                  <a:cubicBezTo>
                    <a:pt x="227934" y="110981"/>
                    <a:pt x="229145" y="112192"/>
                    <a:pt x="231264" y="113705"/>
                  </a:cubicBezTo>
                  <a:cubicBezTo>
                    <a:pt x="232172" y="114311"/>
                    <a:pt x="233080" y="114613"/>
                    <a:pt x="233799" y="114613"/>
                  </a:cubicBezTo>
                  <a:cubicBezTo>
                    <a:pt x="234518" y="114613"/>
                    <a:pt x="235048" y="114311"/>
                    <a:pt x="235199" y="113705"/>
                  </a:cubicBezTo>
                  <a:cubicBezTo>
                    <a:pt x="235805" y="112192"/>
                    <a:pt x="235502" y="110981"/>
                    <a:pt x="234291" y="110073"/>
                  </a:cubicBezTo>
                  <a:cubicBezTo>
                    <a:pt x="231869" y="108559"/>
                    <a:pt x="229751" y="106743"/>
                    <a:pt x="227329" y="104624"/>
                  </a:cubicBezTo>
                  <a:cubicBezTo>
                    <a:pt x="226421" y="104019"/>
                    <a:pt x="225210" y="103413"/>
                    <a:pt x="225815" y="101597"/>
                  </a:cubicBezTo>
                  <a:cubicBezTo>
                    <a:pt x="234896" y="99176"/>
                    <a:pt x="235805" y="98873"/>
                    <a:pt x="242161" y="91305"/>
                  </a:cubicBezTo>
                  <a:cubicBezTo>
                    <a:pt x="242767" y="90397"/>
                    <a:pt x="243372" y="89489"/>
                    <a:pt x="243978" y="88884"/>
                  </a:cubicBezTo>
                  <a:cubicBezTo>
                    <a:pt x="244704" y="87794"/>
                    <a:pt x="245757" y="87249"/>
                    <a:pt x="246811" y="87249"/>
                  </a:cubicBezTo>
                  <a:cubicBezTo>
                    <a:pt x="247513" y="87249"/>
                    <a:pt x="248215" y="87491"/>
                    <a:pt x="248821" y="87976"/>
                  </a:cubicBezTo>
                  <a:cubicBezTo>
                    <a:pt x="252453" y="89792"/>
                    <a:pt x="255783" y="91608"/>
                    <a:pt x="259415" y="93424"/>
                  </a:cubicBezTo>
                  <a:cubicBezTo>
                    <a:pt x="260323" y="94030"/>
                    <a:pt x="261837" y="94635"/>
                    <a:pt x="263048" y="94938"/>
                  </a:cubicBezTo>
                  <a:cubicBezTo>
                    <a:pt x="263350" y="94938"/>
                    <a:pt x="263956" y="94332"/>
                    <a:pt x="264259" y="94030"/>
                  </a:cubicBezTo>
                  <a:cubicBezTo>
                    <a:pt x="264864" y="93424"/>
                    <a:pt x="264864" y="92516"/>
                    <a:pt x="264561" y="91911"/>
                  </a:cubicBezTo>
                  <a:cubicBezTo>
                    <a:pt x="263350" y="90397"/>
                    <a:pt x="261837" y="89489"/>
                    <a:pt x="260021" y="88581"/>
                  </a:cubicBezTo>
                  <a:cubicBezTo>
                    <a:pt x="258507" y="87673"/>
                    <a:pt x="256691" y="86765"/>
                    <a:pt x="255480" y="85857"/>
                  </a:cubicBezTo>
                  <a:cubicBezTo>
                    <a:pt x="253967" y="84949"/>
                    <a:pt x="251848" y="84949"/>
                    <a:pt x="251242" y="82527"/>
                  </a:cubicBezTo>
                  <a:cubicBezTo>
                    <a:pt x="252150" y="81619"/>
                    <a:pt x="253059" y="81014"/>
                    <a:pt x="253967" y="80408"/>
                  </a:cubicBezTo>
                  <a:cubicBezTo>
                    <a:pt x="257902" y="77987"/>
                    <a:pt x="261232" y="74051"/>
                    <a:pt x="262745" y="69511"/>
                  </a:cubicBezTo>
                  <a:cubicBezTo>
                    <a:pt x="263048" y="68603"/>
                    <a:pt x="263653" y="67392"/>
                    <a:pt x="263956" y="66484"/>
                  </a:cubicBezTo>
                  <a:cubicBezTo>
                    <a:pt x="263956" y="65273"/>
                    <a:pt x="265167" y="64668"/>
                    <a:pt x="266075" y="64668"/>
                  </a:cubicBezTo>
                  <a:cubicBezTo>
                    <a:pt x="269707" y="64970"/>
                    <a:pt x="273340" y="64970"/>
                    <a:pt x="277275" y="65273"/>
                  </a:cubicBezTo>
                  <a:cubicBezTo>
                    <a:pt x="278231" y="65433"/>
                    <a:pt x="279188" y="65844"/>
                    <a:pt x="280056" y="65844"/>
                  </a:cubicBezTo>
                  <a:cubicBezTo>
                    <a:pt x="280836" y="65844"/>
                    <a:pt x="281545" y="65511"/>
                    <a:pt x="282118" y="64365"/>
                  </a:cubicBezTo>
                  <a:cubicBezTo>
                    <a:pt x="282723" y="62852"/>
                    <a:pt x="281210" y="61035"/>
                    <a:pt x="277880" y="60733"/>
                  </a:cubicBezTo>
                  <a:cubicBezTo>
                    <a:pt x="274248" y="60127"/>
                    <a:pt x="270615" y="59825"/>
                    <a:pt x="266983" y="59825"/>
                  </a:cubicBezTo>
                  <a:cubicBezTo>
                    <a:pt x="262442" y="59825"/>
                    <a:pt x="262140" y="59522"/>
                    <a:pt x="263956" y="55587"/>
                  </a:cubicBezTo>
                  <a:cubicBezTo>
                    <a:pt x="266075" y="51652"/>
                    <a:pt x="266680" y="47414"/>
                    <a:pt x="265772" y="43479"/>
                  </a:cubicBezTo>
                  <a:cubicBezTo>
                    <a:pt x="265469" y="42268"/>
                    <a:pt x="265167" y="41360"/>
                    <a:pt x="265167" y="40149"/>
                  </a:cubicBezTo>
                  <a:cubicBezTo>
                    <a:pt x="264561" y="37122"/>
                    <a:pt x="264561" y="37122"/>
                    <a:pt x="267588" y="35609"/>
                  </a:cubicBezTo>
                  <a:cubicBezTo>
                    <a:pt x="269404" y="34700"/>
                    <a:pt x="271221" y="34095"/>
                    <a:pt x="272734" y="33187"/>
                  </a:cubicBezTo>
                  <a:cubicBezTo>
                    <a:pt x="274853" y="32582"/>
                    <a:pt x="276367" y="31068"/>
                    <a:pt x="277880" y="29555"/>
                  </a:cubicBezTo>
                  <a:cubicBezTo>
                    <a:pt x="278485" y="28646"/>
                    <a:pt x="278485" y="27436"/>
                    <a:pt x="277880" y="26528"/>
                  </a:cubicBezTo>
                  <a:cubicBezTo>
                    <a:pt x="277380" y="26028"/>
                    <a:pt x="276789" y="25803"/>
                    <a:pt x="276206" y="25803"/>
                  </a:cubicBezTo>
                  <a:cubicBezTo>
                    <a:pt x="275731" y="25803"/>
                    <a:pt x="275261" y="25953"/>
                    <a:pt x="274853" y="26225"/>
                  </a:cubicBezTo>
                  <a:cubicBezTo>
                    <a:pt x="271523" y="28646"/>
                    <a:pt x="267588" y="30463"/>
                    <a:pt x="263653" y="31976"/>
                  </a:cubicBezTo>
                  <a:cubicBezTo>
                    <a:pt x="262864" y="32239"/>
                    <a:pt x="262133" y="32445"/>
                    <a:pt x="261483" y="32445"/>
                  </a:cubicBezTo>
                  <a:cubicBezTo>
                    <a:pt x="260637" y="32445"/>
                    <a:pt x="259929" y="32096"/>
                    <a:pt x="259415" y="31068"/>
                  </a:cubicBezTo>
                  <a:cubicBezTo>
                    <a:pt x="257599" y="28344"/>
                    <a:pt x="254875" y="25922"/>
                    <a:pt x="251848" y="24409"/>
                  </a:cubicBezTo>
                  <a:cubicBezTo>
                    <a:pt x="252756" y="20776"/>
                    <a:pt x="255783" y="19263"/>
                    <a:pt x="257599" y="16841"/>
                  </a:cubicBezTo>
                  <a:cubicBezTo>
                    <a:pt x="258507" y="15933"/>
                    <a:pt x="258507" y="14722"/>
                    <a:pt x="257599" y="13814"/>
                  </a:cubicBezTo>
                  <a:cubicBezTo>
                    <a:pt x="257267" y="13482"/>
                    <a:pt x="256753" y="13241"/>
                    <a:pt x="256206" y="13241"/>
                  </a:cubicBezTo>
                  <a:cubicBezTo>
                    <a:pt x="255756" y="13241"/>
                    <a:pt x="255285" y="13404"/>
                    <a:pt x="254875" y="13814"/>
                  </a:cubicBezTo>
                  <a:cubicBezTo>
                    <a:pt x="253059" y="15025"/>
                    <a:pt x="251545" y="16236"/>
                    <a:pt x="250032" y="17749"/>
                  </a:cubicBezTo>
                  <a:cubicBezTo>
                    <a:pt x="248821" y="19263"/>
                    <a:pt x="247610" y="21382"/>
                    <a:pt x="246399" y="22895"/>
                  </a:cubicBezTo>
                  <a:cubicBezTo>
                    <a:pt x="245399" y="24395"/>
                    <a:pt x="244675" y="25069"/>
                    <a:pt x="243821" y="25069"/>
                  </a:cubicBezTo>
                  <a:cubicBezTo>
                    <a:pt x="243124" y="25069"/>
                    <a:pt x="242342" y="24620"/>
                    <a:pt x="241253" y="23803"/>
                  </a:cubicBezTo>
                  <a:cubicBezTo>
                    <a:pt x="239740" y="21987"/>
                    <a:pt x="237924" y="20474"/>
                    <a:pt x="235805" y="19263"/>
                  </a:cubicBezTo>
                  <a:cubicBezTo>
                    <a:pt x="233686" y="18355"/>
                    <a:pt x="231264" y="17447"/>
                    <a:pt x="228842" y="16841"/>
                  </a:cubicBezTo>
                  <a:cubicBezTo>
                    <a:pt x="229751" y="15630"/>
                    <a:pt x="230356" y="14420"/>
                    <a:pt x="230961" y="13511"/>
                  </a:cubicBezTo>
                  <a:cubicBezTo>
                    <a:pt x="231567" y="12603"/>
                    <a:pt x="232172" y="11695"/>
                    <a:pt x="232475" y="10787"/>
                  </a:cubicBezTo>
                  <a:cubicBezTo>
                    <a:pt x="232475" y="9879"/>
                    <a:pt x="232475" y="9274"/>
                    <a:pt x="231869" y="8366"/>
                  </a:cubicBezTo>
                  <a:cubicBezTo>
                    <a:pt x="231567" y="8063"/>
                    <a:pt x="231113" y="7912"/>
                    <a:pt x="230621" y="7912"/>
                  </a:cubicBezTo>
                  <a:cubicBezTo>
                    <a:pt x="230129" y="7912"/>
                    <a:pt x="229599" y="8063"/>
                    <a:pt x="229145" y="8366"/>
                  </a:cubicBezTo>
                  <a:cubicBezTo>
                    <a:pt x="227632" y="9879"/>
                    <a:pt x="226118" y="11695"/>
                    <a:pt x="225513" y="13511"/>
                  </a:cubicBezTo>
                  <a:cubicBezTo>
                    <a:pt x="224302" y="15025"/>
                    <a:pt x="223999" y="17447"/>
                    <a:pt x="222183" y="18960"/>
                  </a:cubicBezTo>
                  <a:cubicBezTo>
                    <a:pt x="218047" y="16770"/>
                    <a:pt x="213519" y="15754"/>
                    <a:pt x="208914" y="15754"/>
                  </a:cubicBezTo>
                  <a:cubicBezTo>
                    <a:pt x="207791" y="15754"/>
                    <a:pt x="206663" y="15814"/>
                    <a:pt x="205534" y="15933"/>
                  </a:cubicBezTo>
                  <a:cubicBezTo>
                    <a:pt x="205534" y="11998"/>
                    <a:pt x="206140" y="8063"/>
                    <a:pt x="207048" y="4430"/>
                  </a:cubicBezTo>
                  <a:cubicBezTo>
                    <a:pt x="207351" y="2917"/>
                    <a:pt x="207653" y="798"/>
                    <a:pt x="206140" y="193"/>
                  </a:cubicBezTo>
                  <a:cubicBezTo>
                    <a:pt x="205911" y="101"/>
                    <a:pt x="205676" y="58"/>
                    <a:pt x="205440" y="58"/>
                  </a:cubicBezTo>
                  <a:cubicBezTo>
                    <a:pt x="204112" y="58"/>
                    <a:pt x="202764" y="1421"/>
                    <a:pt x="202507" y="3220"/>
                  </a:cubicBezTo>
                  <a:cubicBezTo>
                    <a:pt x="201902" y="5641"/>
                    <a:pt x="201297" y="8063"/>
                    <a:pt x="200994" y="10182"/>
                  </a:cubicBezTo>
                  <a:cubicBezTo>
                    <a:pt x="200994" y="12603"/>
                    <a:pt x="200086" y="15025"/>
                    <a:pt x="199178" y="17447"/>
                  </a:cubicBezTo>
                  <a:cubicBezTo>
                    <a:pt x="195695" y="15980"/>
                    <a:pt x="191990" y="15180"/>
                    <a:pt x="188265" y="15180"/>
                  </a:cubicBezTo>
                  <a:cubicBezTo>
                    <a:pt x="185839" y="15180"/>
                    <a:pt x="183404" y="15519"/>
                    <a:pt x="181016" y="16236"/>
                  </a:cubicBezTo>
                  <a:cubicBezTo>
                    <a:pt x="180108" y="16236"/>
                    <a:pt x="179199" y="15630"/>
                    <a:pt x="179199" y="14722"/>
                  </a:cubicBezTo>
                  <a:cubicBezTo>
                    <a:pt x="179199" y="11695"/>
                    <a:pt x="179502" y="8366"/>
                    <a:pt x="180108" y="5339"/>
                  </a:cubicBezTo>
                  <a:cubicBezTo>
                    <a:pt x="180410" y="4733"/>
                    <a:pt x="179502" y="3825"/>
                    <a:pt x="178897" y="3825"/>
                  </a:cubicBezTo>
                  <a:cubicBezTo>
                    <a:pt x="178594" y="3674"/>
                    <a:pt x="178216" y="3598"/>
                    <a:pt x="177837" y="3598"/>
                  </a:cubicBezTo>
                  <a:cubicBezTo>
                    <a:pt x="177459" y="3598"/>
                    <a:pt x="177081" y="3674"/>
                    <a:pt x="176778" y="3825"/>
                  </a:cubicBezTo>
                  <a:cubicBezTo>
                    <a:pt x="175567" y="4430"/>
                    <a:pt x="174962" y="5944"/>
                    <a:pt x="174962" y="7155"/>
                  </a:cubicBezTo>
                  <a:cubicBezTo>
                    <a:pt x="174659" y="10787"/>
                    <a:pt x="174356" y="14420"/>
                    <a:pt x="174054" y="17749"/>
                  </a:cubicBezTo>
                  <a:cubicBezTo>
                    <a:pt x="173574" y="18037"/>
                    <a:pt x="173124" y="18143"/>
                    <a:pt x="172696" y="18143"/>
                  </a:cubicBezTo>
                  <a:cubicBezTo>
                    <a:pt x="171772" y="18143"/>
                    <a:pt x="170945" y="17653"/>
                    <a:pt x="170118" y="17447"/>
                  </a:cubicBezTo>
                  <a:cubicBezTo>
                    <a:pt x="166789" y="15933"/>
                    <a:pt x="163459" y="15328"/>
                    <a:pt x="160129" y="15328"/>
                  </a:cubicBezTo>
                  <a:cubicBezTo>
                    <a:pt x="159161" y="15388"/>
                    <a:pt x="158386" y="15437"/>
                    <a:pt x="157759" y="15437"/>
                  </a:cubicBezTo>
                  <a:cubicBezTo>
                    <a:pt x="155250" y="15437"/>
                    <a:pt x="155104" y="14662"/>
                    <a:pt x="154378" y="10787"/>
                  </a:cubicBezTo>
                  <a:cubicBezTo>
                    <a:pt x="154075" y="9274"/>
                    <a:pt x="153773" y="7760"/>
                    <a:pt x="153167" y="6247"/>
                  </a:cubicBezTo>
                  <a:cubicBezTo>
                    <a:pt x="152864" y="4733"/>
                    <a:pt x="152259" y="3220"/>
                    <a:pt x="151654" y="1706"/>
                  </a:cubicBezTo>
                  <a:cubicBezTo>
                    <a:pt x="151181" y="761"/>
                    <a:pt x="150155" y="0"/>
                    <a:pt x="14915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1365675" y="1700475"/>
              <a:ext cx="2777300" cy="2177425"/>
            </a:xfrm>
            <a:custGeom>
              <a:avLst/>
              <a:gdLst/>
              <a:ahLst/>
              <a:cxnLst/>
              <a:rect l="l" t="t" r="r" b="b"/>
              <a:pathLst>
                <a:path w="111092" h="87097" extrusionOk="0">
                  <a:moveTo>
                    <a:pt x="82278" y="4963"/>
                  </a:moveTo>
                  <a:cubicBezTo>
                    <a:pt x="86711" y="4963"/>
                    <a:pt x="91061" y="6113"/>
                    <a:pt x="95049" y="7989"/>
                  </a:cubicBezTo>
                  <a:cubicBezTo>
                    <a:pt x="98681" y="9502"/>
                    <a:pt x="101405" y="12227"/>
                    <a:pt x="102919" y="15556"/>
                  </a:cubicBezTo>
                  <a:cubicBezTo>
                    <a:pt x="105341" y="20400"/>
                    <a:pt x="106249" y="25546"/>
                    <a:pt x="105643" y="30994"/>
                  </a:cubicBezTo>
                  <a:cubicBezTo>
                    <a:pt x="105038" y="34929"/>
                    <a:pt x="104130" y="38562"/>
                    <a:pt x="102616" y="42194"/>
                  </a:cubicBezTo>
                  <a:cubicBezTo>
                    <a:pt x="99892" y="48248"/>
                    <a:pt x="96865" y="54302"/>
                    <a:pt x="94141" y="60053"/>
                  </a:cubicBezTo>
                  <a:cubicBezTo>
                    <a:pt x="92022" y="64594"/>
                    <a:pt x="88389" y="68529"/>
                    <a:pt x="84454" y="71253"/>
                  </a:cubicBezTo>
                  <a:cubicBezTo>
                    <a:pt x="77492" y="75794"/>
                    <a:pt x="69924" y="78821"/>
                    <a:pt x="62054" y="80637"/>
                  </a:cubicBezTo>
                  <a:cubicBezTo>
                    <a:pt x="56317" y="81818"/>
                    <a:pt x="50392" y="82435"/>
                    <a:pt x="44488" y="82435"/>
                  </a:cubicBezTo>
                  <a:cubicBezTo>
                    <a:pt x="39801" y="82435"/>
                    <a:pt x="35128" y="82046"/>
                    <a:pt x="30573" y="81242"/>
                  </a:cubicBezTo>
                  <a:cubicBezTo>
                    <a:pt x="28152" y="80940"/>
                    <a:pt x="26033" y="80334"/>
                    <a:pt x="23914" y="79729"/>
                  </a:cubicBezTo>
                  <a:cubicBezTo>
                    <a:pt x="15136" y="77005"/>
                    <a:pt x="8779" y="70345"/>
                    <a:pt x="6660" y="61567"/>
                  </a:cubicBezTo>
                  <a:cubicBezTo>
                    <a:pt x="2725" y="47340"/>
                    <a:pt x="5146" y="38259"/>
                    <a:pt x="15741" y="27967"/>
                  </a:cubicBezTo>
                  <a:cubicBezTo>
                    <a:pt x="24217" y="20097"/>
                    <a:pt x="34508" y="14346"/>
                    <a:pt x="45708" y="11016"/>
                  </a:cubicBezTo>
                  <a:cubicBezTo>
                    <a:pt x="53579" y="8897"/>
                    <a:pt x="61449" y="7384"/>
                    <a:pt x="69319" y="6778"/>
                  </a:cubicBezTo>
                  <a:lnTo>
                    <a:pt x="69319" y="6475"/>
                  </a:lnTo>
                  <a:cubicBezTo>
                    <a:pt x="72649" y="6173"/>
                    <a:pt x="75676" y="6173"/>
                    <a:pt x="78400" y="5265"/>
                  </a:cubicBezTo>
                  <a:cubicBezTo>
                    <a:pt x="79695" y="5060"/>
                    <a:pt x="80990" y="4963"/>
                    <a:pt x="82278" y="4963"/>
                  </a:cubicBezTo>
                  <a:close/>
                  <a:moveTo>
                    <a:pt x="79733" y="0"/>
                  </a:moveTo>
                  <a:cubicBezTo>
                    <a:pt x="78462" y="0"/>
                    <a:pt x="77220" y="199"/>
                    <a:pt x="75979" y="1027"/>
                  </a:cubicBezTo>
                  <a:cubicBezTo>
                    <a:pt x="74465" y="1632"/>
                    <a:pt x="72649" y="2238"/>
                    <a:pt x="70833" y="2238"/>
                  </a:cubicBezTo>
                  <a:cubicBezTo>
                    <a:pt x="63265" y="3146"/>
                    <a:pt x="56000" y="4357"/>
                    <a:pt x="49038" y="5870"/>
                  </a:cubicBezTo>
                  <a:cubicBezTo>
                    <a:pt x="37838" y="8594"/>
                    <a:pt x="27244" y="13740"/>
                    <a:pt x="17860" y="20702"/>
                  </a:cubicBezTo>
                  <a:cubicBezTo>
                    <a:pt x="12411" y="24940"/>
                    <a:pt x="7871" y="30086"/>
                    <a:pt x="4238" y="35837"/>
                  </a:cubicBezTo>
                  <a:cubicBezTo>
                    <a:pt x="1211" y="40681"/>
                    <a:pt x="0" y="46129"/>
                    <a:pt x="606" y="51880"/>
                  </a:cubicBezTo>
                  <a:cubicBezTo>
                    <a:pt x="909" y="53999"/>
                    <a:pt x="1211" y="56421"/>
                    <a:pt x="1514" y="58843"/>
                  </a:cubicBezTo>
                  <a:cubicBezTo>
                    <a:pt x="3028" y="72161"/>
                    <a:pt x="13622" y="83059"/>
                    <a:pt x="26941" y="85177"/>
                  </a:cubicBezTo>
                  <a:cubicBezTo>
                    <a:pt x="33083" y="86480"/>
                    <a:pt x="39224" y="87096"/>
                    <a:pt x="45366" y="87096"/>
                  </a:cubicBezTo>
                  <a:cubicBezTo>
                    <a:pt x="49213" y="87096"/>
                    <a:pt x="53061" y="86855"/>
                    <a:pt x="56908" y="86388"/>
                  </a:cubicBezTo>
                  <a:cubicBezTo>
                    <a:pt x="67806" y="84572"/>
                    <a:pt x="78400" y="80637"/>
                    <a:pt x="87481" y="74583"/>
                  </a:cubicBezTo>
                  <a:cubicBezTo>
                    <a:pt x="91114" y="72464"/>
                    <a:pt x="94141" y="69437"/>
                    <a:pt x="96562" y="66107"/>
                  </a:cubicBezTo>
                  <a:cubicBezTo>
                    <a:pt x="101405" y="57632"/>
                    <a:pt x="105341" y="48853"/>
                    <a:pt x="108670" y="39470"/>
                  </a:cubicBezTo>
                  <a:cubicBezTo>
                    <a:pt x="110789" y="33416"/>
                    <a:pt x="111092" y="27059"/>
                    <a:pt x="109578" y="21005"/>
                  </a:cubicBezTo>
                  <a:cubicBezTo>
                    <a:pt x="108973" y="14951"/>
                    <a:pt x="105643" y="9805"/>
                    <a:pt x="100800" y="6475"/>
                  </a:cubicBezTo>
                  <a:cubicBezTo>
                    <a:pt x="95857" y="3568"/>
                    <a:pt x="91472" y="101"/>
                    <a:pt x="85231" y="101"/>
                  </a:cubicBezTo>
                  <a:cubicBezTo>
                    <a:pt x="84975" y="101"/>
                    <a:pt x="84716" y="107"/>
                    <a:pt x="84454" y="119"/>
                  </a:cubicBezTo>
                  <a:cubicBezTo>
                    <a:pt x="84083" y="156"/>
                    <a:pt x="83717" y="170"/>
                    <a:pt x="83355" y="170"/>
                  </a:cubicBezTo>
                  <a:cubicBezTo>
                    <a:pt x="82108" y="170"/>
                    <a:pt x="80908" y="0"/>
                    <a:pt x="797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4332150" y="1461275"/>
              <a:ext cx="1816225" cy="1284075"/>
            </a:xfrm>
            <a:custGeom>
              <a:avLst/>
              <a:gdLst/>
              <a:ahLst/>
              <a:cxnLst/>
              <a:rect l="l" t="t" r="r" b="b"/>
              <a:pathLst>
                <a:path w="72649" h="51363" extrusionOk="0">
                  <a:moveTo>
                    <a:pt x="45928" y="4529"/>
                  </a:moveTo>
                  <a:cubicBezTo>
                    <a:pt x="48167" y="4529"/>
                    <a:pt x="50419" y="4629"/>
                    <a:pt x="52670" y="4844"/>
                  </a:cubicBezTo>
                  <a:cubicBezTo>
                    <a:pt x="56000" y="4844"/>
                    <a:pt x="58724" y="6660"/>
                    <a:pt x="60238" y="9384"/>
                  </a:cubicBezTo>
                  <a:lnTo>
                    <a:pt x="64778" y="17557"/>
                  </a:lnTo>
                  <a:cubicBezTo>
                    <a:pt x="67200" y="22097"/>
                    <a:pt x="66292" y="27849"/>
                    <a:pt x="62660" y="31481"/>
                  </a:cubicBezTo>
                  <a:cubicBezTo>
                    <a:pt x="62054" y="32692"/>
                    <a:pt x="60843" y="33600"/>
                    <a:pt x="59935" y="34205"/>
                  </a:cubicBezTo>
                  <a:cubicBezTo>
                    <a:pt x="51460" y="40562"/>
                    <a:pt x="41773" y="44800"/>
                    <a:pt x="31481" y="46313"/>
                  </a:cubicBezTo>
                  <a:cubicBezTo>
                    <a:pt x="30140" y="46505"/>
                    <a:pt x="28767" y="46606"/>
                    <a:pt x="27394" y="46606"/>
                  </a:cubicBezTo>
                  <a:cubicBezTo>
                    <a:pt x="24429" y="46606"/>
                    <a:pt x="21457" y="46137"/>
                    <a:pt x="18768" y="45103"/>
                  </a:cubicBezTo>
                  <a:cubicBezTo>
                    <a:pt x="16044" y="44195"/>
                    <a:pt x="13925" y="42984"/>
                    <a:pt x="11806" y="41470"/>
                  </a:cubicBezTo>
                  <a:cubicBezTo>
                    <a:pt x="5752" y="36324"/>
                    <a:pt x="4844" y="31481"/>
                    <a:pt x="7871" y="26335"/>
                  </a:cubicBezTo>
                  <a:cubicBezTo>
                    <a:pt x="13319" y="15438"/>
                    <a:pt x="21189" y="7265"/>
                    <a:pt x="33903" y="5449"/>
                  </a:cubicBezTo>
                  <a:cubicBezTo>
                    <a:pt x="37812" y="4863"/>
                    <a:pt x="41848" y="4529"/>
                    <a:pt x="45928" y="4529"/>
                  </a:cubicBezTo>
                  <a:close/>
                  <a:moveTo>
                    <a:pt x="55092" y="0"/>
                  </a:moveTo>
                  <a:cubicBezTo>
                    <a:pt x="53293" y="180"/>
                    <a:pt x="51495" y="227"/>
                    <a:pt x="49728" y="227"/>
                  </a:cubicBezTo>
                  <a:cubicBezTo>
                    <a:pt x="47855" y="227"/>
                    <a:pt x="46018" y="175"/>
                    <a:pt x="44254" y="175"/>
                  </a:cubicBezTo>
                  <a:cubicBezTo>
                    <a:pt x="42081" y="175"/>
                    <a:pt x="40020" y="253"/>
                    <a:pt x="38141" y="606"/>
                  </a:cubicBezTo>
                  <a:cubicBezTo>
                    <a:pt x="23308" y="1514"/>
                    <a:pt x="9990" y="10595"/>
                    <a:pt x="3936" y="24216"/>
                  </a:cubicBezTo>
                  <a:cubicBezTo>
                    <a:pt x="0" y="31481"/>
                    <a:pt x="2119" y="40562"/>
                    <a:pt x="8779" y="45103"/>
                  </a:cubicBezTo>
                  <a:cubicBezTo>
                    <a:pt x="14175" y="49214"/>
                    <a:pt x="20443" y="51362"/>
                    <a:pt x="26843" y="51362"/>
                  </a:cubicBezTo>
                  <a:cubicBezTo>
                    <a:pt x="27983" y="51362"/>
                    <a:pt x="29127" y="51294"/>
                    <a:pt x="30271" y="51157"/>
                  </a:cubicBezTo>
                  <a:cubicBezTo>
                    <a:pt x="42379" y="49946"/>
                    <a:pt x="53579" y="45405"/>
                    <a:pt x="62660" y="37838"/>
                  </a:cubicBezTo>
                  <a:cubicBezTo>
                    <a:pt x="71135" y="31784"/>
                    <a:pt x="72649" y="23611"/>
                    <a:pt x="68108" y="14227"/>
                  </a:cubicBezTo>
                  <a:cubicBezTo>
                    <a:pt x="67503" y="12714"/>
                    <a:pt x="66595" y="11503"/>
                    <a:pt x="65687" y="9989"/>
                  </a:cubicBezTo>
                  <a:cubicBezTo>
                    <a:pt x="64778" y="8476"/>
                    <a:pt x="64173" y="6660"/>
                    <a:pt x="63870" y="4844"/>
                  </a:cubicBezTo>
                  <a:cubicBezTo>
                    <a:pt x="63870" y="2422"/>
                    <a:pt x="62660" y="1514"/>
                    <a:pt x="60541" y="1211"/>
                  </a:cubicBezTo>
                  <a:cubicBezTo>
                    <a:pt x="58724" y="606"/>
                    <a:pt x="56908" y="303"/>
                    <a:pt x="550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1713775" y="2132325"/>
              <a:ext cx="2050825" cy="1387625"/>
            </a:xfrm>
            <a:custGeom>
              <a:avLst/>
              <a:gdLst/>
              <a:ahLst/>
              <a:cxnLst/>
              <a:rect l="l" t="t" r="r" b="b"/>
              <a:pathLst>
                <a:path w="82033" h="55505" extrusionOk="0">
                  <a:moveTo>
                    <a:pt x="46257" y="5322"/>
                  </a:moveTo>
                  <a:cubicBezTo>
                    <a:pt x="47811" y="5322"/>
                    <a:pt x="49388" y="5722"/>
                    <a:pt x="50855" y="6455"/>
                  </a:cubicBezTo>
                  <a:cubicBezTo>
                    <a:pt x="52973" y="7061"/>
                    <a:pt x="55092" y="7363"/>
                    <a:pt x="57514" y="7363"/>
                  </a:cubicBezTo>
                  <a:cubicBezTo>
                    <a:pt x="60541" y="7969"/>
                    <a:pt x="63568" y="8272"/>
                    <a:pt x="66595" y="8877"/>
                  </a:cubicBezTo>
                  <a:cubicBezTo>
                    <a:pt x="73557" y="9785"/>
                    <a:pt x="76584" y="17958"/>
                    <a:pt x="71741" y="22801"/>
                  </a:cubicBezTo>
                  <a:cubicBezTo>
                    <a:pt x="69319" y="26131"/>
                    <a:pt x="66595" y="29461"/>
                    <a:pt x="63568" y="32185"/>
                  </a:cubicBezTo>
                  <a:cubicBezTo>
                    <a:pt x="58725" y="36725"/>
                    <a:pt x="53579" y="40660"/>
                    <a:pt x="47828" y="44293"/>
                  </a:cubicBezTo>
                  <a:cubicBezTo>
                    <a:pt x="42076" y="47925"/>
                    <a:pt x="35417" y="50044"/>
                    <a:pt x="28757" y="50650"/>
                  </a:cubicBezTo>
                  <a:cubicBezTo>
                    <a:pt x="27149" y="50864"/>
                    <a:pt x="25540" y="50965"/>
                    <a:pt x="23945" y="50965"/>
                  </a:cubicBezTo>
                  <a:cubicBezTo>
                    <a:pt x="21038" y="50965"/>
                    <a:pt x="18175" y="50631"/>
                    <a:pt x="15439" y="50044"/>
                  </a:cubicBezTo>
                  <a:cubicBezTo>
                    <a:pt x="13320" y="49439"/>
                    <a:pt x="11503" y="48531"/>
                    <a:pt x="9687" y="47320"/>
                  </a:cubicBezTo>
                  <a:cubicBezTo>
                    <a:pt x="6357" y="45201"/>
                    <a:pt x="4541" y="41266"/>
                    <a:pt x="5752" y="37331"/>
                  </a:cubicBezTo>
                  <a:cubicBezTo>
                    <a:pt x="6963" y="30671"/>
                    <a:pt x="10293" y="24920"/>
                    <a:pt x="15741" y="20682"/>
                  </a:cubicBezTo>
                  <a:cubicBezTo>
                    <a:pt x="23611" y="13720"/>
                    <a:pt x="32995" y="8574"/>
                    <a:pt x="43287" y="5850"/>
                  </a:cubicBezTo>
                  <a:cubicBezTo>
                    <a:pt x="44242" y="5492"/>
                    <a:pt x="45245" y="5322"/>
                    <a:pt x="46257" y="5322"/>
                  </a:cubicBezTo>
                  <a:close/>
                  <a:moveTo>
                    <a:pt x="51075" y="1"/>
                  </a:moveTo>
                  <a:cubicBezTo>
                    <a:pt x="49870" y="1"/>
                    <a:pt x="48672" y="137"/>
                    <a:pt x="47525" y="401"/>
                  </a:cubicBezTo>
                  <a:cubicBezTo>
                    <a:pt x="33298" y="2823"/>
                    <a:pt x="19979" y="9785"/>
                    <a:pt x="9687" y="20077"/>
                  </a:cubicBezTo>
                  <a:cubicBezTo>
                    <a:pt x="5147" y="24617"/>
                    <a:pt x="1817" y="30671"/>
                    <a:pt x="909" y="37331"/>
                  </a:cubicBezTo>
                  <a:cubicBezTo>
                    <a:pt x="1" y="41569"/>
                    <a:pt x="1514" y="46412"/>
                    <a:pt x="4844" y="49439"/>
                  </a:cubicBezTo>
                  <a:cubicBezTo>
                    <a:pt x="7568" y="51860"/>
                    <a:pt x="10898" y="53677"/>
                    <a:pt x="14530" y="54585"/>
                  </a:cubicBezTo>
                  <a:cubicBezTo>
                    <a:pt x="17658" y="55171"/>
                    <a:pt x="20912" y="55505"/>
                    <a:pt x="24129" y="55505"/>
                  </a:cubicBezTo>
                  <a:cubicBezTo>
                    <a:pt x="25893" y="55505"/>
                    <a:pt x="27647" y="55405"/>
                    <a:pt x="29363" y="55190"/>
                  </a:cubicBezTo>
                  <a:cubicBezTo>
                    <a:pt x="32692" y="54585"/>
                    <a:pt x="36022" y="53979"/>
                    <a:pt x="39352" y="53071"/>
                  </a:cubicBezTo>
                  <a:cubicBezTo>
                    <a:pt x="53882" y="47320"/>
                    <a:pt x="66595" y="37633"/>
                    <a:pt x="75676" y="25223"/>
                  </a:cubicBezTo>
                  <a:cubicBezTo>
                    <a:pt x="82033" y="17655"/>
                    <a:pt x="77492" y="6153"/>
                    <a:pt x="67806" y="4639"/>
                  </a:cubicBezTo>
                  <a:cubicBezTo>
                    <a:pt x="64779" y="4639"/>
                    <a:pt x="62055" y="3731"/>
                    <a:pt x="59330" y="2520"/>
                  </a:cubicBezTo>
                  <a:cubicBezTo>
                    <a:pt x="56971" y="805"/>
                    <a:pt x="54004" y="1"/>
                    <a:pt x="5107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4763500" y="1748825"/>
              <a:ext cx="862725" cy="670475"/>
            </a:xfrm>
            <a:custGeom>
              <a:avLst/>
              <a:gdLst/>
              <a:ahLst/>
              <a:cxnLst/>
              <a:rect l="l" t="t" r="r" b="b"/>
              <a:pathLst>
                <a:path w="34509" h="26819" extrusionOk="0">
                  <a:moveTo>
                    <a:pt x="23276" y="4603"/>
                  </a:moveTo>
                  <a:cubicBezTo>
                    <a:pt x="25665" y="4603"/>
                    <a:pt x="26173" y="5502"/>
                    <a:pt x="27546" y="8477"/>
                  </a:cubicBezTo>
                  <a:cubicBezTo>
                    <a:pt x="29665" y="11504"/>
                    <a:pt x="29060" y="15741"/>
                    <a:pt x="26335" y="18163"/>
                  </a:cubicBezTo>
                  <a:cubicBezTo>
                    <a:pt x="23611" y="20282"/>
                    <a:pt x="20584" y="21795"/>
                    <a:pt x="16952" y="21795"/>
                  </a:cubicBezTo>
                  <a:cubicBezTo>
                    <a:pt x="16257" y="21922"/>
                    <a:pt x="15549" y="21982"/>
                    <a:pt x="14838" y="21982"/>
                  </a:cubicBezTo>
                  <a:cubicBezTo>
                    <a:pt x="12145" y="21982"/>
                    <a:pt x="9421" y="21114"/>
                    <a:pt x="7265" y="19676"/>
                  </a:cubicBezTo>
                  <a:cubicBezTo>
                    <a:pt x="5449" y="18768"/>
                    <a:pt x="4844" y="16649"/>
                    <a:pt x="6054" y="14833"/>
                  </a:cubicBezTo>
                  <a:cubicBezTo>
                    <a:pt x="9081" y="9687"/>
                    <a:pt x="14227" y="5752"/>
                    <a:pt x="20281" y="4844"/>
                  </a:cubicBezTo>
                  <a:cubicBezTo>
                    <a:pt x="21537" y="4696"/>
                    <a:pt x="22504" y="4603"/>
                    <a:pt x="23276" y="4603"/>
                  </a:cubicBezTo>
                  <a:close/>
                  <a:moveTo>
                    <a:pt x="24900" y="1"/>
                  </a:moveTo>
                  <a:cubicBezTo>
                    <a:pt x="23746" y="1"/>
                    <a:pt x="22602" y="102"/>
                    <a:pt x="21492" y="304"/>
                  </a:cubicBezTo>
                  <a:cubicBezTo>
                    <a:pt x="13017" y="909"/>
                    <a:pt x="5752" y="6055"/>
                    <a:pt x="1817" y="13320"/>
                  </a:cubicBezTo>
                  <a:cubicBezTo>
                    <a:pt x="0" y="16044"/>
                    <a:pt x="606" y="19979"/>
                    <a:pt x="3027" y="22098"/>
                  </a:cubicBezTo>
                  <a:cubicBezTo>
                    <a:pt x="4238" y="23309"/>
                    <a:pt x="5752" y="24217"/>
                    <a:pt x="7568" y="25125"/>
                  </a:cubicBezTo>
                  <a:cubicBezTo>
                    <a:pt x="10219" y="26261"/>
                    <a:pt x="13027" y="26818"/>
                    <a:pt x="15840" y="26818"/>
                  </a:cubicBezTo>
                  <a:cubicBezTo>
                    <a:pt x="19773" y="26818"/>
                    <a:pt x="23714" y="25729"/>
                    <a:pt x="27243" y="23612"/>
                  </a:cubicBezTo>
                  <a:cubicBezTo>
                    <a:pt x="31481" y="20887"/>
                    <a:pt x="34206" y="16044"/>
                    <a:pt x="33903" y="11201"/>
                  </a:cubicBezTo>
                  <a:cubicBezTo>
                    <a:pt x="33600" y="9082"/>
                    <a:pt x="33600" y="6963"/>
                    <a:pt x="34206" y="4844"/>
                  </a:cubicBezTo>
                  <a:cubicBezTo>
                    <a:pt x="34508" y="3028"/>
                    <a:pt x="33298" y="1817"/>
                    <a:pt x="31784" y="1212"/>
                  </a:cubicBezTo>
                  <a:cubicBezTo>
                    <a:pt x="29564" y="405"/>
                    <a:pt x="27210" y="1"/>
                    <a:pt x="24900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2228375" y="2535850"/>
              <a:ext cx="703800" cy="547750"/>
            </a:xfrm>
            <a:custGeom>
              <a:avLst/>
              <a:gdLst/>
              <a:ahLst/>
              <a:cxnLst/>
              <a:rect l="l" t="t" r="r" b="b"/>
              <a:pathLst>
                <a:path w="28152" h="21910" extrusionOk="0">
                  <a:moveTo>
                    <a:pt x="19676" y="5147"/>
                  </a:moveTo>
                  <a:cubicBezTo>
                    <a:pt x="20281" y="5147"/>
                    <a:pt x="20887" y="5449"/>
                    <a:pt x="21795" y="5449"/>
                  </a:cubicBezTo>
                  <a:cubicBezTo>
                    <a:pt x="21795" y="6357"/>
                    <a:pt x="21795" y="7266"/>
                    <a:pt x="21492" y="7568"/>
                  </a:cubicBezTo>
                  <a:cubicBezTo>
                    <a:pt x="18163" y="10898"/>
                    <a:pt x="14227" y="13622"/>
                    <a:pt x="9990" y="15741"/>
                  </a:cubicBezTo>
                  <a:cubicBezTo>
                    <a:pt x="9687" y="15741"/>
                    <a:pt x="9081" y="15741"/>
                    <a:pt x="8779" y="15438"/>
                  </a:cubicBezTo>
                  <a:cubicBezTo>
                    <a:pt x="7871" y="14833"/>
                    <a:pt x="7871" y="13925"/>
                    <a:pt x="8173" y="13320"/>
                  </a:cubicBezTo>
                  <a:cubicBezTo>
                    <a:pt x="10898" y="9384"/>
                    <a:pt x="15136" y="6660"/>
                    <a:pt x="19676" y="5147"/>
                  </a:cubicBezTo>
                  <a:close/>
                  <a:moveTo>
                    <a:pt x="20887" y="1"/>
                  </a:moveTo>
                  <a:cubicBezTo>
                    <a:pt x="12411" y="2120"/>
                    <a:pt x="5146" y="7568"/>
                    <a:pt x="909" y="15136"/>
                  </a:cubicBezTo>
                  <a:cubicBezTo>
                    <a:pt x="0" y="16649"/>
                    <a:pt x="606" y="18768"/>
                    <a:pt x="2119" y="19979"/>
                  </a:cubicBezTo>
                  <a:cubicBezTo>
                    <a:pt x="3164" y="21233"/>
                    <a:pt x="4786" y="21910"/>
                    <a:pt x="6388" y="21910"/>
                  </a:cubicBezTo>
                  <a:cubicBezTo>
                    <a:pt x="7106" y="21910"/>
                    <a:pt x="7820" y="21774"/>
                    <a:pt x="8476" y="21492"/>
                  </a:cubicBezTo>
                  <a:cubicBezTo>
                    <a:pt x="14530" y="18768"/>
                    <a:pt x="20281" y="14833"/>
                    <a:pt x="25125" y="9990"/>
                  </a:cubicBezTo>
                  <a:cubicBezTo>
                    <a:pt x="26335" y="8779"/>
                    <a:pt x="27244" y="6963"/>
                    <a:pt x="27546" y="5147"/>
                  </a:cubicBezTo>
                  <a:cubicBezTo>
                    <a:pt x="28152" y="3028"/>
                    <a:pt x="26941" y="909"/>
                    <a:pt x="24822" y="303"/>
                  </a:cubicBezTo>
                  <a:cubicBezTo>
                    <a:pt x="23308" y="303"/>
                    <a:pt x="22098" y="1"/>
                    <a:pt x="2088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CUSTOM_9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13"/>
          <p:cNvGrpSpPr/>
          <p:nvPr/>
        </p:nvGrpSpPr>
        <p:grpSpPr>
          <a:xfrm>
            <a:off x="83191" y="114433"/>
            <a:ext cx="1006497" cy="936290"/>
            <a:chOff x="920750" y="240450"/>
            <a:chExt cx="5619750" cy="5227750"/>
          </a:xfrm>
        </p:grpSpPr>
        <p:sp>
          <p:nvSpPr>
            <p:cNvPr id="245" name="Google Shape;245;p1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13"/>
          <p:cNvGrpSpPr/>
          <p:nvPr/>
        </p:nvGrpSpPr>
        <p:grpSpPr>
          <a:xfrm rot="-1609825">
            <a:off x="242151" y="4427014"/>
            <a:ext cx="561596" cy="572601"/>
            <a:chOff x="1301600" y="238450"/>
            <a:chExt cx="4846600" cy="4941575"/>
          </a:xfrm>
        </p:grpSpPr>
        <p:sp>
          <p:nvSpPr>
            <p:cNvPr id="270" name="Google Shape;270;p13"/>
            <p:cNvSpPr/>
            <p:nvPr/>
          </p:nvSpPr>
          <p:spPr>
            <a:xfrm>
              <a:off x="2951650" y="238450"/>
              <a:ext cx="1524300" cy="4941575"/>
            </a:xfrm>
            <a:custGeom>
              <a:avLst/>
              <a:gdLst/>
              <a:ahLst/>
              <a:cxnLst/>
              <a:rect l="l" t="t" r="r" b="b"/>
              <a:pathLst>
                <a:path w="60972" h="197663" extrusionOk="0">
                  <a:moveTo>
                    <a:pt x="30865" y="4562"/>
                  </a:moveTo>
                  <a:cubicBezTo>
                    <a:pt x="33587" y="4562"/>
                    <a:pt x="36114" y="6041"/>
                    <a:pt x="37589" y="8570"/>
                  </a:cubicBezTo>
                  <a:cubicBezTo>
                    <a:pt x="39661" y="11530"/>
                    <a:pt x="41437" y="14490"/>
                    <a:pt x="42621" y="18041"/>
                  </a:cubicBezTo>
                  <a:cubicBezTo>
                    <a:pt x="45877" y="26921"/>
                    <a:pt x="48244" y="36096"/>
                    <a:pt x="49724" y="45567"/>
                  </a:cubicBezTo>
                  <a:cubicBezTo>
                    <a:pt x="52092" y="63326"/>
                    <a:pt x="54460" y="81380"/>
                    <a:pt x="55348" y="99434"/>
                  </a:cubicBezTo>
                  <a:cubicBezTo>
                    <a:pt x="55940" y="116305"/>
                    <a:pt x="55348" y="133176"/>
                    <a:pt x="52980" y="150046"/>
                  </a:cubicBezTo>
                  <a:cubicBezTo>
                    <a:pt x="51500" y="161293"/>
                    <a:pt x="48244" y="171948"/>
                    <a:pt x="43213" y="181715"/>
                  </a:cubicBezTo>
                  <a:cubicBezTo>
                    <a:pt x="42029" y="184675"/>
                    <a:pt x="39957" y="187339"/>
                    <a:pt x="37885" y="189707"/>
                  </a:cubicBezTo>
                  <a:cubicBezTo>
                    <a:pt x="35414" y="191918"/>
                    <a:pt x="32999" y="192986"/>
                    <a:pt x="30768" y="192986"/>
                  </a:cubicBezTo>
                  <a:cubicBezTo>
                    <a:pt x="27922" y="192986"/>
                    <a:pt x="25373" y="191249"/>
                    <a:pt x="23382" y="187931"/>
                  </a:cubicBezTo>
                  <a:cubicBezTo>
                    <a:pt x="21015" y="184083"/>
                    <a:pt x="19239" y="179644"/>
                    <a:pt x="18055" y="175204"/>
                  </a:cubicBezTo>
                  <a:cubicBezTo>
                    <a:pt x="17463" y="173724"/>
                    <a:pt x="18055" y="171948"/>
                    <a:pt x="19239" y="170764"/>
                  </a:cubicBezTo>
                  <a:cubicBezTo>
                    <a:pt x="21311" y="167805"/>
                    <a:pt x="22199" y="164253"/>
                    <a:pt x="21903" y="160701"/>
                  </a:cubicBezTo>
                  <a:cubicBezTo>
                    <a:pt x="22199" y="157741"/>
                    <a:pt x="20127" y="154782"/>
                    <a:pt x="17463" y="154190"/>
                  </a:cubicBezTo>
                  <a:cubicBezTo>
                    <a:pt x="14207" y="153598"/>
                    <a:pt x="13319" y="151526"/>
                    <a:pt x="13023" y="148862"/>
                  </a:cubicBezTo>
                  <a:cubicBezTo>
                    <a:pt x="10064" y="132584"/>
                    <a:pt x="8880" y="116009"/>
                    <a:pt x="8880" y="99730"/>
                  </a:cubicBezTo>
                  <a:cubicBezTo>
                    <a:pt x="9176" y="89371"/>
                    <a:pt x="9176" y="79012"/>
                    <a:pt x="8880" y="68653"/>
                  </a:cubicBezTo>
                  <a:cubicBezTo>
                    <a:pt x="8288" y="51783"/>
                    <a:pt x="11248" y="34616"/>
                    <a:pt x="17167" y="18929"/>
                  </a:cubicBezTo>
                  <a:cubicBezTo>
                    <a:pt x="18351" y="15674"/>
                    <a:pt x="19831" y="12714"/>
                    <a:pt x="21903" y="9754"/>
                  </a:cubicBezTo>
                  <a:cubicBezTo>
                    <a:pt x="23086" y="7682"/>
                    <a:pt x="25158" y="5906"/>
                    <a:pt x="27526" y="5315"/>
                  </a:cubicBezTo>
                  <a:cubicBezTo>
                    <a:pt x="28633" y="4803"/>
                    <a:pt x="29765" y="4562"/>
                    <a:pt x="30865" y="4562"/>
                  </a:cubicBezTo>
                  <a:close/>
                  <a:moveTo>
                    <a:pt x="30246" y="0"/>
                  </a:moveTo>
                  <a:cubicBezTo>
                    <a:pt x="25998" y="0"/>
                    <a:pt x="21721" y="1860"/>
                    <a:pt x="18943" y="5611"/>
                  </a:cubicBezTo>
                  <a:cubicBezTo>
                    <a:pt x="17167" y="7978"/>
                    <a:pt x="15391" y="10642"/>
                    <a:pt x="14503" y="13602"/>
                  </a:cubicBezTo>
                  <a:cubicBezTo>
                    <a:pt x="7696" y="29288"/>
                    <a:pt x="4144" y="46159"/>
                    <a:pt x="3848" y="63326"/>
                  </a:cubicBezTo>
                  <a:cubicBezTo>
                    <a:pt x="4144" y="75165"/>
                    <a:pt x="4144" y="87004"/>
                    <a:pt x="4144" y="98843"/>
                  </a:cubicBezTo>
                  <a:cubicBezTo>
                    <a:pt x="4440" y="104762"/>
                    <a:pt x="4144" y="110681"/>
                    <a:pt x="4440" y="116601"/>
                  </a:cubicBezTo>
                  <a:cubicBezTo>
                    <a:pt x="5032" y="127552"/>
                    <a:pt x="6216" y="138503"/>
                    <a:pt x="7992" y="149454"/>
                  </a:cubicBezTo>
                  <a:cubicBezTo>
                    <a:pt x="8880" y="151822"/>
                    <a:pt x="7992" y="154486"/>
                    <a:pt x="5920" y="156262"/>
                  </a:cubicBezTo>
                  <a:cubicBezTo>
                    <a:pt x="0" y="160701"/>
                    <a:pt x="1776" y="170172"/>
                    <a:pt x="8880" y="172244"/>
                  </a:cubicBezTo>
                  <a:cubicBezTo>
                    <a:pt x="11839" y="173428"/>
                    <a:pt x="13911" y="175796"/>
                    <a:pt x="14503" y="179052"/>
                  </a:cubicBezTo>
                  <a:cubicBezTo>
                    <a:pt x="15391" y="183195"/>
                    <a:pt x="17167" y="187339"/>
                    <a:pt x="19831" y="190891"/>
                  </a:cubicBezTo>
                  <a:cubicBezTo>
                    <a:pt x="22202" y="195294"/>
                    <a:pt x="26609" y="197663"/>
                    <a:pt x="31054" y="197663"/>
                  </a:cubicBezTo>
                  <a:cubicBezTo>
                    <a:pt x="34377" y="197663"/>
                    <a:pt x="37721" y="196340"/>
                    <a:pt x="40253" y="193554"/>
                  </a:cubicBezTo>
                  <a:cubicBezTo>
                    <a:pt x="43213" y="190891"/>
                    <a:pt x="45581" y="187339"/>
                    <a:pt x="47356" y="183491"/>
                  </a:cubicBezTo>
                  <a:cubicBezTo>
                    <a:pt x="52092" y="174316"/>
                    <a:pt x="55348" y="163957"/>
                    <a:pt x="56828" y="153598"/>
                  </a:cubicBezTo>
                  <a:cubicBezTo>
                    <a:pt x="60379" y="132584"/>
                    <a:pt x="60971" y="110977"/>
                    <a:pt x="59195" y="89667"/>
                  </a:cubicBezTo>
                  <a:cubicBezTo>
                    <a:pt x="58603" y="81380"/>
                    <a:pt x="57715" y="73389"/>
                    <a:pt x="56828" y="65101"/>
                  </a:cubicBezTo>
                  <a:cubicBezTo>
                    <a:pt x="55644" y="51783"/>
                    <a:pt x="53276" y="38760"/>
                    <a:pt x="50020" y="25737"/>
                  </a:cubicBezTo>
                  <a:cubicBezTo>
                    <a:pt x="48540" y="19225"/>
                    <a:pt x="45877" y="13010"/>
                    <a:pt x="42325" y="7090"/>
                  </a:cubicBezTo>
                  <a:cubicBezTo>
                    <a:pt x="39812" y="2378"/>
                    <a:pt x="35048" y="0"/>
                    <a:pt x="302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1301600" y="1480925"/>
              <a:ext cx="4846600" cy="2294100"/>
            </a:xfrm>
            <a:custGeom>
              <a:avLst/>
              <a:gdLst/>
              <a:ahLst/>
              <a:cxnLst/>
              <a:rect l="l" t="t" r="r" b="b"/>
              <a:pathLst>
                <a:path w="193864" h="91764" extrusionOk="0">
                  <a:moveTo>
                    <a:pt x="24347" y="11094"/>
                  </a:moveTo>
                  <a:cubicBezTo>
                    <a:pt x="25882" y="11094"/>
                    <a:pt x="27427" y="11160"/>
                    <a:pt x="29006" y="11259"/>
                  </a:cubicBezTo>
                  <a:cubicBezTo>
                    <a:pt x="30486" y="11259"/>
                    <a:pt x="31965" y="12147"/>
                    <a:pt x="32557" y="13627"/>
                  </a:cubicBezTo>
                  <a:cubicBezTo>
                    <a:pt x="34629" y="16586"/>
                    <a:pt x="37885" y="18658"/>
                    <a:pt x="41437" y="19546"/>
                  </a:cubicBezTo>
                  <a:cubicBezTo>
                    <a:pt x="42301" y="19930"/>
                    <a:pt x="43228" y="20127"/>
                    <a:pt x="44136" y="20127"/>
                  </a:cubicBezTo>
                  <a:cubicBezTo>
                    <a:pt x="46027" y="20127"/>
                    <a:pt x="47836" y="19273"/>
                    <a:pt x="48836" y="17474"/>
                  </a:cubicBezTo>
                  <a:cubicBezTo>
                    <a:pt x="49748" y="15877"/>
                    <a:pt x="51716" y="14808"/>
                    <a:pt x="53654" y="14808"/>
                  </a:cubicBezTo>
                  <a:cubicBezTo>
                    <a:pt x="54230" y="14808"/>
                    <a:pt x="54804" y="14903"/>
                    <a:pt x="55347" y="15106"/>
                  </a:cubicBezTo>
                  <a:cubicBezTo>
                    <a:pt x="71626" y="18066"/>
                    <a:pt x="87609" y="22210"/>
                    <a:pt x="102999" y="28129"/>
                  </a:cubicBezTo>
                  <a:cubicBezTo>
                    <a:pt x="112766" y="31681"/>
                    <a:pt x="122534" y="34937"/>
                    <a:pt x="132301" y="38192"/>
                  </a:cubicBezTo>
                  <a:cubicBezTo>
                    <a:pt x="148283" y="43224"/>
                    <a:pt x="163378" y="51807"/>
                    <a:pt x="176697" y="62758"/>
                  </a:cubicBezTo>
                  <a:cubicBezTo>
                    <a:pt x="179065" y="64830"/>
                    <a:pt x="181432" y="67198"/>
                    <a:pt x="183504" y="69862"/>
                  </a:cubicBezTo>
                  <a:cubicBezTo>
                    <a:pt x="184984" y="71934"/>
                    <a:pt x="185872" y="74597"/>
                    <a:pt x="185576" y="77261"/>
                  </a:cubicBezTo>
                  <a:cubicBezTo>
                    <a:pt x="186168" y="81405"/>
                    <a:pt x="183208" y="84956"/>
                    <a:pt x="179361" y="85844"/>
                  </a:cubicBezTo>
                  <a:cubicBezTo>
                    <a:pt x="175809" y="86732"/>
                    <a:pt x="172257" y="87028"/>
                    <a:pt x="168706" y="87324"/>
                  </a:cubicBezTo>
                  <a:cubicBezTo>
                    <a:pt x="159234" y="87324"/>
                    <a:pt x="149467" y="86436"/>
                    <a:pt x="140292" y="84660"/>
                  </a:cubicBezTo>
                  <a:cubicBezTo>
                    <a:pt x="122534" y="80813"/>
                    <a:pt x="105071" y="76965"/>
                    <a:pt x="87905" y="71934"/>
                  </a:cubicBezTo>
                  <a:cubicBezTo>
                    <a:pt x="71626" y="66902"/>
                    <a:pt x="55643" y="60391"/>
                    <a:pt x="40549" y="52399"/>
                  </a:cubicBezTo>
                  <a:cubicBezTo>
                    <a:pt x="30782" y="47664"/>
                    <a:pt x="21606" y="40856"/>
                    <a:pt x="14207" y="32865"/>
                  </a:cubicBezTo>
                  <a:cubicBezTo>
                    <a:pt x="11839" y="30497"/>
                    <a:pt x="9767" y="27833"/>
                    <a:pt x="8583" y="25170"/>
                  </a:cubicBezTo>
                  <a:cubicBezTo>
                    <a:pt x="5624" y="18362"/>
                    <a:pt x="7992" y="13331"/>
                    <a:pt x="15095" y="12147"/>
                  </a:cubicBezTo>
                  <a:cubicBezTo>
                    <a:pt x="18252" y="11357"/>
                    <a:pt x="21277" y="11094"/>
                    <a:pt x="24347" y="11094"/>
                  </a:cubicBezTo>
                  <a:close/>
                  <a:moveTo>
                    <a:pt x="41632" y="0"/>
                  </a:moveTo>
                  <a:cubicBezTo>
                    <a:pt x="38970" y="0"/>
                    <a:pt x="36277" y="1133"/>
                    <a:pt x="34333" y="3563"/>
                  </a:cubicBezTo>
                  <a:cubicBezTo>
                    <a:pt x="32862" y="5525"/>
                    <a:pt x="30375" y="6674"/>
                    <a:pt x="27883" y="6674"/>
                  </a:cubicBezTo>
                  <a:cubicBezTo>
                    <a:pt x="27366" y="6674"/>
                    <a:pt x="26850" y="6625"/>
                    <a:pt x="26342" y="6523"/>
                  </a:cubicBezTo>
                  <a:cubicBezTo>
                    <a:pt x="25232" y="6449"/>
                    <a:pt x="24122" y="6412"/>
                    <a:pt x="23017" y="6412"/>
                  </a:cubicBezTo>
                  <a:cubicBezTo>
                    <a:pt x="19701" y="6412"/>
                    <a:pt x="16427" y="6745"/>
                    <a:pt x="13319" y="7411"/>
                  </a:cubicBezTo>
                  <a:cubicBezTo>
                    <a:pt x="4736" y="8891"/>
                    <a:pt x="0" y="18362"/>
                    <a:pt x="3848" y="26057"/>
                  </a:cubicBezTo>
                  <a:cubicBezTo>
                    <a:pt x="5624" y="29905"/>
                    <a:pt x="7992" y="33161"/>
                    <a:pt x="10951" y="36121"/>
                  </a:cubicBezTo>
                  <a:cubicBezTo>
                    <a:pt x="18055" y="43816"/>
                    <a:pt x="26638" y="50031"/>
                    <a:pt x="36109" y="55063"/>
                  </a:cubicBezTo>
                  <a:cubicBezTo>
                    <a:pt x="54755" y="65422"/>
                    <a:pt x="74882" y="73117"/>
                    <a:pt x="95600" y="78741"/>
                  </a:cubicBezTo>
                  <a:cubicBezTo>
                    <a:pt x="103591" y="80813"/>
                    <a:pt x="111583" y="82885"/>
                    <a:pt x="119574" y="84660"/>
                  </a:cubicBezTo>
                  <a:cubicBezTo>
                    <a:pt x="132301" y="87916"/>
                    <a:pt x="145620" y="90284"/>
                    <a:pt x="158938" y="91468"/>
                  </a:cubicBezTo>
                  <a:cubicBezTo>
                    <a:pt x="161208" y="91665"/>
                    <a:pt x="163444" y="91764"/>
                    <a:pt x="165658" y="91764"/>
                  </a:cubicBezTo>
                  <a:cubicBezTo>
                    <a:pt x="170087" y="91764"/>
                    <a:pt x="174428" y="91369"/>
                    <a:pt x="178769" y="90580"/>
                  </a:cubicBezTo>
                  <a:cubicBezTo>
                    <a:pt x="188832" y="88804"/>
                    <a:pt x="193863" y="77261"/>
                    <a:pt x="187944" y="68974"/>
                  </a:cubicBezTo>
                  <a:cubicBezTo>
                    <a:pt x="186464" y="66310"/>
                    <a:pt x="184392" y="63942"/>
                    <a:pt x="182320" y="61870"/>
                  </a:cubicBezTo>
                  <a:cubicBezTo>
                    <a:pt x="169593" y="50327"/>
                    <a:pt x="154795" y="41448"/>
                    <a:pt x="138812" y="35529"/>
                  </a:cubicBezTo>
                  <a:cubicBezTo>
                    <a:pt x="127565" y="31681"/>
                    <a:pt x="116318" y="27537"/>
                    <a:pt x="105367" y="23986"/>
                  </a:cubicBezTo>
                  <a:cubicBezTo>
                    <a:pt x="99744" y="21914"/>
                    <a:pt x="94120" y="20138"/>
                    <a:pt x="88497" y="18066"/>
                  </a:cubicBezTo>
                  <a:cubicBezTo>
                    <a:pt x="77841" y="15106"/>
                    <a:pt x="67186" y="12443"/>
                    <a:pt x="56235" y="10667"/>
                  </a:cubicBezTo>
                  <a:cubicBezTo>
                    <a:pt x="53572" y="10371"/>
                    <a:pt x="51500" y="8891"/>
                    <a:pt x="50612" y="6523"/>
                  </a:cubicBezTo>
                  <a:cubicBezTo>
                    <a:pt x="49216" y="2336"/>
                    <a:pt x="45455" y="0"/>
                    <a:pt x="4163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1493975" y="1229625"/>
              <a:ext cx="4432250" cy="2957225"/>
            </a:xfrm>
            <a:custGeom>
              <a:avLst/>
              <a:gdLst/>
              <a:ahLst/>
              <a:cxnLst/>
              <a:rect l="l" t="t" r="r" b="b"/>
              <a:pathLst>
                <a:path w="177290" h="118289" extrusionOk="0">
                  <a:moveTo>
                    <a:pt x="156183" y="4428"/>
                  </a:moveTo>
                  <a:cubicBezTo>
                    <a:pt x="158286" y="4428"/>
                    <a:pt x="160388" y="4755"/>
                    <a:pt x="162490" y="5328"/>
                  </a:cubicBezTo>
                  <a:cubicBezTo>
                    <a:pt x="169594" y="7104"/>
                    <a:pt x="171666" y="12136"/>
                    <a:pt x="168706" y="18647"/>
                  </a:cubicBezTo>
                  <a:cubicBezTo>
                    <a:pt x="166338" y="22791"/>
                    <a:pt x="163674" y="26342"/>
                    <a:pt x="160419" y="29894"/>
                  </a:cubicBezTo>
                  <a:cubicBezTo>
                    <a:pt x="159531" y="31078"/>
                    <a:pt x="157755" y="31374"/>
                    <a:pt x="156275" y="31374"/>
                  </a:cubicBezTo>
                  <a:cubicBezTo>
                    <a:pt x="155838" y="31337"/>
                    <a:pt x="155401" y="31319"/>
                    <a:pt x="154964" y="31319"/>
                  </a:cubicBezTo>
                  <a:cubicBezTo>
                    <a:pt x="151858" y="31319"/>
                    <a:pt x="148807" y="32257"/>
                    <a:pt x="146212" y="34334"/>
                  </a:cubicBezTo>
                  <a:cubicBezTo>
                    <a:pt x="143548" y="35518"/>
                    <a:pt x="142068" y="38477"/>
                    <a:pt x="142956" y="41437"/>
                  </a:cubicBezTo>
                  <a:cubicBezTo>
                    <a:pt x="143844" y="43805"/>
                    <a:pt x="142956" y="46469"/>
                    <a:pt x="140884" y="47948"/>
                  </a:cubicBezTo>
                  <a:cubicBezTo>
                    <a:pt x="128453" y="58604"/>
                    <a:pt x="115135" y="68371"/>
                    <a:pt x="101224" y="76954"/>
                  </a:cubicBezTo>
                  <a:cubicBezTo>
                    <a:pt x="92345" y="82578"/>
                    <a:pt x="83465" y="87905"/>
                    <a:pt x="74882" y="93529"/>
                  </a:cubicBezTo>
                  <a:cubicBezTo>
                    <a:pt x="60675" y="103000"/>
                    <a:pt x="44693" y="109511"/>
                    <a:pt x="28118" y="112767"/>
                  </a:cubicBezTo>
                  <a:cubicBezTo>
                    <a:pt x="24862" y="113359"/>
                    <a:pt x="21311" y="113655"/>
                    <a:pt x="18055" y="113655"/>
                  </a:cubicBezTo>
                  <a:cubicBezTo>
                    <a:pt x="15391" y="113655"/>
                    <a:pt x="13023" y="112767"/>
                    <a:pt x="10952" y="110991"/>
                  </a:cubicBezTo>
                  <a:cubicBezTo>
                    <a:pt x="7696" y="108623"/>
                    <a:pt x="6512" y="104184"/>
                    <a:pt x="8288" y="100632"/>
                  </a:cubicBezTo>
                  <a:cubicBezTo>
                    <a:pt x="9768" y="97376"/>
                    <a:pt x="11544" y="94121"/>
                    <a:pt x="13911" y="91457"/>
                  </a:cubicBezTo>
                  <a:cubicBezTo>
                    <a:pt x="19831" y="83761"/>
                    <a:pt x="26342" y="76954"/>
                    <a:pt x="33446" y="70739"/>
                  </a:cubicBezTo>
                  <a:cubicBezTo>
                    <a:pt x="47652" y="59491"/>
                    <a:pt x="61563" y="48244"/>
                    <a:pt x="76362" y="37885"/>
                  </a:cubicBezTo>
                  <a:cubicBezTo>
                    <a:pt x="90273" y="28118"/>
                    <a:pt x="105367" y="19831"/>
                    <a:pt x="120758" y="13023"/>
                  </a:cubicBezTo>
                  <a:cubicBezTo>
                    <a:pt x="130821" y="8584"/>
                    <a:pt x="141772" y="5624"/>
                    <a:pt x="152723" y="4736"/>
                  </a:cubicBezTo>
                  <a:cubicBezTo>
                    <a:pt x="153877" y="4526"/>
                    <a:pt x="155030" y="4428"/>
                    <a:pt x="156183" y="4428"/>
                  </a:cubicBezTo>
                  <a:close/>
                  <a:moveTo>
                    <a:pt x="156494" y="1"/>
                  </a:moveTo>
                  <a:cubicBezTo>
                    <a:pt x="155157" y="1"/>
                    <a:pt x="153809" y="99"/>
                    <a:pt x="152427" y="297"/>
                  </a:cubicBezTo>
                  <a:cubicBezTo>
                    <a:pt x="141772" y="1184"/>
                    <a:pt x="131413" y="3848"/>
                    <a:pt x="121646" y="7992"/>
                  </a:cubicBezTo>
                  <a:cubicBezTo>
                    <a:pt x="102112" y="16279"/>
                    <a:pt x="83465" y="26934"/>
                    <a:pt x="66299" y="39661"/>
                  </a:cubicBezTo>
                  <a:cubicBezTo>
                    <a:pt x="59787" y="44397"/>
                    <a:pt x="52980" y="49428"/>
                    <a:pt x="46764" y="54460"/>
                  </a:cubicBezTo>
                  <a:cubicBezTo>
                    <a:pt x="35813" y="62451"/>
                    <a:pt x="26046" y="71330"/>
                    <a:pt x="16575" y="81098"/>
                  </a:cubicBezTo>
                  <a:cubicBezTo>
                    <a:pt x="11840" y="85833"/>
                    <a:pt x="7992" y="91457"/>
                    <a:pt x="5032" y="97376"/>
                  </a:cubicBezTo>
                  <a:cubicBezTo>
                    <a:pt x="1" y="106255"/>
                    <a:pt x="5920" y="117207"/>
                    <a:pt x="15983" y="118094"/>
                  </a:cubicBezTo>
                  <a:cubicBezTo>
                    <a:pt x="17332" y="118217"/>
                    <a:pt x="18630" y="118289"/>
                    <a:pt x="19898" y="118289"/>
                  </a:cubicBezTo>
                  <a:cubicBezTo>
                    <a:pt x="21691" y="118289"/>
                    <a:pt x="23425" y="118145"/>
                    <a:pt x="25158" y="117798"/>
                  </a:cubicBezTo>
                  <a:cubicBezTo>
                    <a:pt x="42029" y="115135"/>
                    <a:pt x="58307" y="109215"/>
                    <a:pt x="72810" y="100336"/>
                  </a:cubicBezTo>
                  <a:cubicBezTo>
                    <a:pt x="82873" y="94121"/>
                    <a:pt x="92936" y="87905"/>
                    <a:pt x="103000" y="81394"/>
                  </a:cubicBezTo>
                  <a:cubicBezTo>
                    <a:pt x="107735" y="78434"/>
                    <a:pt x="112767" y="75178"/>
                    <a:pt x="117798" y="71922"/>
                  </a:cubicBezTo>
                  <a:cubicBezTo>
                    <a:pt x="126678" y="65707"/>
                    <a:pt x="135557" y="58900"/>
                    <a:pt x="143844" y="51500"/>
                  </a:cubicBezTo>
                  <a:cubicBezTo>
                    <a:pt x="145087" y="50050"/>
                    <a:pt x="146765" y="49325"/>
                    <a:pt x="148472" y="49325"/>
                  </a:cubicBezTo>
                  <a:cubicBezTo>
                    <a:pt x="149204" y="49325"/>
                    <a:pt x="149941" y="49458"/>
                    <a:pt x="150651" y="49724"/>
                  </a:cubicBezTo>
                  <a:cubicBezTo>
                    <a:pt x="151797" y="50154"/>
                    <a:pt x="152943" y="50353"/>
                    <a:pt x="154050" y="50353"/>
                  </a:cubicBezTo>
                  <a:cubicBezTo>
                    <a:pt x="159807" y="50353"/>
                    <a:pt x="164524" y="44979"/>
                    <a:pt x="162786" y="38773"/>
                  </a:cubicBezTo>
                  <a:cubicBezTo>
                    <a:pt x="162194" y="35814"/>
                    <a:pt x="163378" y="32558"/>
                    <a:pt x="165746" y="30782"/>
                  </a:cubicBezTo>
                  <a:cubicBezTo>
                    <a:pt x="168706" y="27526"/>
                    <a:pt x="171074" y="23975"/>
                    <a:pt x="173146" y="19831"/>
                  </a:cubicBezTo>
                  <a:cubicBezTo>
                    <a:pt x="177289" y="12432"/>
                    <a:pt x="172850" y="2664"/>
                    <a:pt x="164562" y="1184"/>
                  </a:cubicBezTo>
                  <a:cubicBezTo>
                    <a:pt x="161800" y="395"/>
                    <a:pt x="159169" y="1"/>
                    <a:pt x="1564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13"/>
          <p:cNvGrpSpPr/>
          <p:nvPr/>
        </p:nvGrpSpPr>
        <p:grpSpPr>
          <a:xfrm>
            <a:off x="351700" y="1436356"/>
            <a:ext cx="8722566" cy="3580273"/>
            <a:chOff x="351700" y="1436356"/>
            <a:chExt cx="8722566" cy="3580273"/>
          </a:xfrm>
        </p:grpSpPr>
        <p:grpSp>
          <p:nvGrpSpPr>
            <p:cNvPr id="274" name="Google Shape;274;p13"/>
            <p:cNvGrpSpPr/>
            <p:nvPr/>
          </p:nvGrpSpPr>
          <p:grpSpPr>
            <a:xfrm>
              <a:off x="351700" y="1436356"/>
              <a:ext cx="8722566" cy="3580273"/>
              <a:chOff x="351700" y="1436356"/>
              <a:chExt cx="8722566" cy="3580273"/>
            </a:xfrm>
          </p:grpSpPr>
          <p:sp>
            <p:nvSpPr>
              <p:cNvPr id="275" name="Google Shape;275;p13"/>
              <p:cNvSpPr/>
              <p:nvPr/>
            </p:nvSpPr>
            <p:spPr>
              <a:xfrm>
                <a:off x="351700" y="1867700"/>
                <a:ext cx="723057" cy="749453"/>
              </a:xfrm>
              <a:custGeom>
                <a:avLst/>
                <a:gdLst/>
                <a:ahLst/>
                <a:cxnLst/>
                <a:rect l="l" t="t" r="r" b="b"/>
                <a:pathLst>
                  <a:path w="34679" h="35945" extrusionOk="0">
                    <a:moveTo>
                      <a:pt x="10274" y="0"/>
                    </a:moveTo>
                    <a:cubicBezTo>
                      <a:pt x="9534" y="0"/>
                      <a:pt x="8785" y="71"/>
                      <a:pt x="8036" y="220"/>
                    </a:cubicBezTo>
                    <a:cubicBezTo>
                      <a:pt x="3172" y="1066"/>
                      <a:pt x="1" y="5718"/>
                      <a:pt x="846" y="10582"/>
                    </a:cubicBezTo>
                    <a:cubicBezTo>
                      <a:pt x="1269" y="12273"/>
                      <a:pt x="1692" y="13965"/>
                      <a:pt x="2538" y="15445"/>
                    </a:cubicBezTo>
                    <a:cubicBezTo>
                      <a:pt x="5921" y="22846"/>
                      <a:pt x="11419" y="28978"/>
                      <a:pt x="18397" y="33207"/>
                    </a:cubicBezTo>
                    <a:cubicBezTo>
                      <a:pt x="20089" y="34053"/>
                      <a:pt x="21780" y="34899"/>
                      <a:pt x="23683" y="35322"/>
                    </a:cubicBezTo>
                    <a:cubicBezTo>
                      <a:pt x="25067" y="35741"/>
                      <a:pt x="26335" y="35944"/>
                      <a:pt x="27478" y="35944"/>
                    </a:cubicBezTo>
                    <a:cubicBezTo>
                      <a:pt x="32097" y="35944"/>
                      <a:pt x="34679" y="32627"/>
                      <a:pt x="34679" y="26864"/>
                    </a:cubicBezTo>
                    <a:cubicBezTo>
                      <a:pt x="34679" y="23692"/>
                      <a:pt x="33833" y="20731"/>
                      <a:pt x="32564" y="17983"/>
                    </a:cubicBezTo>
                    <a:cubicBezTo>
                      <a:pt x="29815" y="12273"/>
                      <a:pt x="25586" y="7410"/>
                      <a:pt x="20512" y="3815"/>
                    </a:cubicBezTo>
                    <a:cubicBezTo>
                      <a:pt x="18397" y="2335"/>
                      <a:pt x="16494" y="1278"/>
                      <a:pt x="14168" y="643"/>
                    </a:cubicBezTo>
                    <a:cubicBezTo>
                      <a:pt x="12939" y="234"/>
                      <a:pt x="11622" y="0"/>
                      <a:pt x="102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3"/>
              <p:cNvSpPr/>
              <p:nvPr/>
            </p:nvSpPr>
            <p:spPr>
              <a:xfrm>
                <a:off x="8725847" y="1436356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3"/>
              <p:cNvSpPr/>
              <p:nvPr/>
            </p:nvSpPr>
            <p:spPr>
              <a:xfrm>
                <a:off x="7910511" y="4028712"/>
                <a:ext cx="1040534" cy="987918"/>
              </a:xfrm>
              <a:custGeom>
                <a:avLst/>
                <a:gdLst/>
                <a:ahLst/>
                <a:cxnLst/>
                <a:rect l="l" t="t" r="r" b="b"/>
                <a:pathLst>
                  <a:path w="209785" h="199177" extrusionOk="0">
                    <a:moveTo>
                      <a:pt x="145334" y="0"/>
                    </a:moveTo>
                    <a:cubicBezTo>
                      <a:pt x="144236" y="0"/>
                      <a:pt x="143137" y="47"/>
                      <a:pt x="142037" y="139"/>
                    </a:cubicBezTo>
                    <a:cubicBezTo>
                      <a:pt x="135262" y="606"/>
                      <a:pt x="128721" y="2008"/>
                      <a:pt x="122647" y="4344"/>
                    </a:cubicBezTo>
                    <a:cubicBezTo>
                      <a:pt x="109565" y="8549"/>
                      <a:pt x="99519" y="19061"/>
                      <a:pt x="95548" y="32377"/>
                    </a:cubicBezTo>
                    <a:cubicBezTo>
                      <a:pt x="93212" y="40086"/>
                      <a:pt x="92745" y="48263"/>
                      <a:pt x="94380" y="56206"/>
                    </a:cubicBezTo>
                    <a:cubicBezTo>
                      <a:pt x="95548" y="61579"/>
                      <a:pt x="96482" y="66718"/>
                      <a:pt x="97183" y="72091"/>
                    </a:cubicBezTo>
                    <a:cubicBezTo>
                      <a:pt x="97884" y="79800"/>
                      <a:pt x="94146" y="87042"/>
                      <a:pt x="87605" y="91014"/>
                    </a:cubicBezTo>
                    <a:cubicBezTo>
                      <a:pt x="83867" y="93116"/>
                      <a:pt x="80130" y="94751"/>
                      <a:pt x="76158" y="96153"/>
                    </a:cubicBezTo>
                    <a:cubicBezTo>
                      <a:pt x="71019" y="97788"/>
                      <a:pt x="65879" y="99424"/>
                      <a:pt x="60973" y="101059"/>
                    </a:cubicBezTo>
                    <a:cubicBezTo>
                      <a:pt x="52096" y="103862"/>
                      <a:pt x="43452" y="107367"/>
                      <a:pt x="35276" y="111572"/>
                    </a:cubicBezTo>
                    <a:cubicBezTo>
                      <a:pt x="28735" y="115076"/>
                      <a:pt x="22661" y="119514"/>
                      <a:pt x="17288" y="124654"/>
                    </a:cubicBezTo>
                    <a:cubicBezTo>
                      <a:pt x="10747" y="130961"/>
                      <a:pt x="6075" y="139138"/>
                      <a:pt x="3972" y="148015"/>
                    </a:cubicBezTo>
                    <a:cubicBezTo>
                      <a:pt x="1" y="162499"/>
                      <a:pt x="5607" y="178151"/>
                      <a:pt x="17989" y="186795"/>
                    </a:cubicBezTo>
                    <a:cubicBezTo>
                      <a:pt x="20559" y="188664"/>
                      <a:pt x="23362" y="190299"/>
                      <a:pt x="26165" y="191934"/>
                    </a:cubicBezTo>
                    <a:cubicBezTo>
                      <a:pt x="37379" y="197774"/>
                      <a:pt x="49526" y="199176"/>
                      <a:pt x="61908" y="199176"/>
                    </a:cubicBezTo>
                    <a:cubicBezTo>
                      <a:pt x="64945" y="198942"/>
                      <a:pt x="67982" y="198942"/>
                      <a:pt x="70785" y="198709"/>
                    </a:cubicBezTo>
                    <a:cubicBezTo>
                      <a:pt x="84802" y="197774"/>
                      <a:pt x="98819" y="195205"/>
                      <a:pt x="112134" y="191000"/>
                    </a:cubicBezTo>
                    <a:cubicBezTo>
                      <a:pt x="145541" y="180254"/>
                      <a:pt x="173808" y="157593"/>
                      <a:pt x="191796" y="127691"/>
                    </a:cubicBezTo>
                    <a:cubicBezTo>
                      <a:pt x="204645" y="107834"/>
                      <a:pt x="209784" y="83772"/>
                      <a:pt x="206046" y="60411"/>
                    </a:cubicBezTo>
                    <a:cubicBezTo>
                      <a:pt x="204878" y="50132"/>
                      <a:pt x="201374" y="40320"/>
                      <a:pt x="196235" y="31209"/>
                    </a:cubicBezTo>
                    <a:cubicBezTo>
                      <a:pt x="195067" y="29340"/>
                      <a:pt x="193899" y="27471"/>
                      <a:pt x="192731" y="25369"/>
                    </a:cubicBezTo>
                    <a:cubicBezTo>
                      <a:pt x="188759" y="19295"/>
                      <a:pt x="183620" y="14389"/>
                      <a:pt x="177312" y="10885"/>
                    </a:cubicBezTo>
                    <a:cubicBezTo>
                      <a:pt x="171238" y="7381"/>
                      <a:pt x="165164" y="4577"/>
                      <a:pt x="158623" y="2475"/>
                    </a:cubicBezTo>
                    <a:cubicBezTo>
                      <a:pt x="154304" y="785"/>
                      <a:pt x="149834" y="0"/>
                      <a:pt x="145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3"/>
              <p:cNvSpPr/>
              <p:nvPr/>
            </p:nvSpPr>
            <p:spPr>
              <a:xfrm rot="-9935296">
                <a:off x="1441381" y="4385246"/>
                <a:ext cx="348408" cy="398875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9" name="Google Shape;279;p13"/>
            <p:cNvSpPr/>
            <p:nvPr/>
          </p:nvSpPr>
          <p:spPr>
            <a:xfrm>
              <a:off x="7621617" y="2160681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" name="Google Shape;280;p13"/>
          <p:cNvSpPr txBox="1">
            <a:spLocks noGrp="1"/>
          </p:cNvSpPr>
          <p:nvPr>
            <p:ph type="title" hasCustomPrompt="1"/>
          </p:nvPr>
        </p:nvSpPr>
        <p:spPr>
          <a:xfrm>
            <a:off x="1923275" y="1543950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1"/>
          </p:nvPr>
        </p:nvSpPr>
        <p:spPr>
          <a:xfrm>
            <a:off x="2879975" y="182252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2"/>
          </p:nvPr>
        </p:nvSpPr>
        <p:spPr>
          <a:xfrm>
            <a:off x="2879975" y="139842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 idx="3" hasCustomPrompt="1"/>
          </p:nvPr>
        </p:nvSpPr>
        <p:spPr>
          <a:xfrm>
            <a:off x="1923275" y="2743282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4"/>
          </p:nvPr>
        </p:nvSpPr>
        <p:spPr>
          <a:xfrm>
            <a:off x="2879975" y="3032700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5"/>
          </p:nvPr>
        </p:nvSpPr>
        <p:spPr>
          <a:xfrm>
            <a:off x="2879975" y="2608600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6" hasCustomPrompt="1"/>
          </p:nvPr>
        </p:nvSpPr>
        <p:spPr>
          <a:xfrm>
            <a:off x="1923275" y="3944257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7"/>
          </p:nvPr>
        </p:nvSpPr>
        <p:spPr>
          <a:xfrm>
            <a:off x="2879975" y="424287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subTitle" idx="8"/>
          </p:nvPr>
        </p:nvSpPr>
        <p:spPr>
          <a:xfrm>
            <a:off x="2879975" y="381877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9"/>
          </p:nvPr>
        </p:nvSpPr>
        <p:spPr>
          <a:xfrm>
            <a:off x="713225" y="4499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290" name="Google Shape;290;p13"/>
          <p:cNvGrpSpPr/>
          <p:nvPr/>
        </p:nvGrpSpPr>
        <p:grpSpPr>
          <a:xfrm rot="6317172">
            <a:off x="8201240" y="3504887"/>
            <a:ext cx="1463286" cy="786775"/>
            <a:chOff x="230900" y="984000"/>
            <a:chExt cx="6963575" cy="3744150"/>
          </a:xfrm>
        </p:grpSpPr>
        <p:sp>
          <p:nvSpPr>
            <p:cNvPr id="291" name="Google Shape;291;p13"/>
            <p:cNvSpPr/>
            <p:nvPr/>
          </p:nvSpPr>
          <p:spPr>
            <a:xfrm>
              <a:off x="865275" y="1536400"/>
              <a:ext cx="6004800" cy="2752175"/>
            </a:xfrm>
            <a:custGeom>
              <a:avLst/>
              <a:gdLst/>
              <a:ahLst/>
              <a:cxnLst/>
              <a:rect l="l" t="t" r="r" b="b"/>
              <a:pathLst>
                <a:path w="240192" h="110087" extrusionOk="0">
                  <a:moveTo>
                    <a:pt x="135257" y="1"/>
                  </a:moveTo>
                  <a:cubicBezTo>
                    <a:pt x="97290" y="1"/>
                    <a:pt x="59613" y="7796"/>
                    <a:pt x="24798" y="23000"/>
                  </a:cubicBezTo>
                  <a:cubicBezTo>
                    <a:pt x="17877" y="25595"/>
                    <a:pt x="11822" y="29632"/>
                    <a:pt x="7497" y="35399"/>
                  </a:cubicBezTo>
                  <a:cubicBezTo>
                    <a:pt x="3460" y="41166"/>
                    <a:pt x="3460" y="50681"/>
                    <a:pt x="9515" y="54718"/>
                  </a:cubicBezTo>
                  <a:lnTo>
                    <a:pt x="0" y="52123"/>
                  </a:lnTo>
                  <a:lnTo>
                    <a:pt x="0" y="52123"/>
                  </a:lnTo>
                  <a:cubicBezTo>
                    <a:pt x="38350" y="78074"/>
                    <a:pt x="81313" y="97969"/>
                    <a:pt x="126584" y="106620"/>
                  </a:cubicBezTo>
                  <a:cubicBezTo>
                    <a:pt x="137401" y="108686"/>
                    <a:pt x="148576" y="110086"/>
                    <a:pt x="159571" y="110086"/>
                  </a:cubicBezTo>
                  <a:cubicBezTo>
                    <a:pt x="174660" y="110086"/>
                    <a:pt x="189407" y="107449"/>
                    <a:pt x="202418" y="100276"/>
                  </a:cubicBezTo>
                  <a:cubicBezTo>
                    <a:pt x="224909" y="87877"/>
                    <a:pt x="240192" y="58466"/>
                    <a:pt x="229234" y="35110"/>
                  </a:cubicBezTo>
                  <a:cubicBezTo>
                    <a:pt x="219431" y="13773"/>
                    <a:pt x="193768" y="5411"/>
                    <a:pt x="170412" y="2239"/>
                  </a:cubicBezTo>
                  <a:cubicBezTo>
                    <a:pt x="158717" y="743"/>
                    <a:pt x="146973" y="1"/>
                    <a:pt x="1352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1528450" y="2233925"/>
              <a:ext cx="1268750" cy="925150"/>
            </a:xfrm>
            <a:custGeom>
              <a:avLst/>
              <a:gdLst/>
              <a:ahLst/>
              <a:cxnLst/>
              <a:rect l="l" t="t" r="r" b="b"/>
              <a:pathLst>
                <a:path w="50750" h="37006" extrusionOk="0">
                  <a:moveTo>
                    <a:pt x="17157" y="1"/>
                  </a:moveTo>
                  <a:cubicBezTo>
                    <a:pt x="13553" y="1"/>
                    <a:pt x="9949" y="289"/>
                    <a:pt x="6344" y="866"/>
                  </a:cubicBezTo>
                  <a:cubicBezTo>
                    <a:pt x="3242" y="4279"/>
                    <a:pt x="2226" y="8860"/>
                    <a:pt x="3072" y="13083"/>
                  </a:cubicBezTo>
                  <a:lnTo>
                    <a:pt x="3072" y="13083"/>
                  </a:lnTo>
                  <a:lnTo>
                    <a:pt x="1443" y="10669"/>
                  </a:lnTo>
                  <a:lnTo>
                    <a:pt x="1443" y="10669"/>
                  </a:lnTo>
                  <a:cubicBezTo>
                    <a:pt x="1" y="15283"/>
                    <a:pt x="866" y="20473"/>
                    <a:pt x="4326" y="23933"/>
                  </a:cubicBezTo>
                  <a:cubicBezTo>
                    <a:pt x="7498" y="27682"/>
                    <a:pt x="11535" y="30277"/>
                    <a:pt x="16148" y="32007"/>
                  </a:cubicBezTo>
                  <a:cubicBezTo>
                    <a:pt x="20762" y="34602"/>
                    <a:pt x="26240" y="36332"/>
                    <a:pt x="31430" y="36909"/>
                  </a:cubicBezTo>
                  <a:cubicBezTo>
                    <a:pt x="32047" y="36974"/>
                    <a:pt x="32663" y="37006"/>
                    <a:pt x="33278" y="37006"/>
                  </a:cubicBezTo>
                  <a:cubicBezTo>
                    <a:pt x="38124" y="37006"/>
                    <a:pt x="42842" y="35013"/>
                    <a:pt x="46424" y="31430"/>
                  </a:cubicBezTo>
                  <a:cubicBezTo>
                    <a:pt x="50750" y="25375"/>
                    <a:pt x="50750" y="17301"/>
                    <a:pt x="46424" y="11246"/>
                  </a:cubicBezTo>
                  <a:cubicBezTo>
                    <a:pt x="41811" y="5479"/>
                    <a:pt x="35179" y="1731"/>
                    <a:pt x="27970" y="866"/>
                  </a:cubicBezTo>
                  <a:cubicBezTo>
                    <a:pt x="24366" y="289"/>
                    <a:pt x="20762" y="1"/>
                    <a:pt x="1715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3518050" y="2040325"/>
              <a:ext cx="2559075" cy="1722600"/>
            </a:xfrm>
            <a:custGeom>
              <a:avLst/>
              <a:gdLst/>
              <a:ahLst/>
              <a:cxnLst/>
              <a:rect l="l" t="t" r="r" b="b"/>
              <a:pathLst>
                <a:path w="102363" h="68904" extrusionOk="0">
                  <a:moveTo>
                    <a:pt x="46297" y="1"/>
                  </a:moveTo>
                  <a:cubicBezTo>
                    <a:pt x="38614" y="1"/>
                    <a:pt x="31099" y="1482"/>
                    <a:pt x="24221" y="5150"/>
                  </a:cubicBezTo>
                  <a:cubicBezTo>
                    <a:pt x="7785" y="14665"/>
                    <a:pt x="0" y="33984"/>
                    <a:pt x="4902" y="52150"/>
                  </a:cubicBezTo>
                  <a:lnTo>
                    <a:pt x="4325" y="48113"/>
                  </a:lnTo>
                  <a:lnTo>
                    <a:pt x="4325" y="48113"/>
                  </a:lnTo>
                  <a:cubicBezTo>
                    <a:pt x="15558" y="61892"/>
                    <a:pt x="31771" y="68903"/>
                    <a:pt x="48032" y="68903"/>
                  </a:cubicBezTo>
                  <a:cubicBezTo>
                    <a:pt x="63076" y="68903"/>
                    <a:pt x="78163" y="62902"/>
                    <a:pt x="89387" y="50708"/>
                  </a:cubicBezTo>
                  <a:cubicBezTo>
                    <a:pt x="97461" y="41769"/>
                    <a:pt x="102363" y="27352"/>
                    <a:pt x="95154" y="17548"/>
                  </a:cubicBezTo>
                  <a:cubicBezTo>
                    <a:pt x="91405" y="12935"/>
                    <a:pt x="86504" y="9763"/>
                    <a:pt x="80737" y="7745"/>
                  </a:cubicBezTo>
                  <a:cubicBezTo>
                    <a:pt x="69966" y="3402"/>
                    <a:pt x="57940" y="1"/>
                    <a:pt x="4629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230900" y="984000"/>
              <a:ext cx="6963575" cy="3744150"/>
            </a:xfrm>
            <a:custGeom>
              <a:avLst/>
              <a:gdLst/>
              <a:ahLst/>
              <a:cxnLst/>
              <a:rect l="l" t="t" r="r" b="b"/>
              <a:pathLst>
                <a:path w="278543" h="149766" extrusionOk="0">
                  <a:moveTo>
                    <a:pt x="186163" y="16716"/>
                  </a:moveTo>
                  <a:cubicBezTo>
                    <a:pt x="188984" y="16716"/>
                    <a:pt x="191835" y="17445"/>
                    <a:pt x="194345" y="18856"/>
                  </a:cubicBezTo>
                  <a:cubicBezTo>
                    <a:pt x="193048" y="19001"/>
                    <a:pt x="191750" y="19073"/>
                    <a:pt x="190453" y="19073"/>
                  </a:cubicBezTo>
                  <a:cubicBezTo>
                    <a:pt x="189155" y="19073"/>
                    <a:pt x="187857" y="19001"/>
                    <a:pt x="186560" y="18856"/>
                  </a:cubicBezTo>
                  <a:cubicBezTo>
                    <a:pt x="184253" y="18568"/>
                    <a:pt x="181946" y="18568"/>
                    <a:pt x="179351" y="18280"/>
                  </a:cubicBezTo>
                  <a:cubicBezTo>
                    <a:pt x="181455" y="17228"/>
                    <a:pt x="183799" y="16716"/>
                    <a:pt x="186163" y="16716"/>
                  </a:cubicBezTo>
                  <a:close/>
                  <a:moveTo>
                    <a:pt x="156200" y="17334"/>
                  </a:moveTo>
                  <a:cubicBezTo>
                    <a:pt x="157901" y="17334"/>
                    <a:pt x="159619" y="17724"/>
                    <a:pt x="161186" y="18568"/>
                  </a:cubicBezTo>
                  <a:lnTo>
                    <a:pt x="149652" y="19433"/>
                  </a:lnTo>
                  <a:cubicBezTo>
                    <a:pt x="151498" y="18091"/>
                    <a:pt x="153832" y="17334"/>
                    <a:pt x="156200" y="17334"/>
                  </a:cubicBezTo>
                  <a:close/>
                  <a:moveTo>
                    <a:pt x="127713" y="17081"/>
                  </a:moveTo>
                  <a:cubicBezTo>
                    <a:pt x="130975" y="17081"/>
                    <a:pt x="134271" y="17942"/>
                    <a:pt x="137253" y="19433"/>
                  </a:cubicBezTo>
                  <a:cubicBezTo>
                    <a:pt x="130945" y="21199"/>
                    <a:pt x="124196" y="22082"/>
                    <a:pt x="117585" y="22082"/>
                  </a:cubicBezTo>
                  <a:cubicBezTo>
                    <a:pt x="116711" y="22082"/>
                    <a:pt x="115840" y="22067"/>
                    <a:pt x="114972" y="22036"/>
                  </a:cubicBezTo>
                  <a:lnTo>
                    <a:pt x="114972" y="22036"/>
                  </a:lnTo>
                  <a:cubicBezTo>
                    <a:pt x="117276" y="19043"/>
                    <a:pt x="120641" y="17415"/>
                    <a:pt x="124277" y="17415"/>
                  </a:cubicBezTo>
                  <a:cubicBezTo>
                    <a:pt x="125408" y="17189"/>
                    <a:pt x="126558" y="17081"/>
                    <a:pt x="127713" y="17081"/>
                  </a:cubicBezTo>
                  <a:close/>
                  <a:moveTo>
                    <a:pt x="113863" y="22081"/>
                  </a:moveTo>
                  <a:cubicBezTo>
                    <a:pt x="113993" y="22081"/>
                    <a:pt x="114157" y="22173"/>
                    <a:pt x="114314" y="22252"/>
                  </a:cubicBezTo>
                  <a:lnTo>
                    <a:pt x="114314" y="22252"/>
                  </a:lnTo>
                  <a:lnTo>
                    <a:pt x="113609" y="22605"/>
                  </a:lnTo>
                  <a:cubicBezTo>
                    <a:pt x="113609" y="22202"/>
                    <a:pt x="113714" y="22081"/>
                    <a:pt x="113863" y="22081"/>
                  </a:cubicBezTo>
                  <a:close/>
                  <a:moveTo>
                    <a:pt x="96130" y="21220"/>
                  </a:moveTo>
                  <a:cubicBezTo>
                    <a:pt x="99102" y="21220"/>
                    <a:pt x="102113" y="21868"/>
                    <a:pt x="104958" y="23182"/>
                  </a:cubicBezTo>
                  <a:cubicBezTo>
                    <a:pt x="104670" y="24623"/>
                    <a:pt x="103228" y="24335"/>
                    <a:pt x="102075" y="24623"/>
                  </a:cubicBezTo>
                  <a:cubicBezTo>
                    <a:pt x="96885" y="25777"/>
                    <a:pt x="91406" y="26642"/>
                    <a:pt x="85928" y="27507"/>
                  </a:cubicBezTo>
                  <a:cubicBezTo>
                    <a:pt x="85062" y="27795"/>
                    <a:pt x="84197" y="27939"/>
                    <a:pt x="83332" y="27939"/>
                  </a:cubicBezTo>
                  <a:cubicBezTo>
                    <a:pt x="82561" y="27939"/>
                    <a:pt x="81789" y="27825"/>
                    <a:pt x="81017" y="27595"/>
                  </a:cubicBezTo>
                  <a:lnTo>
                    <a:pt x="81017" y="27595"/>
                  </a:lnTo>
                  <a:lnTo>
                    <a:pt x="82756" y="26353"/>
                  </a:lnTo>
                  <a:cubicBezTo>
                    <a:pt x="86513" y="22954"/>
                    <a:pt x="91269" y="21220"/>
                    <a:pt x="96130" y="21220"/>
                  </a:cubicBezTo>
                  <a:close/>
                  <a:moveTo>
                    <a:pt x="212475" y="21235"/>
                  </a:moveTo>
                  <a:cubicBezTo>
                    <a:pt x="214385" y="21235"/>
                    <a:pt x="216259" y="21596"/>
                    <a:pt x="217990" y="22317"/>
                  </a:cubicBezTo>
                  <a:cubicBezTo>
                    <a:pt x="222026" y="23758"/>
                    <a:pt x="225487" y="26930"/>
                    <a:pt x="227505" y="30679"/>
                  </a:cubicBezTo>
                  <a:lnTo>
                    <a:pt x="206744" y="22317"/>
                  </a:lnTo>
                  <a:cubicBezTo>
                    <a:pt x="208618" y="21596"/>
                    <a:pt x="210565" y="21235"/>
                    <a:pt x="212475" y="21235"/>
                  </a:cubicBezTo>
                  <a:close/>
                  <a:moveTo>
                    <a:pt x="65706" y="27715"/>
                  </a:moveTo>
                  <a:cubicBezTo>
                    <a:pt x="68439" y="27715"/>
                    <a:pt x="71179" y="28471"/>
                    <a:pt x="73529" y="29814"/>
                  </a:cubicBezTo>
                  <a:cubicBezTo>
                    <a:pt x="68627" y="30967"/>
                    <a:pt x="64590" y="32120"/>
                    <a:pt x="60841" y="32697"/>
                  </a:cubicBezTo>
                  <a:cubicBezTo>
                    <a:pt x="59481" y="32891"/>
                    <a:pt x="58120" y="33872"/>
                    <a:pt x="56759" y="33872"/>
                  </a:cubicBezTo>
                  <a:cubicBezTo>
                    <a:pt x="56102" y="33872"/>
                    <a:pt x="55444" y="33643"/>
                    <a:pt x="54786" y="32985"/>
                  </a:cubicBezTo>
                  <a:cubicBezTo>
                    <a:pt x="55940" y="30679"/>
                    <a:pt x="57958" y="29814"/>
                    <a:pt x="59976" y="28948"/>
                  </a:cubicBezTo>
                  <a:cubicBezTo>
                    <a:pt x="61784" y="28105"/>
                    <a:pt x="63744" y="27715"/>
                    <a:pt x="65706" y="27715"/>
                  </a:cubicBezTo>
                  <a:close/>
                  <a:moveTo>
                    <a:pt x="52479" y="33850"/>
                  </a:moveTo>
                  <a:cubicBezTo>
                    <a:pt x="52768" y="33850"/>
                    <a:pt x="53056" y="34139"/>
                    <a:pt x="52768" y="34427"/>
                  </a:cubicBezTo>
                  <a:cubicBezTo>
                    <a:pt x="52768" y="34715"/>
                    <a:pt x="52479" y="34715"/>
                    <a:pt x="52191" y="34715"/>
                  </a:cubicBezTo>
                  <a:cubicBezTo>
                    <a:pt x="51903" y="34427"/>
                    <a:pt x="51903" y="34139"/>
                    <a:pt x="51903" y="34139"/>
                  </a:cubicBezTo>
                  <a:cubicBezTo>
                    <a:pt x="52191" y="34139"/>
                    <a:pt x="52479" y="33850"/>
                    <a:pt x="52479" y="33850"/>
                  </a:cubicBezTo>
                  <a:close/>
                  <a:moveTo>
                    <a:pt x="234492" y="33569"/>
                  </a:moveTo>
                  <a:cubicBezTo>
                    <a:pt x="237695" y="33569"/>
                    <a:pt x="240883" y="34766"/>
                    <a:pt x="243364" y="37022"/>
                  </a:cubicBezTo>
                  <a:cubicBezTo>
                    <a:pt x="246247" y="39329"/>
                    <a:pt x="247977" y="43077"/>
                    <a:pt x="247689" y="47114"/>
                  </a:cubicBezTo>
                  <a:cubicBezTo>
                    <a:pt x="245382" y="46826"/>
                    <a:pt x="244806" y="45096"/>
                    <a:pt x="243652" y="43942"/>
                  </a:cubicBezTo>
                  <a:cubicBezTo>
                    <a:pt x="242499" y="43077"/>
                    <a:pt x="241057" y="41636"/>
                    <a:pt x="239904" y="40482"/>
                  </a:cubicBezTo>
                  <a:cubicBezTo>
                    <a:pt x="239039" y="39329"/>
                    <a:pt x="237885" y="38464"/>
                    <a:pt x="236732" y="37599"/>
                  </a:cubicBezTo>
                  <a:cubicBezTo>
                    <a:pt x="235290" y="36445"/>
                    <a:pt x="233849" y="35580"/>
                    <a:pt x="231830" y="33850"/>
                  </a:cubicBezTo>
                  <a:cubicBezTo>
                    <a:pt x="232709" y="33662"/>
                    <a:pt x="233601" y="33569"/>
                    <a:pt x="234492" y="33569"/>
                  </a:cubicBezTo>
                  <a:close/>
                  <a:moveTo>
                    <a:pt x="42881" y="37426"/>
                  </a:moveTo>
                  <a:cubicBezTo>
                    <a:pt x="43587" y="37426"/>
                    <a:pt x="44290" y="37484"/>
                    <a:pt x="44982" y="37599"/>
                  </a:cubicBezTo>
                  <a:cubicBezTo>
                    <a:pt x="41234" y="39906"/>
                    <a:pt x="38639" y="41636"/>
                    <a:pt x="36332" y="43366"/>
                  </a:cubicBezTo>
                  <a:cubicBezTo>
                    <a:pt x="34314" y="45096"/>
                    <a:pt x="32295" y="46538"/>
                    <a:pt x="29989" y="48556"/>
                  </a:cubicBezTo>
                  <a:cubicBezTo>
                    <a:pt x="29700" y="45096"/>
                    <a:pt x="31719" y="41636"/>
                    <a:pt x="34890" y="40194"/>
                  </a:cubicBezTo>
                  <a:cubicBezTo>
                    <a:pt x="37197" y="38349"/>
                    <a:pt x="40058" y="37426"/>
                    <a:pt x="42881" y="37426"/>
                  </a:cubicBezTo>
                  <a:close/>
                  <a:moveTo>
                    <a:pt x="24222" y="57783"/>
                  </a:moveTo>
                  <a:lnTo>
                    <a:pt x="24222" y="57783"/>
                  </a:lnTo>
                  <a:cubicBezTo>
                    <a:pt x="23357" y="60090"/>
                    <a:pt x="22780" y="62397"/>
                    <a:pt x="21915" y="64992"/>
                  </a:cubicBezTo>
                  <a:lnTo>
                    <a:pt x="21915" y="64992"/>
                  </a:lnTo>
                  <a:cubicBezTo>
                    <a:pt x="21338" y="62397"/>
                    <a:pt x="22203" y="59801"/>
                    <a:pt x="24222" y="57783"/>
                  </a:cubicBezTo>
                  <a:close/>
                  <a:moveTo>
                    <a:pt x="251438" y="53169"/>
                  </a:moveTo>
                  <a:lnTo>
                    <a:pt x="251438" y="53746"/>
                  </a:lnTo>
                  <a:cubicBezTo>
                    <a:pt x="259223" y="56630"/>
                    <a:pt x="261530" y="62108"/>
                    <a:pt x="258935" y="71047"/>
                  </a:cubicBezTo>
                  <a:cubicBezTo>
                    <a:pt x="256051" y="68452"/>
                    <a:pt x="256628" y="65280"/>
                    <a:pt x="255186" y="62397"/>
                  </a:cubicBezTo>
                  <a:cubicBezTo>
                    <a:pt x="253744" y="59513"/>
                    <a:pt x="252591" y="56341"/>
                    <a:pt x="251149" y="53458"/>
                  </a:cubicBezTo>
                  <a:lnTo>
                    <a:pt x="251438" y="53169"/>
                  </a:lnTo>
                  <a:close/>
                  <a:moveTo>
                    <a:pt x="24294" y="75462"/>
                  </a:moveTo>
                  <a:cubicBezTo>
                    <a:pt x="24933" y="75462"/>
                    <a:pt x="25699" y="75913"/>
                    <a:pt x="26240" y="76814"/>
                  </a:cubicBezTo>
                  <a:cubicBezTo>
                    <a:pt x="26817" y="77679"/>
                    <a:pt x="27393" y="78544"/>
                    <a:pt x="27682" y="79409"/>
                  </a:cubicBezTo>
                  <a:cubicBezTo>
                    <a:pt x="27297" y="79601"/>
                    <a:pt x="26849" y="79697"/>
                    <a:pt x="26400" y="79697"/>
                  </a:cubicBezTo>
                  <a:cubicBezTo>
                    <a:pt x="25503" y="79697"/>
                    <a:pt x="24606" y="79313"/>
                    <a:pt x="24222" y="78544"/>
                  </a:cubicBezTo>
                  <a:cubicBezTo>
                    <a:pt x="23357" y="77967"/>
                    <a:pt x="23068" y="76814"/>
                    <a:pt x="23357" y="75949"/>
                  </a:cubicBezTo>
                  <a:cubicBezTo>
                    <a:pt x="23573" y="75624"/>
                    <a:pt x="23911" y="75462"/>
                    <a:pt x="24294" y="75462"/>
                  </a:cubicBezTo>
                  <a:close/>
                  <a:moveTo>
                    <a:pt x="38062" y="87771"/>
                  </a:moveTo>
                  <a:cubicBezTo>
                    <a:pt x="40369" y="88636"/>
                    <a:pt x="42676" y="90078"/>
                    <a:pt x="44406" y="91808"/>
                  </a:cubicBezTo>
                  <a:cubicBezTo>
                    <a:pt x="44406" y="91808"/>
                    <a:pt x="44117" y="92673"/>
                    <a:pt x="44117" y="92673"/>
                  </a:cubicBezTo>
                  <a:cubicBezTo>
                    <a:pt x="43614" y="92810"/>
                    <a:pt x="43117" y="92875"/>
                    <a:pt x="42635" y="92875"/>
                  </a:cubicBezTo>
                  <a:cubicBezTo>
                    <a:pt x="40081" y="92875"/>
                    <a:pt x="37925" y="91061"/>
                    <a:pt x="37197" y="88636"/>
                  </a:cubicBezTo>
                  <a:cubicBezTo>
                    <a:pt x="37486" y="88348"/>
                    <a:pt x="38062" y="87771"/>
                    <a:pt x="38062" y="87771"/>
                  </a:cubicBezTo>
                  <a:close/>
                  <a:moveTo>
                    <a:pt x="259089" y="79052"/>
                  </a:moveTo>
                  <a:cubicBezTo>
                    <a:pt x="260438" y="81018"/>
                    <a:pt x="261241" y="83251"/>
                    <a:pt x="261241" y="85752"/>
                  </a:cubicBezTo>
                  <a:cubicBezTo>
                    <a:pt x="261530" y="88059"/>
                    <a:pt x="260665" y="90654"/>
                    <a:pt x="258935" y="92384"/>
                  </a:cubicBezTo>
                  <a:cubicBezTo>
                    <a:pt x="258646" y="92961"/>
                    <a:pt x="257781" y="93249"/>
                    <a:pt x="257205" y="93249"/>
                  </a:cubicBezTo>
                  <a:cubicBezTo>
                    <a:pt x="256339" y="92961"/>
                    <a:pt x="255763" y="92384"/>
                    <a:pt x="256051" y="91519"/>
                  </a:cubicBezTo>
                  <a:cubicBezTo>
                    <a:pt x="257159" y="87364"/>
                    <a:pt x="258001" y="83208"/>
                    <a:pt x="259089" y="79052"/>
                  </a:cubicBezTo>
                  <a:close/>
                  <a:moveTo>
                    <a:pt x="53525" y="96133"/>
                  </a:moveTo>
                  <a:cubicBezTo>
                    <a:pt x="53849" y="96133"/>
                    <a:pt x="54210" y="96277"/>
                    <a:pt x="54498" y="96421"/>
                  </a:cubicBezTo>
                  <a:cubicBezTo>
                    <a:pt x="57093" y="97575"/>
                    <a:pt x="59976" y="98728"/>
                    <a:pt x="62572" y="99881"/>
                  </a:cubicBezTo>
                  <a:cubicBezTo>
                    <a:pt x="62860" y="100170"/>
                    <a:pt x="63148" y="100746"/>
                    <a:pt x="63148" y="101035"/>
                  </a:cubicBezTo>
                  <a:cubicBezTo>
                    <a:pt x="62860" y="101611"/>
                    <a:pt x="62572" y="101900"/>
                    <a:pt x="62283" y="101900"/>
                  </a:cubicBezTo>
                  <a:lnTo>
                    <a:pt x="59976" y="101900"/>
                  </a:lnTo>
                  <a:cubicBezTo>
                    <a:pt x="57093" y="101611"/>
                    <a:pt x="54786" y="100170"/>
                    <a:pt x="53056" y="98151"/>
                  </a:cubicBezTo>
                  <a:cubicBezTo>
                    <a:pt x="52768" y="97575"/>
                    <a:pt x="52479" y="97575"/>
                    <a:pt x="52768" y="96710"/>
                  </a:cubicBezTo>
                  <a:cubicBezTo>
                    <a:pt x="52912" y="96277"/>
                    <a:pt x="53200" y="96133"/>
                    <a:pt x="53525" y="96133"/>
                  </a:cubicBezTo>
                  <a:close/>
                  <a:moveTo>
                    <a:pt x="71820" y="104822"/>
                  </a:moveTo>
                  <a:lnTo>
                    <a:pt x="71820" y="104822"/>
                  </a:lnTo>
                  <a:cubicBezTo>
                    <a:pt x="76607" y="105445"/>
                    <a:pt x="81117" y="107433"/>
                    <a:pt x="85351" y="109973"/>
                  </a:cubicBezTo>
                  <a:cubicBezTo>
                    <a:pt x="83891" y="110239"/>
                    <a:pt x="82538" y="110382"/>
                    <a:pt x="81285" y="110382"/>
                  </a:cubicBezTo>
                  <a:cubicBezTo>
                    <a:pt x="77106" y="110382"/>
                    <a:pt x="74038" y="108789"/>
                    <a:pt x="71820" y="104822"/>
                  </a:cubicBezTo>
                  <a:close/>
                  <a:moveTo>
                    <a:pt x="96885" y="114299"/>
                  </a:moveTo>
                  <a:lnTo>
                    <a:pt x="106977" y="118335"/>
                  </a:lnTo>
                  <a:cubicBezTo>
                    <a:pt x="106277" y="118485"/>
                    <a:pt x="105577" y="118557"/>
                    <a:pt x="104888" y="118557"/>
                  </a:cubicBezTo>
                  <a:cubicBezTo>
                    <a:pt x="101601" y="118557"/>
                    <a:pt x="98553" y="116921"/>
                    <a:pt x="96885" y="114299"/>
                  </a:cubicBezTo>
                  <a:close/>
                  <a:moveTo>
                    <a:pt x="121106" y="123237"/>
                  </a:moveTo>
                  <a:cubicBezTo>
                    <a:pt x="123701" y="123526"/>
                    <a:pt x="126296" y="124391"/>
                    <a:pt x="128603" y="125256"/>
                  </a:cubicBezTo>
                  <a:cubicBezTo>
                    <a:pt x="129179" y="125544"/>
                    <a:pt x="129468" y="126121"/>
                    <a:pt x="129179" y="126409"/>
                  </a:cubicBezTo>
                  <a:cubicBezTo>
                    <a:pt x="128891" y="126986"/>
                    <a:pt x="128314" y="127274"/>
                    <a:pt x="128026" y="127274"/>
                  </a:cubicBezTo>
                  <a:cubicBezTo>
                    <a:pt x="125142" y="127274"/>
                    <a:pt x="122547" y="125832"/>
                    <a:pt x="121106" y="123237"/>
                  </a:cubicBezTo>
                  <a:close/>
                  <a:moveTo>
                    <a:pt x="251438" y="102476"/>
                  </a:moveTo>
                  <a:cubicBezTo>
                    <a:pt x="253168" y="105648"/>
                    <a:pt x="253744" y="107955"/>
                    <a:pt x="252303" y="109685"/>
                  </a:cubicBezTo>
                  <a:cubicBezTo>
                    <a:pt x="249708" y="112857"/>
                    <a:pt x="247112" y="116317"/>
                    <a:pt x="242211" y="116317"/>
                  </a:cubicBezTo>
                  <a:cubicBezTo>
                    <a:pt x="240769" y="119200"/>
                    <a:pt x="239039" y="121507"/>
                    <a:pt x="237597" y="123814"/>
                  </a:cubicBezTo>
                  <a:cubicBezTo>
                    <a:pt x="235563" y="128391"/>
                    <a:pt x="231285" y="131175"/>
                    <a:pt x="226546" y="131175"/>
                  </a:cubicBezTo>
                  <a:cubicBezTo>
                    <a:pt x="225911" y="131175"/>
                    <a:pt x="225268" y="131125"/>
                    <a:pt x="224622" y="131023"/>
                  </a:cubicBezTo>
                  <a:cubicBezTo>
                    <a:pt x="224045" y="131023"/>
                    <a:pt x="223422" y="131069"/>
                    <a:pt x="222808" y="131069"/>
                  </a:cubicBezTo>
                  <a:cubicBezTo>
                    <a:pt x="221888" y="131069"/>
                    <a:pt x="220988" y="130965"/>
                    <a:pt x="220296" y="130446"/>
                  </a:cubicBezTo>
                  <a:cubicBezTo>
                    <a:pt x="220585" y="129581"/>
                    <a:pt x="221161" y="128716"/>
                    <a:pt x="222315" y="128427"/>
                  </a:cubicBezTo>
                  <a:cubicBezTo>
                    <a:pt x="228370" y="125832"/>
                    <a:pt x="234137" y="122084"/>
                    <a:pt x="239039" y="117470"/>
                  </a:cubicBezTo>
                  <a:cubicBezTo>
                    <a:pt x="239688" y="116822"/>
                    <a:pt x="240336" y="116011"/>
                    <a:pt x="241228" y="116011"/>
                  </a:cubicBezTo>
                  <a:cubicBezTo>
                    <a:pt x="241526" y="116011"/>
                    <a:pt x="241850" y="116101"/>
                    <a:pt x="242211" y="116317"/>
                  </a:cubicBezTo>
                  <a:cubicBezTo>
                    <a:pt x="241922" y="115452"/>
                    <a:pt x="242211" y="114299"/>
                    <a:pt x="242787" y="113722"/>
                  </a:cubicBezTo>
                  <a:lnTo>
                    <a:pt x="251438" y="102476"/>
                  </a:lnTo>
                  <a:close/>
                  <a:moveTo>
                    <a:pt x="176198" y="22458"/>
                  </a:moveTo>
                  <a:cubicBezTo>
                    <a:pt x="184149" y="22458"/>
                    <a:pt x="192229" y="23577"/>
                    <a:pt x="200112" y="25488"/>
                  </a:cubicBezTo>
                  <a:cubicBezTo>
                    <a:pt x="210204" y="27507"/>
                    <a:pt x="220008" y="31544"/>
                    <a:pt x="228658" y="37310"/>
                  </a:cubicBezTo>
                  <a:cubicBezTo>
                    <a:pt x="235579" y="41924"/>
                    <a:pt x="241634" y="47691"/>
                    <a:pt x="246247" y="54611"/>
                  </a:cubicBezTo>
                  <a:cubicBezTo>
                    <a:pt x="255763" y="67587"/>
                    <a:pt x="256628" y="84887"/>
                    <a:pt x="248266" y="98728"/>
                  </a:cubicBezTo>
                  <a:cubicBezTo>
                    <a:pt x="237597" y="118335"/>
                    <a:pt x="220296" y="128139"/>
                    <a:pt x="198670" y="130734"/>
                  </a:cubicBezTo>
                  <a:cubicBezTo>
                    <a:pt x="194522" y="131136"/>
                    <a:pt x="190436" y="131351"/>
                    <a:pt x="186383" y="131351"/>
                  </a:cubicBezTo>
                  <a:cubicBezTo>
                    <a:pt x="181702" y="131351"/>
                    <a:pt x="177067" y="131064"/>
                    <a:pt x="172431" y="130446"/>
                  </a:cubicBezTo>
                  <a:cubicBezTo>
                    <a:pt x="155995" y="128427"/>
                    <a:pt x="140136" y="124679"/>
                    <a:pt x="124854" y="119489"/>
                  </a:cubicBezTo>
                  <a:cubicBezTo>
                    <a:pt x="115339" y="116605"/>
                    <a:pt x="106112" y="113434"/>
                    <a:pt x="97173" y="109397"/>
                  </a:cubicBezTo>
                  <a:cubicBezTo>
                    <a:pt x="90541" y="106225"/>
                    <a:pt x="83332" y="104207"/>
                    <a:pt x="76412" y="101323"/>
                  </a:cubicBezTo>
                  <a:cubicBezTo>
                    <a:pt x="66608" y="96998"/>
                    <a:pt x="56516" y="93249"/>
                    <a:pt x="47289" y="87771"/>
                  </a:cubicBezTo>
                  <a:cubicBezTo>
                    <a:pt x="42676" y="85464"/>
                    <a:pt x="38639" y="82869"/>
                    <a:pt x="34602" y="79697"/>
                  </a:cubicBezTo>
                  <a:cubicBezTo>
                    <a:pt x="30565" y="76814"/>
                    <a:pt x="28258" y="72200"/>
                    <a:pt x="28547" y="67298"/>
                  </a:cubicBezTo>
                  <a:cubicBezTo>
                    <a:pt x="28835" y="64992"/>
                    <a:pt x="27105" y="62973"/>
                    <a:pt x="28258" y="60666"/>
                  </a:cubicBezTo>
                  <a:cubicBezTo>
                    <a:pt x="29412" y="58360"/>
                    <a:pt x="30854" y="55765"/>
                    <a:pt x="32295" y="53458"/>
                  </a:cubicBezTo>
                  <a:cubicBezTo>
                    <a:pt x="35755" y="48556"/>
                    <a:pt x="40657" y="44807"/>
                    <a:pt x="46136" y="42212"/>
                  </a:cubicBezTo>
                  <a:cubicBezTo>
                    <a:pt x="51038" y="39906"/>
                    <a:pt x="55940" y="38176"/>
                    <a:pt x="61130" y="37022"/>
                  </a:cubicBezTo>
                  <a:cubicBezTo>
                    <a:pt x="83621" y="31832"/>
                    <a:pt x="106400" y="28083"/>
                    <a:pt x="129179" y="25488"/>
                  </a:cubicBezTo>
                  <a:cubicBezTo>
                    <a:pt x="143308" y="24335"/>
                    <a:pt x="157149" y="22605"/>
                    <a:pt x="171278" y="22605"/>
                  </a:cubicBezTo>
                  <a:cubicBezTo>
                    <a:pt x="172910" y="22506"/>
                    <a:pt x="174551" y="22458"/>
                    <a:pt x="176198" y="22458"/>
                  </a:cubicBezTo>
                  <a:close/>
                  <a:moveTo>
                    <a:pt x="145818" y="129805"/>
                  </a:moveTo>
                  <a:cubicBezTo>
                    <a:pt x="147057" y="129805"/>
                    <a:pt x="148210" y="130446"/>
                    <a:pt x="149363" y="130446"/>
                  </a:cubicBezTo>
                  <a:cubicBezTo>
                    <a:pt x="151093" y="130734"/>
                    <a:pt x="152535" y="131311"/>
                    <a:pt x="155995" y="131888"/>
                  </a:cubicBezTo>
                  <a:cubicBezTo>
                    <a:pt x="153758" y="132830"/>
                    <a:pt x="151858" y="133291"/>
                    <a:pt x="150176" y="133291"/>
                  </a:cubicBezTo>
                  <a:cubicBezTo>
                    <a:pt x="147739" y="133291"/>
                    <a:pt x="145762" y="132323"/>
                    <a:pt x="143885" y="130446"/>
                  </a:cubicBezTo>
                  <a:cubicBezTo>
                    <a:pt x="144558" y="129965"/>
                    <a:pt x="145198" y="129805"/>
                    <a:pt x="145818" y="129805"/>
                  </a:cubicBezTo>
                  <a:close/>
                  <a:moveTo>
                    <a:pt x="172168" y="134367"/>
                  </a:moveTo>
                  <a:cubicBezTo>
                    <a:pt x="174646" y="134367"/>
                    <a:pt x="177102" y="134886"/>
                    <a:pt x="179351" y="135924"/>
                  </a:cubicBezTo>
                  <a:cubicBezTo>
                    <a:pt x="177910" y="136886"/>
                    <a:pt x="176532" y="137238"/>
                    <a:pt x="175186" y="137238"/>
                  </a:cubicBezTo>
                  <a:cubicBezTo>
                    <a:pt x="172495" y="137238"/>
                    <a:pt x="169932" y="135828"/>
                    <a:pt x="167241" y="135059"/>
                  </a:cubicBezTo>
                  <a:cubicBezTo>
                    <a:pt x="168856" y="134598"/>
                    <a:pt x="170516" y="134367"/>
                    <a:pt x="172168" y="134367"/>
                  </a:cubicBezTo>
                  <a:close/>
                  <a:moveTo>
                    <a:pt x="210781" y="133041"/>
                  </a:moveTo>
                  <a:cubicBezTo>
                    <a:pt x="211069" y="133329"/>
                    <a:pt x="211069" y="133618"/>
                    <a:pt x="210204" y="133618"/>
                  </a:cubicBezTo>
                  <a:cubicBezTo>
                    <a:pt x="207793" y="136431"/>
                    <a:pt x="204262" y="137984"/>
                    <a:pt x="200684" y="137984"/>
                  </a:cubicBezTo>
                  <a:cubicBezTo>
                    <a:pt x="199127" y="137984"/>
                    <a:pt x="197561" y="137690"/>
                    <a:pt x="196075" y="137078"/>
                  </a:cubicBezTo>
                  <a:cubicBezTo>
                    <a:pt x="195499" y="136789"/>
                    <a:pt x="195210" y="136501"/>
                    <a:pt x="195210" y="135924"/>
                  </a:cubicBezTo>
                  <a:cubicBezTo>
                    <a:pt x="195210" y="135636"/>
                    <a:pt x="195787" y="135059"/>
                    <a:pt x="196364" y="135059"/>
                  </a:cubicBezTo>
                  <a:cubicBezTo>
                    <a:pt x="200249" y="135059"/>
                    <a:pt x="204134" y="133424"/>
                    <a:pt x="208019" y="133424"/>
                  </a:cubicBezTo>
                  <a:cubicBezTo>
                    <a:pt x="208747" y="133424"/>
                    <a:pt x="209476" y="133481"/>
                    <a:pt x="210204" y="133618"/>
                  </a:cubicBezTo>
                  <a:cubicBezTo>
                    <a:pt x="210493" y="133329"/>
                    <a:pt x="210204" y="133041"/>
                    <a:pt x="210781" y="133041"/>
                  </a:cubicBezTo>
                  <a:close/>
                  <a:moveTo>
                    <a:pt x="134302" y="1"/>
                  </a:moveTo>
                  <a:cubicBezTo>
                    <a:pt x="134123" y="1"/>
                    <a:pt x="133947" y="37"/>
                    <a:pt x="133793" y="114"/>
                  </a:cubicBezTo>
                  <a:cubicBezTo>
                    <a:pt x="132351" y="114"/>
                    <a:pt x="131486" y="1556"/>
                    <a:pt x="132063" y="2709"/>
                  </a:cubicBezTo>
                  <a:cubicBezTo>
                    <a:pt x="132639" y="4728"/>
                    <a:pt x="133793" y="6746"/>
                    <a:pt x="134658" y="9053"/>
                  </a:cubicBezTo>
                  <a:cubicBezTo>
                    <a:pt x="135806" y="12498"/>
                    <a:pt x="135857" y="13565"/>
                    <a:pt x="133498" y="13565"/>
                  </a:cubicBezTo>
                  <a:cubicBezTo>
                    <a:pt x="132896" y="13565"/>
                    <a:pt x="132136" y="13495"/>
                    <a:pt x="131198" y="13378"/>
                  </a:cubicBezTo>
                  <a:cubicBezTo>
                    <a:pt x="129757" y="13075"/>
                    <a:pt x="128316" y="12931"/>
                    <a:pt x="126886" y="12931"/>
                  </a:cubicBezTo>
                  <a:cubicBezTo>
                    <a:pt x="122878" y="12931"/>
                    <a:pt x="118952" y="14060"/>
                    <a:pt x="115339" y="15973"/>
                  </a:cubicBezTo>
                  <a:cubicBezTo>
                    <a:pt x="114762" y="16261"/>
                    <a:pt x="113897" y="16550"/>
                    <a:pt x="113320" y="16838"/>
                  </a:cubicBezTo>
                  <a:cubicBezTo>
                    <a:pt x="112840" y="17126"/>
                    <a:pt x="112327" y="17255"/>
                    <a:pt x="111825" y="17255"/>
                  </a:cubicBezTo>
                  <a:cubicBezTo>
                    <a:pt x="110821" y="17255"/>
                    <a:pt x="109860" y="16742"/>
                    <a:pt x="109283" y="15973"/>
                  </a:cubicBezTo>
                  <a:cubicBezTo>
                    <a:pt x="107553" y="13090"/>
                    <a:pt x="106112" y="10206"/>
                    <a:pt x="104382" y="7611"/>
                  </a:cubicBezTo>
                  <a:cubicBezTo>
                    <a:pt x="103322" y="6022"/>
                    <a:pt x="102993" y="3217"/>
                    <a:pt x="100488" y="3217"/>
                  </a:cubicBezTo>
                  <a:cubicBezTo>
                    <a:pt x="100266" y="3217"/>
                    <a:pt x="100027" y="3239"/>
                    <a:pt x="99768" y="3286"/>
                  </a:cubicBezTo>
                  <a:cubicBezTo>
                    <a:pt x="98038" y="3574"/>
                    <a:pt x="98326" y="5881"/>
                    <a:pt x="100345" y="9918"/>
                  </a:cubicBezTo>
                  <a:cubicBezTo>
                    <a:pt x="102363" y="12224"/>
                    <a:pt x="103517" y="14820"/>
                    <a:pt x="104382" y="17703"/>
                  </a:cubicBezTo>
                  <a:cubicBezTo>
                    <a:pt x="104093" y="17847"/>
                    <a:pt x="103805" y="17919"/>
                    <a:pt x="103517" y="17919"/>
                  </a:cubicBezTo>
                  <a:cubicBezTo>
                    <a:pt x="103228" y="17919"/>
                    <a:pt x="102940" y="17847"/>
                    <a:pt x="102652" y="17703"/>
                  </a:cubicBezTo>
                  <a:cubicBezTo>
                    <a:pt x="100523" y="17107"/>
                    <a:pt x="98344" y="16813"/>
                    <a:pt x="96181" y="16813"/>
                  </a:cubicBezTo>
                  <a:cubicBezTo>
                    <a:pt x="91021" y="16813"/>
                    <a:pt x="85955" y="18489"/>
                    <a:pt x="81891" y="21740"/>
                  </a:cubicBezTo>
                  <a:cubicBezTo>
                    <a:pt x="81602" y="21740"/>
                    <a:pt x="81314" y="22028"/>
                    <a:pt x="81026" y="22028"/>
                  </a:cubicBezTo>
                  <a:cubicBezTo>
                    <a:pt x="79880" y="22665"/>
                    <a:pt x="79128" y="23020"/>
                    <a:pt x="78520" y="23020"/>
                  </a:cubicBezTo>
                  <a:cubicBezTo>
                    <a:pt x="77753" y="23020"/>
                    <a:pt x="77217" y="22451"/>
                    <a:pt x="76412" y="21163"/>
                  </a:cubicBezTo>
                  <a:cubicBezTo>
                    <a:pt x="75259" y="19433"/>
                    <a:pt x="74682" y="18280"/>
                    <a:pt x="73817" y="16550"/>
                  </a:cubicBezTo>
                  <a:cubicBezTo>
                    <a:pt x="72664" y="14820"/>
                    <a:pt x="71799" y="13090"/>
                    <a:pt x="70645" y="11359"/>
                  </a:cubicBezTo>
                  <a:cubicBezTo>
                    <a:pt x="69849" y="10165"/>
                    <a:pt x="68778" y="9520"/>
                    <a:pt x="67906" y="9520"/>
                  </a:cubicBezTo>
                  <a:cubicBezTo>
                    <a:pt x="67515" y="9520"/>
                    <a:pt x="67165" y="9650"/>
                    <a:pt x="66897" y="9918"/>
                  </a:cubicBezTo>
                  <a:cubicBezTo>
                    <a:pt x="66032" y="11071"/>
                    <a:pt x="66032" y="12513"/>
                    <a:pt x="66897" y="13378"/>
                  </a:cubicBezTo>
                  <a:cubicBezTo>
                    <a:pt x="68338" y="15973"/>
                    <a:pt x="69780" y="18280"/>
                    <a:pt x="71222" y="20586"/>
                  </a:cubicBezTo>
                  <a:cubicBezTo>
                    <a:pt x="71510" y="21452"/>
                    <a:pt x="72664" y="22605"/>
                    <a:pt x="71510" y="23758"/>
                  </a:cubicBezTo>
                  <a:cubicBezTo>
                    <a:pt x="69072" y="23522"/>
                    <a:pt x="67235" y="23372"/>
                    <a:pt x="65688" y="23372"/>
                  </a:cubicBezTo>
                  <a:cubicBezTo>
                    <a:pt x="61564" y="23372"/>
                    <a:pt x="59505" y="24440"/>
                    <a:pt x="53633" y="27795"/>
                  </a:cubicBezTo>
                  <a:lnTo>
                    <a:pt x="51038" y="29237"/>
                  </a:lnTo>
                  <a:cubicBezTo>
                    <a:pt x="50461" y="29698"/>
                    <a:pt x="49746" y="29929"/>
                    <a:pt x="49040" y="29929"/>
                  </a:cubicBezTo>
                  <a:cubicBezTo>
                    <a:pt x="47981" y="29929"/>
                    <a:pt x="46943" y="29410"/>
                    <a:pt x="46424" y="28372"/>
                  </a:cubicBezTo>
                  <a:cubicBezTo>
                    <a:pt x="43829" y="25488"/>
                    <a:pt x="41522" y="22605"/>
                    <a:pt x="38927" y="20010"/>
                  </a:cubicBezTo>
                  <a:cubicBezTo>
                    <a:pt x="38062" y="19145"/>
                    <a:pt x="37197" y="18280"/>
                    <a:pt x="36044" y="17415"/>
                  </a:cubicBezTo>
                  <a:cubicBezTo>
                    <a:pt x="35755" y="17415"/>
                    <a:pt x="35179" y="17703"/>
                    <a:pt x="34890" y="17703"/>
                  </a:cubicBezTo>
                  <a:cubicBezTo>
                    <a:pt x="34025" y="17991"/>
                    <a:pt x="33737" y="18856"/>
                    <a:pt x="33737" y="19721"/>
                  </a:cubicBezTo>
                  <a:cubicBezTo>
                    <a:pt x="34314" y="21452"/>
                    <a:pt x="35179" y="22893"/>
                    <a:pt x="36620" y="24047"/>
                  </a:cubicBezTo>
                  <a:cubicBezTo>
                    <a:pt x="37774" y="25488"/>
                    <a:pt x="38927" y="26930"/>
                    <a:pt x="40081" y="28083"/>
                  </a:cubicBezTo>
                  <a:cubicBezTo>
                    <a:pt x="40946" y="29525"/>
                    <a:pt x="42676" y="30390"/>
                    <a:pt x="42387" y="32697"/>
                  </a:cubicBezTo>
                  <a:cubicBezTo>
                    <a:pt x="41522" y="32985"/>
                    <a:pt x="40369" y="33274"/>
                    <a:pt x="39504" y="33274"/>
                  </a:cubicBezTo>
                  <a:cubicBezTo>
                    <a:pt x="34890" y="34427"/>
                    <a:pt x="30854" y="36734"/>
                    <a:pt x="27970" y="40194"/>
                  </a:cubicBezTo>
                  <a:cubicBezTo>
                    <a:pt x="27393" y="41059"/>
                    <a:pt x="26817" y="41924"/>
                    <a:pt x="26240" y="42501"/>
                  </a:cubicBezTo>
                  <a:cubicBezTo>
                    <a:pt x="25808" y="43149"/>
                    <a:pt x="25051" y="43474"/>
                    <a:pt x="24334" y="43474"/>
                  </a:cubicBezTo>
                  <a:cubicBezTo>
                    <a:pt x="24095" y="43474"/>
                    <a:pt x="23861" y="43438"/>
                    <a:pt x="23645" y="43366"/>
                  </a:cubicBezTo>
                  <a:cubicBezTo>
                    <a:pt x="20185" y="41924"/>
                    <a:pt x="17013" y="40771"/>
                    <a:pt x="13841" y="39329"/>
                  </a:cubicBezTo>
                  <a:cubicBezTo>
                    <a:pt x="12847" y="38732"/>
                    <a:pt x="11852" y="37724"/>
                    <a:pt x="10763" y="37724"/>
                  </a:cubicBezTo>
                  <a:cubicBezTo>
                    <a:pt x="10273" y="37724"/>
                    <a:pt x="9764" y="37927"/>
                    <a:pt x="9228" y="38464"/>
                  </a:cubicBezTo>
                  <a:cubicBezTo>
                    <a:pt x="8074" y="39329"/>
                    <a:pt x="8939" y="41636"/>
                    <a:pt x="11534" y="43077"/>
                  </a:cubicBezTo>
                  <a:cubicBezTo>
                    <a:pt x="14706" y="44519"/>
                    <a:pt x="17878" y="45961"/>
                    <a:pt x="21050" y="47403"/>
                  </a:cubicBezTo>
                  <a:cubicBezTo>
                    <a:pt x="25087" y="48844"/>
                    <a:pt x="25375" y="49421"/>
                    <a:pt x="22492" y="52304"/>
                  </a:cubicBezTo>
                  <a:cubicBezTo>
                    <a:pt x="19320" y="54900"/>
                    <a:pt x="17301" y="58648"/>
                    <a:pt x="16725" y="62685"/>
                  </a:cubicBezTo>
                  <a:cubicBezTo>
                    <a:pt x="16725" y="63550"/>
                    <a:pt x="16436" y="64703"/>
                    <a:pt x="16436" y="65568"/>
                  </a:cubicBezTo>
                  <a:cubicBezTo>
                    <a:pt x="15860" y="68452"/>
                    <a:pt x="15571" y="68740"/>
                    <a:pt x="12399" y="68740"/>
                  </a:cubicBezTo>
                  <a:cubicBezTo>
                    <a:pt x="10669" y="69028"/>
                    <a:pt x="8939" y="69028"/>
                    <a:pt x="7209" y="69028"/>
                  </a:cubicBezTo>
                  <a:cubicBezTo>
                    <a:pt x="5191" y="69317"/>
                    <a:pt x="3172" y="69893"/>
                    <a:pt x="1442" y="70759"/>
                  </a:cubicBezTo>
                  <a:cubicBezTo>
                    <a:pt x="577" y="71335"/>
                    <a:pt x="1" y="72200"/>
                    <a:pt x="289" y="73354"/>
                  </a:cubicBezTo>
                  <a:cubicBezTo>
                    <a:pt x="500" y="74198"/>
                    <a:pt x="1175" y="74733"/>
                    <a:pt x="1974" y="74733"/>
                  </a:cubicBezTo>
                  <a:cubicBezTo>
                    <a:pt x="2266" y="74733"/>
                    <a:pt x="2575" y="74662"/>
                    <a:pt x="2884" y="74507"/>
                  </a:cubicBezTo>
                  <a:cubicBezTo>
                    <a:pt x="6633" y="73642"/>
                    <a:pt x="10669" y="73354"/>
                    <a:pt x="14706" y="73354"/>
                  </a:cubicBezTo>
                  <a:cubicBezTo>
                    <a:pt x="16436" y="73354"/>
                    <a:pt x="17878" y="73642"/>
                    <a:pt x="18166" y="75660"/>
                  </a:cubicBezTo>
                  <a:cubicBezTo>
                    <a:pt x="18743" y="78544"/>
                    <a:pt x="20473" y="81427"/>
                    <a:pt x="22492" y="84022"/>
                  </a:cubicBezTo>
                  <a:cubicBezTo>
                    <a:pt x="20473" y="86906"/>
                    <a:pt x="17301" y="87483"/>
                    <a:pt x="14706" y="88924"/>
                  </a:cubicBezTo>
                  <a:cubicBezTo>
                    <a:pt x="13553" y="89213"/>
                    <a:pt x="13265" y="90366"/>
                    <a:pt x="13553" y="91231"/>
                  </a:cubicBezTo>
                  <a:cubicBezTo>
                    <a:pt x="14031" y="92186"/>
                    <a:pt x="14706" y="92746"/>
                    <a:pt x="15580" y="92746"/>
                  </a:cubicBezTo>
                  <a:cubicBezTo>
                    <a:pt x="15761" y="92746"/>
                    <a:pt x="15950" y="92722"/>
                    <a:pt x="16148" y="92673"/>
                  </a:cubicBezTo>
                  <a:cubicBezTo>
                    <a:pt x="18166" y="92096"/>
                    <a:pt x="19896" y="91231"/>
                    <a:pt x="21627" y="90366"/>
                  </a:cubicBezTo>
                  <a:cubicBezTo>
                    <a:pt x="23645" y="89501"/>
                    <a:pt x="25087" y="88059"/>
                    <a:pt x="26817" y="87194"/>
                  </a:cubicBezTo>
                  <a:cubicBezTo>
                    <a:pt x="27805" y="86453"/>
                    <a:pt x="28529" y="86082"/>
                    <a:pt x="29147" y="86082"/>
                  </a:cubicBezTo>
                  <a:cubicBezTo>
                    <a:pt x="29971" y="86082"/>
                    <a:pt x="30606" y="86741"/>
                    <a:pt x="31430" y="88059"/>
                  </a:cubicBezTo>
                  <a:cubicBezTo>
                    <a:pt x="32584" y="90078"/>
                    <a:pt x="33737" y="92096"/>
                    <a:pt x="35179" y="93826"/>
                  </a:cubicBezTo>
                  <a:cubicBezTo>
                    <a:pt x="36620" y="95268"/>
                    <a:pt x="38639" y="96710"/>
                    <a:pt x="40369" y="98151"/>
                  </a:cubicBezTo>
                  <a:lnTo>
                    <a:pt x="37486" y="100746"/>
                  </a:lnTo>
                  <a:cubicBezTo>
                    <a:pt x="36620" y="101035"/>
                    <a:pt x="36044" y="101900"/>
                    <a:pt x="35179" y="102476"/>
                  </a:cubicBezTo>
                  <a:cubicBezTo>
                    <a:pt x="34890" y="103053"/>
                    <a:pt x="34602" y="103918"/>
                    <a:pt x="34890" y="104495"/>
                  </a:cubicBezTo>
                  <a:cubicBezTo>
                    <a:pt x="35331" y="105376"/>
                    <a:pt x="35940" y="105752"/>
                    <a:pt x="36717" y="105752"/>
                  </a:cubicBezTo>
                  <a:cubicBezTo>
                    <a:pt x="36957" y="105752"/>
                    <a:pt x="37213" y="105716"/>
                    <a:pt x="37486" y="105648"/>
                  </a:cubicBezTo>
                  <a:cubicBezTo>
                    <a:pt x="39216" y="104783"/>
                    <a:pt x="40946" y="103918"/>
                    <a:pt x="42676" y="102476"/>
                  </a:cubicBezTo>
                  <a:cubicBezTo>
                    <a:pt x="44117" y="101323"/>
                    <a:pt x="44982" y="99305"/>
                    <a:pt x="47289" y="98728"/>
                  </a:cubicBezTo>
                  <a:cubicBezTo>
                    <a:pt x="50749" y="103053"/>
                    <a:pt x="55651" y="105937"/>
                    <a:pt x="61130" y="107378"/>
                  </a:cubicBezTo>
                  <a:cubicBezTo>
                    <a:pt x="59688" y="110550"/>
                    <a:pt x="57958" y="114010"/>
                    <a:pt x="55940" y="116894"/>
                  </a:cubicBezTo>
                  <a:cubicBezTo>
                    <a:pt x="55075" y="118335"/>
                    <a:pt x="54210" y="119777"/>
                    <a:pt x="55363" y="120931"/>
                  </a:cubicBezTo>
                  <a:cubicBezTo>
                    <a:pt x="55634" y="121293"/>
                    <a:pt x="56020" y="121456"/>
                    <a:pt x="56456" y="121456"/>
                  </a:cubicBezTo>
                  <a:cubicBezTo>
                    <a:pt x="57410" y="121456"/>
                    <a:pt x="58608" y="120676"/>
                    <a:pt x="59400" y="119489"/>
                  </a:cubicBezTo>
                  <a:cubicBezTo>
                    <a:pt x="60841" y="117759"/>
                    <a:pt x="61995" y="115740"/>
                    <a:pt x="63148" y="113722"/>
                  </a:cubicBezTo>
                  <a:cubicBezTo>
                    <a:pt x="64013" y="111703"/>
                    <a:pt x="65455" y="109685"/>
                    <a:pt x="67185" y="107955"/>
                  </a:cubicBezTo>
                  <a:cubicBezTo>
                    <a:pt x="71510" y="111992"/>
                    <a:pt x="76989" y="114587"/>
                    <a:pt x="83044" y="115164"/>
                  </a:cubicBezTo>
                  <a:cubicBezTo>
                    <a:pt x="83621" y="115164"/>
                    <a:pt x="84197" y="116029"/>
                    <a:pt x="83909" y="116894"/>
                  </a:cubicBezTo>
                  <a:cubicBezTo>
                    <a:pt x="83044" y="119777"/>
                    <a:pt x="81602" y="122372"/>
                    <a:pt x="79872" y="124967"/>
                  </a:cubicBezTo>
                  <a:cubicBezTo>
                    <a:pt x="79872" y="125544"/>
                    <a:pt x="80161" y="126409"/>
                    <a:pt x="80449" y="126986"/>
                  </a:cubicBezTo>
                  <a:cubicBezTo>
                    <a:pt x="81061" y="127190"/>
                    <a:pt x="81528" y="127394"/>
                    <a:pt x="82055" y="127394"/>
                  </a:cubicBezTo>
                  <a:cubicBezTo>
                    <a:pt x="82274" y="127394"/>
                    <a:pt x="82502" y="127359"/>
                    <a:pt x="82756" y="127274"/>
                  </a:cubicBezTo>
                  <a:cubicBezTo>
                    <a:pt x="83909" y="126986"/>
                    <a:pt x="84774" y="126121"/>
                    <a:pt x="85351" y="124967"/>
                  </a:cubicBezTo>
                  <a:cubicBezTo>
                    <a:pt x="86793" y="121796"/>
                    <a:pt x="88234" y="118624"/>
                    <a:pt x="89676" y="115740"/>
                  </a:cubicBezTo>
                  <a:cubicBezTo>
                    <a:pt x="91694" y="115740"/>
                    <a:pt x="92559" y="116605"/>
                    <a:pt x="93424" y="117470"/>
                  </a:cubicBezTo>
                  <a:cubicBezTo>
                    <a:pt x="95731" y="119777"/>
                    <a:pt x="98326" y="121507"/>
                    <a:pt x="101498" y="122661"/>
                  </a:cubicBezTo>
                  <a:cubicBezTo>
                    <a:pt x="106112" y="124102"/>
                    <a:pt x="105823" y="124102"/>
                    <a:pt x="105247" y="128716"/>
                  </a:cubicBezTo>
                  <a:cubicBezTo>
                    <a:pt x="104670" y="130158"/>
                    <a:pt x="104670" y="131599"/>
                    <a:pt x="104382" y="133041"/>
                  </a:cubicBezTo>
                  <a:cubicBezTo>
                    <a:pt x="104382" y="134771"/>
                    <a:pt x="104382" y="136213"/>
                    <a:pt x="104382" y="137655"/>
                  </a:cubicBezTo>
                  <a:cubicBezTo>
                    <a:pt x="104670" y="138808"/>
                    <a:pt x="105535" y="139961"/>
                    <a:pt x="106688" y="139961"/>
                  </a:cubicBezTo>
                  <a:cubicBezTo>
                    <a:pt x="108130" y="139961"/>
                    <a:pt x="108418" y="138808"/>
                    <a:pt x="108418" y="137943"/>
                  </a:cubicBezTo>
                  <a:cubicBezTo>
                    <a:pt x="108995" y="136501"/>
                    <a:pt x="108995" y="135059"/>
                    <a:pt x="108995" y="133618"/>
                  </a:cubicBezTo>
                  <a:cubicBezTo>
                    <a:pt x="108995" y="130446"/>
                    <a:pt x="109860" y="127562"/>
                    <a:pt x="111014" y="124967"/>
                  </a:cubicBezTo>
                  <a:cubicBezTo>
                    <a:pt x="111206" y="124198"/>
                    <a:pt x="111911" y="123814"/>
                    <a:pt x="112615" y="123814"/>
                  </a:cubicBezTo>
                  <a:cubicBezTo>
                    <a:pt x="112968" y="123814"/>
                    <a:pt x="113320" y="123910"/>
                    <a:pt x="113609" y="124102"/>
                  </a:cubicBezTo>
                  <a:cubicBezTo>
                    <a:pt x="114474" y="124679"/>
                    <a:pt x="115627" y="125544"/>
                    <a:pt x="116492" y="126409"/>
                  </a:cubicBezTo>
                  <a:cubicBezTo>
                    <a:pt x="119856" y="129773"/>
                    <a:pt x="124613" y="131976"/>
                    <a:pt x="129513" y="131976"/>
                  </a:cubicBezTo>
                  <a:cubicBezTo>
                    <a:pt x="130073" y="131976"/>
                    <a:pt x="130635" y="131947"/>
                    <a:pt x="131198" y="131888"/>
                  </a:cubicBezTo>
                  <a:lnTo>
                    <a:pt x="131198" y="131888"/>
                  </a:lnTo>
                  <a:cubicBezTo>
                    <a:pt x="132063" y="134483"/>
                    <a:pt x="130621" y="136501"/>
                    <a:pt x="130621" y="138808"/>
                  </a:cubicBezTo>
                  <a:cubicBezTo>
                    <a:pt x="130621" y="139961"/>
                    <a:pt x="130909" y="141403"/>
                    <a:pt x="131198" y="142556"/>
                  </a:cubicBezTo>
                  <a:cubicBezTo>
                    <a:pt x="131486" y="143133"/>
                    <a:pt x="132063" y="143421"/>
                    <a:pt x="132928" y="143710"/>
                  </a:cubicBezTo>
                  <a:cubicBezTo>
                    <a:pt x="133504" y="143421"/>
                    <a:pt x="134081" y="143133"/>
                    <a:pt x="134658" y="142556"/>
                  </a:cubicBezTo>
                  <a:cubicBezTo>
                    <a:pt x="135523" y="139096"/>
                    <a:pt x="135235" y="135059"/>
                    <a:pt x="137541" y="131311"/>
                  </a:cubicBezTo>
                  <a:cubicBezTo>
                    <a:pt x="141939" y="135478"/>
                    <a:pt x="146709" y="138157"/>
                    <a:pt x="152298" y="138157"/>
                  </a:cubicBezTo>
                  <a:cubicBezTo>
                    <a:pt x="153671" y="138157"/>
                    <a:pt x="155093" y="137996"/>
                    <a:pt x="156572" y="137655"/>
                  </a:cubicBezTo>
                  <a:lnTo>
                    <a:pt x="156572" y="143133"/>
                  </a:lnTo>
                  <a:cubicBezTo>
                    <a:pt x="156284" y="144286"/>
                    <a:pt x="156860" y="145728"/>
                    <a:pt x="157725" y="146593"/>
                  </a:cubicBezTo>
                  <a:cubicBezTo>
                    <a:pt x="158302" y="146882"/>
                    <a:pt x="159167" y="147170"/>
                    <a:pt x="159744" y="147170"/>
                  </a:cubicBezTo>
                  <a:cubicBezTo>
                    <a:pt x="160321" y="147170"/>
                    <a:pt x="160897" y="146305"/>
                    <a:pt x="160897" y="146017"/>
                  </a:cubicBezTo>
                  <a:cubicBezTo>
                    <a:pt x="161186" y="143998"/>
                    <a:pt x="160897" y="141980"/>
                    <a:pt x="161186" y="139961"/>
                  </a:cubicBezTo>
                  <a:cubicBezTo>
                    <a:pt x="161186" y="138774"/>
                    <a:pt x="161864" y="137994"/>
                    <a:pt x="162849" y="137994"/>
                  </a:cubicBezTo>
                  <a:cubicBezTo>
                    <a:pt x="163300" y="137994"/>
                    <a:pt x="163814" y="138158"/>
                    <a:pt x="164357" y="138520"/>
                  </a:cubicBezTo>
                  <a:cubicBezTo>
                    <a:pt x="167678" y="140678"/>
                    <a:pt x="171477" y="141785"/>
                    <a:pt x="175313" y="141785"/>
                  </a:cubicBezTo>
                  <a:cubicBezTo>
                    <a:pt x="178139" y="141785"/>
                    <a:pt x="180986" y="141184"/>
                    <a:pt x="183676" y="139961"/>
                  </a:cubicBezTo>
                  <a:cubicBezTo>
                    <a:pt x="183734" y="139904"/>
                    <a:pt x="183803" y="139881"/>
                    <a:pt x="183882" y="139881"/>
                  </a:cubicBezTo>
                  <a:cubicBezTo>
                    <a:pt x="184196" y="139881"/>
                    <a:pt x="184657" y="140250"/>
                    <a:pt x="185118" y="140250"/>
                  </a:cubicBezTo>
                  <a:cubicBezTo>
                    <a:pt x="185695" y="141980"/>
                    <a:pt x="184830" y="143710"/>
                    <a:pt x="184830" y="145440"/>
                  </a:cubicBezTo>
                  <a:cubicBezTo>
                    <a:pt x="184542" y="146593"/>
                    <a:pt x="184830" y="147747"/>
                    <a:pt x="185695" y="148900"/>
                  </a:cubicBezTo>
                  <a:cubicBezTo>
                    <a:pt x="186272" y="149477"/>
                    <a:pt x="186848" y="149765"/>
                    <a:pt x="187713" y="149765"/>
                  </a:cubicBezTo>
                  <a:cubicBezTo>
                    <a:pt x="188578" y="149477"/>
                    <a:pt x="189155" y="149188"/>
                    <a:pt x="189155" y="148323"/>
                  </a:cubicBezTo>
                  <a:cubicBezTo>
                    <a:pt x="189443" y="145728"/>
                    <a:pt x="188867" y="142845"/>
                    <a:pt x="191173" y="140538"/>
                  </a:cubicBezTo>
                  <a:lnTo>
                    <a:pt x="191750" y="140538"/>
                  </a:lnTo>
                  <a:cubicBezTo>
                    <a:pt x="192615" y="140826"/>
                    <a:pt x="193192" y="140826"/>
                    <a:pt x="194057" y="141115"/>
                  </a:cubicBezTo>
                  <a:cubicBezTo>
                    <a:pt x="196364" y="142104"/>
                    <a:pt x="198755" y="142590"/>
                    <a:pt x="201119" y="142590"/>
                  </a:cubicBezTo>
                  <a:cubicBezTo>
                    <a:pt x="204957" y="142590"/>
                    <a:pt x="208722" y="141306"/>
                    <a:pt x="211934" y="138808"/>
                  </a:cubicBezTo>
                  <a:lnTo>
                    <a:pt x="213953" y="137655"/>
                  </a:lnTo>
                  <a:cubicBezTo>
                    <a:pt x="215398" y="136735"/>
                    <a:pt x="216184" y="136234"/>
                    <a:pt x="216885" y="136234"/>
                  </a:cubicBezTo>
                  <a:cubicBezTo>
                    <a:pt x="217723" y="136234"/>
                    <a:pt x="218438" y="136950"/>
                    <a:pt x="220008" y="138520"/>
                  </a:cubicBezTo>
                  <a:cubicBezTo>
                    <a:pt x="220873" y="139385"/>
                    <a:pt x="221450" y="140250"/>
                    <a:pt x="222026" y="140826"/>
                  </a:cubicBezTo>
                  <a:cubicBezTo>
                    <a:pt x="223756" y="142556"/>
                    <a:pt x="225775" y="144286"/>
                    <a:pt x="227505" y="146017"/>
                  </a:cubicBezTo>
                  <a:cubicBezTo>
                    <a:pt x="228082" y="146593"/>
                    <a:pt x="228658" y="146882"/>
                    <a:pt x="229523" y="147170"/>
                  </a:cubicBezTo>
                  <a:cubicBezTo>
                    <a:pt x="230100" y="147170"/>
                    <a:pt x="230965" y="146882"/>
                    <a:pt x="231253" y="146305"/>
                  </a:cubicBezTo>
                  <a:cubicBezTo>
                    <a:pt x="232118" y="145728"/>
                    <a:pt x="231830" y="144863"/>
                    <a:pt x="231253" y="144286"/>
                  </a:cubicBezTo>
                  <a:cubicBezTo>
                    <a:pt x="229812" y="141403"/>
                    <a:pt x="226063" y="140250"/>
                    <a:pt x="225198" y="136213"/>
                  </a:cubicBezTo>
                  <a:cubicBezTo>
                    <a:pt x="232407" y="136213"/>
                    <a:pt x="239039" y="132176"/>
                    <a:pt x="242211" y="125544"/>
                  </a:cubicBezTo>
                  <a:cubicBezTo>
                    <a:pt x="242557" y="124506"/>
                    <a:pt x="243110" y="123987"/>
                    <a:pt x="243871" y="123987"/>
                  </a:cubicBezTo>
                  <a:cubicBezTo>
                    <a:pt x="244379" y="123987"/>
                    <a:pt x="244979" y="124218"/>
                    <a:pt x="245671" y="124679"/>
                  </a:cubicBezTo>
                  <a:cubicBezTo>
                    <a:pt x="249419" y="126986"/>
                    <a:pt x="252879" y="129004"/>
                    <a:pt x="256628" y="131311"/>
                  </a:cubicBezTo>
                  <a:cubicBezTo>
                    <a:pt x="257012" y="131551"/>
                    <a:pt x="257397" y="131655"/>
                    <a:pt x="257759" y="131655"/>
                  </a:cubicBezTo>
                  <a:cubicBezTo>
                    <a:pt x="259567" y="131655"/>
                    <a:pt x="260809" y="129052"/>
                    <a:pt x="258646" y="127851"/>
                  </a:cubicBezTo>
                  <a:cubicBezTo>
                    <a:pt x="257781" y="126697"/>
                    <a:pt x="256339" y="126121"/>
                    <a:pt x="255186" y="125256"/>
                  </a:cubicBezTo>
                  <a:cubicBezTo>
                    <a:pt x="252879" y="123814"/>
                    <a:pt x="249419" y="123237"/>
                    <a:pt x="249131" y="120065"/>
                  </a:cubicBezTo>
                  <a:cubicBezTo>
                    <a:pt x="249131" y="118047"/>
                    <a:pt x="252303" y="117182"/>
                    <a:pt x="253744" y="115452"/>
                  </a:cubicBezTo>
                  <a:cubicBezTo>
                    <a:pt x="255763" y="113434"/>
                    <a:pt x="256916" y="110838"/>
                    <a:pt x="257493" y="108243"/>
                  </a:cubicBezTo>
                  <a:cubicBezTo>
                    <a:pt x="257781" y="105648"/>
                    <a:pt x="256628" y="102765"/>
                    <a:pt x="258358" y="101035"/>
                  </a:cubicBezTo>
                  <a:cubicBezTo>
                    <a:pt x="259074" y="100229"/>
                    <a:pt x="259845" y="99952"/>
                    <a:pt x="260646" y="99952"/>
                  </a:cubicBezTo>
                  <a:cubicBezTo>
                    <a:pt x="262427" y="99952"/>
                    <a:pt x="264353" y="101323"/>
                    <a:pt x="266143" y="101323"/>
                  </a:cubicBezTo>
                  <a:cubicBezTo>
                    <a:pt x="266648" y="101395"/>
                    <a:pt x="267152" y="101431"/>
                    <a:pt x="267653" y="101431"/>
                  </a:cubicBezTo>
                  <a:cubicBezTo>
                    <a:pt x="269153" y="101431"/>
                    <a:pt x="270613" y="101107"/>
                    <a:pt x="271910" y="100458"/>
                  </a:cubicBezTo>
                  <a:cubicBezTo>
                    <a:pt x="272775" y="99881"/>
                    <a:pt x="273352" y="98728"/>
                    <a:pt x="272775" y="97863"/>
                  </a:cubicBezTo>
                  <a:cubicBezTo>
                    <a:pt x="272487" y="97286"/>
                    <a:pt x="271910" y="96710"/>
                    <a:pt x="271333" y="96710"/>
                  </a:cubicBezTo>
                  <a:lnTo>
                    <a:pt x="266720" y="96710"/>
                  </a:lnTo>
                  <a:cubicBezTo>
                    <a:pt x="264990" y="96421"/>
                    <a:pt x="263836" y="95268"/>
                    <a:pt x="264413" y="93538"/>
                  </a:cubicBezTo>
                  <a:cubicBezTo>
                    <a:pt x="265855" y="88924"/>
                    <a:pt x="265855" y="83734"/>
                    <a:pt x="264413" y="78832"/>
                  </a:cubicBezTo>
                  <a:cubicBezTo>
                    <a:pt x="263836" y="77390"/>
                    <a:pt x="264701" y="75660"/>
                    <a:pt x="266143" y="75372"/>
                  </a:cubicBezTo>
                  <a:cubicBezTo>
                    <a:pt x="267585" y="74795"/>
                    <a:pt x="269027" y="74219"/>
                    <a:pt x="270468" y="73642"/>
                  </a:cubicBezTo>
                  <a:cubicBezTo>
                    <a:pt x="272487" y="72777"/>
                    <a:pt x="274505" y="71912"/>
                    <a:pt x="276524" y="70759"/>
                  </a:cubicBezTo>
                  <a:cubicBezTo>
                    <a:pt x="277677" y="70182"/>
                    <a:pt x="278542" y="69317"/>
                    <a:pt x="277965" y="67587"/>
                  </a:cubicBezTo>
                  <a:cubicBezTo>
                    <a:pt x="277453" y="66734"/>
                    <a:pt x="276841" y="66486"/>
                    <a:pt x="276187" y="66486"/>
                  </a:cubicBezTo>
                  <a:cubicBezTo>
                    <a:pt x="275735" y="66486"/>
                    <a:pt x="275264" y="66604"/>
                    <a:pt x="274794" y="66722"/>
                  </a:cubicBezTo>
                  <a:cubicBezTo>
                    <a:pt x="271622" y="68452"/>
                    <a:pt x="268162" y="69605"/>
                    <a:pt x="264990" y="70470"/>
                  </a:cubicBezTo>
                  <a:cubicBezTo>
                    <a:pt x="264125" y="60378"/>
                    <a:pt x="264125" y="60378"/>
                    <a:pt x="258070" y="52304"/>
                  </a:cubicBezTo>
                  <a:cubicBezTo>
                    <a:pt x="257205" y="51151"/>
                    <a:pt x="257493" y="49709"/>
                    <a:pt x="258358" y="48844"/>
                  </a:cubicBezTo>
                  <a:cubicBezTo>
                    <a:pt x="260376" y="46826"/>
                    <a:pt x="262683" y="44519"/>
                    <a:pt x="264413" y="42212"/>
                  </a:cubicBezTo>
                  <a:cubicBezTo>
                    <a:pt x="265278" y="41636"/>
                    <a:pt x="265278" y="40194"/>
                    <a:pt x="264413" y="39617"/>
                  </a:cubicBezTo>
                  <a:cubicBezTo>
                    <a:pt x="264125" y="39185"/>
                    <a:pt x="263692" y="38968"/>
                    <a:pt x="263224" y="38968"/>
                  </a:cubicBezTo>
                  <a:cubicBezTo>
                    <a:pt x="262755" y="38968"/>
                    <a:pt x="262251" y="39185"/>
                    <a:pt x="261818" y="39617"/>
                  </a:cubicBezTo>
                  <a:cubicBezTo>
                    <a:pt x="259800" y="41347"/>
                    <a:pt x="257781" y="43366"/>
                    <a:pt x="255763" y="45096"/>
                  </a:cubicBezTo>
                  <a:cubicBezTo>
                    <a:pt x="254856" y="45873"/>
                    <a:pt x="254181" y="46302"/>
                    <a:pt x="253662" y="46302"/>
                  </a:cubicBezTo>
                  <a:cubicBezTo>
                    <a:pt x="253025" y="46302"/>
                    <a:pt x="252620" y="45659"/>
                    <a:pt x="252303" y="44231"/>
                  </a:cubicBezTo>
                  <a:cubicBezTo>
                    <a:pt x="250861" y="39041"/>
                    <a:pt x="247689" y="34715"/>
                    <a:pt x="243076" y="31832"/>
                  </a:cubicBezTo>
                  <a:cubicBezTo>
                    <a:pt x="241346" y="30679"/>
                    <a:pt x="238174" y="30967"/>
                    <a:pt x="237597" y="28372"/>
                  </a:cubicBezTo>
                  <a:cubicBezTo>
                    <a:pt x="237309" y="26065"/>
                    <a:pt x="239615" y="24047"/>
                    <a:pt x="240192" y="22317"/>
                  </a:cubicBezTo>
                  <a:cubicBezTo>
                    <a:pt x="240769" y="20875"/>
                    <a:pt x="241922" y="19145"/>
                    <a:pt x="242499" y="17703"/>
                  </a:cubicBezTo>
                  <a:cubicBezTo>
                    <a:pt x="242787" y="16838"/>
                    <a:pt x="242787" y="16261"/>
                    <a:pt x="242787" y="15396"/>
                  </a:cubicBezTo>
                  <a:cubicBezTo>
                    <a:pt x="242499" y="14820"/>
                    <a:pt x="241922" y="14243"/>
                    <a:pt x="241346" y="13666"/>
                  </a:cubicBezTo>
                  <a:cubicBezTo>
                    <a:pt x="240769" y="13666"/>
                    <a:pt x="240480" y="13666"/>
                    <a:pt x="239904" y="13955"/>
                  </a:cubicBezTo>
                  <a:cubicBezTo>
                    <a:pt x="238462" y="14820"/>
                    <a:pt x="238174" y="16261"/>
                    <a:pt x="237597" y="17703"/>
                  </a:cubicBezTo>
                  <a:cubicBezTo>
                    <a:pt x="235867" y="20586"/>
                    <a:pt x="234425" y="23470"/>
                    <a:pt x="232984" y="26353"/>
                  </a:cubicBezTo>
                  <a:cubicBezTo>
                    <a:pt x="232648" y="26856"/>
                    <a:pt x="232118" y="27164"/>
                    <a:pt x="231564" y="27164"/>
                  </a:cubicBezTo>
                  <a:cubicBezTo>
                    <a:pt x="231164" y="27164"/>
                    <a:pt x="230751" y="27004"/>
                    <a:pt x="230388" y="26642"/>
                  </a:cubicBezTo>
                  <a:cubicBezTo>
                    <a:pt x="229812" y="26065"/>
                    <a:pt x="228947" y="25200"/>
                    <a:pt x="228370" y="24623"/>
                  </a:cubicBezTo>
                  <a:cubicBezTo>
                    <a:pt x="224044" y="19789"/>
                    <a:pt x="217697" y="16975"/>
                    <a:pt x="211311" y="16975"/>
                  </a:cubicBezTo>
                  <a:cubicBezTo>
                    <a:pt x="210461" y="16975"/>
                    <a:pt x="209610" y="17025"/>
                    <a:pt x="208763" y="17126"/>
                  </a:cubicBezTo>
                  <a:lnTo>
                    <a:pt x="205591" y="17126"/>
                  </a:lnTo>
                  <a:cubicBezTo>
                    <a:pt x="201554" y="17126"/>
                    <a:pt x="200977" y="16838"/>
                    <a:pt x="200112" y="12801"/>
                  </a:cubicBezTo>
                  <a:cubicBezTo>
                    <a:pt x="199824" y="11071"/>
                    <a:pt x="199535" y="9341"/>
                    <a:pt x="199247" y="7611"/>
                  </a:cubicBezTo>
                  <a:cubicBezTo>
                    <a:pt x="199247" y="6746"/>
                    <a:pt x="199535" y="5881"/>
                    <a:pt x="199247" y="4728"/>
                  </a:cubicBezTo>
                  <a:cubicBezTo>
                    <a:pt x="199247" y="3286"/>
                    <a:pt x="198670" y="2132"/>
                    <a:pt x="196940" y="2132"/>
                  </a:cubicBezTo>
                  <a:cubicBezTo>
                    <a:pt x="195499" y="2421"/>
                    <a:pt x="195210" y="3574"/>
                    <a:pt x="195210" y="5016"/>
                  </a:cubicBezTo>
                  <a:lnTo>
                    <a:pt x="195210" y="9629"/>
                  </a:lnTo>
                  <a:cubicBezTo>
                    <a:pt x="195210" y="10783"/>
                    <a:pt x="195210" y="11936"/>
                    <a:pt x="194634" y="13090"/>
                  </a:cubicBezTo>
                  <a:cubicBezTo>
                    <a:pt x="194201" y="13234"/>
                    <a:pt x="193841" y="13306"/>
                    <a:pt x="193480" y="13306"/>
                  </a:cubicBezTo>
                  <a:cubicBezTo>
                    <a:pt x="193120" y="13306"/>
                    <a:pt x="192759" y="13234"/>
                    <a:pt x="192327" y="13090"/>
                  </a:cubicBezTo>
                  <a:cubicBezTo>
                    <a:pt x="190267" y="12575"/>
                    <a:pt x="188134" y="12317"/>
                    <a:pt x="185993" y="12317"/>
                  </a:cubicBezTo>
                  <a:cubicBezTo>
                    <a:pt x="182139" y="12317"/>
                    <a:pt x="178260" y="13151"/>
                    <a:pt x="174738" y="14820"/>
                  </a:cubicBezTo>
                  <a:cubicBezTo>
                    <a:pt x="173873" y="15108"/>
                    <a:pt x="173008" y="15396"/>
                    <a:pt x="171854" y="15685"/>
                  </a:cubicBezTo>
                  <a:cubicBezTo>
                    <a:pt x="171323" y="15817"/>
                    <a:pt x="170854" y="15889"/>
                    <a:pt x="170431" y="15889"/>
                  </a:cubicBezTo>
                  <a:cubicBezTo>
                    <a:pt x="169017" y="15889"/>
                    <a:pt x="168129" y="15087"/>
                    <a:pt x="167241" y="13090"/>
                  </a:cubicBezTo>
                  <a:cubicBezTo>
                    <a:pt x="166664" y="11359"/>
                    <a:pt x="166376" y="9341"/>
                    <a:pt x="165511" y="7611"/>
                  </a:cubicBezTo>
                  <a:cubicBezTo>
                    <a:pt x="164646" y="5304"/>
                    <a:pt x="163781" y="3574"/>
                    <a:pt x="162627" y="1556"/>
                  </a:cubicBezTo>
                  <a:cubicBezTo>
                    <a:pt x="162205" y="1134"/>
                    <a:pt x="161628" y="866"/>
                    <a:pt x="161123" y="866"/>
                  </a:cubicBezTo>
                  <a:cubicBezTo>
                    <a:pt x="160939" y="866"/>
                    <a:pt x="160763" y="902"/>
                    <a:pt x="160609" y="979"/>
                  </a:cubicBezTo>
                  <a:cubicBezTo>
                    <a:pt x="159744" y="1267"/>
                    <a:pt x="159456" y="1844"/>
                    <a:pt x="159456" y="2709"/>
                  </a:cubicBezTo>
                  <a:cubicBezTo>
                    <a:pt x="159456" y="4151"/>
                    <a:pt x="160032" y="5593"/>
                    <a:pt x="160609" y="7034"/>
                  </a:cubicBezTo>
                  <a:cubicBezTo>
                    <a:pt x="161186" y="8764"/>
                    <a:pt x="162339" y="10494"/>
                    <a:pt x="161474" y="13090"/>
                  </a:cubicBezTo>
                  <a:cubicBezTo>
                    <a:pt x="160444" y="13043"/>
                    <a:pt x="159407" y="13019"/>
                    <a:pt x="158365" y="13019"/>
                  </a:cubicBezTo>
                  <a:cubicBezTo>
                    <a:pt x="152985" y="13019"/>
                    <a:pt x="147469" y="13659"/>
                    <a:pt x="142155" y="15108"/>
                  </a:cubicBezTo>
                  <a:cubicBezTo>
                    <a:pt x="141001" y="12224"/>
                    <a:pt x="140136" y="9341"/>
                    <a:pt x="138983" y="6458"/>
                  </a:cubicBezTo>
                  <a:cubicBezTo>
                    <a:pt x="137830" y="4439"/>
                    <a:pt x="136965" y="2421"/>
                    <a:pt x="135523" y="691"/>
                  </a:cubicBezTo>
                  <a:cubicBezTo>
                    <a:pt x="135312" y="269"/>
                    <a:pt x="134792" y="1"/>
                    <a:pt x="13430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3280150" y="1884850"/>
              <a:ext cx="2840225" cy="1921500"/>
            </a:xfrm>
            <a:custGeom>
              <a:avLst/>
              <a:gdLst/>
              <a:ahLst/>
              <a:cxnLst/>
              <a:rect l="l" t="t" r="r" b="b"/>
              <a:pathLst>
                <a:path w="113609" h="76860" extrusionOk="0">
                  <a:moveTo>
                    <a:pt x="54401" y="4045"/>
                  </a:moveTo>
                  <a:cubicBezTo>
                    <a:pt x="57497" y="4045"/>
                    <a:pt x="60611" y="4275"/>
                    <a:pt x="63725" y="4737"/>
                  </a:cubicBezTo>
                  <a:cubicBezTo>
                    <a:pt x="73529" y="6178"/>
                    <a:pt x="83044" y="9638"/>
                    <a:pt x="91694" y="14540"/>
                  </a:cubicBezTo>
                  <a:cubicBezTo>
                    <a:pt x="93713" y="15694"/>
                    <a:pt x="95731" y="17135"/>
                    <a:pt x="97461" y="18577"/>
                  </a:cubicBezTo>
                  <a:cubicBezTo>
                    <a:pt x="104382" y="23479"/>
                    <a:pt x="107842" y="31841"/>
                    <a:pt x="106688" y="40203"/>
                  </a:cubicBezTo>
                  <a:cubicBezTo>
                    <a:pt x="105535" y="54332"/>
                    <a:pt x="100345" y="61829"/>
                    <a:pt x="87369" y="67307"/>
                  </a:cubicBezTo>
                  <a:cubicBezTo>
                    <a:pt x="78735" y="70665"/>
                    <a:pt x="69702" y="72427"/>
                    <a:pt x="60602" y="72427"/>
                  </a:cubicBezTo>
                  <a:cubicBezTo>
                    <a:pt x="58761" y="72427"/>
                    <a:pt x="56918" y="72355"/>
                    <a:pt x="55075" y="72209"/>
                  </a:cubicBezTo>
                  <a:cubicBezTo>
                    <a:pt x="47289" y="71633"/>
                    <a:pt x="39792" y="70479"/>
                    <a:pt x="32295" y="68461"/>
                  </a:cubicBezTo>
                  <a:cubicBezTo>
                    <a:pt x="29412" y="67596"/>
                    <a:pt x="26528" y="66731"/>
                    <a:pt x="23933" y="66154"/>
                  </a:cubicBezTo>
                  <a:cubicBezTo>
                    <a:pt x="18455" y="65289"/>
                    <a:pt x="13553" y="62406"/>
                    <a:pt x="9804" y="58369"/>
                  </a:cubicBezTo>
                  <a:cubicBezTo>
                    <a:pt x="7209" y="55774"/>
                    <a:pt x="5479" y="52602"/>
                    <a:pt x="5191" y="49142"/>
                  </a:cubicBezTo>
                  <a:cubicBezTo>
                    <a:pt x="4903" y="43952"/>
                    <a:pt x="5768" y="39050"/>
                    <a:pt x="8074" y="34725"/>
                  </a:cubicBezTo>
                  <a:cubicBezTo>
                    <a:pt x="9804" y="31264"/>
                    <a:pt x="11823" y="28093"/>
                    <a:pt x="14706" y="25209"/>
                  </a:cubicBezTo>
                  <a:cubicBezTo>
                    <a:pt x="19031" y="20884"/>
                    <a:pt x="23645" y="16559"/>
                    <a:pt x="27970" y="12234"/>
                  </a:cubicBezTo>
                  <a:cubicBezTo>
                    <a:pt x="31430" y="9062"/>
                    <a:pt x="35755" y="6755"/>
                    <a:pt x="40657" y="5602"/>
                  </a:cubicBezTo>
                  <a:cubicBezTo>
                    <a:pt x="45155" y="4564"/>
                    <a:pt x="49757" y="4045"/>
                    <a:pt x="54401" y="4045"/>
                  </a:cubicBezTo>
                  <a:close/>
                  <a:moveTo>
                    <a:pt x="56031" y="1"/>
                  </a:moveTo>
                  <a:cubicBezTo>
                    <a:pt x="50307" y="1"/>
                    <a:pt x="44574" y="730"/>
                    <a:pt x="38927" y="2142"/>
                  </a:cubicBezTo>
                  <a:cubicBezTo>
                    <a:pt x="34890" y="3007"/>
                    <a:pt x="31142" y="4737"/>
                    <a:pt x="27970" y="7043"/>
                  </a:cubicBezTo>
                  <a:cubicBezTo>
                    <a:pt x="20761" y="12810"/>
                    <a:pt x="14418" y="19442"/>
                    <a:pt x="8363" y="26651"/>
                  </a:cubicBezTo>
                  <a:cubicBezTo>
                    <a:pt x="4326" y="31264"/>
                    <a:pt x="2019" y="36743"/>
                    <a:pt x="1154" y="42798"/>
                  </a:cubicBezTo>
                  <a:cubicBezTo>
                    <a:pt x="1" y="48277"/>
                    <a:pt x="1154" y="54044"/>
                    <a:pt x="4326" y="58657"/>
                  </a:cubicBezTo>
                  <a:cubicBezTo>
                    <a:pt x="7786" y="63271"/>
                    <a:pt x="10669" y="67884"/>
                    <a:pt x="16725" y="69903"/>
                  </a:cubicBezTo>
                  <a:cubicBezTo>
                    <a:pt x="18961" y="70648"/>
                    <a:pt x="20984" y="72036"/>
                    <a:pt x="23346" y="72036"/>
                  </a:cubicBezTo>
                  <a:cubicBezTo>
                    <a:pt x="23724" y="72036"/>
                    <a:pt x="24112" y="72001"/>
                    <a:pt x="24510" y="71921"/>
                  </a:cubicBezTo>
                  <a:cubicBezTo>
                    <a:pt x="26240" y="71921"/>
                    <a:pt x="27970" y="72209"/>
                    <a:pt x="29700" y="72786"/>
                  </a:cubicBezTo>
                  <a:cubicBezTo>
                    <a:pt x="36620" y="74228"/>
                    <a:pt x="43541" y="75381"/>
                    <a:pt x="50461" y="76246"/>
                  </a:cubicBezTo>
                  <a:cubicBezTo>
                    <a:pt x="53605" y="76660"/>
                    <a:pt x="56749" y="76860"/>
                    <a:pt x="59886" y="76860"/>
                  </a:cubicBezTo>
                  <a:cubicBezTo>
                    <a:pt x="67682" y="76860"/>
                    <a:pt x="75436" y="75624"/>
                    <a:pt x="83044" y="73363"/>
                  </a:cubicBezTo>
                  <a:cubicBezTo>
                    <a:pt x="89388" y="71633"/>
                    <a:pt x="95155" y="68461"/>
                    <a:pt x="100345" y="64424"/>
                  </a:cubicBezTo>
                  <a:cubicBezTo>
                    <a:pt x="104382" y="61252"/>
                    <a:pt x="107553" y="56639"/>
                    <a:pt x="108707" y="51449"/>
                  </a:cubicBezTo>
                  <a:cubicBezTo>
                    <a:pt x="109283" y="49142"/>
                    <a:pt x="109860" y="47123"/>
                    <a:pt x="110437" y="44817"/>
                  </a:cubicBezTo>
                  <a:cubicBezTo>
                    <a:pt x="113609" y="32129"/>
                    <a:pt x="107842" y="18866"/>
                    <a:pt x="96596" y="12522"/>
                  </a:cubicBezTo>
                  <a:cubicBezTo>
                    <a:pt x="88234" y="7332"/>
                    <a:pt x="79584" y="3872"/>
                    <a:pt x="70357" y="1565"/>
                  </a:cubicBezTo>
                  <a:cubicBezTo>
                    <a:pt x="65623" y="513"/>
                    <a:pt x="60830" y="1"/>
                    <a:pt x="5603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1427525" y="2098925"/>
              <a:ext cx="1715700" cy="1156600"/>
            </a:xfrm>
            <a:custGeom>
              <a:avLst/>
              <a:gdLst/>
              <a:ahLst/>
              <a:cxnLst/>
              <a:rect l="l" t="t" r="r" b="b"/>
              <a:pathLst>
                <a:path w="68628" h="46264" extrusionOk="0">
                  <a:moveTo>
                    <a:pt x="32071" y="4676"/>
                  </a:moveTo>
                  <a:cubicBezTo>
                    <a:pt x="36286" y="4676"/>
                    <a:pt x="40517" y="5117"/>
                    <a:pt x="44694" y="5977"/>
                  </a:cubicBezTo>
                  <a:cubicBezTo>
                    <a:pt x="48731" y="6842"/>
                    <a:pt x="52480" y="8572"/>
                    <a:pt x="55652" y="11168"/>
                  </a:cubicBezTo>
                  <a:cubicBezTo>
                    <a:pt x="57670" y="12609"/>
                    <a:pt x="59400" y="14628"/>
                    <a:pt x="60553" y="16934"/>
                  </a:cubicBezTo>
                  <a:cubicBezTo>
                    <a:pt x="64302" y="23278"/>
                    <a:pt x="63149" y="27892"/>
                    <a:pt x="58823" y="31640"/>
                  </a:cubicBezTo>
                  <a:cubicBezTo>
                    <a:pt x="52051" y="37945"/>
                    <a:pt x="44333" y="42170"/>
                    <a:pt x="35363" y="42170"/>
                  </a:cubicBezTo>
                  <a:cubicBezTo>
                    <a:pt x="33258" y="42170"/>
                    <a:pt x="31083" y="41937"/>
                    <a:pt x="28835" y="41444"/>
                  </a:cubicBezTo>
                  <a:cubicBezTo>
                    <a:pt x="22780" y="40002"/>
                    <a:pt x="17302" y="38272"/>
                    <a:pt x="11823" y="35677"/>
                  </a:cubicBezTo>
                  <a:cubicBezTo>
                    <a:pt x="8940" y="34812"/>
                    <a:pt x="6921" y="32217"/>
                    <a:pt x="6633" y="29045"/>
                  </a:cubicBezTo>
                  <a:lnTo>
                    <a:pt x="5191" y="20395"/>
                  </a:lnTo>
                  <a:cubicBezTo>
                    <a:pt x="4614" y="15493"/>
                    <a:pt x="7210" y="10879"/>
                    <a:pt x="11535" y="8572"/>
                  </a:cubicBezTo>
                  <a:cubicBezTo>
                    <a:pt x="12688" y="7996"/>
                    <a:pt x="13842" y="7419"/>
                    <a:pt x="15283" y="7131"/>
                  </a:cubicBezTo>
                  <a:cubicBezTo>
                    <a:pt x="20744" y="5476"/>
                    <a:pt x="26394" y="4676"/>
                    <a:pt x="32071" y="4676"/>
                  </a:cubicBezTo>
                  <a:close/>
                  <a:moveTo>
                    <a:pt x="32115" y="1"/>
                  </a:moveTo>
                  <a:cubicBezTo>
                    <a:pt x="25881" y="1"/>
                    <a:pt x="19629" y="1015"/>
                    <a:pt x="13553" y="3094"/>
                  </a:cubicBezTo>
                  <a:cubicBezTo>
                    <a:pt x="4326" y="5977"/>
                    <a:pt x="1" y="12609"/>
                    <a:pt x="866" y="22413"/>
                  </a:cubicBezTo>
                  <a:cubicBezTo>
                    <a:pt x="1154" y="23855"/>
                    <a:pt x="1443" y="25296"/>
                    <a:pt x="1731" y="27027"/>
                  </a:cubicBezTo>
                  <a:cubicBezTo>
                    <a:pt x="2019" y="28468"/>
                    <a:pt x="2019" y="30487"/>
                    <a:pt x="1731" y="32217"/>
                  </a:cubicBezTo>
                  <a:cubicBezTo>
                    <a:pt x="866" y="33658"/>
                    <a:pt x="1731" y="35677"/>
                    <a:pt x="3461" y="36542"/>
                  </a:cubicBezTo>
                  <a:cubicBezTo>
                    <a:pt x="4903" y="37695"/>
                    <a:pt x="6345" y="38560"/>
                    <a:pt x="7786" y="39137"/>
                  </a:cubicBezTo>
                  <a:cubicBezTo>
                    <a:pt x="13553" y="40867"/>
                    <a:pt x="18455" y="43751"/>
                    <a:pt x="23357" y="44616"/>
                  </a:cubicBezTo>
                  <a:cubicBezTo>
                    <a:pt x="27064" y="45720"/>
                    <a:pt x="30858" y="46263"/>
                    <a:pt x="34619" y="46263"/>
                  </a:cubicBezTo>
                  <a:cubicBezTo>
                    <a:pt x="44609" y="46263"/>
                    <a:pt x="54375" y="42432"/>
                    <a:pt x="61707" y="35100"/>
                  </a:cubicBezTo>
                  <a:cubicBezTo>
                    <a:pt x="67762" y="29910"/>
                    <a:pt x="68627" y="21260"/>
                    <a:pt x="64302" y="14628"/>
                  </a:cubicBezTo>
                  <a:cubicBezTo>
                    <a:pt x="60265" y="8284"/>
                    <a:pt x="54210" y="3959"/>
                    <a:pt x="47001" y="1941"/>
                  </a:cubicBezTo>
                  <a:cubicBezTo>
                    <a:pt x="42120" y="656"/>
                    <a:pt x="37123" y="1"/>
                    <a:pt x="3211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3734300" y="2313225"/>
              <a:ext cx="2032850" cy="1132325"/>
            </a:xfrm>
            <a:custGeom>
              <a:avLst/>
              <a:gdLst/>
              <a:ahLst/>
              <a:cxnLst/>
              <a:rect l="l" t="t" r="r" b="b"/>
              <a:pathLst>
                <a:path w="81314" h="45293" extrusionOk="0">
                  <a:moveTo>
                    <a:pt x="47522" y="4123"/>
                  </a:moveTo>
                  <a:cubicBezTo>
                    <a:pt x="51216" y="4123"/>
                    <a:pt x="54922" y="4618"/>
                    <a:pt x="58534" y="5767"/>
                  </a:cubicBezTo>
                  <a:cubicBezTo>
                    <a:pt x="62860" y="6632"/>
                    <a:pt x="66608" y="8074"/>
                    <a:pt x="70357" y="10669"/>
                  </a:cubicBezTo>
                  <a:cubicBezTo>
                    <a:pt x="71798" y="11823"/>
                    <a:pt x="73240" y="13264"/>
                    <a:pt x="74393" y="14706"/>
                  </a:cubicBezTo>
                  <a:cubicBezTo>
                    <a:pt x="76989" y="17878"/>
                    <a:pt x="76989" y="22203"/>
                    <a:pt x="74682" y="25375"/>
                  </a:cubicBezTo>
                  <a:cubicBezTo>
                    <a:pt x="71510" y="30565"/>
                    <a:pt x="66320" y="34890"/>
                    <a:pt x="60265" y="36909"/>
                  </a:cubicBezTo>
                  <a:cubicBezTo>
                    <a:pt x="52985" y="39638"/>
                    <a:pt x="45168" y="40932"/>
                    <a:pt x="37237" y="40932"/>
                  </a:cubicBezTo>
                  <a:cubicBezTo>
                    <a:pt x="35114" y="40932"/>
                    <a:pt x="32984" y="40840"/>
                    <a:pt x="30853" y="40657"/>
                  </a:cubicBezTo>
                  <a:cubicBezTo>
                    <a:pt x="28258" y="40657"/>
                    <a:pt x="25951" y="39504"/>
                    <a:pt x="24221" y="37774"/>
                  </a:cubicBezTo>
                  <a:cubicBezTo>
                    <a:pt x="23068" y="36332"/>
                    <a:pt x="20473" y="35755"/>
                    <a:pt x="18454" y="34602"/>
                  </a:cubicBezTo>
                  <a:cubicBezTo>
                    <a:pt x="15859" y="33160"/>
                    <a:pt x="13264" y="31718"/>
                    <a:pt x="10669" y="29988"/>
                  </a:cubicBezTo>
                  <a:cubicBezTo>
                    <a:pt x="4902" y="27105"/>
                    <a:pt x="4902" y="18743"/>
                    <a:pt x="10669" y="15859"/>
                  </a:cubicBezTo>
                  <a:cubicBezTo>
                    <a:pt x="14129" y="13553"/>
                    <a:pt x="17589" y="11823"/>
                    <a:pt x="21338" y="10093"/>
                  </a:cubicBezTo>
                  <a:cubicBezTo>
                    <a:pt x="27105" y="7786"/>
                    <a:pt x="33160" y="6056"/>
                    <a:pt x="39215" y="4902"/>
                  </a:cubicBezTo>
                  <a:cubicBezTo>
                    <a:pt x="41946" y="4406"/>
                    <a:pt x="44731" y="4123"/>
                    <a:pt x="47522" y="4123"/>
                  </a:cubicBezTo>
                  <a:close/>
                  <a:moveTo>
                    <a:pt x="49596" y="0"/>
                  </a:moveTo>
                  <a:cubicBezTo>
                    <a:pt x="34890" y="0"/>
                    <a:pt x="20473" y="4326"/>
                    <a:pt x="8074" y="12399"/>
                  </a:cubicBezTo>
                  <a:cubicBezTo>
                    <a:pt x="0" y="17301"/>
                    <a:pt x="289" y="28835"/>
                    <a:pt x="8362" y="33448"/>
                  </a:cubicBezTo>
                  <a:cubicBezTo>
                    <a:pt x="10957" y="34314"/>
                    <a:pt x="13264" y="36044"/>
                    <a:pt x="15283" y="38062"/>
                  </a:cubicBezTo>
                  <a:cubicBezTo>
                    <a:pt x="17301" y="41522"/>
                    <a:pt x="21050" y="43541"/>
                    <a:pt x="25086" y="44117"/>
                  </a:cubicBezTo>
                  <a:cubicBezTo>
                    <a:pt x="29194" y="44904"/>
                    <a:pt x="33354" y="45293"/>
                    <a:pt x="37503" y="45293"/>
                  </a:cubicBezTo>
                  <a:cubicBezTo>
                    <a:pt x="47044" y="45293"/>
                    <a:pt x="56525" y="43235"/>
                    <a:pt x="65166" y="39215"/>
                  </a:cubicBezTo>
                  <a:cubicBezTo>
                    <a:pt x="70933" y="36620"/>
                    <a:pt x="75835" y="32295"/>
                    <a:pt x="79007" y="26817"/>
                  </a:cubicBezTo>
                  <a:cubicBezTo>
                    <a:pt x="81314" y="23068"/>
                    <a:pt x="81314" y="18455"/>
                    <a:pt x="79295" y="14706"/>
                  </a:cubicBezTo>
                  <a:cubicBezTo>
                    <a:pt x="77854" y="11534"/>
                    <a:pt x="75547" y="8651"/>
                    <a:pt x="72663" y="6921"/>
                  </a:cubicBezTo>
                  <a:cubicBezTo>
                    <a:pt x="68627" y="4326"/>
                    <a:pt x="64013" y="2307"/>
                    <a:pt x="59399" y="1442"/>
                  </a:cubicBezTo>
                  <a:cubicBezTo>
                    <a:pt x="56228" y="577"/>
                    <a:pt x="53056" y="0"/>
                    <a:pt x="495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1816800" y="2388200"/>
              <a:ext cx="908325" cy="594200"/>
            </a:xfrm>
            <a:custGeom>
              <a:avLst/>
              <a:gdLst/>
              <a:ahLst/>
              <a:cxnLst/>
              <a:rect l="l" t="t" r="r" b="b"/>
              <a:pathLst>
                <a:path w="36333" h="23768" extrusionOk="0">
                  <a:moveTo>
                    <a:pt x="17301" y="4498"/>
                  </a:moveTo>
                  <a:cubicBezTo>
                    <a:pt x="18887" y="4498"/>
                    <a:pt x="20473" y="4787"/>
                    <a:pt x="21915" y="5363"/>
                  </a:cubicBezTo>
                  <a:cubicBezTo>
                    <a:pt x="25375" y="5940"/>
                    <a:pt x="28258" y="7670"/>
                    <a:pt x="30277" y="10265"/>
                  </a:cubicBezTo>
                  <a:cubicBezTo>
                    <a:pt x="31430" y="11707"/>
                    <a:pt x="31142" y="14014"/>
                    <a:pt x="29700" y="15167"/>
                  </a:cubicBezTo>
                  <a:cubicBezTo>
                    <a:pt x="26125" y="18072"/>
                    <a:pt x="21857" y="19592"/>
                    <a:pt x="17433" y="19592"/>
                  </a:cubicBezTo>
                  <a:cubicBezTo>
                    <a:pt x="16148" y="19592"/>
                    <a:pt x="14851" y="19464"/>
                    <a:pt x="13553" y="19204"/>
                  </a:cubicBezTo>
                  <a:cubicBezTo>
                    <a:pt x="8651" y="18051"/>
                    <a:pt x="8363" y="17762"/>
                    <a:pt x="8074" y="13725"/>
                  </a:cubicBezTo>
                  <a:cubicBezTo>
                    <a:pt x="7209" y="9977"/>
                    <a:pt x="9228" y="6517"/>
                    <a:pt x="12688" y="5363"/>
                  </a:cubicBezTo>
                  <a:cubicBezTo>
                    <a:pt x="14129" y="4787"/>
                    <a:pt x="15715" y="4498"/>
                    <a:pt x="17301" y="4498"/>
                  </a:cubicBezTo>
                  <a:close/>
                  <a:moveTo>
                    <a:pt x="18006" y="0"/>
                  </a:moveTo>
                  <a:cubicBezTo>
                    <a:pt x="16610" y="0"/>
                    <a:pt x="15212" y="150"/>
                    <a:pt x="13841" y="462"/>
                  </a:cubicBezTo>
                  <a:cubicBezTo>
                    <a:pt x="8939" y="1038"/>
                    <a:pt x="4902" y="4498"/>
                    <a:pt x="3461" y="9112"/>
                  </a:cubicBezTo>
                  <a:cubicBezTo>
                    <a:pt x="3172" y="11130"/>
                    <a:pt x="2307" y="12860"/>
                    <a:pt x="1154" y="14591"/>
                  </a:cubicBezTo>
                  <a:cubicBezTo>
                    <a:pt x="1" y="16032"/>
                    <a:pt x="866" y="17474"/>
                    <a:pt x="2019" y="18627"/>
                  </a:cubicBezTo>
                  <a:cubicBezTo>
                    <a:pt x="4614" y="20646"/>
                    <a:pt x="7786" y="22087"/>
                    <a:pt x="10958" y="22953"/>
                  </a:cubicBezTo>
                  <a:cubicBezTo>
                    <a:pt x="13054" y="23496"/>
                    <a:pt x="15192" y="23768"/>
                    <a:pt x="17309" y="23768"/>
                  </a:cubicBezTo>
                  <a:cubicBezTo>
                    <a:pt x="23058" y="23768"/>
                    <a:pt x="28658" y="21766"/>
                    <a:pt x="32872" y="17762"/>
                  </a:cubicBezTo>
                  <a:cubicBezTo>
                    <a:pt x="35467" y="16032"/>
                    <a:pt x="36332" y="12572"/>
                    <a:pt x="34890" y="9689"/>
                  </a:cubicBezTo>
                  <a:cubicBezTo>
                    <a:pt x="34025" y="8247"/>
                    <a:pt x="33160" y="6805"/>
                    <a:pt x="31719" y="5363"/>
                  </a:cubicBezTo>
                  <a:cubicBezTo>
                    <a:pt x="28102" y="1973"/>
                    <a:pt x="23068" y="0"/>
                    <a:pt x="1800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4484000" y="2731325"/>
              <a:ext cx="756925" cy="386500"/>
            </a:xfrm>
            <a:custGeom>
              <a:avLst/>
              <a:gdLst/>
              <a:ahLst/>
              <a:cxnLst/>
              <a:rect l="l" t="t" r="r" b="b"/>
              <a:pathLst>
                <a:path w="30277" h="15460" extrusionOk="0">
                  <a:moveTo>
                    <a:pt x="20761" y="4902"/>
                  </a:moveTo>
                  <a:cubicBezTo>
                    <a:pt x="21049" y="4902"/>
                    <a:pt x="21626" y="5479"/>
                    <a:pt x="21915" y="5767"/>
                  </a:cubicBezTo>
                  <a:cubicBezTo>
                    <a:pt x="22203" y="6344"/>
                    <a:pt x="22203" y="7209"/>
                    <a:pt x="21626" y="7786"/>
                  </a:cubicBezTo>
                  <a:cubicBezTo>
                    <a:pt x="17993" y="10121"/>
                    <a:pt x="13893" y="11289"/>
                    <a:pt x="9746" y="11289"/>
                  </a:cubicBezTo>
                  <a:cubicBezTo>
                    <a:pt x="9285" y="11289"/>
                    <a:pt x="8824" y="11275"/>
                    <a:pt x="8362" y="11246"/>
                  </a:cubicBezTo>
                  <a:cubicBezTo>
                    <a:pt x="7786" y="10669"/>
                    <a:pt x="6921" y="10958"/>
                    <a:pt x="7209" y="10381"/>
                  </a:cubicBezTo>
                  <a:cubicBezTo>
                    <a:pt x="7209" y="9804"/>
                    <a:pt x="7497" y="8939"/>
                    <a:pt x="8074" y="8651"/>
                  </a:cubicBezTo>
                  <a:cubicBezTo>
                    <a:pt x="11822" y="6632"/>
                    <a:pt x="16148" y="5479"/>
                    <a:pt x="20761" y="4902"/>
                  </a:cubicBezTo>
                  <a:close/>
                  <a:moveTo>
                    <a:pt x="23933" y="0"/>
                  </a:moveTo>
                  <a:cubicBezTo>
                    <a:pt x="17301" y="577"/>
                    <a:pt x="10957" y="2019"/>
                    <a:pt x="5190" y="4902"/>
                  </a:cubicBezTo>
                  <a:cubicBezTo>
                    <a:pt x="3460" y="5479"/>
                    <a:pt x="2307" y="6921"/>
                    <a:pt x="1442" y="8362"/>
                  </a:cubicBezTo>
                  <a:cubicBezTo>
                    <a:pt x="0" y="10093"/>
                    <a:pt x="577" y="12399"/>
                    <a:pt x="2307" y="13553"/>
                  </a:cubicBezTo>
                  <a:cubicBezTo>
                    <a:pt x="3460" y="14418"/>
                    <a:pt x="4325" y="14706"/>
                    <a:pt x="5479" y="15283"/>
                  </a:cubicBezTo>
                  <a:cubicBezTo>
                    <a:pt x="6619" y="15401"/>
                    <a:pt x="7759" y="15460"/>
                    <a:pt x="8895" y="15460"/>
                  </a:cubicBezTo>
                  <a:cubicBezTo>
                    <a:pt x="16084" y="15460"/>
                    <a:pt x="23068" y="13094"/>
                    <a:pt x="28546" y="8362"/>
                  </a:cubicBezTo>
                  <a:cubicBezTo>
                    <a:pt x="29988" y="7209"/>
                    <a:pt x="30277" y="4902"/>
                    <a:pt x="29123" y="3461"/>
                  </a:cubicBezTo>
                  <a:cubicBezTo>
                    <a:pt x="28258" y="1154"/>
                    <a:pt x="26240" y="0"/>
                    <a:pt x="239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7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1" name="Google Shape;791;p28"/>
          <p:cNvGrpSpPr/>
          <p:nvPr/>
        </p:nvGrpSpPr>
        <p:grpSpPr>
          <a:xfrm rot="-556460">
            <a:off x="1483830" y="3614147"/>
            <a:ext cx="840660" cy="1334324"/>
            <a:chOff x="2190225" y="236575"/>
            <a:chExt cx="3165475" cy="5024350"/>
          </a:xfrm>
        </p:grpSpPr>
        <p:sp>
          <p:nvSpPr>
            <p:cNvPr id="792" name="Google Shape;792;p28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28"/>
          <p:cNvGrpSpPr/>
          <p:nvPr/>
        </p:nvGrpSpPr>
        <p:grpSpPr>
          <a:xfrm rot="451032">
            <a:off x="442745" y="3400622"/>
            <a:ext cx="840919" cy="1298848"/>
            <a:chOff x="2144500" y="237375"/>
            <a:chExt cx="3245200" cy="5012400"/>
          </a:xfrm>
        </p:grpSpPr>
        <p:sp>
          <p:nvSpPr>
            <p:cNvPr id="798" name="Google Shape;798;p28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3" name="Google Shape;803;p28"/>
          <p:cNvGrpSpPr/>
          <p:nvPr/>
        </p:nvGrpSpPr>
        <p:grpSpPr>
          <a:xfrm>
            <a:off x="307717" y="274703"/>
            <a:ext cx="8874950" cy="4863456"/>
            <a:chOff x="307717" y="274703"/>
            <a:chExt cx="8874950" cy="4863456"/>
          </a:xfrm>
        </p:grpSpPr>
        <p:sp>
          <p:nvSpPr>
            <p:cNvPr id="804" name="Google Shape;804;p28"/>
            <p:cNvSpPr/>
            <p:nvPr/>
          </p:nvSpPr>
          <p:spPr>
            <a:xfrm>
              <a:off x="502440" y="904419"/>
              <a:ext cx="421554" cy="449468"/>
            </a:xfrm>
            <a:custGeom>
              <a:avLst/>
              <a:gdLst/>
              <a:ahLst/>
              <a:cxnLst/>
              <a:rect l="l" t="t" r="r" b="b"/>
              <a:pathLst>
                <a:path w="22895" h="24411" extrusionOk="0">
                  <a:moveTo>
                    <a:pt x="9481" y="1"/>
                  </a:moveTo>
                  <a:cubicBezTo>
                    <a:pt x="5299" y="1"/>
                    <a:pt x="1572" y="3090"/>
                    <a:pt x="935" y="7338"/>
                  </a:cubicBezTo>
                  <a:cubicBezTo>
                    <a:pt x="702" y="8272"/>
                    <a:pt x="702" y="9206"/>
                    <a:pt x="702" y="10141"/>
                  </a:cubicBezTo>
                  <a:cubicBezTo>
                    <a:pt x="1" y="13645"/>
                    <a:pt x="2337" y="16448"/>
                    <a:pt x="3505" y="19485"/>
                  </a:cubicBezTo>
                  <a:cubicBezTo>
                    <a:pt x="3739" y="20186"/>
                    <a:pt x="4206" y="20653"/>
                    <a:pt x="4907" y="20887"/>
                  </a:cubicBezTo>
                  <a:cubicBezTo>
                    <a:pt x="6776" y="21821"/>
                    <a:pt x="8411" y="22990"/>
                    <a:pt x="10513" y="23924"/>
                  </a:cubicBezTo>
                  <a:cubicBezTo>
                    <a:pt x="11258" y="24255"/>
                    <a:pt x="12062" y="24410"/>
                    <a:pt x="12872" y="24410"/>
                  </a:cubicBezTo>
                  <a:cubicBezTo>
                    <a:pt x="14349" y="24410"/>
                    <a:pt x="15848" y="23895"/>
                    <a:pt x="17054" y="22990"/>
                  </a:cubicBezTo>
                  <a:cubicBezTo>
                    <a:pt x="21026" y="20186"/>
                    <a:pt x="22895" y="15280"/>
                    <a:pt x="22194" y="10608"/>
                  </a:cubicBezTo>
                  <a:cubicBezTo>
                    <a:pt x="20792" y="5001"/>
                    <a:pt x="16354" y="1030"/>
                    <a:pt x="10747" y="96"/>
                  </a:cubicBezTo>
                  <a:cubicBezTo>
                    <a:pt x="10322" y="32"/>
                    <a:pt x="9899" y="1"/>
                    <a:pt x="94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2645101" y="3868500"/>
              <a:ext cx="352728" cy="424740"/>
            </a:xfrm>
            <a:custGeom>
              <a:avLst/>
              <a:gdLst/>
              <a:ahLst/>
              <a:cxnLst/>
              <a:rect l="l" t="t" r="r" b="b"/>
              <a:pathLst>
                <a:path w="19157" h="23068" extrusionOk="0">
                  <a:moveTo>
                    <a:pt x="10384" y="1"/>
                  </a:moveTo>
                  <a:cubicBezTo>
                    <a:pt x="9638" y="1"/>
                    <a:pt x="8891" y="122"/>
                    <a:pt x="8177" y="377"/>
                  </a:cubicBezTo>
                  <a:cubicBezTo>
                    <a:pt x="7242" y="610"/>
                    <a:pt x="6541" y="610"/>
                    <a:pt x="5841" y="844"/>
                  </a:cubicBezTo>
                  <a:cubicBezTo>
                    <a:pt x="2336" y="2246"/>
                    <a:pt x="0" y="5516"/>
                    <a:pt x="0" y="9254"/>
                  </a:cubicBezTo>
                  <a:lnTo>
                    <a:pt x="0" y="11590"/>
                  </a:lnTo>
                  <a:cubicBezTo>
                    <a:pt x="935" y="15328"/>
                    <a:pt x="3271" y="18832"/>
                    <a:pt x="6541" y="21168"/>
                  </a:cubicBezTo>
                  <a:cubicBezTo>
                    <a:pt x="7749" y="22468"/>
                    <a:pt x="9288" y="23067"/>
                    <a:pt x="10793" y="23067"/>
                  </a:cubicBezTo>
                  <a:cubicBezTo>
                    <a:pt x="13074" y="23067"/>
                    <a:pt x="15275" y="21692"/>
                    <a:pt x="16119" y="19299"/>
                  </a:cubicBezTo>
                  <a:cubicBezTo>
                    <a:pt x="16820" y="17431"/>
                    <a:pt x="17521" y="15328"/>
                    <a:pt x="18222" y="13459"/>
                  </a:cubicBezTo>
                  <a:cubicBezTo>
                    <a:pt x="19156" y="10189"/>
                    <a:pt x="18689" y="6918"/>
                    <a:pt x="16820" y="4115"/>
                  </a:cubicBezTo>
                  <a:cubicBezTo>
                    <a:pt x="15725" y="1558"/>
                    <a:pt x="13058" y="1"/>
                    <a:pt x="103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6420597" y="685556"/>
              <a:ext cx="348420" cy="398888"/>
            </a:xfrm>
            <a:custGeom>
              <a:avLst/>
              <a:gdLst/>
              <a:ahLst/>
              <a:cxnLst/>
              <a:rect l="l" t="t" r="r" b="b"/>
              <a:pathLst>
                <a:path w="18923" h="21664" extrusionOk="0">
                  <a:moveTo>
                    <a:pt x="8864" y="0"/>
                  </a:moveTo>
                  <a:cubicBezTo>
                    <a:pt x="7113" y="0"/>
                    <a:pt x="5369" y="591"/>
                    <a:pt x="3971" y="1735"/>
                  </a:cubicBezTo>
                  <a:cubicBezTo>
                    <a:pt x="1168" y="3837"/>
                    <a:pt x="0" y="7342"/>
                    <a:pt x="701" y="10846"/>
                  </a:cubicBezTo>
                  <a:cubicBezTo>
                    <a:pt x="2570" y="15518"/>
                    <a:pt x="6308" y="19256"/>
                    <a:pt x="10980" y="21125"/>
                  </a:cubicBezTo>
                  <a:cubicBezTo>
                    <a:pt x="11213" y="21358"/>
                    <a:pt x="11681" y="21592"/>
                    <a:pt x="12381" y="21592"/>
                  </a:cubicBezTo>
                  <a:cubicBezTo>
                    <a:pt x="12669" y="21640"/>
                    <a:pt x="12959" y="21663"/>
                    <a:pt x="13249" y="21663"/>
                  </a:cubicBezTo>
                  <a:cubicBezTo>
                    <a:pt x="15781" y="21663"/>
                    <a:pt x="18270" y="19879"/>
                    <a:pt x="18689" y="17153"/>
                  </a:cubicBezTo>
                  <a:cubicBezTo>
                    <a:pt x="18923" y="16452"/>
                    <a:pt x="18923" y="15518"/>
                    <a:pt x="18923" y="14817"/>
                  </a:cubicBezTo>
                  <a:cubicBezTo>
                    <a:pt x="18923" y="12014"/>
                    <a:pt x="18455" y="9444"/>
                    <a:pt x="17521" y="6641"/>
                  </a:cubicBezTo>
                  <a:cubicBezTo>
                    <a:pt x="16820" y="4305"/>
                    <a:pt x="15185" y="2436"/>
                    <a:pt x="13082" y="1268"/>
                  </a:cubicBezTo>
                  <a:cubicBezTo>
                    <a:pt x="11804" y="415"/>
                    <a:pt x="10331" y="0"/>
                    <a:pt x="88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970359" y="2747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307717" y="297569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8"/>
            <p:cNvSpPr/>
            <p:nvPr/>
          </p:nvSpPr>
          <p:spPr>
            <a:xfrm rot="2238594">
              <a:off x="8163588" y="3897499"/>
              <a:ext cx="754651" cy="1127293"/>
            </a:xfrm>
            <a:custGeom>
              <a:avLst/>
              <a:gdLst/>
              <a:ahLst/>
              <a:cxnLst/>
              <a:rect l="l" t="t" r="r" b="b"/>
              <a:pathLst>
                <a:path w="137983" h="206118" extrusionOk="0">
                  <a:moveTo>
                    <a:pt x="30305" y="0"/>
                  </a:moveTo>
                  <a:cubicBezTo>
                    <a:pt x="29889" y="0"/>
                    <a:pt x="29473" y="4"/>
                    <a:pt x="29056" y="12"/>
                  </a:cubicBezTo>
                  <a:cubicBezTo>
                    <a:pt x="26766" y="12"/>
                    <a:pt x="24476" y="441"/>
                    <a:pt x="22329" y="1014"/>
                  </a:cubicBezTo>
                  <a:cubicBezTo>
                    <a:pt x="15888" y="3018"/>
                    <a:pt x="10592" y="7312"/>
                    <a:pt x="7300" y="13037"/>
                  </a:cubicBezTo>
                  <a:cubicBezTo>
                    <a:pt x="4437" y="17904"/>
                    <a:pt x="2720" y="23486"/>
                    <a:pt x="2433" y="29212"/>
                  </a:cubicBezTo>
                  <a:cubicBezTo>
                    <a:pt x="1861" y="35653"/>
                    <a:pt x="2433" y="42237"/>
                    <a:pt x="3865" y="48678"/>
                  </a:cubicBezTo>
                  <a:cubicBezTo>
                    <a:pt x="5439" y="56694"/>
                    <a:pt x="7157" y="64709"/>
                    <a:pt x="8588" y="72725"/>
                  </a:cubicBezTo>
                  <a:cubicBezTo>
                    <a:pt x="10163" y="80740"/>
                    <a:pt x="10592" y="89042"/>
                    <a:pt x="9876" y="97344"/>
                  </a:cubicBezTo>
                  <a:cubicBezTo>
                    <a:pt x="9304" y="104358"/>
                    <a:pt x="8302" y="111371"/>
                    <a:pt x="6870" y="118242"/>
                  </a:cubicBezTo>
                  <a:cubicBezTo>
                    <a:pt x="5010" y="127402"/>
                    <a:pt x="3292" y="136563"/>
                    <a:pt x="1431" y="145724"/>
                  </a:cubicBezTo>
                  <a:cubicBezTo>
                    <a:pt x="429" y="151020"/>
                    <a:pt x="0" y="156316"/>
                    <a:pt x="0" y="161755"/>
                  </a:cubicBezTo>
                  <a:cubicBezTo>
                    <a:pt x="0" y="169484"/>
                    <a:pt x="2720" y="176927"/>
                    <a:pt x="7586" y="182796"/>
                  </a:cubicBezTo>
                  <a:cubicBezTo>
                    <a:pt x="13168" y="189952"/>
                    <a:pt x="20468" y="195392"/>
                    <a:pt x="28770" y="198970"/>
                  </a:cubicBezTo>
                  <a:cubicBezTo>
                    <a:pt x="40051" y="203650"/>
                    <a:pt x="52137" y="206117"/>
                    <a:pt x="64268" y="206117"/>
                  </a:cubicBezTo>
                  <a:cubicBezTo>
                    <a:pt x="66606" y="206117"/>
                    <a:pt x="68946" y="206025"/>
                    <a:pt x="71281" y="205840"/>
                  </a:cubicBezTo>
                  <a:cubicBezTo>
                    <a:pt x="82303" y="204839"/>
                    <a:pt x="93038" y="201546"/>
                    <a:pt x="102628" y="196250"/>
                  </a:cubicBezTo>
                  <a:cubicBezTo>
                    <a:pt x="110500" y="192100"/>
                    <a:pt x="117371" y="186088"/>
                    <a:pt x="122381" y="178788"/>
                  </a:cubicBezTo>
                  <a:cubicBezTo>
                    <a:pt x="132114" y="164761"/>
                    <a:pt x="137553" y="148300"/>
                    <a:pt x="137839" y="131267"/>
                  </a:cubicBezTo>
                  <a:lnTo>
                    <a:pt x="137839" y="119387"/>
                  </a:lnTo>
                  <a:cubicBezTo>
                    <a:pt x="137982" y="113661"/>
                    <a:pt x="137696" y="107793"/>
                    <a:pt x="137124" y="102211"/>
                  </a:cubicBezTo>
                  <a:cubicBezTo>
                    <a:pt x="135692" y="90330"/>
                    <a:pt x="132400" y="78880"/>
                    <a:pt x="127390" y="68144"/>
                  </a:cubicBezTo>
                  <a:cubicBezTo>
                    <a:pt x="120806" y="54547"/>
                    <a:pt x="112075" y="42237"/>
                    <a:pt x="101483" y="31645"/>
                  </a:cubicBezTo>
                  <a:cubicBezTo>
                    <a:pt x="96044" y="25919"/>
                    <a:pt x="89746" y="21053"/>
                    <a:pt x="83018" y="17045"/>
                  </a:cubicBezTo>
                  <a:cubicBezTo>
                    <a:pt x="72999" y="11177"/>
                    <a:pt x="62264" y="6596"/>
                    <a:pt x="51099" y="3161"/>
                  </a:cubicBezTo>
                  <a:cubicBezTo>
                    <a:pt x="44343" y="1134"/>
                    <a:pt x="37331" y="0"/>
                    <a:pt x="30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0" name="Google Shape;810;p28"/>
          <p:cNvSpPr txBox="1">
            <a:spLocks noGrp="1"/>
          </p:cNvSpPr>
          <p:nvPr>
            <p:ph type="title"/>
          </p:nvPr>
        </p:nvSpPr>
        <p:spPr>
          <a:xfrm>
            <a:off x="2052900" y="1449738"/>
            <a:ext cx="5038200" cy="11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4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811" name="Google Shape;811;p28"/>
          <p:cNvSpPr txBox="1">
            <a:spLocks noGrp="1"/>
          </p:cNvSpPr>
          <p:nvPr>
            <p:ph type="subTitle" idx="1"/>
          </p:nvPr>
        </p:nvSpPr>
        <p:spPr>
          <a:xfrm>
            <a:off x="1980750" y="2593350"/>
            <a:ext cx="5182500" cy="11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12" name="Google Shape;812;p28"/>
          <p:cNvGrpSpPr/>
          <p:nvPr/>
        </p:nvGrpSpPr>
        <p:grpSpPr>
          <a:xfrm rot="2700000">
            <a:off x="7573516" y="413994"/>
            <a:ext cx="1252474" cy="770935"/>
            <a:chOff x="230550" y="540800"/>
            <a:chExt cx="7068100" cy="4350625"/>
          </a:xfrm>
        </p:grpSpPr>
        <p:sp>
          <p:nvSpPr>
            <p:cNvPr id="813" name="Google Shape;813;p28"/>
            <p:cNvSpPr/>
            <p:nvPr/>
          </p:nvSpPr>
          <p:spPr>
            <a:xfrm>
              <a:off x="586225" y="1135100"/>
              <a:ext cx="5970800" cy="3170700"/>
            </a:xfrm>
            <a:custGeom>
              <a:avLst/>
              <a:gdLst/>
              <a:ahLst/>
              <a:cxnLst/>
              <a:rect l="l" t="t" r="r" b="b"/>
              <a:pathLst>
                <a:path w="238832" h="126828" extrusionOk="0">
                  <a:moveTo>
                    <a:pt x="147430" y="0"/>
                  </a:moveTo>
                  <a:cubicBezTo>
                    <a:pt x="129460" y="0"/>
                    <a:pt x="111525" y="1437"/>
                    <a:pt x="93838" y="4572"/>
                  </a:cubicBezTo>
                  <a:cubicBezTo>
                    <a:pt x="66897" y="9112"/>
                    <a:pt x="39351" y="18193"/>
                    <a:pt x="21795" y="38777"/>
                  </a:cubicBezTo>
                  <a:cubicBezTo>
                    <a:pt x="3935" y="59360"/>
                    <a:pt x="0" y="93868"/>
                    <a:pt x="19373" y="112636"/>
                  </a:cubicBezTo>
                  <a:cubicBezTo>
                    <a:pt x="30101" y="123179"/>
                    <a:pt x="44899" y="126827"/>
                    <a:pt x="60242" y="126827"/>
                  </a:cubicBezTo>
                  <a:cubicBezTo>
                    <a:pt x="70009" y="126827"/>
                    <a:pt x="79996" y="125349"/>
                    <a:pt x="89297" y="123230"/>
                  </a:cubicBezTo>
                  <a:cubicBezTo>
                    <a:pt x="140454" y="111425"/>
                    <a:pt x="187372" y="85695"/>
                    <a:pt x="224907" y="49069"/>
                  </a:cubicBezTo>
                  <a:cubicBezTo>
                    <a:pt x="230659" y="44225"/>
                    <a:pt x="234896" y="37869"/>
                    <a:pt x="237318" y="30604"/>
                  </a:cubicBezTo>
                  <a:cubicBezTo>
                    <a:pt x="238832" y="23339"/>
                    <a:pt x="235502" y="14258"/>
                    <a:pt x="228237" y="12442"/>
                  </a:cubicBezTo>
                  <a:lnTo>
                    <a:pt x="238529" y="11231"/>
                  </a:lnTo>
                  <a:cubicBezTo>
                    <a:pt x="208771" y="4173"/>
                    <a:pt x="178051" y="0"/>
                    <a:pt x="147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642425" y="1607425"/>
              <a:ext cx="1346475" cy="911050"/>
            </a:xfrm>
            <a:custGeom>
              <a:avLst/>
              <a:gdLst/>
              <a:ahLst/>
              <a:cxnLst/>
              <a:rect l="l" t="t" r="r" b="b"/>
              <a:pathLst>
                <a:path w="53859" h="36442" extrusionOk="0">
                  <a:moveTo>
                    <a:pt x="25027" y="0"/>
                  </a:moveTo>
                  <a:cubicBezTo>
                    <a:pt x="21459" y="0"/>
                    <a:pt x="17935" y="473"/>
                    <a:pt x="14530" y="1419"/>
                  </a:cubicBezTo>
                  <a:cubicBezTo>
                    <a:pt x="9081" y="2933"/>
                    <a:pt x="4238" y="6868"/>
                    <a:pt x="2119" y="12316"/>
                  </a:cubicBezTo>
                  <a:cubicBezTo>
                    <a:pt x="0" y="19884"/>
                    <a:pt x="2724" y="27754"/>
                    <a:pt x="9384" y="31992"/>
                  </a:cubicBezTo>
                  <a:cubicBezTo>
                    <a:pt x="13834" y="34958"/>
                    <a:pt x="19025" y="36442"/>
                    <a:pt x="24335" y="36442"/>
                  </a:cubicBezTo>
                  <a:cubicBezTo>
                    <a:pt x="26611" y="36442"/>
                    <a:pt x="28908" y="36169"/>
                    <a:pt x="31178" y="35624"/>
                  </a:cubicBezTo>
                  <a:cubicBezTo>
                    <a:pt x="38443" y="33808"/>
                    <a:pt x="45405" y="31084"/>
                    <a:pt x="52065" y="27451"/>
                  </a:cubicBezTo>
                  <a:cubicBezTo>
                    <a:pt x="53859" y="22885"/>
                    <a:pt x="53280" y="18142"/>
                    <a:pt x="50944" y="14408"/>
                  </a:cubicBezTo>
                  <a:lnTo>
                    <a:pt x="50944" y="14408"/>
                  </a:lnTo>
                  <a:lnTo>
                    <a:pt x="53578" y="16251"/>
                  </a:lnTo>
                  <a:cubicBezTo>
                    <a:pt x="53578" y="11106"/>
                    <a:pt x="50551" y="6262"/>
                    <a:pt x="46011" y="4143"/>
                  </a:cubicBezTo>
                  <a:cubicBezTo>
                    <a:pt x="41470" y="1722"/>
                    <a:pt x="36627" y="511"/>
                    <a:pt x="31481" y="511"/>
                  </a:cubicBezTo>
                  <a:cubicBezTo>
                    <a:pt x="29324" y="171"/>
                    <a:pt x="27168" y="0"/>
                    <a:pt x="250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1456475" y="1836850"/>
              <a:ext cx="2467050" cy="1896350"/>
            </a:xfrm>
            <a:custGeom>
              <a:avLst/>
              <a:gdLst/>
              <a:ahLst/>
              <a:cxnLst/>
              <a:rect l="l" t="t" r="r" b="b"/>
              <a:pathLst>
                <a:path w="98682" h="75854" extrusionOk="0">
                  <a:moveTo>
                    <a:pt x="59123" y="1"/>
                  </a:moveTo>
                  <a:cubicBezTo>
                    <a:pt x="36047" y="1"/>
                    <a:pt x="13794" y="13701"/>
                    <a:pt x="4541" y="37042"/>
                  </a:cubicBezTo>
                  <a:cubicBezTo>
                    <a:pt x="1" y="48847"/>
                    <a:pt x="304" y="64587"/>
                    <a:pt x="10898" y="71550"/>
                  </a:cubicBezTo>
                  <a:cubicBezTo>
                    <a:pt x="15890" y="74323"/>
                    <a:pt x="21643" y="75825"/>
                    <a:pt x="27460" y="75825"/>
                  </a:cubicBezTo>
                  <a:cubicBezTo>
                    <a:pt x="27993" y="75825"/>
                    <a:pt x="28527" y="75813"/>
                    <a:pt x="29060" y="75787"/>
                  </a:cubicBezTo>
                  <a:cubicBezTo>
                    <a:pt x="30512" y="75831"/>
                    <a:pt x="31977" y="75854"/>
                    <a:pt x="33450" y="75854"/>
                  </a:cubicBezTo>
                  <a:cubicBezTo>
                    <a:pt x="52546" y="75854"/>
                    <a:pt x="73019" y="71958"/>
                    <a:pt x="85665" y="57625"/>
                  </a:cubicBezTo>
                  <a:cubicBezTo>
                    <a:pt x="98076" y="42188"/>
                    <a:pt x="98682" y="20393"/>
                    <a:pt x="87179" y="4653"/>
                  </a:cubicBezTo>
                  <a:lnTo>
                    <a:pt x="87179" y="4653"/>
                  </a:lnTo>
                  <a:lnTo>
                    <a:pt x="88995" y="8285"/>
                  </a:lnTo>
                  <a:cubicBezTo>
                    <a:pt x="79568" y="2648"/>
                    <a:pt x="69266" y="1"/>
                    <a:pt x="59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230550" y="540800"/>
              <a:ext cx="7068100" cy="4350625"/>
            </a:xfrm>
            <a:custGeom>
              <a:avLst/>
              <a:gdLst/>
              <a:ahLst/>
              <a:cxnLst/>
              <a:rect l="l" t="t" r="r" b="b"/>
              <a:pathLst>
                <a:path w="282724" h="174025" extrusionOk="0">
                  <a:moveTo>
                    <a:pt x="161578" y="20315"/>
                  </a:moveTo>
                  <a:cubicBezTo>
                    <a:pt x="163667" y="20315"/>
                    <a:pt x="165768" y="21004"/>
                    <a:pt x="167697" y="22290"/>
                  </a:cubicBezTo>
                  <a:lnTo>
                    <a:pt x="156194" y="21987"/>
                  </a:lnTo>
                  <a:cubicBezTo>
                    <a:pt x="157897" y="20852"/>
                    <a:pt x="159734" y="20315"/>
                    <a:pt x="161578" y="20315"/>
                  </a:cubicBezTo>
                  <a:close/>
                  <a:moveTo>
                    <a:pt x="188735" y="19414"/>
                  </a:moveTo>
                  <a:cubicBezTo>
                    <a:pt x="191232" y="19414"/>
                    <a:pt x="193578" y="20322"/>
                    <a:pt x="195848" y="22290"/>
                  </a:cubicBezTo>
                  <a:lnTo>
                    <a:pt x="195926" y="22329"/>
                  </a:lnTo>
                  <a:lnTo>
                    <a:pt x="195926" y="22329"/>
                  </a:lnTo>
                  <a:cubicBezTo>
                    <a:pt x="193613" y="22725"/>
                    <a:pt x="191299" y="22937"/>
                    <a:pt x="188986" y="22937"/>
                  </a:cubicBezTo>
                  <a:cubicBezTo>
                    <a:pt x="186228" y="22937"/>
                    <a:pt x="183471" y="22636"/>
                    <a:pt x="180713" y="21987"/>
                  </a:cubicBezTo>
                  <a:cubicBezTo>
                    <a:pt x="183589" y="20322"/>
                    <a:pt x="186237" y="19414"/>
                    <a:pt x="188735" y="19414"/>
                  </a:cubicBezTo>
                  <a:close/>
                  <a:moveTo>
                    <a:pt x="135512" y="20371"/>
                  </a:moveTo>
                  <a:cubicBezTo>
                    <a:pt x="137247" y="20371"/>
                    <a:pt x="138965" y="20987"/>
                    <a:pt x="140454" y="22290"/>
                  </a:cubicBezTo>
                  <a:cubicBezTo>
                    <a:pt x="138459" y="22733"/>
                    <a:pt x="136465" y="23014"/>
                    <a:pt x="134471" y="23014"/>
                  </a:cubicBezTo>
                  <a:cubicBezTo>
                    <a:pt x="133741" y="23014"/>
                    <a:pt x="133011" y="22976"/>
                    <a:pt x="132281" y="22895"/>
                  </a:cubicBezTo>
                  <a:cubicBezTo>
                    <a:pt x="131675" y="22895"/>
                    <a:pt x="131373" y="22592"/>
                    <a:pt x="131373" y="21987"/>
                  </a:cubicBezTo>
                  <a:cubicBezTo>
                    <a:pt x="131373" y="21382"/>
                    <a:pt x="131675" y="21079"/>
                    <a:pt x="132281" y="21079"/>
                  </a:cubicBezTo>
                  <a:cubicBezTo>
                    <a:pt x="133330" y="20613"/>
                    <a:pt x="134424" y="20371"/>
                    <a:pt x="135512" y="20371"/>
                  </a:cubicBezTo>
                  <a:close/>
                  <a:moveTo>
                    <a:pt x="211245" y="20350"/>
                  </a:moveTo>
                  <a:cubicBezTo>
                    <a:pt x="213164" y="20350"/>
                    <a:pt x="215089" y="20959"/>
                    <a:pt x="216734" y="21987"/>
                  </a:cubicBezTo>
                  <a:cubicBezTo>
                    <a:pt x="217037" y="22290"/>
                    <a:pt x="217643" y="22290"/>
                    <a:pt x="217643" y="23198"/>
                  </a:cubicBezTo>
                  <a:cubicBezTo>
                    <a:pt x="217340" y="24106"/>
                    <a:pt x="216734" y="24106"/>
                    <a:pt x="215826" y="24106"/>
                  </a:cubicBezTo>
                  <a:cubicBezTo>
                    <a:pt x="212799" y="23803"/>
                    <a:pt x="209772" y="23803"/>
                    <a:pt x="206443" y="23501"/>
                  </a:cubicBezTo>
                  <a:cubicBezTo>
                    <a:pt x="206140" y="23501"/>
                    <a:pt x="205837" y="22895"/>
                    <a:pt x="205534" y="22592"/>
                  </a:cubicBezTo>
                  <a:cubicBezTo>
                    <a:pt x="205534" y="22290"/>
                    <a:pt x="205837" y="21684"/>
                    <a:pt x="206140" y="21382"/>
                  </a:cubicBezTo>
                  <a:cubicBezTo>
                    <a:pt x="206745" y="21079"/>
                    <a:pt x="207653" y="20776"/>
                    <a:pt x="208561" y="20776"/>
                  </a:cubicBezTo>
                  <a:cubicBezTo>
                    <a:pt x="209435" y="20485"/>
                    <a:pt x="210339" y="20350"/>
                    <a:pt x="211245" y="20350"/>
                  </a:cubicBezTo>
                  <a:close/>
                  <a:moveTo>
                    <a:pt x="231020" y="22765"/>
                  </a:moveTo>
                  <a:cubicBezTo>
                    <a:pt x="232879" y="22765"/>
                    <a:pt x="234686" y="23639"/>
                    <a:pt x="235805" y="25317"/>
                  </a:cubicBezTo>
                  <a:cubicBezTo>
                    <a:pt x="235502" y="25619"/>
                    <a:pt x="235199" y="26528"/>
                    <a:pt x="235199" y="26528"/>
                  </a:cubicBezTo>
                  <a:cubicBezTo>
                    <a:pt x="232475" y="26528"/>
                    <a:pt x="230053" y="25922"/>
                    <a:pt x="227632" y="25014"/>
                  </a:cubicBezTo>
                  <a:cubicBezTo>
                    <a:pt x="227329" y="24711"/>
                    <a:pt x="227329" y="24106"/>
                    <a:pt x="227632" y="23803"/>
                  </a:cubicBezTo>
                  <a:cubicBezTo>
                    <a:pt x="228678" y="23105"/>
                    <a:pt x="229859" y="22765"/>
                    <a:pt x="231020" y="22765"/>
                  </a:cubicBezTo>
                  <a:close/>
                  <a:moveTo>
                    <a:pt x="111010" y="22631"/>
                  </a:moveTo>
                  <a:cubicBezTo>
                    <a:pt x="112480" y="22631"/>
                    <a:pt x="113997" y="23040"/>
                    <a:pt x="115632" y="23803"/>
                  </a:cubicBezTo>
                  <a:cubicBezTo>
                    <a:pt x="113816" y="25619"/>
                    <a:pt x="112000" y="25014"/>
                    <a:pt x="110184" y="25619"/>
                  </a:cubicBezTo>
                  <a:cubicBezTo>
                    <a:pt x="108367" y="25922"/>
                    <a:pt x="106551" y="26225"/>
                    <a:pt x="103221" y="26830"/>
                  </a:cubicBezTo>
                  <a:cubicBezTo>
                    <a:pt x="105933" y="23925"/>
                    <a:pt x="108397" y="22631"/>
                    <a:pt x="111010" y="22631"/>
                  </a:cubicBezTo>
                  <a:close/>
                  <a:moveTo>
                    <a:pt x="90811" y="27436"/>
                  </a:moveTo>
                  <a:lnTo>
                    <a:pt x="90811" y="27436"/>
                  </a:lnTo>
                  <a:cubicBezTo>
                    <a:pt x="87714" y="29758"/>
                    <a:pt x="84178" y="31201"/>
                    <a:pt x="80389" y="31201"/>
                  </a:cubicBezTo>
                  <a:cubicBezTo>
                    <a:pt x="79733" y="31201"/>
                    <a:pt x="79070" y="31157"/>
                    <a:pt x="78400" y="31068"/>
                  </a:cubicBezTo>
                  <a:cubicBezTo>
                    <a:pt x="81730" y="26830"/>
                    <a:pt x="86270" y="28041"/>
                    <a:pt x="90811" y="27436"/>
                  </a:cubicBezTo>
                  <a:close/>
                  <a:moveTo>
                    <a:pt x="250724" y="29914"/>
                  </a:moveTo>
                  <a:cubicBezTo>
                    <a:pt x="251333" y="29914"/>
                    <a:pt x="251946" y="30082"/>
                    <a:pt x="252453" y="30463"/>
                  </a:cubicBezTo>
                  <a:cubicBezTo>
                    <a:pt x="253059" y="30765"/>
                    <a:pt x="253967" y="31673"/>
                    <a:pt x="253967" y="32884"/>
                  </a:cubicBezTo>
                  <a:cubicBezTo>
                    <a:pt x="253967" y="33412"/>
                    <a:pt x="253353" y="33735"/>
                    <a:pt x="252542" y="33735"/>
                  </a:cubicBezTo>
                  <a:cubicBezTo>
                    <a:pt x="251958" y="33735"/>
                    <a:pt x="251271" y="33567"/>
                    <a:pt x="250637" y="33187"/>
                  </a:cubicBezTo>
                  <a:cubicBezTo>
                    <a:pt x="250032" y="32279"/>
                    <a:pt x="249123" y="31673"/>
                    <a:pt x="248518" y="30765"/>
                  </a:cubicBezTo>
                  <a:cubicBezTo>
                    <a:pt x="249046" y="30238"/>
                    <a:pt x="249880" y="29914"/>
                    <a:pt x="250724" y="29914"/>
                  </a:cubicBezTo>
                  <a:close/>
                  <a:moveTo>
                    <a:pt x="61751" y="36517"/>
                  </a:moveTo>
                  <a:cubicBezTo>
                    <a:pt x="62357" y="36517"/>
                    <a:pt x="62659" y="36819"/>
                    <a:pt x="62962" y="37425"/>
                  </a:cubicBezTo>
                  <a:cubicBezTo>
                    <a:pt x="62962" y="37727"/>
                    <a:pt x="62659" y="38333"/>
                    <a:pt x="62357" y="38636"/>
                  </a:cubicBezTo>
                  <a:cubicBezTo>
                    <a:pt x="57514" y="40149"/>
                    <a:pt x="54184" y="44084"/>
                    <a:pt x="49038" y="45295"/>
                  </a:cubicBezTo>
                  <a:cubicBezTo>
                    <a:pt x="51157" y="39846"/>
                    <a:pt x="56000" y="36517"/>
                    <a:pt x="61751" y="36517"/>
                  </a:cubicBezTo>
                  <a:close/>
                  <a:moveTo>
                    <a:pt x="49038" y="45295"/>
                  </a:moveTo>
                  <a:cubicBezTo>
                    <a:pt x="48735" y="45598"/>
                    <a:pt x="49341" y="45900"/>
                    <a:pt x="48735" y="45900"/>
                  </a:cubicBezTo>
                  <a:cubicBezTo>
                    <a:pt x="48433" y="45900"/>
                    <a:pt x="48433" y="45598"/>
                    <a:pt x="49038" y="45295"/>
                  </a:cubicBezTo>
                  <a:close/>
                  <a:moveTo>
                    <a:pt x="259415" y="43176"/>
                  </a:moveTo>
                  <a:lnTo>
                    <a:pt x="259415" y="43176"/>
                  </a:lnTo>
                  <a:cubicBezTo>
                    <a:pt x="260538" y="45421"/>
                    <a:pt x="260880" y="47927"/>
                    <a:pt x="259959" y="50451"/>
                  </a:cubicBezTo>
                  <a:lnTo>
                    <a:pt x="259959" y="50451"/>
                  </a:lnTo>
                  <a:cubicBezTo>
                    <a:pt x="259716" y="47965"/>
                    <a:pt x="259696" y="45700"/>
                    <a:pt x="259415" y="43176"/>
                  </a:cubicBezTo>
                  <a:close/>
                  <a:moveTo>
                    <a:pt x="257599" y="62246"/>
                  </a:moveTo>
                  <a:lnTo>
                    <a:pt x="257599" y="62246"/>
                  </a:lnTo>
                  <a:cubicBezTo>
                    <a:pt x="259113" y="65576"/>
                    <a:pt x="258507" y="69511"/>
                    <a:pt x="256086" y="72235"/>
                  </a:cubicBezTo>
                  <a:cubicBezTo>
                    <a:pt x="253967" y="75262"/>
                    <a:pt x="250637" y="77684"/>
                    <a:pt x="247005" y="78289"/>
                  </a:cubicBezTo>
                  <a:cubicBezTo>
                    <a:pt x="249729" y="74657"/>
                    <a:pt x="251848" y="71933"/>
                    <a:pt x="253361" y="69814"/>
                  </a:cubicBezTo>
                  <a:cubicBezTo>
                    <a:pt x="254572" y="67392"/>
                    <a:pt x="256086" y="64970"/>
                    <a:pt x="257599" y="62246"/>
                  </a:cubicBezTo>
                  <a:close/>
                  <a:moveTo>
                    <a:pt x="240951" y="84041"/>
                  </a:moveTo>
                  <a:cubicBezTo>
                    <a:pt x="240951" y="84041"/>
                    <a:pt x="241253" y="84343"/>
                    <a:pt x="241253" y="84343"/>
                  </a:cubicBezTo>
                  <a:cubicBezTo>
                    <a:pt x="241253" y="84646"/>
                    <a:pt x="240951" y="84949"/>
                    <a:pt x="240951" y="84949"/>
                  </a:cubicBezTo>
                  <a:cubicBezTo>
                    <a:pt x="240648" y="84949"/>
                    <a:pt x="240345" y="84646"/>
                    <a:pt x="240345" y="84343"/>
                  </a:cubicBezTo>
                  <a:cubicBezTo>
                    <a:pt x="240648" y="84343"/>
                    <a:pt x="240648" y="84041"/>
                    <a:pt x="240951" y="84041"/>
                  </a:cubicBezTo>
                  <a:close/>
                  <a:moveTo>
                    <a:pt x="39849" y="51592"/>
                  </a:moveTo>
                  <a:cubicBezTo>
                    <a:pt x="40077" y="51592"/>
                    <a:pt x="40314" y="51610"/>
                    <a:pt x="40562" y="51652"/>
                  </a:cubicBezTo>
                  <a:cubicBezTo>
                    <a:pt x="40562" y="52862"/>
                    <a:pt x="39957" y="53771"/>
                    <a:pt x="39351" y="54376"/>
                  </a:cubicBezTo>
                  <a:cubicBezTo>
                    <a:pt x="33903" y="59219"/>
                    <a:pt x="29665" y="64970"/>
                    <a:pt x="26638" y="71327"/>
                  </a:cubicBezTo>
                  <a:cubicBezTo>
                    <a:pt x="26362" y="72432"/>
                    <a:pt x="25834" y="73788"/>
                    <a:pt x="24365" y="73788"/>
                  </a:cubicBezTo>
                  <a:cubicBezTo>
                    <a:pt x="24223" y="73788"/>
                    <a:pt x="24073" y="73775"/>
                    <a:pt x="23914" y="73749"/>
                  </a:cubicBezTo>
                  <a:lnTo>
                    <a:pt x="23914" y="73749"/>
                  </a:lnTo>
                  <a:cubicBezTo>
                    <a:pt x="24519" y="74657"/>
                    <a:pt x="24822" y="75565"/>
                    <a:pt x="24519" y="76776"/>
                  </a:cubicBezTo>
                  <a:cubicBezTo>
                    <a:pt x="23006" y="81316"/>
                    <a:pt x="21492" y="86159"/>
                    <a:pt x="20281" y="91003"/>
                  </a:cubicBezTo>
                  <a:cubicBezTo>
                    <a:pt x="16952" y="88278"/>
                    <a:pt x="15741" y="86462"/>
                    <a:pt x="16346" y="84041"/>
                  </a:cubicBezTo>
                  <a:cubicBezTo>
                    <a:pt x="17860" y="79803"/>
                    <a:pt x="19070" y="75565"/>
                    <a:pt x="23914" y="73749"/>
                  </a:cubicBezTo>
                  <a:cubicBezTo>
                    <a:pt x="24519" y="70722"/>
                    <a:pt x="25427" y="67695"/>
                    <a:pt x="26033" y="64365"/>
                  </a:cubicBezTo>
                  <a:cubicBezTo>
                    <a:pt x="26335" y="58614"/>
                    <a:pt x="30573" y="54073"/>
                    <a:pt x="36022" y="52862"/>
                  </a:cubicBezTo>
                  <a:cubicBezTo>
                    <a:pt x="37328" y="52340"/>
                    <a:pt x="38409" y="51592"/>
                    <a:pt x="39849" y="51592"/>
                  </a:cubicBezTo>
                  <a:close/>
                  <a:moveTo>
                    <a:pt x="237687" y="86157"/>
                  </a:moveTo>
                  <a:cubicBezTo>
                    <a:pt x="238122" y="86157"/>
                    <a:pt x="238600" y="86248"/>
                    <a:pt x="239134" y="86462"/>
                  </a:cubicBezTo>
                  <a:cubicBezTo>
                    <a:pt x="238529" y="88884"/>
                    <a:pt x="237015" y="90700"/>
                    <a:pt x="235199" y="92213"/>
                  </a:cubicBezTo>
                  <a:cubicBezTo>
                    <a:pt x="232086" y="95327"/>
                    <a:pt x="228083" y="96884"/>
                    <a:pt x="223762" y="96884"/>
                  </a:cubicBezTo>
                  <a:cubicBezTo>
                    <a:pt x="223042" y="96884"/>
                    <a:pt x="222313" y="96840"/>
                    <a:pt x="221578" y="96754"/>
                  </a:cubicBezTo>
                  <a:cubicBezTo>
                    <a:pt x="226118" y="93424"/>
                    <a:pt x="229448" y="91003"/>
                    <a:pt x="233080" y="88884"/>
                  </a:cubicBezTo>
                  <a:cubicBezTo>
                    <a:pt x="234576" y="88136"/>
                    <a:pt x="235661" y="86157"/>
                    <a:pt x="237687" y="86157"/>
                  </a:cubicBezTo>
                  <a:close/>
                  <a:moveTo>
                    <a:pt x="215221" y="101294"/>
                  </a:moveTo>
                  <a:lnTo>
                    <a:pt x="213707" y="103111"/>
                  </a:lnTo>
                  <a:cubicBezTo>
                    <a:pt x="210007" y="110227"/>
                    <a:pt x="202558" y="114667"/>
                    <a:pt x="194634" y="114667"/>
                  </a:cubicBezTo>
                  <a:cubicBezTo>
                    <a:pt x="194132" y="114667"/>
                    <a:pt x="193628" y="114649"/>
                    <a:pt x="193124" y="114613"/>
                  </a:cubicBezTo>
                  <a:cubicBezTo>
                    <a:pt x="192821" y="113100"/>
                    <a:pt x="194335" y="112494"/>
                    <a:pt x="195243" y="111889"/>
                  </a:cubicBezTo>
                  <a:cubicBezTo>
                    <a:pt x="200086" y="108862"/>
                    <a:pt x="205232" y="106138"/>
                    <a:pt x="210075" y="103111"/>
                  </a:cubicBezTo>
                  <a:cubicBezTo>
                    <a:pt x="211588" y="101900"/>
                    <a:pt x="213102" y="101294"/>
                    <a:pt x="215221" y="101294"/>
                  </a:cubicBezTo>
                  <a:close/>
                  <a:moveTo>
                    <a:pt x="18203" y="102124"/>
                  </a:moveTo>
                  <a:cubicBezTo>
                    <a:pt x="18758" y="102124"/>
                    <a:pt x="19373" y="102666"/>
                    <a:pt x="19373" y="103413"/>
                  </a:cubicBezTo>
                  <a:cubicBezTo>
                    <a:pt x="19965" y="107850"/>
                    <a:pt x="20556" y="112286"/>
                    <a:pt x="21148" y="117005"/>
                  </a:cubicBezTo>
                  <a:lnTo>
                    <a:pt x="21148" y="117005"/>
                  </a:lnTo>
                  <a:cubicBezTo>
                    <a:pt x="19051" y="115494"/>
                    <a:pt x="17551" y="113387"/>
                    <a:pt x="16649" y="110981"/>
                  </a:cubicBezTo>
                  <a:cubicBezTo>
                    <a:pt x="15438" y="108862"/>
                    <a:pt x="15135" y="106138"/>
                    <a:pt x="16346" y="103413"/>
                  </a:cubicBezTo>
                  <a:cubicBezTo>
                    <a:pt x="16649" y="102808"/>
                    <a:pt x="16952" y="102203"/>
                    <a:pt x="17860" y="102203"/>
                  </a:cubicBezTo>
                  <a:cubicBezTo>
                    <a:pt x="17967" y="102149"/>
                    <a:pt x="18084" y="102124"/>
                    <a:pt x="18203" y="102124"/>
                  </a:cubicBezTo>
                  <a:close/>
                  <a:moveTo>
                    <a:pt x="184951" y="118246"/>
                  </a:moveTo>
                  <a:cubicBezTo>
                    <a:pt x="185171" y="119125"/>
                    <a:pt x="184592" y="119046"/>
                    <a:pt x="184143" y="119053"/>
                  </a:cubicBezTo>
                  <a:lnTo>
                    <a:pt x="184143" y="119053"/>
                  </a:lnTo>
                  <a:lnTo>
                    <a:pt x="184951" y="118246"/>
                  </a:lnTo>
                  <a:close/>
                  <a:moveTo>
                    <a:pt x="184043" y="119154"/>
                  </a:moveTo>
                  <a:cubicBezTo>
                    <a:pt x="182832" y="123089"/>
                    <a:pt x="179805" y="126116"/>
                    <a:pt x="176172" y="127629"/>
                  </a:cubicBezTo>
                  <a:cubicBezTo>
                    <a:pt x="172782" y="129567"/>
                    <a:pt x="169198" y="130535"/>
                    <a:pt x="165420" y="130535"/>
                  </a:cubicBezTo>
                  <a:cubicBezTo>
                    <a:pt x="164476" y="130535"/>
                    <a:pt x="163520" y="130475"/>
                    <a:pt x="162551" y="130354"/>
                  </a:cubicBezTo>
                  <a:cubicBezTo>
                    <a:pt x="169210" y="125510"/>
                    <a:pt x="176172" y="121878"/>
                    <a:pt x="183740" y="119456"/>
                  </a:cubicBezTo>
                  <a:lnTo>
                    <a:pt x="184043" y="119154"/>
                  </a:lnTo>
                  <a:close/>
                  <a:moveTo>
                    <a:pt x="24216" y="123997"/>
                  </a:moveTo>
                  <a:cubicBezTo>
                    <a:pt x="27849" y="125813"/>
                    <a:pt x="28454" y="129446"/>
                    <a:pt x="30876" y="131564"/>
                  </a:cubicBezTo>
                  <a:cubicBezTo>
                    <a:pt x="33486" y="133885"/>
                    <a:pt x="35540" y="136205"/>
                    <a:pt x="37838" y="138525"/>
                  </a:cubicBezTo>
                  <a:lnTo>
                    <a:pt x="37838" y="138525"/>
                  </a:lnTo>
                  <a:cubicBezTo>
                    <a:pt x="29265" y="138421"/>
                    <a:pt x="25114" y="133870"/>
                    <a:pt x="24216" y="123997"/>
                  </a:cubicBezTo>
                  <a:close/>
                  <a:moveTo>
                    <a:pt x="150746" y="134894"/>
                  </a:moveTo>
                  <a:cubicBezTo>
                    <a:pt x="148600" y="138112"/>
                    <a:pt x="145029" y="140143"/>
                    <a:pt x="141084" y="140143"/>
                  </a:cubicBezTo>
                  <a:cubicBezTo>
                    <a:pt x="140577" y="140143"/>
                    <a:pt x="140063" y="140109"/>
                    <a:pt x="139546" y="140040"/>
                  </a:cubicBezTo>
                  <a:lnTo>
                    <a:pt x="150746" y="134894"/>
                  </a:lnTo>
                  <a:close/>
                  <a:moveTo>
                    <a:pt x="159333" y="26571"/>
                  </a:moveTo>
                  <a:cubicBezTo>
                    <a:pt x="162525" y="26571"/>
                    <a:pt x="165716" y="26643"/>
                    <a:pt x="168908" y="26830"/>
                  </a:cubicBezTo>
                  <a:cubicBezTo>
                    <a:pt x="171961" y="27183"/>
                    <a:pt x="175015" y="27262"/>
                    <a:pt x="178051" y="27262"/>
                  </a:cubicBezTo>
                  <a:cubicBezTo>
                    <a:pt x="180515" y="27262"/>
                    <a:pt x="182967" y="27210"/>
                    <a:pt x="185399" y="27210"/>
                  </a:cubicBezTo>
                  <a:cubicBezTo>
                    <a:pt x="187692" y="27210"/>
                    <a:pt x="189967" y="27256"/>
                    <a:pt x="192216" y="27436"/>
                  </a:cubicBezTo>
                  <a:cubicBezTo>
                    <a:pt x="203416" y="28041"/>
                    <a:pt x="214616" y="28041"/>
                    <a:pt x="226118" y="29857"/>
                  </a:cubicBezTo>
                  <a:cubicBezTo>
                    <a:pt x="231264" y="30463"/>
                    <a:pt x="236410" y="31673"/>
                    <a:pt x="241556" y="33187"/>
                  </a:cubicBezTo>
                  <a:cubicBezTo>
                    <a:pt x="246399" y="34398"/>
                    <a:pt x="250334" y="38333"/>
                    <a:pt x="251848" y="43176"/>
                  </a:cubicBezTo>
                  <a:cubicBezTo>
                    <a:pt x="252453" y="45598"/>
                    <a:pt x="254875" y="46808"/>
                    <a:pt x="254875" y="49533"/>
                  </a:cubicBezTo>
                  <a:cubicBezTo>
                    <a:pt x="254572" y="52257"/>
                    <a:pt x="253967" y="55284"/>
                    <a:pt x="253361" y="58008"/>
                  </a:cubicBezTo>
                  <a:cubicBezTo>
                    <a:pt x="251545" y="64062"/>
                    <a:pt x="248518" y="69814"/>
                    <a:pt x="243675" y="74051"/>
                  </a:cubicBezTo>
                  <a:cubicBezTo>
                    <a:pt x="240042" y="77987"/>
                    <a:pt x="235805" y="81619"/>
                    <a:pt x="231264" y="84646"/>
                  </a:cubicBezTo>
                  <a:cubicBezTo>
                    <a:pt x="210983" y="97965"/>
                    <a:pt x="190097" y="110375"/>
                    <a:pt x="168605" y="121273"/>
                  </a:cubicBezTo>
                  <a:cubicBezTo>
                    <a:pt x="155286" y="127629"/>
                    <a:pt x="142270" y="134289"/>
                    <a:pt x="128346" y="139435"/>
                  </a:cubicBezTo>
                  <a:cubicBezTo>
                    <a:pt x="118962" y="143672"/>
                    <a:pt x="108973" y="146094"/>
                    <a:pt x="98984" y="147608"/>
                  </a:cubicBezTo>
                  <a:cubicBezTo>
                    <a:pt x="94591" y="148218"/>
                    <a:pt x="90198" y="148533"/>
                    <a:pt x="85825" y="148533"/>
                  </a:cubicBezTo>
                  <a:cubicBezTo>
                    <a:pt x="79350" y="148533"/>
                    <a:pt x="72918" y="147842"/>
                    <a:pt x="66595" y="146397"/>
                  </a:cubicBezTo>
                  <a:cubicBezTo>
                    <a:pt x="58119" y="144581"/>
                    <a:pt x="49946" y="141251"/>
                    <a:pt x="42984" y="136105"/>
                  </a:cubicBezTo>
                  <a:cubicBezTo>
                    <a:pt x="28757" y="127024"/>
                    <a:pt x="21492" y="110073"/>
                    <a:pt x="24519" y="93424"/>
                  </a:cubicBezTo>
                  <a:cubicBezTo>
                    <a:pt x="27849" y="70116"/>
                    <a:pt x="41168" y="54376"/>
                    <a:pt x="61751" y="43781"/>
                  </a:cubicBezTo>
                  <a:cubicBezTo>
                    <a:pt x="69924" y="39544"/>
                    <a:pt x="78703" y="36214"/>
                    <a:pt x="87481" y="34398"/>
                  </a:cubicBezTo>
                  <a:cubicBezTo>
                    <a:pt x="104130" y="30160"/>
                    <a:pt x="121081" y="27738"/>
                    <a:pt x="138032" y="27133"/>
                  </a:cubicBezTo>
                  <a:cubicBezTo>
                    <a:pt x="145132" y="26924"/>
                    <a:pt x="152233" y="26571"/>
                    <a:pt x="159333" y="26571"/>
                  </a:cubicBezTo>
                  <a:close/>
                  <a:moveTo>
                    <a:pt x="121989" y="147002"/>
                  </a:moveTo>
                  <a:lnTo>
                    <a:pt x="121989" y="147002"/>
                  </a:lnTo>
                  <a:cubicBezTo>
                    <a:pt x="118550" y="150441"/>
                    <a:pt x="113723" y="152262"/>
                    <a:pt x="108923" y="152262"/>
                  </a:cubicBezTo>
                  <a:cubicBezTo>
                    <a:pt x="108232" y="152262"/>
                    <a:pt x="107540" y="152224"/>
                    <a:pt x="106854" y="152148"/>
                  </a:cubicBezTo>
                  <a:lnTo>
                    <a:pt x="107157" y="152148"/>
                  </a:lnTo>
                  <a:cubicBezTo>
                    <a:pt x="109275" y="150635"/>
                    <a:pt x="111697" y="149424"/>
                    <a:pt x="114421" y="148818"/>
                  </a:cubicBezTo>
                  <a:lnTo>
                    <a:pt x="121989" y="147002"/>
                  </a:lnTo>
                  <a:close/>
                  <a:moveTo>
                    <a:pt x="45337" y="143389"/>
                  </a:moveTo>
                  <a:cubicBezTo>
                    <a:pt x="46864" y="143389"/>
                    <a:pt x="47859" y="144412"/>
                    <a:pt x="49038" y="144883"/>
                  </a:cubicBezTo>
                  <a:cubicBezTo>
                    <a:pt x="50854" y="145791"/>
                    <a:pt x="52670" y="146699"/>
                    <a:pt x="54184" y="147305"/>
                  </a:cubicBezTo>
                  <a:cubicBezTo>
                    <a:pt x="55395" y="147910"/>
                    <a:pt x="56908" y="148516"/>
                    <a:pt x="58422" y="149121"/>
                  </a:cubicBezTo>
                  <a:cubicBezTo>
                    <a:pt x="60238" y="149424"/>
                    <a:pt x="62054" y="150029"/>
                    <a:pt x="64778" y="150937"/>
                  </a:cubicBezTo>
                  <a:cubicBezTo>
                    <a:pt x="62530" y="152321"/>
                    <a:pt x="59985" y="153013"/>
                    <a:pt x="57482" y="153013"/>
                  </a:cubicBezTo>
                  <a:cubicBezTo>
                    <a:pt x="55605" y="153013"/>
                    <a:pt x="53751" y="152624"/>
                    <a:pt x="52065" y="151845"/>
                  </a:cubicBezTo>
                  <a:cubicBezTo>
                    <a:pt x="48130" y="150635"/>
                    <a:pt x="45103" y="147305"/>
                    <a:pt x="43892" y="143672"/>
                  </a:cubicBezTo>
                  <a:cubicBezTo>
                    <a:pt x="44427" y="143472"/>
                    <a:pt x="44904" y="143389"/>
                    <a:pt x="45337" y="143389"/>
                  </a:cubicBezTo>
                  <a:close/>
                  <a:moveTo>
                    <a:pt x="70227" y="152451"/>
                  </a:moveTo>
                  <a:lnTo>
                    <a:pt x="93535" y="153056"/>
                  </a:lnTo>
                  <a:cubicBezTo>
                    <a:pt x="90508" y="155780"/>
                    <a:pt x="86573" y="157294"/>
                    <a:pt x="82638" y="157294"/>
                  </a:cubicBezTo>
                  <a:cubicBezTo>
                    <a:pt x="78097" y="157294"/>
                    <a:pt x="73557" y="155478"/>
                    <a:pt x="70227" y="152451"/>
                  </a:cubicBezTo>
                  <a:close/>
                  <a:moveTo>
                    <a:pt x="149151" y="0"/>
                  </a:moveTo>
                  <a:cubicBezTo>
                    <a:pt x="148869" y="0"/>
                    <a:pt x="148589" y="60"/>
                    <a:pt x="148324" y="193"/>
                  </a:cubicBezTo>
                  <a:cubicBezTo>
                    <a:pt x="147113" y="798"/>
                    <a:pt x="147113" y="2009"/>
                    <a:pt x="147416" y="2917"/>
                  </a:cubicBezTo>
                  <a:cubicBezTo>
                    <a:pt x="147719" y="4430"/>
                    <a:pt x="148324" y="5944"/>
                    <a:pt x="148627" y="7457"/>
                  </a:cubicBezTo>
                  <a:cubicBezTo>
                    <a:pt x="149535" y="10484"/>
                    <a:pt x="150140" y="13511"/>
                    <a:pt x="149837" y="16841"/>
                  </a:cubicBezTo>
                  <a:cubicBezTo>
                    <a:pt x="149837" y="17628"/>
                    <a:pt x="149156" y="18414"/>
                    <a:pt x="148187" y="18414"/>
                  </a:cubicBezTo>
                  <a:cubicBezTo>
                    <a:pt x="148038" y="18414"/>
                    <a:pt x="147881" y="18395"/>
                    <a:pt x="147719" y="18355"/>
                  </a:cubicBezTo>
                  <a:cubicBezTo>
                    <a:pt x="146508" y="18355"/>
                    <a:pt x="145297" y="17749"/>
                    <a:pt x="144086" y="17447"/>
                  </a:cubicBezTo>
                  <a:cubicBezTo>
                    <a:pt x="141513" y="16236"/>
                    <a:pt x="138789" y="15630"/>
                    <a:pt x="136065" y="15630"/>
                  </a:cubicBezTo>
                  <a:cubicBezTo>
                    <a:pt x="133340" y="15630"/>
                    <a:pt x="130616" y="16236"/>
                    <a:pt x="128043" y="17447"/>
                  </a:cubicBezTo>
                  <a:cubicBezTo>
                    <a:pt x="126227" y="15025"/>
                    <a:pt x="126832" y="12603"/>
                    <a:pt x="125924" y="10484"/>
                  </a:cubicBezTo>
                  <a:cubicBezTo>
                    <a:pt x="125621" y="9274"/>
                    <a:pt x="124713" y="8063"/>
                    <a:pt x="124108" y="7155"/>
                  </a:cubicBezTo>
                  <a:cubicBezTo>
                    <a:pt x="123665" y="6712"/>
                    <a:pt x="123059" y="6431"/>
                    <a:pt x="122529" y="6431"/>
                  </a:cubicBezTo>
                  <a:cubicBezTo>
                    <a:pt x="122335" y="6431"/>
                    <a:pt x="122151" y="6468"/>
                    <a:pt x="121989" y="6549"/>
                  </a:cubicBezTo>
                  <a:cubicBezTo>
                    <a:pt x="121384" y="6852"/>
                    <a:pt x="120778" y="7457"/>
                    <a:pt x="120778" y="8366"/>
                  </a:cubicBezTo>
                  <a:cubicBezTo>
                    <a:pt x="121686" y="12301"/>
                    <a:pt x="122292" y="16236"/>
                    <a:pt x="121989" y="20171"/>
                  </a:cubicBezTo>
                  <a:cubicBezTo>
                    <a:pt x="118356" y="18809"/>
                    <a:pt x="114800" y="17901"/>
                    <a:pt x="111319" y="17901"/>
                  </a:cubicBezTo>
                  <a:cubicBezTo>
                    <a:pt x="107838" y="17901"/>
                    <a:pt x="104432" y="18809"/>
                    <a:pt x="101103" y="21079"/>
                  </a:cubicBezTo>
                  <a:cubicBezTo>
                    <a:pt x="100194" y="19263"/>
                    <a:pt x="99589" y="17447"/>
                    <a:pt x="98681" y="15933"/>
                  </a:cubicBezTo>
                  <a:cubicBezTo>
                    <a:pt x="98378" y="14420"/>
                    <a:pt x="97470" y="13511"/>
                    <a:pt x="96259" y="12906"/>
                  </a:cubicBezTo>
                  <a:cubicBezTo>
                    <a:pt x="95351" y="12906"/>
                    <a:pt x="94746" y="12906"/>
                    <a:pt x="94140" y="13209"/>
                  </a:cubicBezTo>
                  <a:cubicBezTo>
                    <a:pt x="93535" y="13511"/>
                    <a:pt x="93232" y="14117"/>
                    <a:pt x="93535" y="14420"/>
                  </a:cubicBezTo>
                  <a:cubicBezTo>
                    <a:pt x="94140" y="16538"/>
                    <a:pt x="94746" y="18657"/>
                    <a:pt x="95351" y="20474"/>
                  </a:cubicBezTo>
                  <a:cubicBezTo>
                    <a:pt x="95894" y="22102"/>
                    <a:pt x="95220" y="23244"/>
                    <a:pt x="93547" y="23244"/>
                  </a:cubicBezTo>
                  <a:cubicBezTo>
                    <a:pt x="93354" y="23244"/>
                    <a:pt x="93148" y="23229"/>
                    <a:pt x="92930" y="23198"/>
                  </a:cubicBezTo>
                  <a:cubicBezTo>
                    <a:pt x="91308" y="22793"/>
                    <a:pt x="89687" y="22598"/>
                    <a:pt x="88089" y="22598"/>
                  </a:cubicBezTo>
                  <a:cubicBezTo>
                    <a:pt x="82528" y="22598"/>
                    <a:pt x="77251" y="24952"/>
                    <a:pt x="73254" y="28949"/>
                  </a:cubicBezTo>
                  <a:cubicBezTo>
                    <a:pt x="72951" y="29252"/>
                    <a:pt x="72346" y="29252"/>
                    <a:pt x="71741" y="29252"/>
                  </a:cubicBezTo>
                  <a:cubicBezTo>
                    <a:pt x="70530" y="27738"/>
                    <a:pt x="70832" y="25619"/>
                    <a:pt x="70227" y="24106"/>
                  </a:cubicBezTo>
                  <a:cubicBezTo>
                    <a:pt x="69924" y="22895"/>
                    <a:pt x="69016" y="21684"/>
                    <a:pt x="67805" y="21079"/>
                  </a:cubicBezTo>
                  <a:cubicBezTo>
                    <a:pt x="67503" y="20776"/>
                    <a:pt x="67124" y="20625"/>
                    <a:pt x="66746" y="20625"/>
                  </a:cubicBezTo>
                  <a:cubicBezTo>
                    <a:pt x="66368" y="20625"/>
                    <a:pt x="65989" y="20776"/>
                    <a:pt x="65686" y="21079"/>
                  </a:cubicBezTo>
                  <a:cubicBezTo>
                    <a:pt x="65081" y="21382"/>
                    <a:pt x="64476" y="21987"/>
                    <a:pt x="64778" y="22895"/>
                  </a:cubicBezTo>
                  <a:cubicBezTo>
                    <a:pt x="65384" y="25619"/>
                    <a:pt x="67200" y="28344"/>
                    <a:pt x="65686" y="31068"/>
                  </a:cubicBezTo>
                  <a:cubicBezTo>
                    <a:pt x="65384" y="31371"/>
                    <a:pt x="65384" y="31371"/>
                    <a:pt x="65081" y="31371"/>
                  </a:cubicBezTo>
                  <a:cubicBezTo>
                    <a:pt x="64173" y="31673"/>
                    <a:pt x="63568" y="31673"/>
                    <a:pt x="62659" y="31673"/>
                  </a:cubicBezTo>
                  <a:cubicBezTo>
                    <a:pt x="56000" y="31673"/>
                    <a:pt x="49643" y="35003"/>
                    <a:pt x="46011" y="40452"/>
                  </a:cubicBezTo>
                  <a:cubicBezTo>
                    <a:pt x="45405" y="41057"/>
                    <a:pt x="45103" y="41965"/>
                    <a:pt x="44497" y="42571"/>
                  </a:cubicBezTo>
                  <a:cubicBezTo>
                    <a:pt x="43133" y="44276"/>
                    <a:pt x="42441" y="45021"/>
                    <a:pt x="41447" y="45021"/>
                  </a:cubicBezTo>
                  <a:cubicBezTo>
                    <a:pt x="40677" y="45021"/>
                    <a:pt x="39726" y="44574"/>
                    <a:pt x="38141" y="43781"/>
                  </a:cubicBezTo>
                  <a:cubicBezTo>
                    <a:pt x="37233" y="43479"/>
                    <a:pt x="36324" y="42873"/>
                    <a:pt x="35416" y="42268"/>
                  </a:cubicBezTo>
                  <a:cubicBezTo>
                    <a:pt x="32995" y="41360"/>
                    <a:pt x="30573" y="40149"/>
                    <a:pt x="28152" y="39241"/>
                  </a:cubicBezTo>
                  <a:cubicBezTo>
                    <a:pt x="27243" y="38938"/>
                    <a:pt x="26638" y="38938"/>
                    <a:pt x="25730" y="38938"/>
                  </a:cubicBezTo>
                  <a:cubicBezTo>
                    <a:pt x="25125" y="39241"/>
                    <a:pt x="24519" y="39846"/>
                    <a:pt x="24216" y="40452"/>
                  </a:cubicBezTo>
                  <a:cubicBezTo>
                    <a:pt x="23611" y="41057"/>
                    <a:pt x="24216" y="41965"/>
                    <a:pt x="24822" y="42571"/>
                  </a:cubicBezTo>
                  <a:cubicBezTo>
                    <a:pt x="27546" y="44387"/>
                    <a:pt x="31481" y="44084"/>
                    <a:pt x="33600" y="48019"/>
                  </a:cubicBezTo>
                  <a:cubicBezTo>
                    <a:pt x="26638" y="50744"/>
                    <a:pt x="21795" y="57100"/>
                    <a:pt x="21189" y="64668"/>
                  </a:cubicBezTo>
                  <a:cubicBezTo>
                    <a:pt x="20960" y="66273"/>
                    <a:pt x="20384" y="67009"/>
                    <a:pt x="19197" y="67009"/>
                  </a:cubicBezTo>
                  <a:cubicBezTo>
                    <a:pt x="18817" y="67009"/>
                    <a:pt x="18374" y="66934"/>
                    <a:pt x="17860" y="66787"/>
                  </a:cubicBezTo>
                  <a:lnTo>
                    <a:pt x="4541" y="64365"/>
                  </a:lnTo>
                  <a:cubicBezTo>
                    <a:pt x="4380" y="64311"/>
                    <a:pt x="4210" y="64286"/>
                    <a:pt x="4037" y="64286"/>
                  </a:cubicBezTo>
                  <a:cubicBezTo>
                    <a:pt x="3232" y="64286"/>
                    <a:pt x="2368" y="64829"/>
                    <a:pt x="2119" y="65576"/>
                  </a:cubicBezTo>
                  <a:cubicBezTo>
                    <a:pt x="1514" y="66787"/>
                    <a:pt x="2422" y="68300"/>
                    <a:pt x="3633" y="68603"/>
                  </a:cubicBezTo>
                  <a:cubicBezTo>
                    <a:pt x="5146" y="69208"/>
                    <a:pt x="6962" y="69208"/>
                    <a:pt x="8476" y="69814"/>
                  </a:cubicBezTo>
                  <a:cubicBezTo>
                    <a:pt x="10898" y="70419"/>
                    <a:pt x="14530" y="69814"/>
                    <a:pt x="16043" y="72538"/>
                  </a:cubicBezTo>
                  <a:cubicBezTo>
                    <a:pt x="16952" y="74657"/>
                    <a:pt x="14227" y="76776"/>
                    <a:pt x="13319" y="78895"/>
                  </a:cubicBezTo>
                  <a:cubicBezTo>
                    <a:pt x="12108" y="81619"/>
                    <a:pt x="11503" y="84343"/>
                    <a:pt x="12108" y="87370"/>
                  </a:cubicBezTo>
                  <a:cubicBezTo>
                    <a:pt x="12714" y="89792"/>
                    <a:pt x="15135" y="92516"/>
                    <a:pt x="13925" y="94938"/>
                  </a:cubicBezTo>
                  <a:cubicBezTo>
                    <a:pt x="12411" y="97965"/>
                    <a:pt x="8779" y="96451"/>
                    <a:pt x="6054" y="97359"/>
                  </a:cubicBezTo>
                  <a:cubicBezTo>
                    <a:pt x="4238" y="97662"/>
                    <a:pt x="2119" y="98873"/>
                    <a:pt x="908" y="100386"/>
                  </a:cubicBezTo>
                  <a:cubicBezTo>
                    <a:pt x="0" y="101294"/>
                    <a:pt x="0" y="102505"/>
                    <a:pt x="908" y="103413"/>
                  </a:cubicBezTo>
                  <a:cubicBezTo>
                    <a:pt x="1336" y="103627"/>
                    <a:pt x="1765" y="103841"/>
                    <a:pt x="2300" y="103841"/>
                  </a:cubicBezTo>
                  <a:cubicBezTo>
                    <a:pt x="2521" y="103841"/>
                    <a:pt x="2761" y="103805"/>
                    <a:pt x="3027" y="103716"/>
                  </a:cubicBezTo>
                  <a:cubicBezTo>
                    <a:pt x="4541" y="103413"/>
                    <a:pt x="5449" y="102808"/>
                    <a:pt x="7265" y="102203"/>
                  </a:cubicBezTo>
                  <a:cubicBezTo>
                    <a:pt x="7644" y="102076"/>
                    <a:pt x="8023" y="102016"/>
                    <a:pt x="8386" y="102016"/>
                  </a:cubicBezTo>
                  <a:cubicBezTo>
                    <a:pt x="9760" y="102016"/>
                    <a:pt x="10898" y="102884"/>
                    <a:pt x="10898" y="104321"/>
                  </a:cubicBezTo>
                  <a:cubicBezTo>
                    <a:pt x="10898" y="109467"/>
                    <a:pt x="12714" y="114613"/>
                    <a:pt x="16043" y="118851"/>
                  </a:cubicBezTo>
                  <a:cubicBezTo>
                    <a:pt x="17254" y="120062"/>
                    <a:pt x="16952" y="122181"/>
                    <a:pt x="15741" y="123089"/>
                  </a:cubicBezTo>
                  <a:cubicBezTo>
                    <a:pt x="14530" y="123997"/>
                    <a:pt x="13622" y="124602"/>
                    <a:pt x="12108" y="126116"/>
                  </a:cubicBezTo>
                  <a:cubicBezTo>
                    <a:pt x="10292" y="127932"/>
                    <a:pt x="8779" y="129446"/>
                    <a:pt x="7265" y="131262"/>
                  </a:cubicBezTo>
                  <a:cubicBezTo>
                    <a:pt x="6357" y="132473"/>
                    <a:pt x="5752" y="133683"/>
                    <a:pt x="6962" y="134894"/>
                  </a:cubicBezTo>
                  <a:cubicBezTo>
                    <a:pt x="7425" y="135357"/>
                    <a:pt x="7887" y="135554"/>
                    <a:pt x="8333" y="135554"/>
                  </a:cubicBezTo>
                  <a:cubicBezTo>
                    <a:pt x="9054" y="135554"/>
                    <a:pt x="9731" y="135037"/>
                    <a:pt x="10292" y="134289"/>
                  </a:cubicBezTo>
                  <a:cubicBezTo>
                    <a:pt x="12714" y="131564"/>
                    <a:pt x="15438" y="129143"/>
                    <a:pt x="18768" y="127327"/>
                  </a:cubicBezTo>
                  <a:cubicBezTo>
                    <a:pt x="23308" y="136710"/>
                    <a:pt x="23308" y="136710"/>
                    <a:pt x="32389" y="143067"/>
                  </a:cubicBezTo>
                  <a:cubicBezTo>
                    <a:pt x="33600" y="143672"/>
                    <a:pt x="33903" y="145186"/>
                    <a:pt x="33297" y="146397"/>
                  </a:cubicBezTo>
                  <a:cubicBezTo>
                    <a:pt x="31784" y="149121"/>
                    <a:pt x="30573" y="152148"/>
                    <a:pt x="29362" y="155175"/>
                  </a:cubicBezTo>
                  <a:cubicBezTo>
                    <a:pt x="29362" y="155780"/>
                    <a:pt x="29968" y="156689"/>
                    <a:pt x="30876" y="156991"/>
                  </a:cubicBezTo>
                  <a:cubicBezTo>
                    <a:pt x="31129" y="157160"/>
                    <a:pt x="31407" y="157235"/>
                    <a:pt x="31688" y="157235"/>
                  </a:cubicBezTo>
                  <a:cubicBezTo>
                    <a:pt x="32413" y="157235"/>
                    <a:pt x="33164" y="156738"/>
                    <a:pt x="33600" y="156083"/>
                  </a:cubicBezTo>
                  <a:cubicBezTo>
                    <a:pt x="34811" y="153662"/>
                    <a:pt x="36022" y="150937"/>
                    <a:pt x="37233" y="148516"/>
                  </a:cubicBezTo>
                  <a:cubicBezTo>
                    <a:pt x="37898" y="147184"/>
                    <a:pt x="38473" y="146493"/>
                    <a:pt x="39157" y="146493"/>
                  </a:cubicBezTo>
                  <a:cubicBezTo>
                    <a:pt x="39717" y="146493"/>
                    <a:pt x="40350" y="146956"/>
                    <a:pt x="41168" y="147910"/>
                  </a:cubicBezTo>
                  <a:cubicBezTo>
                    <a:pt x="44195" y="152753"/>
                    <a:pt x="49038" y="155780"/>
                    <a:pt x="54487" y="156991"/>
                  </a:cubicBezTo>
                  <a:cubicBezTo>
                    <a:pt x="54789" y="157029"/>
                    <a:pt x="55101" y="157043"/>
                    <a:pt x="55418" y="157043"/>
                  </a:cubicBezTo>
                  <a:cubicBezTo>
                    <a:pt x="56369" y="157043"/>
                    <a:pt x="57362" y="156916"/>
                    <a:pt x="58270" y="156916"/>
                  </a:cubicBezTo>
                  <a:cubicBezTo>
                    <a:pt x="59481" y="156916"/>
                    <a:pt x="60541" y="157143"/>
                    <a:pt x="61146" y="158202"/>
                  </a:cubicBezTo>
                  <a:cubicBezTo>
                    <a:pt x="62357" y="160321"/>
                    <a:pt x="60843" y="163348"/>
                    <a:pt x="60843" y="165164"/>
                  </a:cubicBezTo>
                  <a:cubicBezTo>
                    <a:pt x="60843" y="166980"/>
                    <a:pt x="60541" y="168797"/>
                    <a:pt x="60541" y="170613"/>
                  </a:cubicBezTo>
                  <a:cubicBezTo>
                    <a:pt x="60238" y="171521"/>
                    <a:pt x="60541" y="172429"/>
                    <a:pt x="60843" y="173034"/>
                  </a:cubicBezTo>
                  <a:cubicBezTo>
                    <a:pt x="61449" y="173640"/>
                    <a:pt x="62054" y="173942"/>
                    <a:pt x="62962" y="173942"/>
                  </a:cubicBezTo>
                  <a:cubicBezTo>
                    <a:pt x="63020" y="174000"/>
                    <a:pt x="63089" y="174025"/>
                    <a:pt x="63165" y="174025"/>
                  </a:cubicBezTo>
                  <a:cubicBezTo>
                    <a:pt x="63485" y="174025"/>
                    <a:pt x="63928" y="173582"/>
                    <a:pt x="64173" y="173337"/>
                  </a:cubicBezTo>
                  <a:cubicBezTo>
                    <a:pt x="65081" y="171824"/>
                    <a:pt x="65384" y="170310"/>
                    <a:pt x="65384" y="168797"/>
                  </a:cubicBezTo>
                  <a:cubicBezTo>
                    <a:pt x="65686" y="165467"/>
                    <a:pt x="65989" y="162137"/>
                    <a:pt x="66595" y="158505"/>
                  </a:cubicBezTo>
                  <a:cubicBezTo>
                    <a:pt x="66595" y="157618"/>
                    <a:pt x="67243" y="157056"/>
                    <a:pt x="67947" y="157056"/>
                  </a:cubicBezTo>
                  <a:cubicBezTo>
                    <a:pt x="68205" y="157056"/>
                    <a:pt x="68470" y="157132"/>
                    <a:pt x="68713" y="157294"/>
                  </a:cubicBezTo>
                  <a:cubicBezTo>
                    <a:pt x="69924" y="157597"/>
                    <a:pt x="70832" y="158202"/>
                    <a:pt x="71741" y="158505"/>
                  </a:cubicBezTo>
                  <a:cubicBezTo>
                    <a:pt x="75222" y="160321"/>
                    <a:pt x="79005" y="161229"/>
                    <a:pt x="82789" y="161229"/>
                  </a:cubicBezTo>
                  <a:cubicBezTo>
                    <a:pt x="86573" y="161229"/>
                    <a:pt x="90357" y="160321"/>
                    <a:pt x="93838" y="158505"/>
                  </a:cubicBezTo>
                  <a:cubicBezTo>
                    <a:pt x="94746" y="158202"/>
                    <a:pt x="95654" y="157899"/>
                    <a:pt x="96562" y="157294"/>
                  </a:cubicBezTo>
                  <a:cubicBezTo>
                    <a:pt x="98224" y="156700"/>
                    <a:pt x="99328" y="156339"/>
                    <a:pt x="100201" y="156339"/>
                  </a:cubicBezTo>
                  <a:cubicBezTo>
                    <a:pt x="101554" y="156339"/>
                    <a:pt x="102355" y="157205"/>
                    <a:pt x="103827" y="159413"/>
                  </a:cubicBezTo>
                  <a:cubicBezTo>
                    <a:pt x="104735" y="160926"/>
                    <a:pt x="105643" y="162743"/>
                    <a:pt x="106551" y="164256"/>
                  </a:cubicBezTo>
                  <a:cubicBezTo>
                    <a:pt x="106854" y="165164"/>
                    <a:pt x="106854" y="166072"/>
                    <a:pt x="107762" y="167283"/>
                  </a:cubicBezTo>
                  <a:cubicBezTo>
                    <a:pt x="108235" y="168228"/>
                    <a:pt x="108892" y="168989"/>
                    <a:pt x="109878" y="168989"/>
                  </a:cubicBezTo>
                  <a:cubicBezTo>
                    <a:pt x="110154" y="168989"/>
                    <a:pt x="110457" y="168929"/>
                    <a:pt x="110789" y="168797"/>
                  </a:cubicBezTo>
                  <a:cubicBezTo>
                    <a:pt x="112302" y="167888"/>
                    <a:pt x="112000" y="166678"/>
                    <a:pt x="111697" y="165164"/>
                  </a:cubicBezTo>
                  <a:cubicBezTo>
                    <a:pt x="111092" y="163651"/>
                    <a:pt x="110486" y="162440"/>
                    <a:pt x="109881" y="160926"/>
                  </a:cubicBezTo>
                  <a:cubicBezTo>
                    <a:pt x="109275" y="159716"/>
                    <a:pt x="108973" y="158505"/>
                    <a:pt x="109275" y="156991"/>
                  </a:cubicBezTo>
                  <a:cubicBezTo>
                    <a:pt x="109881" y="156689"/>
                    <a:pt x="110486" y="156386"/>
                    <a:pt x="111092" y="156386"/>
                  </a:cubicBezTo>
                  <a:cubicBezTo>
                    <a:pt x="117448" y="155478"/>
                    <a:pt x="123502" y="152451"/>
                    <a:pt x="128043" y="148213"/>
                  </a:cubicBezTo>
                  <a:cubicBezTo>
                    <a:pt x="128648" y="147305"/>
                    <a:pt x="129556" y="146699"/>
                    <a:pt x="130465" y="146094"/>
                  </a:cubicBezTo>
                  <a:cubicBezTo>
                    <a:pt x="131290" y="145504"/>
                    <a:pt x="132070" y="145236"/>
                    <a:pt x="132804" y="145236"/>
                  </a:cubicBezTo>
                  <a:cubicBezTo>
                    <a:pt x="133953" y="145236"/>
                    <a:pt x="134989" y="145894"/>
                    <a:pt x="135913" y="147002"/>
                  </a:cubicBezTo>
                  <a:cubicBezTo>
                    <a:pt x="137124" y="148516"/>
                    <a:pt x="138032" y="150332"/>
                    <a:pt x="139546" y="151845"/>
                  </a:cubicBezTo>
                  <a:cubicBezTo>
                    <a:pt x="141059" y="153662"/>
                    <a:pt x="142875" y="155175"/>
                    <a:pt x="144692" y="156689"/>
                  </a:cubicBezTo>
                  <a:cubicBezTo>
                    <a:pt x="145146" y="156840"/>
                    <a:pt x="145524" y="156916"/>
                    <a:pt x="145864" y="156916"/>
                  </a:cubicBezTo>
                  <a:cubicBezTo>
                    <a:pt x="146205" y="156916"/>
                    <a:pt x="146508" y="156840"/>
                    <a:pt x="146810" y="156689"/>
                  </a:cubicBezTo>
                  <a:cubicBezTo>
                    <a:pt x="147416" y="156083"/>
                    <a:pt x="147719" y="155175"/>
                    <a:pt x="147416" y="154570"/>
                  </a:cubicBezTo>
                  <a:cubicBezTo>
                    <a:pt x="146810" y="153056"/>
                    <a:pt x="145902" y="151845"/>
                    <a:pt x="144692" y="150635"/>
                  </a:cubicBezTo>
                  <a:cubicBezTo>
                    <a:pt x="143481" y="149121"/>
                    <a:pt x="141362" y="147910"/>
                    <a:pt x="141362" y="145186"/>
                  </a:cubicBezTo>
                  <a:cubicBezTo>
                    <a:pt x="148021" y="143067"/>
                    <a:pt x="154075" y="139737"/>
                    <a:pt x="159524" y="135802"/>
                  </a:cubicBezTo>
                  <a:cubicBezTo>
                    <a:pt x="161945" y="138527"/>
                    <a:pt x="164064" y="140948"/>
                    <a:pt x="166183" y="143067"/>
                  </a:cubicBezTo>
                  <a:cubicBezTo>
                    <a:pt x="167697" y="144883"/>
                    <a:pt x="169513" y="146397"/>
                    <a:pt x="171329" y="147608"/>
                  </a:cubicBezTo>
                  <a:cubicBezTo>
                    <a:pt x="171783" y="147759"/>
                    <a:pt x="172162" y="147835"/>
                    <a:pt x="172540" y="147835"/>
                  </a:cubicBezTo>
                  <a:cubicBezTo>
                    <a:pt x="172918" y="147835"/>
                    <a:pt x="173297" y="147759"/>
                    <a:pt x="173751" y="147608"/>
                  </a:cubicBezTo>
                  <a:cubicBezTo>
                    <a:pt x="174659" y="147002"/>
                    <a:pt x="174659" y="145791"/>
                    <a:pt x="174054" y="144883"/>
                  </a:cubicBezTo>
                  <a:cubicBezTo>
                    <a:pt x="172540" y="143067"/>
                    <a:pt x="170724" y="141554"/>
                    <a:pt x="169210" y="139737"/>
                  </a:cubicBezTo>
                  <a:cubicBezTo>
                    <a:pt x="165881" y="136105"/>
                    <a:pt x="166183" y="134894"/>
                    <a:pt x="170724" y="134289"/>
                  </a:cubicBezTo>
                  <a:cubicBezTo>
                    <a:pt x="176475" y="133078"/>
                    <a:pt x="181621" y="130051"/>
                    <a:pt x="185556" y="125813"/>
                  </a:cubicBezTo>
                  <a:cubicBezTo>
                    <a:pt x="186162" y="125208"/>
                    <a:pt x="186767" y="124602"/>
                    <a:pt x="187070" y="123997"/>
                  </a:cubicBezTo>
                  <a:cubicBezTo>
                    <a:pt x="187709" y="123198"/>
                    <a:pt x="188517" y="122821"/>
                    <a:pt x="189315" y="122821"/>
                  </a:cubicBezTo>
                  <a:cubicBezTo>
                    <a:pt x="190029" y="122821"/>
                    <a:pt x="190736" y="123123"/>
                    <a:pt x="191308" y="123694"/>
                  </a:cubicBezTo>
                  <a:cubicBezTo>
                    <a:pt x="194032" y="125813"/>
                    <a:pt x="196756" y="127932"/>
                    <a:pt x="199480" y="130051"/>
                  </a:cubicBezTo>
                  <a:cubicBezTo>
                    <a:pt x="200919" y="131010"/>
                    <a:pt x="201978" y="132919"/>
                    <a:pt x="203860" y="132919"/>
                  </a:cubicBezTo>
                  <a:cubicBezTo>
                    <a:pt x="204354" y="132919"/>
                    <a:pt x="204905" y="132787"/>
                    <a:pt x="205534" y="132473"/>
                  </a:cubicBezTo>
                  <a:cubicBezTo>
                    <a:pt x="207048" y="131564"/>
                    <a:pt x="205837" y="129143"/>
                    <a:pt x="202507" y="126116"/>
                  </a:cubicBezTo>
                  <a:cubicBezTo>
                    <a:pt x="200086" y="123997"/>
                    <a:pt x="197059" y="122786"/>
                    <a:pt x="195545" y="119759"/>
                  </a:cubicBezTo>
                  <a:cubicBezTo>
                    <a:pt x="196453" y="119456"/>
                    <a:pt x="196756" y="118851"/>
                    <a:pt x="197362" y="118851"/>
                  </a:cubicBezTo>
                  <a:cubicBezTo>
                    <a:pt x="204929" y="118246"/>
                    <a:pt x="212194" y="114008"/>
                    <a:pt x="216129" y="107651"/>
                  </a:cubicBezTo>
                  <a:cubicBezTo>
                    <a:pt x="216432" y="107348"/>
                    <a:pt x="216734" y="107046"/>
                    <a:pt x="216734" y="107046"/>
                  </a:cubicBezTo>
                  <a:cubicBezTo>
                    <a:pt x="217945" y="105662"/>
                    <a:pt x="218662" y="104970"/>
                    <a:pt x="219506" y="104970"/>
                  </a:cubicBezTo>
                  <a:cubicBezTo>
                    <a:pt x="220138" y="104970"/>
                    <a:pt x="220843" y="105359"/>
                    <a:pt x="221880" y="106138"/>
                  </a:cubicBezTo>
                  <a:cubicBezTo>
                    <a:pt x="223394" y="107348"/>
                    <a:pt x="224605" y="108559"/>
                    <a:pt x="226118" y="109770"/>
                  </a:cubicBezTo>
                  <a:cubicBezTo>
                    <a:pt x="227934" y="110981"/>
                    <a:pt x="229145" y="112192"/>
                    <a:pt x="231264" y="113705"/>
                  </a:cubicBezTo>
                  <a:cubicBezTo>
                    <a:pt x="232172" y="114311"/>
                    <a:pt x="233080" y="114613"/>
                    <a:pt x="233799" y="114613"/>
                  </a:cubicBezTo>
                  <a:cubicBezTo>
                    <a:pt x="234518" y="114613"/>
                    <a:pt x="235048" y="114311"/>
                    <a:pt x="235199" y="113705"/>
                  </a:cubicBezTo>
                  <a:cubicBezTo>
                    <a:pt x="235805" y="112192"/>
                    <a:pt x="235502" y="110981"/>
                    <a:pt x="234291" y="110073"/>
                  </a:cubicBezTo>
                  <a:cubicBezTo>
                    <a:pt x="231869" y="108559"/>
                    <a:pt x="229751" y="106743"/>
                    <a:pt x="227329" y="104624"/>
                  </a:cubicBezTo>
                  <a:cubicBezTo>
                    <a:pt x="226421" y="104019"/>
                    <a:pt x="225210" y="103413"/>
                    <a:pt x="225815" y="101597"/>
                  </a:cubicBezTo>
                  <a:cubicBezTo>
                    <a:pt x="234896" y="99176"/>
                    <a:pt x="235805" y="98873"/>
                    <a:pt x="242161" y="91305"/>
                  </a:cubicBezTo>
                  <a:cubicBezTo>
                    <a:pt x="242767" y="90397"/>
                    <a:pt x="243372" y="89489"/>
                    <a:pt x="243978" y="88884"/>
                  </a:cubicBezTo>
                  <a:cubicBezTo>
                    <a:pt x="244704" y="87794"/>
                    <a:pt x="245757" y="87249"/>
                    <a:pt x="246811" y="87249"/>
                  </a:cubicBezTo>
                  <a:cubicBezTo>
                    <a:pt x="247513" y="87249"/>
                    <a:pt x="248215" y="87491"/>
                    <a:pt x="248821" y="87976"/>
                  </a:cubicBezTo>
                  <a:cubicBezTo>
                    <a:pt x="252453" y="89792"/>
                    <a:pt x="255783" y="91608"/>
                    <a:pt x="259415" y="93424"/>
                  </a:cubicBezTo>
                  <a:cubicBezTo>
                    <a:pt x="260323" y="94030"/>
                    <a:pt x="261837" y="94635"/>
                    <a:pt x="263048" y="94938"/>
                  </a:cubicBezTo>
                  <a:cubicBezTo>
                    <a:pt x="263350" y="94938"/>
                    <a:pt x="263956" y="94332"/>
                    <a:pt x="264259" y="94030"/>
                  </a:cubicBezTo>
                  <a:cubicBezTo>
                    <a:pt x="264864" y="93424"/>
                    <a:pt x="264864" y="92516"/>
                    <a:pt x="264561" y="91911"/>
                  </a:cubicBezTo>
                  <a:cubicBezTo>
                    <a:pt x="263350" y="90397"/>
                    <a:pt x="261837" y="89489"/>
                    <a:pt x="260021" y="88581"/>
                  </a:cubicBezTo>
                  <a:cubicBezTo>
                    <a:pt x="258507" y="87673"/>
                    <a:pt x="256691" y="86765"/>
                    <a:pt x="255480" y="85857"/>
                  </a:cubicBezTo>
                  <a:cubicBezTo>
                    <a:pt x="253967" y="84949"/>
                    <a:pt x="251848" y="84949"/>
                    <a:pt x="251242" y="82527"/>
                  </a:cubicBezTo>
                  <a:cubicBezTo>
                    <a:pt x="252150" y="81619"/>
                    <a:pt x="253059" y="81014"/>
                    <a:pt x="253967" y="80408"/>
                  </a:cubicBezTo>
                  <a:cubicBezTo>
                    <a:pt x="257902" y="77987"/>
                    <a:pt x="261232" y="74051"/>
                    <a:pt x="262745" y="69511"/>
                  </a:cubicBezTo>
                  <a:cubicBezTo>
                    <a:pt x="263048" y="68603"/>
                    <a:pt x="263653" y="67392"/>
                    <a:pt x="263956" y="66484"/>
                  </a:cubicBezTo>
                  <a:cubicBezTo>
                    <a:pt x="263956" y="65273"/>
                    <a:pt x="265167" y="64668"/>
                    <a:pt x="266075" y="64668"/>
                  </a:cubicBezTo>
                  <a:cubicBezTo>
                    <a:pt x="269707" y="64970"/>
                    <a:pt x="273340" y="64970"/>
                    <a:pt x="277275" y="65273"/>
                  </a:cubicBezTo>
                  <a:cubicBezTo>
                    <a:pt x="278231" y="65433"/>
                    <a:pt x="279188" y="65844"/>
                    <a:pt x="280056" y="65844"/>
                  </a:cubicBezTo>
                  <a:cubicBezTo>
                    <a:pt x="280836" y="65844"/>
                    <a:pt x="281545" y="65511"/>
                    <a:pt x="282118" y="64365"/>
                  </a:cubicBezTo>
                  <a:cubicBezTo>
                    <a:pt x="282723" y="62852"/>
                    <a:pt x="281210" y="61035"/>
                    <a:pt x="277880" y="60733"/>
                  </a:cubicBezTo>
                  <a:cubicBezTo>
                    <a:pt x="274248" y="60127"/>
                    <a:pt x="270615" y="59825"/>
                    <a:pt x="266983" y="59825"/>
                  </a:cubicBezTo>
                  <a:cubicBezTo>
                    <a:pt x="262442" y="59825"/>
                    <a:pt x="262140" y="59522"/>
                    <a:pt x="263956" y="55587"/>
                  </a:cubicBezTo>
                  <a:cubicBezTo>
                    <a:pt x="266075" y="51652"/>
                    <a:pt x="266680" y="47414"/>
                    <a:pt x="265772" y="43479"/>
                  </a:cubicBezTo>
                  <a:cubicBezTo>
                    <a:pt x="265469" y="42268"/>
                    <a:pt x="265167" y="41360"/>
                    <a:pt x="265167" y="40149"/>
                  </a:cubicBezTo>
                  <a:cubicBezTo>
                    <a:pt x="264561" y="37122"/>
                    <a:pt x="264561" y="37122"/>
                    <a:pt x="267588" y="35609"/>
                  </a:cubicBezTo>
                  <a:cubicBezTo>
                    <a:pt x="269404" y="34700"/>
                    <a:pt x="271221" y="34095"/>
                    <a:pt x="272734" y="33187"/>
                  </a:cubicBezTo>
                  <a:cubicBezTo>
                    <a:pt x="274853" y="32582"/>
                    <a:pt x="276367" y="31068"/>
                    <a:pt x="277880" y="29555"/>
                  </a:cubicBezTo>
                  <a:cubicBezTo>
                    <a:pt x="278485" y="28646"/>
                    <a:pt x="278485" y="27436"/>
                    <a:pt x="277880" y="26528"/>
                  </a:cubicBezTo>
                  <a:cubicBezTo>
                    <a:pt x="277380" y="26028"/>
                    <a:pt x="276789" y="25803"/>
                    <a:pt x="276206" y="25803"/>
                  </a:cubicBezTo>
                  <a:cubicBezTo>
                    <a:pt x="275731" y="25803"/>
                    <a:pt x="275261" y="25953"/>
                    <a:pt x="274853" y="26225"/>
                  </a:cubicBezTo>
                  <a:cubicBezTo>
                    <a:pt x="271523" y="28646"/>
                    <a:pt x="267588" y="30463"/>
                    <a:pt x="263653" y="31976"/>
                  </a:cubicBezTo>
                  <a:cubicBezTo>
                    <a:pt x="262864" y="32239"/>
                    <a:pt x="262133" y="32445"/>
                    <a:pt x="261483" y="32445"/>
                  </a:cubicBezTo>
                  <a:cubicBezTo>
                    <a:pt x="260637" y="32445"/>
                    <a:pt x="259929" y="32096"/>
                    <a:pt x="259415" y="31068"/>
                  </a:cubicBezTo>
                  <a:cubicBezTo>
                    <a:pt x="257599" y="28344"/>
                    <a:pt x="254875" y="25922"/>
                    <a:pt x="251848" y="24409"/>
                  </a:cubicBezTo>
                  <a:cubicBezTo>
                    <a:pt x="252756" y="20776"/>
                    <a:pt x="255783" y="19263"/>
                    <a:pt x="257599" y="16841"/>
                  </a:cubicBezTo>
                  <a:cubicBezTo>
                    <a:pt x="258507" y="15933"/>
                    <a:pt x="258507" y="14722"/>
                    <a:pt x="257599" y="13814"/>
                  </a:cubicBezTo>
                  <a:cubicBezTo>
                    <a:pt x="257267" y="13482"/>
                    <a:pt x="256753" y="13241"/>
                    <a:pt x="256206" y="13241"/>
                  </a:cubicBezTo>
                  <a:cubicBezTo>
                    <a:pt x="255756" y="13241"/>
                    <a:pt x="255285" y="13404"/>
                    <a:pt x="254875" y="13814"/>
                  </a:cubicBezTo>
                  <a:cubicBezTo>
                    <a:pt x="253059" y="15025"/>
                    <a:pt x="251545" y="16236"/>
                    <a:pt x="250032" y="17749"/>
                  </a:cubicBezTo>
                  <a:cubicBezTo>
                    <a:pt x="248821" y="19263"/>
                    <a:pt x="247610" y="21382"/>
                    <a:pt x="246399" y="22895"/>
                  </a:cubicBezTo>
                  <a:cubicBezTo>
                    <a:pt x="245399" y="24395"/>
                    <a:pt x="244675" y="25069"/>
                    <a:pt x="243821" y="25069"/>
                  </a:cubicBezTo>
                  <a:cubicBezTo>
                    <a:pt x="243124" y="25069"/>
                    <a:pt x="242342" y="24620"/>
                    <a:pt x="241253" y="23803"/>
                  </a:cubicBezTo>
                  <a:cubicBezTo>
                    <a:pt x="239740" y="21987"/>
                    <a:pt x="237924" y="20474"/>
                    <a:pt x="235805" y="19263"/>
                  </a:cubicBezTo>
                  <a:cubicBezTo>
                    <a:pt x="233686" y="18355"/>
                    <a:pt x="231264" y="17447"/>
                    <a:pt x="228842" y="16841"/>
                  </a:cubicBezTo>
                  <a:cubicBezTo>
                    <a:pt x="229751" y="15630"/>
                    <a:pt x="230356" y="14420"/>
                    <a:pt x="230961" y="13511"/>
                  </a:cubicBezTo>
                  <a:cubicBezTo>
                    <a:pt x="231567" y="12603"/>
                    <a:pt x="232172" y="11695"/>
                    <a:pt x="232475" y="10787"/>
                  </a:cubicBezTo>
                  <a:cubicBezTo>
                    <a:pt x="232475" y="9879"/>
                    <a:pt x="232475" y="9274"/>
                    <a:pt x="231869" y="8366"/>
                  </a:cubicBezTo>
                  <a:cubicBezTo>
                    <a:pt x="231567" y="8063"/>
                    <a:pt x="231113" y="7912"/>
                    <a:pt x="230621" y="7912"/>
                  </a:cubicBezTo>
                  <a:cubicBezTo>
                    <a:pt x="230129" y="7912"/>
                    <a:pt x="229599" y="8063"/>
                    <a:pt x="229145" y="8366"/>
                  </a:cubicBezTo>
                  <a:cubicBezTo>
                    <a:pt x="227632" y="9879"/>
                    <a:pt x="226118" y="11695"/>
                    <a:pt x="225513" y="13511"/>
                  </a:cubicBezTo>
                  <a:cubicBezTo>
                    <a:pt x="224302" y="15025"/>
                    <a:pt x="223999" y="17447"/>
                    <a:pt x="222183" y="18960"/>
                  </a:cubicBezTo>
                  <a:cubicBezTo>
                    <a:pt x="218047" y="16770"/>
                    <a:pt x="213519" y="15754"/>
                    <a:pt x="208914" y="15754"/>
                  </a:cubicBezTo>
                  <a:cubicBezTo>
                    <a:pt x="207791" y="15754"/>
                    <a:pt x="206663" y="15814"/>
                    <a:pt x="205534" y="15933"/>
                  </a:cubicBezTo>
                  <a:cubicBezTo>
                    <a:pt x="205534" y="11998"/>
                    <a:pt x="206140" y="8063"/>
                    <a:pt x="207048" y="4430"/>
                  </a:cubicBezTo>
                  <a:cubicBezTo>
                    <a:pt x="207351" y="2917"/>
                    <a:pt x="207653" y="798"/>
                    <a:pt x="206140" y="193"/>
                  </a:cubicBezTo>
                  <a:cubicBezTo>
                    <a:pt x="205911" y="101"/>
                    <a:pt x="205676" y="58"/>
                    <a:pt x="205440" y="58"/>
                  </a:cubicBezTo>
                  <a:cubicBezTo>
                    <a:pt x="204112" y="58"/>
                    <a:pt x="202764" y="1421"/>
                    <a:pt x="202507" y="3220"/>
                  </a:cubicBezTo>
                  <a:cubicBezTo>
                    <a:pt x="201902" y="5641"/>
                    <a:pt x="201297" y="8063"/>
                    <a:pt x="200994" y="10182"/>
                  </a:cubicBezTo>
                  <a:cubicBezTo>
                    <a:pt x="200994" y="12603"/>
                    <a:pt x="200086" y="15025"/>
                    <a:pt x="199178" y="17447"/>
                  </a:cubicBezTo>
                  <a:cubicBezTo>
                    <a:pt x="195695" y="15980"/>
                    <a:pt x="191990" y="15180"/>
                    <a:pt x="188265" y="15180"/>
                  </a:cubicBezTo>
                  <a:cubicBezTo>
                    <a:pt x="185839" y="15180"/>
                    <a:pt x="183404" y="15519"/>
                    <a:pt x="181016" y="16236"/>
                  </a:cubicBezTo>
                  <a:cubicBezTo>
                    <a:pt x="180108" y="16236"/>
                    <a:pt x="179199" y="15630"/>
                    <a:pt x="179199" y="14722"/>
                  </a:cubicBezTo>
                  <a:cubicBezTo>
                    <a:pt x="179199" y="11695"/>
                    <a:pt x="179502" y="8366"/>
                    <a:pt x="180108" y="5339"/>
                  </a:cubicBezTo>
                  <a:cubicBezTo>
                    <a:pt x="180410" y="4733"/>
                    <a:pt x="179502" y="3825"/>
                    <a:pt x="178897" y="3825"/>
                  </a:cubicBezTo>
                  <a:cubicBezTo>
                    <a:pt x="178594" y="3674"/>
                    <a:pt x="178216" y="3598"/>
                    <a:pt x="177837" y="3598"/>
                  </a:cubicBezTo>
                  <a:cubicBezTo>
                    <a:pt x="177459" y="3598"/>
                    <a:pt x="177081" y="3674"/>
                    <a:pt x="176778" y="3825"/>
                  </a:cubicBezTo>
                  <a:cubicBezTo>
                    <a:pt x="175567" y="4430"/>
                    <a:pt x="174962" y="5944"/>
                    <a:pt x="174962" y="7155"/>
                  </a:cubicBezTo>
                  <a:cubicBezTo>
                    <a:pt x="174659" y="10787"/>
                    <a:pt x="174356" y="14420"/>
                    <a:pt x="174054" y="17749"/>
                  </a:cubicBezTo>
                  <a:cubicBezTo>
                    <a:pt x="173574" y="18037"/>
                    <a:pt x="173124" y="18143"/>
                    <a:pt x="172696" y="18143"/>
                  </a:cubicBezTo>
                  <a:cubicBezTo>
                    <a:pt x="171772" y="18143"/>
                    <a:pt x="170945" y="17653"/>
                    <a:pt x="170118" y="17447"/>
                  </a:cubicBezTo>
                  <a:cubicBezTo>
                    <a:pt x="166789" y="15933"/>
                    <a:pt x="163459" y="15328"/>
                    <a:pt x="160129" y="15328"/>
                  </a:cubicBezTo>
                  <a:cubicBezTo>
                    <a:pt x="159161" y="15388"/>
                    <a:pt x="158386" y="15437"/>
                    <a:pt x="157759" y="15437"/>
                  </a:cubicBezTo>
                  <a:cubicBezTo>
                    <a:pt x="155250" y="15437"/>
                    <a:pt x="155104" y="14662"/>
                    <a:pt x="154378" y="10787"/>
                  </a:cubicBezTo>
                  <a:cubicBezTo>
                    <a:pt x="154075" y="9274"/>
                    <a:pt x="153773" y="7760"/>
                    <a:pt x="153167" y="6247"/>
                  </a:cubicBezTo>
                  <a:cubicBezTo>
                    <a:pt x="152864" y="4733"/>
                    <a:pt x="152259" y="3220"/>
                    <a:pt x="151654" y="1706"/>
                  </a:cubicBezTo>
                  <a:cubicBezTo>
                    <a:pt x="151181" y="761"/>
                    <a:pt x="150155" y="0"/>
                    <a:pt x="14915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1365675" y="1700475"/>
              <a:ext cx="2777300" cy="2177425"/>
            </a:xfrm>
            <a:custGeom>
              <a:avLst/>
              <a:gdLst/>
              <a:ahLst/>
              <a:cxnLst/>
              <a:rect l="l" t="t" r="r" b="b"/>
              <a:pathLst>
                <a:path w="111092" h="87097" extrusionOk="0">
                  <a:moveTo>
                    <a:pt x="82278" y="4963"/>
                  </a:moveTo>
                  <a:cubicBezTo>
                    <a:pt x="86711" y="4963"/>
                    <a:pt x="91061" y="6113"/>
                    <a:pt x="95049" y="7989"/>
                  </a:cubicBezTo>
                  <a:cubicBezTo>
                    <a:pt x="98681" y="9502"/>
                    <a:pt x="101405" y="12227"/>
                    <a:pt x="102919" y="15556"/>
                  </a:cubicBezTo>
                  <a:cubicBezTo>
                    <a:pt x="105341" y="20400"/>
                    <a:pt x="106249" y="25546"/>
                    <a:pt x="105643" y="30994"/>
                  </a:cubicBezTo>
                  <a:cubicBezTo>
                    <a:pt x="105038" y="34929"/>
                    <a:pt x="104130" y="38562"/>
                    <a:pt x="102616" y="42194"/>
                  </a:cubicBezTo>
                  <a:cubicBezTo>
                    <a:pt x="99892" y="48248"/>
                    <a:pt x="96865" y="54302"/>
                    <a:pt x="94141" y="60053"/>
                  </a:cubicBezTo>
                  <a:cubicBezTo>
                    <a:pt x="92022" y="64594"/>
                    <a:pt x="88389" y="68529"/>
                    <a:pt x="84454" y="71253"/>
                  </a:cubicBezTo>
                  <a:cubicBezTo>
                    <a:pt x="77492" y="75794"/>
                    <a:pt x="69924" y="78821"/>
                    <a:pt x="62054" y="80637"/>
                  </a:cubicBezTo>
                  <a:cubicBezTo>
                    <a:pt x="56317" y="81818"/>
                    <a:pt x="50392" y="82435"/>
                    <a:pt x="44488" y="82435"/>
                  </a:cubicBezTo>
                  <a:cubicBezTo>
                    <a:pt x="39801" y="82435"/>
                    <a:pt x="35128" y="82046"/>
                    <a:pt x="30573" y="81242"/>
                  </a:cubicBezTo>
                  <a:cubicBezTo>
                    <a:pt x="28152" y="80940"/>
                    <a:pt x="26033" y="80334"/>
                    <a:pt x="23914" y="79729"/>
                  </a:cubicBezTo>
                  <a:cubicBezTo>
                    <a:pt x="15136" y="77005"/>
                    <a:pt x="8779" y="70345"/>
                    <a:pt x="6660" y="61567"/>
                  </a:cubicBezTo>
                  <a:cubicBezTo>
                    <a:pt x="2725" y="47340"/>
                    <a:pt x="5146" y="38259"/>
                    <a:pt x="15741" y="27967"/>
                  </a:cubicBezTo>
                  <a:cubicBezTo>
                    <a:pt x="24217" y="20097"/>
                    <a:pt x="34508" y="14346"/>
                    <a:pt x="45708" y="11016"/>
                  </a:cubicBezTo>
                  <a:cubicBezTo>
                    <a:pt x="53579" y="8897"/>
                    <a:pt x="61449" y="7384"/>
                    <a:pt x="69319" y="6778"/>
                  </a:cubicBezTo>
                  <a:lnTo>
                    <a:pt x="69319" y="6475"/>
                  </a:lnTo>
                  <a:cubicBezTo>
                    <a:pt x="72649" y="6173"/>
                    <a:pt x="75676" y="6173"/>
                    <a:pt x="78400" y="5265"/>
                  </a:cubicBezTo>
                  <a:cubicBezTo>
                    <a:pt x="79695" y="5060"/>
                    <a:pt x="80990" y="4963"/>
                    <a:pt x="82278" y="4963"/>
                  </a:cubicBezTo>
                  <a:close/>
                  <a:moveTo>
                    <a:pt x="79733" y="0"/>
                  </a:moveTo>
                  <a:cubicBezTo>
                    <a:pt x="78462" y="0"/>
                    <a:pt x="77220" y="199"/>
                    <a:pt x="75979" y="1027"/>
                  </a:cubicBezTo>
                  <a:cubicBezTo>
                    <a:pt x="74465" y="1632"/>
                    <a:pt x="72649" y="2238"/>
                    <a:pt x="70833" y="2238"/>
                  </a:cubicBezTo>
                  <a:cubicBezTo>
                    <a:pt x="63265" y="3146"/>
                    <a:pt x="56000" y="4357"/>
                    <a:pt x="49038" y="5870"/>
                  </a:cubicBezTo>
                  <a:cubicBezTo>
                    <a:pt x="37838" y="8594"/>
                    <a:pt x="27244" y="13740"/>
                    <a:pt x="17860" y="20702"/>
                  </a:cubicBezTo>
                  <a:cubicBezTo>
                    <a:pt x="12411" y="24940"/>
                    <a:pt x="7871" y="30086"/>
                    <a:pt x="4238" y="35837"/>
                  </a:cubicBezTo>
                  <a:cubicBezTo>
                    <a:pt x="1211" y="40681"/>
                    <a:pt x="0" y="46129"/>
                    <a:pt x="606" y="51880"/>
                  </a:cubicBezTo>
                  <a:cubicBezTo>
                    <a:pt x="909" y="53999"/>
                    <a:pt x="1211" y="56421"/>
                    <a:pt x="1514" y="58843"/>
                  </a:cubicBezTo>
                  <a:cubicBezTo>
                    <a:pt x="3028" y="72161"/>
                    <a:pt x="13622" y="83059"/>
                    <a:pt x="26941" y="85177"/>
                  </a:cubicBezTo>
                  <a:cubicBezTo>
                    <a:pt x="33083" y="86480"/>
                    <a:pt x="39224" y="87096"/>
                    <a:pt x="45366" y="87096"/>
                  </a:cubicBezTo>
                  <a:cubicBezTo>
                    <a:pt x="49213" y="87096"/>
                    <a:pt x="53061" y="86855"/>
                    <a:pt x="56908" y="86388"/>
                  </a:cubicBezTo>
                  <a:cubicBezTo>
                    <a:pt x="67806" y="84572"/>
                    <a:pt x="78400" y="80637"/>
                    <a:pt x="87481" y="74583"/>
                  </a:cubicBezTo>
                  <a:cubicBezTo>
                    <a:pt x="91114" y="72464"/>
                    <a:pt x="94141" y="69437"/>
                    <a:pt x="96562" y="66107"/>
                  </a:cubicBezTo>
                  <a:cubicBezTo>
                    <a:pt x="101405" y="57632"/>
                    <a:pt x="105341" y="48853"/>
                    <a:pt x="108670" y="39470"/>
                  </a:cubicBezTo>
                  <a:cubicBezTo>
                    <a:pt x="110789" y="33416"/>
                    <a:pt x="111092" y="27059"/>
                    <a:pt x="109578" y="21005"/>
                  </a:cubicBezTo>
                  <a:cubicBezTo>
                    <a:pt x="108973" y="14951"/>
                    <a:pt x="105643" y="9805"/>
                    <a:pt x="100800" y="6475"/>
                  </a:cubicBezTo>
                  <a:cubicBezTo>
                    <a:pt x="95857" y="3568"/>
                    <a:pt x="91472" y="101"/>
                    <a:pt x="85231" y="101"/>
                  </a:cubicBezTo>
                  <a:cubicBezTo>
                    <a:pt x="84975" y="101"/>
                    <a:pt x="84716" y="107"/>
                    <a:pt x="84454" y="119"/>
                  </a:cubicBezTo>
                  <a:cubicBezTo>
                    <a:pt x="84083" y="156"/>
                    <a:pt x="83717" y="170"/>
                    <a:pt x="83355" y="170"/>
                  </a:cubicBezTo>
                  <a:cubicBezTo>
                    <a:pt x="82108" y="170"/>
                    <a:pt x="80908" y="0"/>
                    <a:pt x="797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4332150" y="1461275"/>
              <a:ext cx="1816225" cy="1284075"/>
            </a:xfrm>
            <a:custGeom>
              <a:avLst/>
              <a:gdLst/>
              <a:ahLst/>
              <a:cxnLst/>
              <a:rect l="l" t="t" r="r" b="b"/>
              <a:pathLst>
                <a:path w="72649" h="51363" extrusionOk="0">
                  <a:moveTo>
                    <a:pt x="45928" y="4529"/>
                  </a:moveTo>
                  <a:cubicBezTo>
                    <a:pt x="48167" y="4529"/>
                    <a:pt x="50419" y="4629"/>
                    <a:pt x="52670" y="4844"/>
                  </a:cubicBezTo>
                  <a:cubicBezTo>
                    <a:pt x="56000" y="4844"/>
                    <a:pt x="58724" y="6660"/>
                    <a:pt x="60238" y="9384"/>
                  </a:cubicBezTo>
                  <a:lnTo>
                    <a:pt x="64778" y="17557"/>
                  </a:lnTo>
                  <a:cubicBezTo>
                    <a:pt x="67200" y="22097"/>
                    <a:pt x="66292" y="27849"/>
                    <a:pt x="62660" y="31481"/>
                  </a:cubicBezTo>
                  <a:cubicBezTo>
                    <a:pt x="62054" y="32692"/>
                    <a:pt x="60843" y="33600"/>
                    <a:pt x="59935" y="34205"/>
                  </a:cubicBezTo>
                  <a:cubicBezTo>
                    <a:pt x="51460" y="40562"/>
                    <a:pt x="41773" y="44800"/>
                    <a:pt x="31481" y="46313"/>
                  </a:cubicBezTo>
                  <a:cubicBezTo>
                    <a:pt x="30140" y="46505"/>
                    <a:pt x="28767" y="46606"/>
                    <a:pt x="27394" y="46606"/>
                  </a:cubicBezTo>
                  <a:cubicBezTo>
                    <a:pt x="24429" y="46606"/>
                    <a:pt x="21457" y="46137"/>
                    <a:pt x="18768" y="45103"/>
                  </a:cubicBezTo>
                  <a:cubicBezTo>
                    <a:pt x="16044" y="44195"/>
                    <a:pt x="13925" y="42984"/>
                    <a:pt x="11806" y="41470"/>
                  </a:cubicBezTo>
                  <a:cubicBezTo>
                    <a:pt x="5752" y="36324"/>
                    <a:pt x="4844" y="31481"/>
                    <a:pt x="7871" y="26335"/>
                  </a:cubicBezTo>
                  <a:cubicBezTo>
                    <a:pt x="13319" y="15438"/>
                    <a:pt x="21189" y="7265"/>
                    <a:pt x="33903" y="5449"/>
                  </a:cubicBezTo>
                  <a:cubicBezTo>
                    <a:pt x="37812" y="4863"/>
                    <a:pt x="41848" y="4529"/>
                    <a:pt x="45928" y="4529"/>
                  </a:cubicBezTo>
                  <a:close/>
                  <a:moveTo>
                    <a:pt x="55092" y="0"/>
                  </a:moveTo>
                  <a:cubicBezTo>
                    <a:pt x="53293" y="180"/>
                    <a:pt x="51495" y="227"/>
                    <a:pt x="49728" y="227"/>
                  </a:cubicBezTo>
                  <a:cubicBezTo>
                    <a:pt x="47855" y="227"/>
                    <a:pt x="46018" y="175"/>
                    <a:pt x="44254" y="175"/>
                  </a:cubicBezTo>
                  <a:cubicBezTo>
                    <a:pt x="42081" y="175"/>
                    <a:pt x="40020" y="253"/>
                    <a:pt x="38141" y="606"/>
                  </a:cubicBezTo>
                  <a:cubicBezTo>
                    <a:pt x="23308" y="1514"/>
                    <a:pt x="9990" y="10595"/>
                    <a:pt x="3936" y="24216"/>
                  </a:cubicBezTo>
                  <a:cubicBezTo>
                    <a:pt x="0" y="31481"/>
                    <a:pt x="2119" y="40562"/>
                    <a:pt x="8779" y="45103"/>
                  </a:cubicBezTo>
                  <a:cubicBezTo>
                    <a:pt x="14175" y="49214"/>
                    <a:pt x="20443" y="51362"/>
                    <a:pt x="26843" y="51362"/>
                  </a:cubicBezTo>
                  <a:cubicBezTo>
                    <a:pt x="27983" y="51362"/>
                    <a:pt x="29127" y="51294"/>
                    <a:pt x="30271" y="51157"/>
                  </a:cubicBezTo>
                  <a:cubicBezTo>
                    <a:pt x="42379" y="49946"/>
                    <a:pt x="53579" y="45405"/>
                    <a:pt x="62660" y="37838"/>
                  </a:cubicBezTo>
                  <a:cubicBezTo>
                    <a:pt x="71135" y="31784"/>
                    <a:pt x="72649" y="23611"/>
                    <a:pt x="68108" y="14227"/>
                  </a:cubicBezTo>
                  <a:cubicBezTo>
                    <a:pt x="67503" y="12714"/>
                    <a:pt x="66595" y="11503"/>
                    <a:pt x="65687" y="9989"/>
                  </a:cubicBezTo>
                  <a:cubicBezTo>
                    <a:pt x="64778" y="8476"/>
                    <a:pt x="64173" y="6660"/>
                    <a:pt x="63870" y="4844"/>
                  </a:cubicBezTo>
                  <a:cubicBezTo>
                    <a:pt x="63870" y="2422"/>
                    <a:pt x="62660" y="1514"/>
                    <a:pt x="60541" y="1211"/>
                  </a:cubicBezTo>
                  <a:cubicBezTo>
                    <a:pt x="58724" y="606"/>
                    <a:pt x="56908" y="303"/>
                    <a:pt x="550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1713775" y="2132325"/>
              <a:ext cx="2050825" cy="1387625"/>
            </a:xfrm>
            <a:custGeom>
              <a:avLst/>
              <a:gdLst/>
              <a:ahLst/>
              <a:cxnLst/>
              <a:rect l="l" t="t" r="r" b="b"/>
              <a:pathLst>
                <a:path w="82033" h="55505" extrusionOk="0">
                  <a:moveTo>
                    <a:pt x="46257" y="5322"/>
                  </a:moveTo>
                  <a:cubicBezTo>
                    <a:pt x="47811" y="5322"/>
                    <a:pt x="49388" y="5722"/>
                    <a:pt x="50855" y="6455"/>
                  </a:cubicBezTo>
                  <a:cubicBezTo>
                    <a:pt x="52973" y="7061"/>
                    <a:pt x="55092" y="7363"/>
                    <a:pt x="57514" y="7363"/>
                  </a:cubicBezTo>
                  <a:cubicBezTo>
                    <a:pt x="60541" y="7969"/>
                    <a:pt x="63568" y="8272"/>
                    <a:pt x="66595" y="8877"/>
                  </a:cubicBezTo>
                  <a:cubicBezTo>
                    <a:pt x="73557" y="9785"/>
                    <a:pt x="76584" y="17958"/>
                    <a:pt x="71741" y="22801"/>
                  </a:cubicBezTo>
                  <a:cubicBezTo>
                    <a:pt x="69319" y="26131"/>
                    <a:pt x="66595" y="29461"/>
                    <a:pt x="63568" y="32185"/>
                  </a:cubicBezTo>
                  <a:cubicBezTo>
                    <a:pt x="58725" y="36725"/>
                    <a:pt x="53579" y="40660"/>
                    <a:pt x="47828" y="44293"/>
                  </a:cubicBezTo>
                  <a:cubicBezTo>
                    <a:pt x="42076" y="47925"/>
                    <a:pt x="35417" y="50044"/>
                    <a:pt x="28757" y="50650"/>
                  </a:cubicBezTo>
                  <a:cubicBezTo>
                    <a:pt x="27149" y="50864"/>
                    <a:pt x="25540" y="50965"/>
                    <a:pt x="23945" y="50965"/>
                  </a:cubicBezTo>
                  <a:cubicBezTo>
                    <a:pt x="21038" y="50965"/>
                    <a:pt x="18175" y="50631"/>
                    <a:pt x="15439" y="50044"/>
                  </a:cubicBezTo>
                  <a:cubicBezTo>
                    <a:pt x="13320" y="49439"/>
                    <a:pt x="11503" y="48531"/>
                    <a:pt x="9687" y="47320"/>
                  </a:cubicBezTo>
                  <a:cubicBezTo>
                    <a:pt x="6357" y="45201"/>
                    <a:pt x="4541" y="41266"/>
                    <a:pt x="5752" y="37331"/>
                  </a:cubicBezTo>
                  <a:cubicBezTo>
                    <a:pt x="6963" y="30671"/>
                    <a:pt x="10293" y="24920"/>
                    <a:pt x="15741" y="20682"/>
                  </a:cubicBezTo>
                  <a:cubicBezTo>
                    <a:pt x="23611" y="13720"/>
                    <a:pt x="32995" y="8574"/>
                    <a:pt x="43287" y="5850"/>
                  </a:cubicBezTo>
                  <a:cubicBezTo>
                    <a:pt x="44242" y="5492"/>
                    <a:pt x="45245" y="5322"/>
                    <a:pt x="46257" y="5322"/>
                  </a:cubicBezTo>
                  <a:close/>
                  <a:moveTo>
                    <a:pt x="51075" y="1"/>
                  </a:moveTo>
                  <a:cubicBezTo>
                    <a:pt x="49870" y="1"/>
                    <a:pt x="48672" y="137"/>
                    <a:pt x="47525" y="401"/>
                  </a:cubicBezTo>
                  <a:cubicBezTo>
                    <a:pt x="33298" y="2823"/>
                    <a:pt x="19979" y="9785"/>
                    <a:pt x="9687" y="20077"/>
                  </a:cubicBezTo>
                  <a:cubicBezTo>
                    <a:pt x="5147" y="24617"/>
                    <a:pt x="1817" y="30671"/>
                    <a:pt x="909" y="37331"/>
                  </a:cubicBezTo>
                  <a:cubicBezTo>
                    <a:pt x="1" y="41569"/>
                    <a:pt x="1514" y="46412"/>
                    <a:pt x="4844" y="49439"/>
                  </a:cubicBezTo>
                  <a:cubicBezTo>
                    <a:pt x="7568" y="51860"/>
                    <a:pt x="10898" y="53677"/>
                    <a:pt x="14530" y="54585"/>
                  </a:cubicBezTo>
                  <a:cubicBezTo>
                    <a:pt x="17658" y="55171"/>
                    <a:pt x="20912" y="55505"/>
                    <a:pt x="24129" y="55505"/>
                  </a:cubicBezTo>
                  <a:cubicBezTo>
                    <a:pt x="25893" y="55505"/>
                    <a:pt x="27647" y="55405"/>
                    <a:pt x="29363" y="55190"/>
                  </a:cubicBezTo>
                  <a:cubicBezTo>
                    <a:pt x="32692" y="54585"/>
                    <a:pt x="36022" y="53979"/>
                    <a:pt x="39352" y="53071"/>
                  </a:cubicBezTo>
                  <a:cubicBezTo>
                    <a:pt x="53882" y="47320"/>
                    <a:pt x="66595" y="37633"/>
                    <a:pt x="75676" y="25223"/>
                  </a:cubicBezTo>
                  <a:cubicBezTo>
                    <a:pt x="82033" y="17655"/>
                    <a:pt x="77492" y="6153"/>
                    <a:pt x="67806" y="4639"/>
                  </a:cubicBezTo>
                  <a:cubicBezTo>
                    <a:pt x="64779" y="4639"/>
                    <a:pt x="62055" y="3731"/>
                    <a:pt x="59330" y="2520"/>
                  </a:cubicBezTo>
                  <a:cubicBezTo>
                    <a:pt x="56971" y="805"/>
                    <a:pt x="54004" y="1"/>
                    <a:pt x="5107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4763500" y="1748825"/>
              <a:ext cx="862725" cy="670475"/>
            </a:xfrm>
            <a:custGeom>
              <a:avLst/>
              <a:gdLst/>
              <a:ahLst/>
              <a:cxnLst/>
              <a:rect l="l" t="t" r="r" b="b"/>
              <a:pathLst>
                <a:path w="34509" h="26819" extrusionOk="0">
                  <a:moveTo>
                    <a:pt x="23276" y="4603"/>
                  </a:moveTo>
                  <a:cubicBezTo>
                    <a:pt x="25665" y="4603"/>
                    <a:pt x="26173" y="5502"/>
                    <a:pt x="27546" y="8477"/>
                  </a:cubicBezTo>
                  <a:cubicBezTo>
                    <a:pt x="29665" y="11504"/>
                    <a:pt x="29060" y="15741"/>
                    <a:pt x="26335" y="18163"/>
                  </a:cubicBezTo>
                  <a:cubicBezTo>
                    <a:pt x="23611" y="20282"/>
                    <a:pt x="20584" y="21795"/>
                    <a:pt x="16952" y="21795"/>
                  </a:cubicBezTo>
                  <a:cubicBezTo>
                    <a:pt x="16257" y="21922"/>
                    <a:pt x="15549" y="21982"/>
                    <a:pt x="14838" y="21982"/>
                  </a:cubicBezTo>
                  <a:cubicBezTo>
                    <a:pt x="12145" y="21982"/>
                    <a:pt x="9421" y="21114"/>
                    <a:pt x="7265" y="19676"/>
                  </a:cubicBezTo>
                  <a:cubicBezTo>
                    <a:pt x="5449" y="18768"/>
                    <a:pt x="4844" y="16649"/>
                    <a:pt x="6054" y="14833"/>
                  </a:cubicBezTo>
                  <a:cubicBezTo>
                    <a:pt x="9081" y="9687"/>
                    <a:pt x="14227" y="5752"/>
                    <a:pt x="20281" y="4844"/>
                  </a:cubicBezTo>
                  <a:cubicBezTo>
                    <a:pt x="21537" y="4696"/>
                    <a:pt x="22504" y="4603"/>
                    <a:pt x="23276" y="4603"/>
                  </a:cubicBezTo>
                  <a:close/>
                  <a:moveTo>
                    <a:pt x="24900" y="1"/>
                  </a:moveTo>
                  <a:cubicBezTo>
                    <a:pt x="23746" y="1"/>
                    <a:pt x="22602" y="102"/>
                    <a:pt x="21492" y="304"/>
                  </a:cubicBezTo>
                  <a:cubicBezTo>
                    <a:pt x="13017" y="909"/>
                    <a:pt x="5752" y="6055"/>
                    <a:pt x="1817" y="13320"/>
                  </a:cubicBezTo>
                  <a:cubicBezTo>
                    <a:pt x="0" y="16044"/>
                    <a:pt x="606" y="19979"/>
                    <a:pt x="3027" y="22098"/>
                  </a:cubicBezTo>
                  <a:cubicBezTo>
                    <a:pt x="4238" y="23309"/>
                    <a:pt x="5752" y="24217"/>
                    <a:pt x="7568" y="25125"/>
                  </a:cubicBezTo>
                  <a:cubicBezTo>
                    <a:pt x="10219" y="26261"/>
                    <a:pt x="13027" y="26818"/>
                    <a:pt x="15840" y="26818"/>
                  </a:cubicBezTo>
                  <a:cubicBezTo>
                    <a:pt x="19773" y="26818"/>
                    <a:pt x="23714" y="25729"/>
                    <a:pt x="27243" y="23612"/>
                  </a:cubicBezTo>
                  <a:cubicBezTo>
                    <a:pt x="31481" y="20887"/>
                    <a:pt x="34206" y="16044"/>
                    <a:pt x="33903" y="11201"/>
                  </a:cubicBezTo>
                  <a:cubicBezTo>
                    <a:pt x="33600" y="9082"/>
                    <a:pt x="33600" y="6963"/>
                    <a:pt x="34206" y="4844"/>
                  </a:cubicBezTo>
                  <a:cubicBezTo>
                    <a:pt x="34508" y="3028"/>
                    <a:pt x="33298" y="1817"/>
                    <a:pt x="31784" y="1212"/>
                  </a:cubicBezTo>
                  <a:cubicBezTo>
                    <a:pt x="29564" y="405"/>
                    <a:pt x="27210" y="1"/>
                    <a:pt x="24900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2228375" y="2535850"/>
              <a:ext cx="703800" cy="547750"/>
            </a:xfrm>
            <a:custGeom>
              <a:avLst/>
              <a:gdLst/>
              <a:ahLst/>
              <a:cxnLst/>
              <a:rect l="l" t="t" r="r" b="b"/>
              <a:pathLst>
                <a:path w="28152" h="21910" extrusionOk="0">
                  <a:moveTo>
                    <a:pt x="19676" y="5147"/>
                  </a:moveTo>
                  <a:cubicBezTo>
                    <a:pt x="20281" y="5147"/>
                    <a:pt x="20887" y="5449"/>
                    <a:pt x="21795" y="5449"/>
                  </a:cubicBezTo>
                  <a:cubicBezTo>
                    <a:pt x="21795" y="6357"/>
                    <a:pt x="21795" y="7266"/>
                    <a:pt x="21492" y="7568"/>
                  </a:cubicBezTo>
                  <a:cubicBezTo>
                    <a:pt x="18163" y="10898"/>
                    <a:pt x="14227" y="13622"/>
                    <a:pt x="9990" y="15741"/>
                  </a:cubicBezTo>
                  <a:cubicBezTo>
                    <a:pt x="9687" y="15741"/>
                    <a:pt x="9081" y="15741"/>
                    <a:pt x="8779" y="15438"/>
                  </a:cubicBezTo>
                  <a:cubicBezTo>
                    <a:pt x="7871" y="14833"/>
                    <a:pt x="7871" y="13925"/>
                    <a:pt x="8173" y="13320"/>
                  </a:cubicBezTo>
                  <a:cubicBezTo>
                    <a:pt x="10898" y="9384"/>
                    <a:pt x="15136" y="6660"/>
                    <a:pt x="19676" y="5147"/>
                  </a:cubicBezTo>
                  <a:close/>
                  <a:moveTo>
                    <a:pt x="20887" y="1"/>
                  </a:moveTo>
                  <a:cubicBezTo>
                    <a:pt x="12411" y="2120"/>
                    <a:pt x="5146" y="7568"/>
                    <a:pt x="909" y="15136"/>
                  </a:cubicBezTo>
                  <a:cubicBezTo>
                    <a:pt x="0" y="16649"/>
                    <a:pt x="606" y="18768"/>
                    <a:pt x="2119" y="19979"/>
                  </a:cubicBezTo>
                  <a:cubicBezTo>
                    <a:pt x="3164" y="21233"/>
                    <a:pt x="4786" y="21910"/>
                    <a:pt x="6388" y="21910"/>
                  </a:cubicBezTo>
                  <a:cubicBezTo>
                    <a:pt x="7106" y="21910"/>
                    <a:pt x="7820" y="21774"/>
                    <a:pt x="8476" y="21492"/>
                  </a:cubicBezTo>
                  <a:cubicBezTo>
                    <a:pt x="14530" y="18768"/>
                    <a:pt x="20281" y="14833"/>
                    <a:pt x="25125" y="9990"/>
                  </a:cubicBezTo>
                  <a:cubicBezTo>
                    <a:pt x="26335" y="8779"/>
                    <a:pt x="27244" y="6963"/>
                    <a:pt x="27546" y="5147"/>
                  </a:cubicBezTo>
                  <a:cubicBezTo>
                    <a:pt x="28152" y="3028"/>
                    <a:pt x="26941" y="909"/>
                    <a:pt x="24822" y="303"/>
                  </a:cubicBezTo>
                  <a:cubicBezTo>
                    <a:pt x="23308" y="303"/>
                    <a:pt x="22098" y="1"/>
                    <a:pt x="2088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23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8" name="Google Shape;958;p33"/>
          <p:cNvGrpSpPr/>
          <p:nvPr/>
        </p:nvGrpSpPr>
        <p:grpSpPr>
          <a:xfrm rot="-3226582">
            <a:off x="235395" y="97559"/>
            <a:ext cx="1259793" cy="1015566"/>
            <a:chOff x="750100" y="236175"/>
            <a:chExt cx="6175375" cy="4978200"/>
          </a:xfrm>
        </p:grpSpPr>
        <p:sp>
          <p:nvSpPr>
            <p:cNvPr id="959" name="Google Shape;959;p33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3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3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3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3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3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5" name="Google Shape;965;p33"/>
          <p:cNvGrpSpPr/>
          <p:nvPr/>
        </p:nvGrpSpPr>
        <p:grpSpPr>
          <a:xfrm>
            <a:off x="7826723" y="3984356"/>
            <a:ext cx="1091917" cy="1015752"/>
            <a:chOff x="920750" y="240450"/>
            <a:chExt cx="5619750" cy="5227750"/>
          </a:xfrm>
        </p:grpSpPr>
        <p:sp>
          <p:nvSpPr>
            <p:cNvPr id="966" name="Google Shape;966;p3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0" name="Google Shape;990;p33"/>
          <p:cNvGrpSpPr/>
          <p:nvPr/>
        </p:nvGrpSpPr>
        <p:grpSpPr>
          <a:xfrm flipH="1">
            <a:off x="8430774" y="154840"/>
            <a:ext cx="889155" cy="1181848"/>
            <a:chOff x="1806625" y="239525"/>
            <a:chExt cx="3845825" cy="5111800"/>
          </a:xfrm>
        </p:grpSpPr>
        <p:sp>
          <p:nvSpPr>
            <p:cNvPr id="991" name="Google Shape;991;p33"/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3"/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3"/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4" name="Google Shape;994;p33"/>
          <p:cNvGrpSpPr/>
          <p:nvPr/>
        </p:nvGrpSpPr>
        <p:grpSpPr>
          <a:xfrm>
            <a:off x="-3" y="286494"/>
            <a:ext cx="9033265" cy="4898552"/>
            <a:chOff x="-3" y="286494"/>
            <a:chExt cx="9033265" cy="4898552"/>
          </a:xfrm>
        </p:grpSpPr>
        <p:grpSp>
          <p:nvGrpSpPr>
            <p:cNvPr id="995" name="Google Shape;995;p33"/>
            <p:cNvGrpSpPr/>
            <p:nvPr/>
          </p:nvGrpSpPr>
          <p:grpSpPr>
            <a:xfrm flipH="1">
              <a:off x="-3" y="514256"/>
              <a:ext cx="8750583" cy="4670789"/>
              <a:chOff x="510447" y="542881"/>
              <a:chExt cx="8750583" cy="4670789"/>
            </a:xfrm>
          </p:grpSpPr>
          <p:sp>
            <p:nvSpPr>
              <p:cNvPr id="996" name="Google Shape;996;p33"/>
              <p:cNvSpPr/>
              <p:nvPr/>
            </p:nvSpPr>
            <p:spPr>
              <a:xfrm>
                <a:off x="1963565" y="1326569"/>
                <a:ext cx="421554" cy="449468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4411" extrusionOk="0">
                    <a:moveTo>
                      <a:pt x="9481" y="1"/>
                    </a:moveTo>
                    <a:cubicBezTo>
                      <a:pt x="5299" y="1"/>
                      <a:pt x="1572" y="3090"/>
                      <a:pt x="935" y="7338"/>
                    </a:cubicBezTo>
                    <a:cubicBezTo>
                      <a:pt x="702" y="8272"/>
                      <a:pt x="702" y="9206"/>
                      <a:pt x="702" y="10141"/>
                    </a:cubicBezTo>
                    <a:cubicBezTo>
                      <a:pt x="1" y="13645"/>
                      <a:pt x="2337" y="16448"/>
                      <a:pt x="3505" y="19485"/>
                    </a:cubicBezTo>
                    <a:cubicBezTo>
                      <a:pt x="3739" y="20186"/>
                      <a:pt x="4206" y="20653"/>
                      <a:pt x="4907" y="20887"/>
                    </a:cubicBezTo>
                    <a:cubicBezTo>
                      <a:pt x="6776" y="21821"/>
                      <a:pt x="8411" y="22990"/>
                      <a:pt x="10513" y="23924"/>
                    </a:cubicBezTo>
                    <a:cubicBezTo>
                      <a:pt x="11258" y="24255"/>
                      <a:pt x="12062" y="24410"/>
                      <a:pt x="12872" y="24410"/>
                    </a:cubicBezTo>
                    <a:cubicBezTo>
                      <a:pt x="14349" y="24410"/>
                      <a:pt x="15848" y="23895"/>
                      <a:pt x="17054" y="22990"/>
                    </a:cubicBezTo>
                    <a:cubicBezTo>
                      <a:pt x="21026" y="20186"/>
                      <a:pt x="22895" y="15280"/>
                      <a:pt x="22194" y="10608"/>
                    </a:cubicBezTo>
                    <a:cubicBezTo>
                      <a:pt x="20792" y="5001"/>
                      <a:pt x="16354" y="1030"/>
                      <a:pt x="10747" y="96"/>
                    </a:cubicBezTo>
                    <a:cubicBezTo>
                      <a:pt x="10322" y="32"/>
                      <a:pt x="9899" y="1"/>
                      <a:pt x="9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33"/>
              <p:cNvSpPr/>
              <p:nvPr/>
            </p:nvSpPr>
            <p:spPr>
              <a:xfrm>
                <a:off x="5688197" y="542881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33"/>
              <p:cNvSpPr/>
              <p:nvPr/>
            </p:nvSpPr>
            <p:spPr>
              <a:xfrm>
                <a:off x="7131662" y="2820659"/>
                <a:ext cx="313123" cy="313694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7037" extrusionOk="0">
                    <a:moveTo>
                      <a:pt x="8277" y="1"/>
                    </a:moveTo>
                    <a:cubicBezTo>
                      <a:pt x="5775" y="1"/>
                      <a:pt x="3383" y="942"/>
                      <a:pt x="1636" y="2689"/>
                    </a:cubicBezTo>
                    <a:cubicBezTo>
                      <a:pt x="1169" y="3156"/>
                      <a:pt x="935" y="3623"/>
                      <a:pt x="935" y="4324"/>
                    </a:cubicBezTo>
                    <a:cubicBezTo>
                      <a:pt x="1" y="8062"/>
                      <a:pt x="1636" y="12033"/>
                      <a:pt x="4906" y="14136"/>
                    </a:cubicBezTo>
                    <a:cubicBezTo>
                      <a:pt x="6074" y="14836"/>
                      <a:pt x="7476" y="15771"/>
                      <a:pt x="9111" y="16472"/>
                    </a:cubicBezTo>
                    <a:cubicBezTo>
                      <a:pt x="9889" y="16860"/>
                      <a:pt x="10686" y="17037"/>
                      <a:pt x="11460" y="17037"/>
                    </a:cubicBezTo>
                    <a:cubicBezTo>
                      <a:pt x="14406" y="17037"/>
                      <a:pt x="17006" y="14478"/>
                      <a:pt x="16821" y="11332"/>
                    </a:cubicBezTo>
                    <a:cubicBezTo>
                      <a:pt x="16821" y="8996"/>
                      <a:pt x="16120" y="6894"/>
                      <a:pt x="14952" y="4791"/>
                    </a:cubicBezTo>
                    <a:cubicBezTo>
                      <a:pt x="14017" y="2689"/>
                      <a:pt x="11915" y="1053"/>
                      <a:pt x="9812" y="119"/>
                    </a:cubicBezTo>
                    <a:cubicBezTo>
                      <a:pt x="9299" y="40"/>
                      <a:pt x="8785" y="1"/>
                      <a:pt x="8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33"/>
              <p:cNvSpPr/>
              <p:nvPr/>
            </p:nvSpPr>
            <p:spPr>
              <a:xfrm>
                <a:off x="510447" y="1997982"/>
                <a:ext cx="253798" cy="274217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14893" extrusionOk="0">
                    <a:moveTo>
                      <a:pt x="5840" y="1"/>
                    </a:moveTo>
                    <a:cubicBezTo>
                      <a:pt x="3504" y="1"/>
                      <a:pt x="1635" y="1402"/>
                      <a:pt x="935" y="3739"/>
                    </a:cubicBezTo>
                    <a:cubicBezTo>
                      <a:pt x="0" y="5607"/>
                      <a:pt x="935" y="8177"/>
                      <a:pt x="2803" y="9112"/>
                    </a:cubicBezTo>
                    <a:cubicBezTo>
                      <a:pt x="4205" y="10046"/>
                      <a:pt x="5607" y="11214"/>
                      <a:pt x="6541" y="12849"/>
                    </a:cubicBezTo>
                    <a:cubicBezTo>
                      <a:pt x="7008" y="13317"/>
                      <a:pt x="7476" y="13784"/>
                      <a:pt x="7943" y="14018"/>
                    </a:cubicBezTo>
                    <a:cubicBezTo>
                      <a:pt x="8650" y="14583"/>
                      <a:pt x="9529" y="14892"/>
                      <a:pt x="10423" y="14892"/>
                    </a:cubicBezTo>
                    <a:cubicBezTo>
                      <a:pt x="11006" y="14892"/>
                      <a:pt x="11595" y="14761"/>
                      <a:pt x="12148" y="14485"/>
                    </a:cubicBezTo>
                    <a:cubicBezTo>
                      <a:pt x="13316" y="13784"/>
                      <a:pt x="13783" y="12382"/>
                      <a:pt x="13783" y="11214"/>
                    </a:cubicBezTo>
                    <a:cubicBezTo>
                      <a:pt x="13550" y="9112"/>
                      <a:pt x="13082" y="7009"/>
                      <a:pt x="12615" y="4907"/>
                    </a:cubicBezTo>
                    <a:cubicBezTo>
                      <a:pt x="11681" y="2103"/>
                      <a:pt x="8877" y="1"/>
                      <a:pt x="5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33"/>
              <p:cNvSpPr/>
              <p:nvPr/>
            </p:nvSpPr>
            <p:spPr>
              <a:xfrm rot="-1427762" flipH="1">
                <a:off x="7966122" y="4310821"/>
                <a:ext cx="1207317" cy="688552"/>
              </a:xfrm>
              <a:custGeom>
                <a:avLst/>
                <a:gdLst/>
                <a:ahLst/>
                <a:cxnLst/>
                <a:rect l="l" t="t" r="r" b="b"/>
                <a:pathLst>
                  <a:path w="281986" h="160821" extrusionOk="0">
                    <a:moveTo>
                      <a:pt x="72461" y="1"/>
                    </a:moveTo>
                    <a:cubicBezTo>
                      <a:pt x="72020" y="1"/>
                      <a:pt x="71578" y="5"/>
                      <a:pt x="71136" y="12"/>
                    </a:cubicBezTo>
                    <a:cubicBezTo>
                      <a:pt x="64950" y="281"/>
                      <a:pt x="58764" y="1088"/>
                      <a:pt x="52848" y="2567"/>
                    </a:cubicBezTo>
                    <a:cubicBezTo>
                      <a:pt x="48141" y="3643"/>
                      <a:pt x="43704" y="5122"/>
                      <a:pt x="39401" y="7004"/>
                    </a:cubicBezTo>
                    <a:cubicBezTo>
                      <a:pt x="26223" y="13190"/>
                      <a:pt x="15599" y="23813"/>
                      <a:pt x="9683" y="36991"/>
                    </a:cubicBezTo>
                    <a:cubicBezTo>
                      <a:pt x="7800" y="41160"/>
                      <a:pt x="6186" y="45328"/>
                      <a:pt x="4842" y="49632"/>
                    </a:cubicBezTo>
                    <a:cubicBezTo>
                      <a:pt x="1" y="63751"/>
                      <a:pt x="135" y="79215"/>
                      <a:pt x="5111" y="93334"/>
                    </a:cubicBezTo>
                    <a:cubicBezTo>
                      <a:pt x="7531" y="100327"/>
                      <a:pt x="10489" y="107050"/>
                      <a:pt x="13986" y="113505"/>
                    </a:cubicBezTo>
                    <a:cubicBezTo>
                      <a:pt x="18289" y="121573"/>
                      <a:pt x="23937" y="128835"/>
                      <a:pt x="30795" y="135020"/>
                    </a:cubicBezTo>
                    <a:cubicBezTo>
                      <a:pt x="36173" y="139727"/>
                      <a:pt x="41956" y="144030"/>
                      <a:pt x="48007" y="148064"/>
                    </a:cubicBezTo>
                    <a:cubicBezTo>
                      <a:pt x="50158" y="149543"/>
                      <a:pt x="52579" y="150619"/>
                      <a:pt x="54999" y="151426"/>
                    </a:cubicBezTo>
                    <a:cubicBezTo>
                      <a:pt x="58361" y="152636"/>
                      <a:pt x="61723" y="153846"/>
                      <a:pt x="65085" y="155056"/>
                    </a:cubicBezTo>
                    <a:cubicBezTo>
                      <a:pt x="69119" y="156401"/>
                      <a:pt x="73287" y="157342"/>
                      <a:pt x="77590" y="157746"/>
                    </a:cubicBezTo>
                    <a:cubicBezTo>
                      <a:pt x="79876" y="157880"/>
                      <a:pt x="82162" y="158283"/>
                      <a:pt x="84448" y="159090"/>
                    </a:cubicBezTo>
                    <a:cubicBezTo>
                      <a:pt x="88022" y="160173"/>
                      <a:pt x="91771" y="160820"/>
                      <a:pt x="95483" y="160820"/>
                    </a:cubicBezTo>
                    <a:cubicBezTo>
                      <a:pt x="96380" y="160820"/>
                      <a:pt x="97275" y="160782"/>
                      <a:pt x="98164" y="160704"/>
                    </a:cubicBezTo>
                    <a:cubicBezTo>
                      <a:pt x="102333" y="160301"/>
                      <a:pt x="106367" y="159494"/>
                      <a:pt x="110267" y="158283"/>
                    </a:cubicBezTo>
                    <a:cubicBezTo>
                      <a:pt x="115645" y="156535"/>
                      <a:pt x="120890" y="154384"/>
                      <a:pt x="126269" y="152232"/>
                    </a:cubicBezTo>
                    <a:cubicBezTo>
                      <a:pt x="134202" y="148871"/>
                      <a:pt x="142405" y="146047"/>
                      <a:pt x="150877" y="143895"/>
                    </a:cubicBezTo>
                    <a:cubicBezTo>
                      <a:pt x="155960" y="142509"/>
                      <a:pt x="161176" y="141828"/>
                      <a:pt x="166397" y="141828"/>
                    </a:cubicBezTo>
                    <a:cubicBezTo>
                      <a:pt x="170292" y="141828"/>
                      <a:pt x="174191" y="142207"/>
                      <a:pt x="178040" y="142954"/>
                    </a:cubicBezTo>
                    <a:cubicBezTo>
                      <a:pt x="183822" y="144030"/>
                      <a:pt x="189739" y="145509"/>
                      <a:pt x="195387" y="147257"/>
                    </a:cubicBezTo>
                    <a:cubicBezTo>
                      <a:pt x="199824" y="148602"/>
                      <a:pt x="204127" y="149946"/>
                      <a:pt x="208565" y="151157"/>
                    </a:cubicBezTo>
                    <a:cubicBezTo>
                      <a:pt x="215617" y="153116"/>
                      <a:pt x="222812" y="154147"/>
                      <a:pt x="230098" y="154147"/>
                    </a:cubicBezTo>
                    <a:cubicBezTo>
                      <a:pt x="232815" y="154147"/>
                      <a:pt x="235544" y="154004"/>
                      <a:pt x="238283" y="153712"/>
                    </a:cubicBezTo>
                    <a:cubicBezTo>
                      <a:pt x="243930" y="153039"/>
                      <a:pt x="249578" y="151560"/>
                      <a:pt x="254823" y="149274"/>
                    </a:cubicBezTo>
                    <a:cubicBezTo>
                      <a:pt x="267463" y="143895"/>
                      <a:pt x="276741" y="133003"/>
                      <a:pt x="279969" y="119825"/>
                    </a:cubicBezTo>
                    <a:cubicBezTo>
                      <a:pt x="281448" y="114446"/>
                      <a:pt x="281986" y="108933"/>
                      <a:pt x="281986" y="103420"/>
                    </a:cubicBezTo>
                    <a:cubicBezTo>
                      <a:pt x="281986" y="100058"/>
                      <a:pt x="281717" y="96696"/>
                      <a:pt x="281044" y="93469"/>
                    </a:cubicBezTo>
                    <a:cubicBezTo>
                      <a:pt x="279700" y="86611"/>
                      <a:pt x="277145" y="80022"/>
                      <a:pt x="273245" y="74105"/>
                    </a:cubicBezTo>
                    <a:cubicBezTo>
                      <a:pt x="265984" y="62541"/>
                      <a:pt x="256974" y="52186"/>
                      <a:pt x="246485" y="43446"/>
                    </a:cubicBezTo>
                    <a:cubicBezTo>
                      <a:pt x="239896" y="38067"/>
                      <a:pt x="232635" y="33495"/>
                      <a:pt x="224970" y="29999"/>
                    </a:cubicBezTo>
                    <a:cubicBezTo>
                      <a:pt x="219053" y="27175"/>
                      <a:pt x="212599" y="25427"/>
                      <a:pt x="206144" y="25023"/>
                    </a:cubicBezTo>
                    <a:cubicBezTo>
                      <a:pt x="205211" y="24969"/>
                      <a:pt x="204283" y="24942"/>
                      <a:pt x="203359" y="24942"/>
                    </a:cubicBezTo>
                    <a:cubicBezTo>
                      <a:pt x="199760" y="24942"/>
                      <a:pt x="196229" y="25350"/>
                      <a:pt x="192697" y="26099"/>
                    </a:cubicBezTo>
                    <a:cubicBezTo>
                      <a:pt x="184763" y="27713"/>
                      <a:pt x="176830" y="29595"/>
                      <a:pt x="168761" y="30537"/>
                    </a:cubicBezTo>
                    <a:cubicBezTo>
                      <a:pt x="166897" y="30744"/>
                      <a:pt x="165012" y="30851"/>
                      <a:pt x="163123" y="30851"/>
                    </a:cubicBezTo>
                    <a:cubicBezTo>
                      <a:pt x="160108" y="30851"/>
                      <a:pt x="157080" y="30578"/>
                      <a:pt x="154104" y="29999"/>
                    </a:cubicBezTo>
                    <a:cubicBezTo>
                      <a:pt x="146170" y="28251"/>
                      <a:pt x="138640" y="25292"/>
                      <a:pt x="131782" y="21124"/>
                    </a:cubicBezTo>
                    <a:cubicBezTo>
                      <a:pt x="128555" y="18972"/>
                      <a:pt x="125193" y="16955"/>
                      <a:pt x="121831" y="14804"/>
                    </a:cubicBezTo>
                    <a:cubicBezTo>
                      <a:pt x="113359" y="9559"/>
                      <a:pt x="104081" y="5660"/>
                      <a:pt x="94399" y="3105"/>
                    </a:cubicBezTo>
                    <a:cubicBezTo>
                      <a:pt x="87288" y="1073"/>
                      <a:pt x="79938" y="1"/>
                      <a:pt x="72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01" name="Google Shape;1001;p33"/>
            <p:cNvSpPr/>
            <p:nvPr/>
          </p:nvSpPr>
          <p:spPr>
            <a:xfrm>
              <a:off x="8787955" y="2452872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3"/>
            <p:cNvSpPr/>
            <p:nvPr/>
          </p:nvSpPr>
          <p:spPr>
            <a:xfrm>
              <a:off x="5139247" y="480973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3"/>
            <p:cNvSpPr/>
            <p:nvPr/>
          </p:nvSpPr>
          <p:spPr>
            <a:xfrm>
              <a:off x="344317" y="2864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4" name="Google Shape;1004;p33"/>
          <p:cNvSpPr txBox="1">
            <a:spLocks noGrp="1"/>
          </p:cNvSpPr>
          <p:nvPr>
            <p:ph type="subTitle" idx="1"/>
          </p:nvPr>
        </p:nvSpPr>
        <p:spPr>
          <a:xfrm>
            <a:off x="3021300" y="2079975"/>
            <a:ext cx="3101400" cy="3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33"/>
          <p:cNvSpPr txBox="1">
            <a:spLocks noGrp="1"/>
          </p:cNvSpPr>
          <p:nvPr>
            <p:ph type="subTitle" idx="2"/>
          </p:nvPr>
        </p:nvSpPr>
        <p:spPr>
          <a:xfrm>
            <a:off x="3021289" y="3825025"/>
            <a:ext cx="3101400" cy="3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6" name="Google Shape;1006;p33"/>
          <p:cNvSpPr txBox="1">
            <a:spLocks noGrp="1"/>
          </p:cNvSpPr>
          <p:nvPr>
            <p:ph type="title" hasCustomPrompt="1"/>
          </p:nvPr>
        </p:nvSpPr>
        <p:spPr>
          <a:xfrm>
            <a:off x="2001300" y="1063175"/>
            <a:ext cx="51414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07" name="Google Shape;1007;p33"/>
          <p:cNvSpPr txBox="1">
            <a:spLocks noGrp="1"/>
          </p:cNvSpPr>
          <p:nvPr>
            <p:ph type="title" idx="3" hasCustomPrompt="1"/>
          </p:nvPr>
        </p:nvSpPr>
        <p:spPr>
          <a:xfrm>
            <a:off x="2001299" y="2812200"/>
            <a:ext cx="51414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7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1" name="Google Shape;791;p28"/>
          <p:cNvGrpSpPr/>
          <p:nvPr/>
        </p:nvGrpSpPr>
        <p:grpSpPr>
          <a:xfrm rot="-556460">
            <a:off x="1483830" y="3614147"/>
            <a:ext cx="840660" cy="1334324"/>
            <a:chOff x="2190225" y="236575"/>
            <a:chExt cx="3165475" cy="5024350"/>
          </a:xfrm>
        </p:grpSpPr>
        <p:sp>
          <p:nvSpPr>
            <p:cNvPr id="792" name="Google Shape;792;p28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28"/>
          <p:cNvGrpSpPr/>
          <p:nvPr/>
        </p:nvGrpSpPr>
        <p:grpSpPr>
          <a:xfrm rot="451032">
            <a:off x="442745" y="3400622"/>
            <a:ext cx="840919" cy="1298848"/>
            <a:chOff x="2144500" y="237375"/>
            <a:chExt cx="3245200" cy="5012400"/>
          </a:xfrm>
        </p:grpSpPr>
        <p:sp>
          <p:nvSpPr>
            <p:cNvPr id="798" name="Google Shape;798;p28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3" name="Google Shape;803;p28"/>
          <p:cNvGrpSpPr/>
          <p:nvPr/>
        </p:nvGrpSpPr>
        <p:grpSpPr>
          <a:xfrm>
            <a:off x="307717" y="274703"/>
            <a:ext cx="8874950" cy="4863456"/>
            <a:chOff x="307717" y="274703"/>
            <a:chExt cx="8874950" cy="4863456"/>
          </a:xfrm>
        </p:grpSpPr>
        <p:sp>
          <p:nvSpPr>
            <p:cNvPr id="804" name="Google Shape;804;p28"/>
            <p:cNvSpPr/>
            <p:nvPr/>
          </p:nvSpPr>
          <p:spPr>
            <a:xfrm>
              <a:off x="502440" y="904419"/>
              <a:ext cx="421554" cy="449468"/>
            </a:xfrm>
            <a:custGeom>
              <a:avLst/>
              <a:gdLst/>
              <a:ahLst/>
              <a:cxnLst/>
              <a:rect l="l" t="t" r="r" b="b"/>
              <a:pathLst>
                <a:path w="22895" h="24411" extrusionOk="0">
                  <a:moveTo>
                    <a:pt x="9481" y="1"/>
                  </a:moveTo>
                  <a:cubicBezTo>
                    <a:pt x="5299" y="1"/>
                    <a:pt x="1572" y="3090"/>
                    <a:pt x="935" y="7338"/>
                  </a:cubicBezTo>
                  <a:cubicBezTo>
                    <a:pt x="702" y="8272"/>
                    <a:pt x="702" y="9206"/>
                    <a:pt x="702" y="10141"/>
                  </a:cubicBezTo>
                  <a:cubicBezTo>
                    <a:pt x="1" y="13645"/>
                    <a:pt x="2337" y="16448"/>
                    <a:pt x="3505" y="19485"/>
                  </a:cubicBezTo>
                  <a:cubicBezTo>
                    <a:pt x="3739" y="20186"/>
                    <a:pt x="4206" y="20653"/>
                    <a:pt x="4907" y="20887"/>
                  </a:cubicBezTo>
                  <a:cubicBezTo>
                    <a:pt x="6776" y="21821"/>
                    <a:pt x="8411" y="22990"/>
                    <a:pt x="10513" y="23924"/>
                  </a:cubicBezTo>
                  <a:cubicBezTo>
                    <a:pt x="11258" y="24255"/>
                    <a:pt x="12062" y="24410"/>
                    <a:pt x="12872" y="24410"/>
                  </a:cubicBezTo>
                  <a:cubicBezTo>
                    <a:pt x="14349" y="24410"/>
                    <a:pt x="15848" y="23895"/>
                    <a:pt x="17054" y="22990"/>
                  </a:cubicBezTo>
                  <a:cubicBezTo>
                    <a:pt x="21026" y="20186"/>
                    <a:pt x="22895" y="15280"/>
                    <a:pt x="22194" y="10608"/>
                  </a:cubicBezTo>
                  <a:cubicBezTo>
                    <a:pt x="20792" y="5001"/>
                    <a:pt x="16354" y="1030"/>
                    <a:pt x="10747" y="96"/>
                  </a:cubicBezTo>
                  <a:cubicBezTo>
                    <a:pt x="10322" y="32"/>
                    <a:pt x="9899" y="1"/>
                    <a:pt x="94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2645101" y="3868500"/>
              <a:ext cx="352728" cy="424740"/>
            </a:xfrm>
            <a:custGeom>
              <a:avLst/>
              <a:gdLst/>
              <a:ahLst/>
              <a:cxnLst/>
              <a:rect l="l" t="t" r="r" b="b"/>
              <a:pathLst>
                <a:path w="19157" h="23068" extrusionOk="0">
                  <a:moveTo>
                    <a:pt x="10384" y="1"/>
                  </a:moveTo>
                  <a:cubicBezTo>
                    <a:pt x="9638" y="1"/>
                    <a:pt x="8891" y="122"/>
                    <a:pt x="8177" y="377"/>
                  </a:cubicBezTo>
                  <a:cubicBezTo>
                    <a:pt x="7242" y="610"/>
                    <a:pt x="6541" y="610"/>
                    <a:pt x="5841" y="844"/>
                  </a:cubicBezTo>
                  <a:cubicBezTo>
                    <a:pt x="2336" y="2246"/>
                    <a:pt x="0" y="5516"/>
                    <a:pt x="0" y="9254"/>
                  </a:cubicBezTo>
                  <a:lnTo>
                    <a:pt x="0" y="11590"/>
                  </a:lnTo>
                  <a:cubicBezTo>
                    <a:pt x="935" y="15328"/>
                    <a:pt x="3271" y="18832"/>
                    <a:pt x="6541" y="21168"/>
                  </a:cubicBezTo>
                  <a:cubicBezTo>
                    <a:pt x="7749" y="22468"/>
                    <a:pt x="9288" y="23067"/>
                    <a:pt x="10793" y="23067"/>
                  </a:cubicBezTo>
                  <a:cubicBezTo>
                    <a:pt x="13074" y="23067"/>
                    <a:pt x="15275" y="21692"/>
                    <a:pt x="16119" y="19299"/>
                  </a:cubicBezTo>
                  <a:cubicBezTo>
                    <a:pt x="16820" y="17431"/>
                    <a:pt x="17521" y="15328"/>
                    <a:pt x="18222" y="13459"/>
                  </a:cubicBezTo>
                  <a:cubicBezTo>
                    <a:pt x="19156" y="10189"/>
                    <a:pt x="18689" y="6918"/>
                    <a:pt x="16820" y="4115"/>
                  </a:cubicBezTo>
                  <a:cubicBezTo>
                    <a:pt x="15725" y="1558"/>
                    <a:pt x="13058" y="1"/>
                    <a:pt x="103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6420597" y="685556"/>
              <a:ext cx="348420" cy="398888"/>
            </a:xfrm>
            <a:custGeom>
              <a:avLst/>
              <a:gdLst/>
              <a:ahLst/>
              <a:cxnLst/>
              <a:rect l="l" t="t" r="r" b="b"/>
              <a:pathLst>
                <a:path w="18923" h="21664" extrusionOk="0">
                  <a:moveTo>
                    <a:pt x="8864" y="0"/>
                  </a:moveTo>
                  <a:cubicBezTo>
                    <a:pt x="7113" y="0"/>
                    <a:pt x="5369" y="591"/>
                    <a:pt x="3971" y="1735"/>
                  </a:cubicBezTo>
                  <a:cubicBezTo>
                    <a:pt x="1168" y="3837"/>
                    <a:pt x="0" y="7342"/>
                    <a:pt x="701" y="10846"/>
                  </a:cubicBezTo>
                  <a:cubicBezTo>
                    <a:pt x="2570" y="15518"/>
                    <a:pt x="6308" y="19256"/>
                    <a:pt x="10980" y="21125"/>
                  </a:cubicBezTo>
                  <a:cubicBezTo>
                    <a:pt x="11213" y="21358"/>
                    <a:pt x="11681" y="21592"/>
                    <a:pt x="12381" y="21592"/>
                  </a:cubicBezTo>
                  <a:cubicBezTo>
                    <a:pt x="12669" y="21640"/>
                    <a:pt x="12959" y="21663"/>
                    <a:pt x="13249" y="21663"/>
                  </a:cubicBezTo>
                  <a:cubicBezTo>
                    <a:pt x="15781" y="21663"/>
                    <a:pt x="18270" y="19879"/>
                    <a:pt x="18689" y="17153"/>
                  </a:cubicBezTo>
                  <a:cubicBezTo>
                    <a:pt x="18923" y="16452"/>
                    <a:pt x="18923" y="15518"/>
                    <a:pt x="18923" y="14817"/>
                  </a:cubicBezTo>
                  <a:cubicBezTo>
                    <a:pt x="18923" y="12014"/>
                    <a:pt x="18455" y="9444"/>
                    <a:pt x="17521" y="6641"/>
                  </a:cubicBezTo>
                  <a:cubicBezTo>
                    <a:pt x="16820" y="4305"/>
                    <a:pt x="15185" y="2436"/>
                    <a:pt x="13082" y="1268"/>
                  </a:cubicBezTo>
                  <a:cubicBezTo>
                    <a:pt x="11804" y="415"/>
                    <a:pt x="10331" y="0"/>
                    <a:pt x="88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970359" y="2747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307717" y="297569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8"/>
            <p:cNvSpPr/>
            <p:nvPr/>
          </p:nvSpPr>
          <p:spPr>
            <a:xfrm rot="2238594">
              <a:off x="8163588" y="3897499"/>
              <a:ext cx="754651" cy="1127293"/>
            </a:xfrm>
            <a:custGeom>
              <a:avLst/>
              <a:gdLst/>
              <a:ahLst/>
              <a:cxnLst/>
              <a:rect l="l" t="t" r="r" b="b"/>
              <a:pathLst>
                <a:path w="137983" h="206118" extrusionOk="0">
                  <a:moveTo>
                    <a:pt x="30305" y="0"/>
                  </a:moveTo>
                  <a:cubicBezTo>
                    <a:pt x="29889" y="0"/>
                    <a:pt x="29473" y="4"/>
                    <a:pt x="29056" y="12"/>
                  </a:cubicBezTo>
                  <a:cubicBezTo>
                    <a:pt x="26766" y="12"/>
                    <a:pt x="24476" y="441"/>
                    <a:pt x="22329" y="1014"/>
                  </a:cubicBezTo>
                  <a:cubicBezTo>
                    <a:pt x="15888" y="3018"/>
                    <a:pt x="10592" y="7312"/>
                    <a:pt x="7300" y="13037"/>
                  </a:cubicBezTo>
                  <a:cubicBezTo>
                    <a:pt x="4437" y="17904"/>
                    <a:pt x="2720" y="23486"/>
                    <a:pt x="2433" y="29212"/>
                  </a:cubicBezTo>
                  <a:cubicBezTo>
                    <a:pt x="1861" y="35653"/>
                    <a:pt x="2433" y="42237"/>
                    <a:pt x="3865" y="48678"/>
                  </a:cubicBezTo>
                  <a:cubicBezTo>
                    <a:pt x="5439" y="56694"/>
                    <a:pt x="7157" y="64709"/>
                    <a:pt x="8588" y="72725"/>
                  </a:cubicBezTo>
                  <a:cubicBezTo>
                    <a:pt x="10163" y="80740"/>
                    <a:pt x="10592" y="89042"/>
                    <a:pt x="9876" y="97344"/>
                  </a:cubicBezTo>
                  <a:cubicBezTo>
                    <a:pt x="9304" y="104358"/>
                    <a:pt x="8302" y="111371"/>
                    <a:pt x="6870" y="118242"/>
                  </a:cubicBezTo>
                  <a:cubicBezTo>
                    <a:pt x="5010" y="127402"/>
                    <a:pt x="3292" y="136563"/>
                    <a:pt x="1431" y="145724"/>
                  </a:cubicBezTo>
                  <a:cubicBezTo>
                    <a:pt x="429" y="151020"/>
                    <a:pt x="0" y="156316"/>
                    <a:pt x="0" y="161755"/>
                  </a:cubicBezTo>
                  <a:cubicBezTo>
                    <a:pt x="0" y="169484"/>
                    <a:pt x="2720" y="176927"/>
                    <a:pt x="7586" y="182796"/>
                  </a:cubicBezTo>
                  <a:cubicBezTo>
                    <a:pt x="13168" y="189952"/>
                    <a:pt x="20468" y="195392"/>
                    <a:pt x="28770" y="198970"/>
                  </a:cubicBezTo>
                  <a:cubicBezTo>
                    <a:pt x="40051" y="203650"/>
                    <a:pt x="52137" y="206117"/>
                    <a:pt x="64268" y="206117"/>
                  </a:cubicBezTo>
                  <a:cubicBezTo>
                    <a:pt x="66606" y="206117"/>
                    <a:pt x="68946" y="206025"/>
                    <a:pt x="71281" y="205840"/>
                  </a:cubicBezTo>
                  <a:cubicBezTo>
                    <a:pt x="82303" y="204839"/>
                    <a:pt x="93038" y="201546"/>
                    <a:pt x="102628" y="196250"/>
                  </a:cubicBezTo>
                  <a:cubicBezTo>
                    <a:pt x="110500" y="192100"/>
                    <a:pt x="117371" y="186088"/>
                    <a:pt x="122381" y="178788"/>
                  </a:cubicBezTo>
                  <a:cubicBezTo>
                    <a:pt x="132114" y="164761"/>
                    <a:pt x="137553" y="148300"/>
                    <a:pt x="137839" y="131267"/>
                  </a:cubicBezTo>
                  <a:lnTo>
                    <a:pt x="137839" y="119387"/>
                  </a:lnTo>
                  <a:cubicBezTo>
                    <a:pt x="137982" y="113661"/>
                    <a:pt x="137696" y="107793"/>
                    <a:pt x="137124" y="102211"/>
                  </a:cubicBezTo>
                  <a:cubicBezTo>
                    <a:pt x="135692" y="90330"/>
                    <a:pt x="132400" y="78880"/>
                    <a:pt x="127390" y="68144"/>
                  </a:cubicBezTo>
                  <a:cubicBezTo>
                    <a:pt x="120806" y="54547"/>
                    <a:pt x="112075" y="42237"/>
                    <a:pt x="101483" y="31645"/>
                  </a:cubicBezTo>
                  <a:cubicBezTo>
                    <a:pt x="96044" y="25919"/>
                    <a:pt x="89746" y="21053"/>
                    <a:pt x="83018" y="17045"/>
                  </a:cubicBezTo>
                  <a:cubicBezTo>
                    <a:pt x="72999" y="11177"/>
                    <a:pt x="62264" y="6596"/>
                    <a:pt x="51099" y="3161"/>
                  </a:cubicBezTo>
                  <a:cubicBezTo>
                    <a:pt x="44343" y="1134"/>
                    <a:pt x="37331" y="0"/>
                    <a:pt x="30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0" name="Google Shape;810;p28"/>
          <p:cNvSpPr txBox="1">
            <a:spLocks noGrp="1"/>
          </p:cNvSpPr>
          <p:nvPr>
            <p:ph type="title"/>
          </p:nvPr>
        </p:nvSpPr>
        <p:spPr>
          <a:xfrm>
            <a:off x="2052900" y="1449738"/>
            <a:ext cx="5038200" cy="11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4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811" name="Google Shape;811;p28"/>
          <p:cNvSpPr txBox="1">
            <a:spLocks noGrp="1"/>
          </p:cNvSpPr>
          <p:nvPr>
            <p:ph type="subTitle" idx="1"/>
          </p:nvPr>
        </p:nvSpPr>
        <p:spPr>
          <a:xfrm>
            <a:off x="1980750" y="2593350"/>
            <a:ext cx="5182500" cy="11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12" name="Google Shape;812;p28"/>
          <p:cNvGrpSpPr/>
          <p:nvPr/>
        </p:nvGrpSpPr>
        <p:grpSpPr>
          <a:xfrm rot="2700000">
            <a:off x="7573516" y="413994"/>
            <a:ext cx="1252474" cy="770935"/>
            <a:chOff x="230550" y="540800"/>
            <a:chExt cx="7068100" cy="4350625"/>
          </a:xfrm>
        </p:grpSpPr>
        <p:sp>
          <p:nvSpPr>
            <p:cNvPr id="813" name="Google Shape;813;p28"/>
            <p:cNvSpPr/>
            <p:nvPr/>
          </p:nvSpPr>
          <p:spPr>
            <a:xfrm>
              <a:off x="586225" y="1135100"/>
              <a:ext cx="5970800" cy="3170700"/>
            </a:xfrm>
            <a:custGeom>
              <a:avLst/>
              <a:gdLst/>
              <a:ahLst/>
              <a:cxnLst/>
              <a:rect l="l" t="t" r="r" b="b"/>
              <a:pathLst>
                <a:path w="238832" h="126828" extrusionOk="0">
                  <a:moveTo>
                    <a:pt x="147430" y="0"/>
                  </a:moveTo>
                  <a:cubicBezTo>
                    <a:pt x="129460" y="0"/>
                    <a:pt x="111525" y="1437"/>
                    <a:pt x="93838" y="4572"/>
                  </a:cubicBezTo>
                  <a:cubicBezTo>
                    <a:pt x="66897" y="9112"/>
                    <a:pt x="39351" y="18193"/>
                    <a:pt x="21795" y="38777"/>
                  </a:cubicBezTo>
                  <a:cubicBezTo>
                    <a:pt x="3935" y="59360"/>
                    <a:pt x="0" y="93868"/>
                    <a:pt x="19373" y="112636"/>
                  </a:cubicBezTo>
                  <a:cubicBezTo>
                    <a:pt x="30101" y="123179"/>
                    <a:pt x="44899" y="126827"/>
                    <a:pt x="60242" y="126827"/>
                  </a:cubicBezTo>
                  <a:cubicBezTo>
                    <a:pt x="70009" y="126827"/>
                    <a:pt x="79996" y="125349"/>
                    <a:pt x="89297" y="123230"/>
                  </a:cubicBezTo>
                  <a:cubicBezTo>
                    <a:pt x="140454" y="111425"/>
                    <a:pt x="187372" y="85695"/>
                    <a:pt x="224907" y="49069"/>
                  </a:cubicBezTo>
                  <a:cubicBezTo>
                    <a:pt x="230659" y="44225"/>
                    <a:pt x="234896" y="37869"/>
                    <a:pt x="237318" y="30604"/>
                  </a:cubicBezTo>
                  <a:cubicBezTo>
                    <a:pt x="238832" y="23339"/>
                    <a:pt x="235502" y="14258"/>
                    <a:pt x="228237" y="12442"/>
                  </a:cubicBezTo>
                  <a:lnTo>
                    <a:pt x="238529" y="11231"/>
                  </a:lnTo>
                  <a:cubicBezTo>
                    <a:pt x="208771" y="4173"/>
                    <a:pt x="178051" y="0"/>
                    <a:pt x="147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642425" y="1607425"/>
              <a:ext cx="1346475" cy="911050"/>
            </a:xfrm>
            <a:custGeom>
              <a:avLst/>
              <a:gdLst/>
              <a:ahLst/>
              <a:cxnLst/>
              <a:rect l="l" t="t" r="r" b="b"/>
              <a:pathLst>
                <a:path w="53859" h="36442" extrusionOk="0">
                  <a:moveTo>
                    <a:pt x="25027" y="0"/>
                  </a:moveTo>
                  <a:cubicBezTo>
                    <a:pt x="21459" y="0"/>
                    <a:pt x="17935" y="473"/>
                    <a:pt x="14530" y="1419"/>
                  </a:cubicBezTo>
                  <a:cubicBezTo>
                    <a:pt x="9081" y="2933"/>
                    <a:pt x="4238" y="6868"/>
                    <a:pt x="2119" y="12316"/>
                  </a:cubicBezTo>
                  <a:cubicBezTo>
                    <a:pt x="0" y="19884"/>
                    <a:pt x="2724" y="27754"/>
                    <a:pt x="9384" y="31992"/>
                  </a:cubicBezTo>
                  <a:cubicBezTo>
                    <a:pt x="13834" y="34958"/>
                    <a:pt x="19025" y="36442"/>
                    <a:pt x="24335" y="36442"/>
                  </a:cubicBezTo>
                  <a:cubicBezTo>
                    <a:pt x="26611" y="36442"/>
                    <a:pt x="28908" y="36169"/>
                    <a:pt x="31178" y="35624"/>
                  </a:cubicBezTo>
                  <a:cubicBezTo>
                    <a:pt x="38443" y="33808"/>
                    <a:pt x="45405" y="31084"/>
                    <a:pt x="52065" y="27451"/>
                  </a:cubicBezTo>
                  <a:cubicBezTo>
                    <a:pt x="53859" y="22885"/>
                    <a:pt x="53280" y="18142"/>
                    <a:pt x="50944" y="14408"/>
                  </a:cubicBezTo>
                  <a:lnTo>
                    <a:pt x="50944" y="14408"/>
                  </a:lnTo>
                  <a:lnTo>
                    <a:pt x="53578" y="16251"/>
                  </a:lnTo>
                  <a:cubicBezTo>
                    <a:pt x="53578" y="11106"/>
                    <a:pt x="50551" y="6262"/>
                    <a:pt x="46011" y="4143"/>
                  </a:cubicBezTo>
                  <a:cubicBezTo>
                    <a:pt x="41470" y="1722"/>
                    <a:pt x="36627" y="511"/>
                    <a:pt x="31481" y="511"/>
                  </a:cubicBezTo>
                  <a:cubicBezTo>
                    <a:pt x="29324" y="171"/>
                    <a:pt x="27168" y="0"/>
                    <a:pt x="250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1456475" y="1836850"/>
              <a:ext cx="2467050" cy="1896350"/>
            </a:xfrm>
            <a:custGeom>
              <a:avLst/>
              <a:gdLst/>
              <a:ahLst/>
              <a:cxnLst/>
              <a:rect l="l" t="t" r="r" b="b"/>
              <a:pathLst>
                <a:path w="98682" h="75854" extrusionOk="0">
                  <a:moveTo>
                    <a:pt x="59123" y="1"/>
                  </a:moveTo>
                  <a:cubicBezTo>
                    <a:pt x="36047" y="1"/>
                    <a:pt x="13794" y="13701"/>
                    <a:pt x="4541" y="37042"/>
                  </a:cubicBezTo>
                  <a:cubicBezTo>
                    <a:pt x="1" y="48847"/>
                    <a:pt x="304" y="64587"/>
                    <a:pt x="10898" y="71550"/>
                  </a:cubicBezTo>
                  <a:cubicBezTo>
                    <a:pt x="15890" y="74323"/>
                    <a:pt x="21643" y="75825"/>
                    <a:pt x="27460" y="75825"/>
                  </a:cubicBezTo>
                  <a:cubicBezTo>
                    <a:pt x="27993" y="75825"/>
                    <a:pt x="28527" y="75813"/>
                    <a:pt x="29060" y="75787"/>
                  </a:cubicBezTo>
                  <a:cubicBezTo>
                    <a:pt x="30512" y="75831"/>
                    <a:pt x="31977" y="75854"/>
                    <a:pt x="33450" y="75854"/>
                  </a:cubicBezTo>
                  <a:cubicBezTo>
                    <a:pt x="52546" y="75854"/>
                    <a:pt x="73019" y="71958"/>
                    <a:pt x="85665" y="57625"/>
                  </a:cubicBezTo>
                  <a:cubicBezTo>
                    <a:pt x="98076" y="42188"/>
                    <a:pt x="98682" y="20393"/>
                    <a:pt x="87179" y="4653"/>
                  </a:cubicBezTo>
                  <a:lnTo>
                    <a:pt x="87179" y="4653"/>
                  </a:lnTo>
                  <a:lnTo>
                    <a:pt x="88995" y="8285"/>
                  </a:lnTo>
                  <a:cubicBezTo>
                    <a:pt x="79568" y="2648"/>
                    <a:pt x="69266" y="1"/>
                    <a:pt x="59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230550" y="540800"/>
              <a:ext cx="7068100" cy="4350625"/>
            </a:xfrm>
            <a:custGeom>
              <a:avLst/>
              <a:gdLst/>
              <a:ahLst/>
              <a:cxnLst/>
              <a:rect l="l" t="t" r="r" b="b"/>
              <a:pathLst>
                <a:path w="282724" h="174025" extrusionOk="0">
                  <a:moveTo>
                    <a:pt x="161578" y="20315"/>
                  </a:moveTo>
                  <a:cubicBezTo>
                    <a:pt x="163667" y="20315"/>
                    <a:pt x="165768" y="21004"/>
                    <a:pt x="167697" y="22290"/>
                  </a:cubicBezTo>
                  <a:lnTo>
                    <a:pt x="156194" y="21987"/>
                  </a:lnTo>
                  <a:cubicBezTo>
                    <a:pt x="157897" y="20852"/>
                    <a:pt x="159734" y="20315"/>
                    <a:pt x="161578" y="20315"/>
                  </a:cubicBezTo>
                  <a:close/>
                  <a:moveTo>
                    <a:pt x="188735" y="19414"/>
                  </a:moveTo>
                  <a:cubicBezTo>
                    <a:pt x="191232" y="19414"/>
                    <a:pt x="193578" y="20322"/>
                    <a:pt x="195848" y="22290"/>
                  </a:cubicBezTo>
                  <a:lnTo>
                    <a:pt x="195926" y="22329"/>
                  </a:lnTo>
                  <a:lnTo>
                    <a:pt x="195926" y="22329"/>
                  </a:lnTo>
                  <a:cubicBezTo>
                    <a:pt x="193613" y="22725"/>
                    <a:pt x="191299" y="22937"/>
                    <a:pt x="188986" y="22937"/>
                  </a:cubicBezTo>
                  <a:cubicBezTo>
                    <a:pt x="186228" y="22937"/>
                    <a:pt x="183471" y="22636"/>
                    <a:pt x="180713" y="21987"/>
                  </a:cubicBezTo>
                  <a:cubicBezTo>
                    <a:pt x="183589" y="20322"/>
                    <a:pt x="186237" y="19414"/>
                    <a:pt x="188735" y="19414"/>
                  </a:cubicBezTo>
                  <a:close/>
                  <a:moveTo>
                    <a:pt x="135512" y="20371"/>
                  </a:moveTo>
                  <a:cubicBezTo>
                    <a:pt x="137247" y="20371"/>
                    <a:pt x="138965" y="20987"/>
                    <a:pt x="140454" y="22290"/>
                  </a:cubicBezTo>
                  <a:cubicBezTo>
                    <a:pt x="138459" y="22733"/>
                    <a:pt x="136465" y="23014"/>
                    <a:pt x="134471" y="23014"/>
                  </a:cubicBezTo>
                  <a:cubicBezTo>
                    <a:pt x="133741" y="23014"/>
                    <a:pt x="133011" y="22976"/>
                    <a:pt x="132281" y="22895"/>
                  </a:cubicBezTo>
                  <a:cubicBezTo>
                    <a:pt x="131675" y="22895"/>
                    <a:pt x="131373" y="22592"/>
                    <a:pt x="131373" y="21987"/>
                  </a:cubicBezTo>
                  <a:cubicBezTo>
                    <a:pt x="131373" y="21382"/>
                    <a:pt x="131675" y="21079"/>
                    <a:pt x="132281" y="21079"/>
                  </a:cubicBezTo>
                  <a:cubicBezTo>
                    <a:pt x="133330" y="20613"/>
                    <a:pt x="134424" y="20371"/>
                    <a:pt x="135512" y="20371"/>
                  </a:cubicBezTo>
                  <a:close/>
                  <a:moveTo>
                    <a:pt x="211245" y="20350"/>
                  </a:moveTo>
                  <a:cubicBezTo>
                    <a:pt x="213164" y="20350"/>
                    <a:pt x="215089" y="20959"/>
                    <a:pt x="216734" y="21987"/>
                  </a:cubicBezTo>
                  <a:cubicBezTo>
                    <a:pt x="217037" y="22290"/>
                    <a:pt x="217643" y="22290"/>
                    <a:pt x="217643" y="23198"/>
                  </a:cubicBezTo>
                  <a:cubicBezTo>
                    <a:pt x="217340" y="24106"/>
                    <a:pt x="216734" y="24106"/>
                    <a:pt x="215826" y="24106"/>
                  </a:cubicBezTo>
                  <a:cubicBezTo>
                    <a:pt x="212799" y="23803"/>
                    <a:pt x="209772" y="23803"/>
                    <a:pt x="206443" y="23501"/>
                  </a:cubicBezTo>
                  <a:cubicBezTo>
                    <a:pt x="206140" y="23501"/>
                    <a:pt x="205837" y="22895"/>
                    <a:pt x="205534" y="22592"/>
                  </a:cubicBezTo>
                  <a:cubicBezTo>
                    <a:pt x="205534" y="22290"/>
                    <a:pt x="205837" y="21684"/>
                    <a:pt x="206140" y="21382"/>
                  </a:cubicBezTo>
                  <a:cubicBezTo>
                    <a:pt x="206745" y="21079"/>
                    <a:pt x="207653" y="20776"/>
                    <a:pt x="208561" y="20776"/>
                  </a:cubicBezTo>
                  <a:cubicBezTo>
                    <a:pt x="209435" y="20485"/>
                    <a:pt x="210339" y="20350"/>
                    <a:pt x="211245" y="20350"/>
                  </a:cubicBezTo>
                  <a:close/>
                  <a:moveTo>
                    <a:pt x="231020" y="22765"/>
                  </a:moveTo>
                  <a:cubicBezTo>
                    <a:pt x="232879" y="22765"/>
                    <a:pt x="234686" y="23639"/>
                    <a:pt x="235805" y="25317"/>
                  </a:cubicBezTo>
                  <a:cubicBezTo>
                    <a:pt x="235502" y="25619"/>
                    <a:pt x="235199" y="26528"/>
                    <a:pt x="235199" y="26528"/>
                  </a:cubicBezTo>
                  <a:cubicBezTo>
                    <a:pt x="232475" y="26528"/>
                    <a:pt x="230053" y="25922"/>
                    <a:pt x="227632" y="25014"/>
                  </a:cubicBezTo>
                  <a:cubicBezTo>
                    <a:pt x="227329" y="24711"/>
                    <a:pt x="227329" y="24106"/>
                    <a:pt x="227632" y="23803"/>
                  </a:cubicBezTo>
                  <a:cubicBezTo>
                    <a:pt x="228678" y="23105"/>
                    <a:pt x="229859" y="22765"/>
                    <a:pt x="231020" y="22765"/>
                  </a:cubicBezTo>
                  <a:close/>
                  <a:moveTo>
                    <a:pt x="111010" y="22631"/>
                  </a:moveTo>
                  <a:cubicBezTo>
                    <a:pt x="112480" y="22631"/>
                    <a:pt x="113997" y="23040"/>
                    <a:pt x="115632" y="23803"/>
                  </a:cubicBezTo>
                  <a:cubicBezTo>
                    <a:pt x="113816" y="25619"/>
                    <a:pt x="112000" y="25014"/>
                    <a:pt x="110184" y="25619"/>
                  </a:cubicBezTo>
                  <a:cubicBezTo>
                    <a:pt x="108367" y="25922"/>
                    <a:pt x="106551" y="26225"/>
                    <a:pt x="103221" y="26830"/>
                  </a:cubicBezTo>
                  <a:cubicBezTo>
                    <a:pt x="105933" y="23925"/>
                    <a:pt x="108397" y="22631"/>
                    <a:pt x="111010" y="22631"/>
                  </a:cubicBezTo>
                  <a:close/>
                  <a:moveTo>
                    <a:pt x="90811" y="27436"/>
                  </a:moveTo>
                  <a:lnTo>
                    <a:pt x="90811" y="27436"/>
                  </a:lnTo>
                  <a:cubicBezTo>
                    <a:pt x="87714" y="29758"/>
                    <a:pt x="84178" y="31201"/>
                    <a:pt x="80389" y="31201"/>
                  </a:cubicBezTo>
                  <a:cubicBezTo>
                    <a:pt x="79733" y="31201"/>
                    <a:pt x="79070" y="31157"/>
                    <a:pt x="78400" y="31068"/>
                  </a:cubicBezTo>
                  <a:cubicBezTo>
                    <a:pt x="81730" y="26830"/>
                    <a:pt x="86270" y="28041"/>
                    <a:pt x="90811" y="27436"/>
                  </a:cubicBezTo>
                  <a:close/>
                  <a:moveTo>
                    <a:pt x="250724" y="29914"/>
                  </a:moveTo>
                  <a:cubicBezTo>
                    <a:pt x="251333" y="29914"/>
                    <a:pt x="251946" y="30082"/>
                    <a:pt x="252453" y="30463"/>
                  </a:cubicBezTo>
                  <a:cubicBezTo>
                    <a:pt x="253059" y="30765"/>
                    <a:pt x="253967" y="31673"/>
                    <a:pt x="253967" y="32884"/>
                  </a:cubicBezTo>
                  <a:cubicBezTo>
                    <a:pt x="253967" y="33412"/>
                    <a:pt x="253353" y="33735"/>
                    <a:pt x="252542" y="33735"/>
                  </a:cubicBezTo>
                  <a:cubicBezTo>
                    <a:pt x="251958" y="33735"/>
                    <a:pt x="251271" y="33567"/>
                    <a:pt x="250637" y="33187"/>
                  </a:cubicBezTo>
                  <a:cubicBezTo>
                    <a:pt x="250032" y="32279"/>
                    <a:pt x="249123" y="31673"/>
                    <a:pt x="248518" y="30765"/>
                  </a:cubicBezTo>
                  <a:cubicBezTo>
                    <a:pt x="249046" y="30238"/>
                    <a:pt x="249880" y="29914"/>
                    <a:pt x="250724" y="29914"/>
                  </a:cubicBezTo>
                  <a:close/>
                  <a:moveTo>
                    <a:pt x="61751" y="36517"/>
                  </a:moveTo>
                  <a:cubicBezTo>
                    <a:pt x="62357" y="36517"/>
                    <a:pt x="62659" y="36819"/>
                    <a:pt x="62962" y="37425"/>
                  </a:cubicBezTo>
                  <a:cubicBezTo>
                    <a:pt x="62962" y="37727"/>
                    <a:pt x="62659" y="38333"/>
                    <a:pt x="62357" y="38636"/>
                  </a:cubicBezTo>
                  <a:cubicBezTo>
                    <a:pt x="57514" y="40149"/>
                    <a:pt x="54184" y="44084"/>
                    <a:pt x="49038" y="45295"/>
                  </a:cubicBezTo>
                  <a:cubicBezTo>
                    <a:pt x="51157" y="39846"/>
                    <a:pt x="56000" y="36517"/>
                    <a:pt x="61751" y="36517"/>
                  </a:cubicBezTo>
                  <a:close/>
                  <a:moveTo>
                    <a:pt x="49038" y="45295"/>
                  </a:moveTo>
                  <a:cubicBezTo>
                    <a:pt x="48735" y="45598"/>
                    <a:pt x="49341" y="45900"/>
                    <a:pt x="48735" y="45900"/>
                  </a:cubicBezTo>
                  <a:cubicBezTo>
                    <a:pt x="48433" y="45900"/>
                    <a:pt x="48433" y="45598"/>
                    <a:pt x="49038" y="45295"/>
                  </a:cubicBezTo>
                  <a:close/>
                  <a:moveTo>
                    <a:pt x="259415" y="43176"/>
                  </a:moveTo>
                  <a:lnTo>
                    <a:pt x="259415" y="43176"/>
                  </a:lnTo>
                  <a:cubicBezTo>
                    <a:pt x="260538" y="45421"/>
                    <a:pt x="260880" y="47927"/>
                    <a:pt x="259959" y="50451"/>
                  </a:cubicBezTo>
                  <a:lnTo>
                    <a:pt x="259959" y="50451"/>
                  </a:lnTo>
                  <a:cubicBezTo>
                    <a:pt x="259716" y="47965"/>
                    <a:pt x="259696" y="45700"/>
                    <a:pt x="259415" y="43176"/>
                  </a:cubicBezTo>
                  <a:close/>
                  <a:moveTo>
                    <a:pt x="257599" y="62246"/>
                  </a:moveTo>
                  <a:lnTo>
                    <a:pt x="257599" y="62246"/>
                  </a:lnTo>
                  <a:cubicBezTo>
                    <a:pt x="259113" y="65576"/>
                    <a:pt x="258507" y="69511"/>
                    <a:pt x="256086" y="72235"/>
                  </a:cubicBezTo>
                  <a:cubicBezTo>
                    <a:pt x="253967" y="75262"/>
                    <a:pt x="250637" y="77684"/>
                    <a:pt x="247005" y="78289"/>
                  </a:cubicBezTo>
                  <a:cubicBezTo>
                    <a:pt x="249729" y="74657"/>
                    <a:pt x="251848" y="71933"/>
                    <a:pt x="253361" y="69814"/>
                  </a:cubicBezTo>
                  <a:cubicBezTo>
                    <a:pt x="254572" y="67392"/>
                    <a:pt x="256086" y="64970"/>
                    <a:pt x="257599" y="62246"/>
                  </a:cubicBezTo>
                  <a:close/>
                  <a:moveTo>
                    <a:pt x="240951" y="84041"/>
                  </a:moveTo>
                  <a:cubicBezTo>
                    <a:pt x="240951" y="84041"/>
                    <a:pt x="241253" y="84343"/>
                    <a:pt x="241253" y="84343"/>
                  </a:cubicBezTo>
                  <a:cubicBezTo>
                    <a:pt x="241253" y="84646"/>
                    <a:pt x="240951" y="84949"/>
                    <a:pt x="240951" y="84949"/>
                  </a:cubicBezTo>
                  <a:cubicBezTo>
                    <a:pt x="240648" y="84949"/>
                    <a:pt x="240345" y="84646"/>
                    <a:pt x="240345" y="84343"/>
                  </a:cubicBezTo>
                  <a:cubicBezTo>
                    <a:pt x="240648" y="84343"/>
                    <a:pt x="240648" y="84041"/>
                    <a:pt x="240951" y="84041"/>
                  </a:cubicBezTo>
                  <a:close/>
                  <a:moveTo>
                    <a:pt x="39849" y="51592"/>
                  </a:moveTo>
                  <a:cubicBezTo>
                    <a:pt x="40077" y="51592"/>
                    <a:pt x="40314" y="51610"/>
                    <a:pt x="40562" y="51652"/>
                  </a:cubicBezTo>
                  <a:cubicBezTo>
                    <a:pt x="40562" y="52862"/>
                    <a:pt x="39957" y="53771"/>
                    <a:pt x="39351" y="54376"/>
                  </a:cubicBezTo>
                  <a:cubicBezTo>
                    <a:pt x="33903" y="59219"/>
                    <a:pt x="29665" y="64970"/>
                    <a:pt x="26638" y="71327"/>
                  </a:cubicBezTo>
                  <a:cubicBezTo>
                    <a:pt x="26362" y="72432"/>
                    <a:pt x="25834" y="73788"/>
                    <a:pt x="24365" y="73788"/>
                  </a:cubicBezTo>
                  <a:cubicBezTo>
                    <a:pt x="24223" y="73788"/>
                    <a:pt x="24073" y="73775"/>
                    <a:pt x="23914" y="73749"/>
                  </a:cubicBezTo>
                  <a:lnTo>
                    <a:pt x="23914" y="73749"/>
                  </a:lnTo>
                  <a:cubicBezTo>
                    <a:pt x="24519" y="74657"/>
                    <a:pt x="24822" y="75565"/>
                    <a:pt x="24519" y="76776"/>
                  </a:cubicBezTo>
                  <a:cubicBezTo>
                    <a:pt x="23006" y="81316"/>
                    <a:pt x="21492" y="86159"/>
                    <a:pt x="20281" y="91003"/>
                  </a:cubicBezTo>
                  <a:cubicBezTo>
                    <a:pt x="16952" y="88278"/>
                    <a:pt x="15741" y="86462"/>
                    <a:pt x="16346" y="84041"/>
                  </a:cubicBezTo>
                  <a:cubicBezTo>
                    <a:pt x="17860" y="79803"/>
                    <a:pt x="19070" y="75565"/>
                    <a:pt x="23914" y="73749"/>
                  </a:cubicBezTo>
                  <a:cubicBezTo>
                    <a:pt x="24519" y="70722"/>
                    <a:pt x="25427" y="67695"/>
                    <a:pt x="26033" y="64365"/>
                  </a:cubicBezTo>
                  <a:cubicBezTo>
                    <a:pt x="26335" y="58614"/>
                    <a:pt x="30573" y="54073"/>
                    <a:pt x="36022" y="52862"/>
                  </a:cubicBezTo>
                  <a:cubicBezTo>
                    <a:pt x="37328" y="52340"/>
                    <a:pt x="38409" y="51592"/>
                    <a:pt x="39849" y="51592"/>
                  </a:cubicBezTo>
                  <a:close/>
                  <a:moveTo>
                    <a:pt x="237687" y="86157"/>
                  </a:moveTo>
                  <a:cubicBezTo>
                    <a:pt x="238122" y="86157"/>
                    <a:pt x="238600" y="86248"/>
                    <a:pt x="239134" y="86462"/>
                  </a:cubicBezTo>
                  <a:cubicBezTo>
                    <a:pt x="238529" y="88884"/>
                    <a:pt x="237015" y="90700"/>
                    <a:pt x="235199" y="92213"/>
                  </a:cubicBezTo>
                  <a:cubicBezTo>
                    <a:pt x="232086" y="95327"/>
                    <a:pt x="228083" y="96884"/>
                    <a:pt x="223762" y="96884"/>
                  </a:cubicBezTo>
                  <a:cubicBezTo>
                    <a:pt x="223042" y="96884"/>
                    <a:pt x="222313" y="96840"/>
                    <a:pt x="221578" y="96754"/>
                  </a:cubicBezTo>
                  <a:cubicBezTo>
                    <a:pt x="226118" y="93424"/>
                    <a:pt x="229448" y="91003"/>
                    <a:pt x="233080" y="88884"/>
                  </a:cubicBezTo>
                  <a:cubicBezTo>
                    <a:pt x="234576" y="88136"/>
                    <a:pt x="235661" y="86157"/>
                    <a:pt x="237687" y="86157"/>
                  </a:cubicBezTo>
                  <a:close/>
                  <a:moveTo>
                    <a:pt x="215221" y="101294"/>
                  </a:moveTo>
                  <a:lnTo>
                    <a:pt x="213707" y="103111"/>
                  </a:lnTo>
                  <a:cubicBezTo>
                    <a:pt x="210007" y="110227"/>
                    <a:pt x="202558" y="114667"/>
                    <a:pt x="194634" y="114667"/>
                  </a:cubicBezTo>
                  <a:cubicBezTo>
                    <a:pt x="194132" y="114667"/>
                    <a:pt x="193628" y="114649"/>
                    <a:pt x="193124" y="114613"/>
                  </a:cubicBezTo>
                  <a:cubicBezTo>
                    <a:pt x="192821" y="113100"/>
                    <a:pt x="194335" y="112494"/>
                    <a:pt x="195243" y="111889"/>
                  </a:cubicBezTo>
                  <a:cubicBezTo>
                    <a:pt x="200086" y="108862"/>
                    <a:pt x="205232" y="106138"/>
                    <a:pt x="210075" y="103111"/>
                  </a:cubicBezTo>
                  <a:cubicBezTo>
                    <a:pt x="211588" y="101900"/>
                    <a:pt x="213102" y="101294"/>
                    <a:pt x="215221" y="101294"/>
                  </a:cubicBezTo>
                  <a:close/>
                  <a:moveTo>
                    <a:pt x="18203" y="102124"/>
                  </a:moveTo>
                  <a:cubicBezTo>
                    <a:pt x="18758" y="102124"/>
                    <a:pt x="19373" y="102666"/>
                    <a:pt x="19373" y="103413"/>
                  </a:cubicBezTo>
                  <a:cubicBezTo>
                    <a:pt x="19965" y="107850"/>
                    <a:pt x="20556" y="112286"/>
                    <a:pt x="21148" y="117005"/>
                  </a:cubicBezTo>
                  <a:lnTo>
                    <a:pt x="21148" y="117005"/>
                  </a:lnTo>
                  <a:cubicBezTo>
                    <a:pt x="19051" y="115494"/>
                    <a:pt x="17551" y="113387"/>
                    <a:pt x="16649" y="110981"/>
                  </a:cubicBezTo>
                  <a:cubicBezTo>
                    <a:pt x="15438" y="108862"/>
                    <a:pt x="15135" y="106138"/>
                    <a:pt x="16346" y="103413"/>
                  </a:cubicBezTo>
                  <a:cubicBezTo>
                    <a:pt x="16649" y="102808"/>
                    <a:pt x="16952" y="102203"/>
                    <a:pt x="17860" y="102203"/>
                  </a:cubicBezTo>
                  <a:cubicBezTo>
                    <a:pt x="17967" y="102149"/>
                    <a:pt x="18084" y="102124"/>
                    <a:pt x="18203" y="102124"/>
                  </a:cubicBezTo>
                  <a:close/>
                  <a:moveTo>
                    <a:pt x="184951" y="118246"/>
                  </a:moveTo>
                  <a:cubicBezTo>
                    <a:pt x="185171" y="119125"/>
                    <a:pt x="184592" y="119046"/>
                    <a:pt x="184143" y="119053"/>
                  </a:cubicBezTo>
                  <a:lnTo>
                    <a:pt x="184143" y="119053"/>
                  </a:lnTo>
                  <a:lnTo>
                    <a:pt x="184951" y="118246"/>
                  </a:lnTo>
                  <a:close/>
                  <a:moveTo>
                    <a:pt x="184043" y="119154"/>
                  </a:moveTo>
                  <a:cubicBezTo>
                    <a:pt x="182832" y="123089"/>
                    <a:pt x="179805" y="126116"/>
                    <a:pt x="176172" y="127629"/>
                  </a:cubicBezTo>
                  <a:cubicBezTo>
                    <a:pt x="172782" y="129567"/>
                    <a:pt x="169198" y="130535"/>
                    <a:pt x="165420" y="130535"/>
                  </a:cubicBezTo>
                  <a:cubicBezTo>
                    <a:pt x="164476" y="130535"/>
                    <a:pt x="163520" y="130475"/>
                    <a:pt x="162551" y="130354"/>
                  </a:cubicBezTo>
                  <a:cubicBezTo>
                    <a:pt x="169210" y="125510"/>
                    <a:pt x="176172" y="121878"/>
                    <a:pt x="183740" y="119456"/>
                  </a:cubicBezTo>
                  <a:lnTo>
                    <a:pt x="184043" y="119154"/>
                  </a:lnTo>
                  <a:close/>
                  <a:moveTo>
                    <a:pt x="24216" y="123997"/>
                  </a:moveTo>
                  <a:cubicBezTo>
                    <a:pt x="27849" y="125813"/>
                    <a:pt x="28454" y="129446"/>
                    <a:pt x="30876" y="131564"/>
                  </a:cubicBezTo>
                  <a:cubicBezTo>
                    <a:pt x="33486" y="133885"/>
                    <a:pt x="35540" y="136205"/>
                    <a:pt x="37838" y="138525"/>
                  </a:cubicBezTo>
                  <a:lnTo>
                    <a:pt x="37838" y="138525"/>
                  </a:lnTo>
                  <a:cubicBezTo>
                    <a:pt x="29265" y="138421"/>
                    <a:pt x="25114" y="133870"/>
                    <a:pt x="24216" y="123997"/>
                  </a:cubicBezTo>
                  <a:close/>
                  <a:moveTo>
                    <a:pt x="150746" y="134894"/>
                  </a:moveTo>
                  <a:cubicBezTo>
                    <a:pt x="148600" y="138112"/>
                    <a:pt x="145029" y="140143"/>
                    <a:pt x="141084" y="140143"/>
                  </a:cubicBezTo>
                  <a:cubicBezTo>
                    <a:pt x="140577" y="140143"/>
                    <a:pt x="140063" y="140109"/>
                    <a:pt x="139546" y="140040"/>
                  </a:cubicBezTo>
                  <a:lnTo>
                    <a:pt x="150746" y="134894"/>
                  </a:lnTo>
                  <a:close/>
                  <a:moveTo>
                    <a:pt x="159333" y="26571"/>
                  </a:moveTo>
                  <a:cubicBezTo>
                    <a:pt x="162525" y="26571"/>
                    <a:pt x="165716" y="26643"/>
                    <a:pt x="168908" y="26830"/>
                  </a:cubicBezTo>
                  <a:cubicBezTo>
                    <a:pt x="171961" y="27183"/>
                    <a:pt x="175015" y="27262"/>
                    <a:pt x="178051" y="27262"/>
                  </a:cubicBezTo>
                  <a:cubicBezTo>
                    <a:pt x="180515" y="27262"/>
                    <a:pt x="182967" y="27210"/>
                    <a:pt x="185399" y="27210"/>
                  </a:cubicBezTo>
                  <a:cubicBezTo>
                    <a:pt x="187692" y="27210"/>
                    <a:pt x="189967" y="27256"/>
                    <a:pt x="192216" y="27436"/>
                  </a:cubicBezTo>
                  <a:cubicBezTo>
                    <a:pt x="203416" y="28041"/>
                    <a:pt x="214616" y="28041"/>
                    <a:pt x="226118" y="29857"/>
                  </a:cubicBezTo>
                  <a:cubicBezTo>
                    <a:pt x="231264" y="30463"/>
                    <a:pt x="236410" y="31673"/>
                    <a:pt x="241556" y="33187"/>
                  </a:cubicBezTo>
                  <a:cubicBezTo>
                    <a:pt x="246399" y="34398"/>
                    <a:pt x="250334" y="38333"/>
                    <a:pt x="251848" y="43176"/>
                  </a:cubicBezTo>
                  <a:cubicBezTo>
                    <a:pt x="252453" y="45598"/>
                    <a:pt x="254875" y="46808"/>
                    <a:pt x="254875" y="49533"/>
                  </a:cubicBezTo>
                  <a:cubicBezTo>
                    <a:pt x="254572" y="52257"/>
                    <a:pt x="253967" y="55284"/>
                    <a:pt x="253361" y="58008"/>
                  </a:cubicBezTo>
                  <a:cubicBezTo>
                    <a:pt x="251545" y="64062"/>
                    <a:pt x="248518" y="69814"/>
                    <a:pt x="243675" y="74051"/>
                  </a:cubicBezTo>
                  <a:cubicBezTo>
                    <a:pt x="240042" y="77987"/>
                    <a:pt x="235805" y="81619"/>
                    <a:pt x="231264" y="84646"/>
                  </a:cubicBezTo>
                  <a:cubicBezTo>
                    <a:pt x="210983" y="97965"/>
                    <a:pt x="190097" y="110375"/>
                    <a:pt x="168605" y="121273"/>
                  </a:cubicBezTo>
                  <a:cubicBezTo>
                    <a:pt x="155286" y="127629"/>
                    <a:pt x="142270" y="134289"/>
                    <a:pt x="128346" y="139435"/>
                  </a:cubicBezTo>
                  <a:cubicBezTo>
                    <a:pt x="118962" y="143672"/>
                    <a:pt x="108973" y="146094"/>
                    <a:pt x="98984" y="147608"/>
                  </a:cubicBezTo>
                  <a:cubicBezTo>
                    <a:pt x="94591" y="148218"/>
                    <a:pt x="90198" y="148533"/>
                    <a:pt x="85825" y="148533"/>
                  </a:cubicBezTo>
                  <a:cubicBezTo>
                    <a:pt x="79350" y="148533"/>
                    <a:pt x="72918" y="147842"/>
                    <a:pt x="66595" y="146397"/>
                  </a:cubicBezTo>
                  <a:cubicBezTo>
                    <a:pt x="58119" y="144581"/>
                    <a:pt x="49946" y="141251"/>
                    <a:pt x="42984" y="136105"/>
                  </a:cubicBezTo>
                  <a:cubicBezTo>
                    <a:pt x="28757" y="127024"/>
                    <a:pt x="21492" y="110073"/>
                    <a:pt x="24519" y="93424"/>
                  </a:cubicBezTo>
                  <a:cubicBezTo>
                    <a:pt x="27849" y="70116"/>
                    <a:pt x="41168" y="54376"/>
                    <a:pt x="61751" y="43781"/>
                  </a:cubicBezTo>
                  <a:cubicBezTo>
                    <a:pt x="69924" y="39544"/>
                    <a:pt x="78703" y="36214"/>
                    <a:pt x="87481" y="34398"/>
                  </a:cubicBezTo>
                  <a:cubicBezTo>
                    <a:pt x="104130" y="30160"/>
                    <a:pt x="121081" y="27738"/>
                    <a:pt x="138032" y="27133"/>
                  </a:cubicBezTo>
                  <a:cubicBezTo>
                    <a:pt x="145132" y="26924"/>
                    <a:pt x="152233" y="26571"/>
                    <a:pt x="159333" y="26571"/>
                  </a:cubicBezTo>
                  <a:close/>
                  <a:moveTo>
                    <a:pt x="121989" y="147002"/>
                  </a:moveTo>
                  <a:lnTo>
                    <a:pt x="121989" y="147002"/>
                  </a:lnTo>
                  <a:cubicBezTo>
                    <a:pt x="118550" y="150441"/>
                    <a:pt x="113723" y="152262"/>
                    <a:pt x="108923" y="152262"/>
                  </a:cubicBezTo>
                  <a:cubicBezTo>
                    <a:pt x="108232" y="152262"/>
                    <a:pt x="107540" y="152224"/>
                    <a:pt x="106854" y="152148"/>
                  </a:cubicBezTo>
                  <a:lnTo>
                    <a:pt x="107157" y="152148"/>
                  </a:lnTo>
                  <a:cubicBezTo>
                    <a:pt x="109275" y="150635"/>
                    <a:pt x="111697" y="149424"/>
                    <a:pt x="114421" y="148818"/>
                  </a:cubicBezTo>
                  <a:lnTo>
                    <a:pt x="121989" y="147002"/>
                  </a:lnTo>
                  <a:close/>
                  <a:moveTo>
                    <a:pt x="45337" y="143389"/>
                  </a:moveTo>
                  <a:cubicBezTo>
                    <a:pt x="46864" y="143389"/>
                    <a:pt x="47859" y="144412"/>
                    <a:pt x="49038" y="144883"/>
                  </a:cubicBezTo>
                  <a:cubicBezTo>
                    <a:pt x="50854" y="145791"/>
                    <a:pt x="52670" y="146699"/>
                    <a:pt x="54184" y="147305"/>
                  </a:cubicBezTo>
                  <a:cubicBezTo>
                    <a:pt x="55395" y="147910"/>
                    <a:pt x="56908" y="148516"/>
                    <a:pt x="58422" y="149121"/>
                  </a:cubicBezTo>
                  <a:cubicBezTo>
                    <a:pt x="60238" y="149424"/>
                    <a:pt x="62054" y="150029"/>
                    <a:pt x="64778" y="150937"/>
                  </a:cubicBezTo>
                  <a:cubicBezTo>
                    <a:pt x="62530" y="152321"/>
                    <a:pt x="59985" y="153013"/>
                    <a:pt x="57482" y="153013"/>
                  </a:cubicBezTo>
                  <a:cubicBezTo>
                    <a:pt x="55605" y="153013"/>
                    <a:pt x="53751" y="152624"/>
                    <a:pt x="52065" y="151845"/>
                  </a:cubicBezTo>
                  <a:cubicBezTo>
                    <a:pt x="48130" y="150635"/>
                    <a:pt x="45103" y="147305"/>
                    <a:pt x="43892" y="143672"/>
                  </a:cubicBezTo>
                  <a:cubicBezTo>
                    <a:pt x="44427" y="143472"/>
                    <a:pt x="44904" y="143389"/>
                    <a:pt x="45337" y="143389"/>
                  </a:cubicBezTo>
                  <a:close/>
                  <a:moveTo>
                    <a:pt x="70227" y="152451"/>
                  </a:moveTo>
                  <a:lnTo>
                    <a:pt x="93535" y="153056"/>
                  </a:lnTo>
                  <a:cubicBezTo>
                    <a:pt x="90508" y="155780"/>
                    <a:pt x="86573" y="157294"/>
                    <a:pt x="82638" y="157294"/>
                  </a:cubicBezTo>
                  <a:cubicBezTo>
                    <a:pt x="78097" y="157294"/>
                    <a:pt x="73557" y="155478"/>
                    <a:pt x="70227" y="152451"/>
                  </a:cubicBezTo>
                  <a:close/>
                  <a:moveTo>
                    <a:pt x="149151" y="0"/>
                  </a:moveTo>
                  <a:cubicBezTo>
                    <a:pt x="148869" y="0"/>
                    <a:pt x="148589" y="60"/>
                    <a:pt x="148324" y="193"/>
                  </a:cubicBezTo>
                  <a:cubicBezTo>
                    <a:pt x="147113" y="798"/>
                    <a:pt x="147113" y="2009"/>
                    <a:pt x="147416" y="2917"/>
                  </a:cubicBezTo>
                  <a:cubicBezTo>
                    <a:pt x="147719" y="4430"/>
                    <a:pt x="148324" y="5944"/>
                    <a:pt x="148627" y="7457"/>
                  </a:cubicBezTo>
                  <a:cubicBezTo>
                    <a:pt x="149535" y="10484"/>
                    <a:pt x="150140" y="13511"/>
                    <a:pt x="149837" y="16841"/>
                  </a:cubicBezTo>
                  <a:cubicBezTo>
                    <a:pt x="149837" y="17628"/>
                    <a:pt x="149156" y="18414"/>
                    <a:pt x="148187" y="18414"/>
                  </a:cubicBezTo>
                  <a:cubicBezTo>
                    <a:pt x="148038" y="18414"/>
                    <a:pt x="147881" y="18395"/>
                    <a:pt x="147719" y="18355"/>
                  </a:cubicBezTo>
                  <a:cubicBezTo>
                    <a:pt x="146508" y="18355"/>
                    <a:pt x="145297" y="17749"/>
                    <a:pt x="144086" y="17447"/>
                  </a:cubicBezTo>
                  <a:cubicBezTo>
                    <a:pt x="141513" y="16236"/>
                    <a:pt x="138789" y="15630"/>
                    <a:pt x="136065" y="15630"/>
                  </a:cubicBezTo>
                  <a:cubicBezTo>
                    <a:pt x="133340" y="15630"/>
                    <a:pt x="130616" y="16236"/>
                    <a:pt x="128043" y="17447"/>
                  </a:cubicBezTo>
                  <a:cubicBezTo>
                    <a:pt x="126227" y="15025"/>
                    <a:pt x="126832" y="12603"/>
                    <a:pt x="125924" y="10484"/>
                  </a:cubicBezTo>
                  <a:cubicBezTo>
                    <a:pt x="125621" y="9274"/>
                    <a:pt x="124713" y="8063"/>
                    <a:pt x="124108" y="7155"/>
                  </a:cubicBezTo>
                  <a:cubicBezTo>
                    <a:pt x="123665" y="6712"/>
                    <a:pt x="123059" y="6431"/>
                    <a:pt x="122529" y="6431"/>
                  </a:cubicBezTo>
                  <a:cubicBezTo>
                    <a:pt x="122335" y="6431"/>
                    <a:pt x="122151" y="6468"/>
                    <a:pt x="121989" y="6549"/>
                  </a:cubicBezTo>
                  <a:cubicBezTo>
                    <a:pt x="121384" y="6852"/>
                    <a:pt x="120778" y="7457"/>
                    <a:pt x="120778" y="8366"/>
                  </a:cubicBezTo>
                  <a:cubicBezTo>
                    <a:pt x="121686" y="12301"/>
                    <a:pt x="122292" y="16236"/>
                    <a:pt x="121989" y="20171"/>
                  </a:cubicBezTo>
                  <a:cubicBezTo>
                    <a:pt x="118356" y="18809"/>
                    <a:pt x="114800" y="17901"/>
                    <a:pt x="111319" y="17901"/>
                  </a:cubicBezTo>
                  <a:cubicBezTo>
                    <a:pt x="107838" y="17901"/>
                    <a:pt x="104432" y="18809"/>
                    <a:pt x="101103" y="21079"/>
                  </a:cubicBezTo>
                  <a:cubicBezTo>
                    <a:pt x="100194" y="19263"/>
                    <a:pt x="99589" y="17447"/>
                    <a:pt x="98681" y="15933"/>
                  </a:cubicBezTo>
                  <a:cubicBezTo>
                    <a:pt x="98378" y="14420"/>
                    <a:pt x="97470" y="13511"/>
                    <a:pt x="96259" y="12906"/>
                  </a:cubicBezTo>
                  <a:cubicBezTo>
                    <a:pt x="95351" y="12906"/>
                    <a:pt x="94746" y="12906"/>
                    <a:pt x="94140" y="13209"/>
                  </a:cubicBezTo>
                  <a:cubicBezTo>
                    <a:pt x="93535" y="13511"/>
                    <a:pt x="93232" y="14117"/>
                    <a:pt x="93535" y="14420"/>
                  </a:cubicBezTo>
                  <a:cubicBezTo>
                    <a:pt x="94140" y="16538"/>
                    <a:pt x="94746" y="18657"/>
                    <a:pt x="95351" y="20474"/>
                  </a:cubicBezTo>
                  <a:cubicBezTo>
                    <a:pt x="95894" y="22102"/>
                    <a:pt x="95220" y="23244"/>
                    <a:pt x="93547" y="23244"/>
                  </a:cubicBezTo>
                  <a:cubicBezTo>
                    <a:pt x="93354" y="23244"/>
                    <a:pt x="93148" y="23229"/>
                    <a:pt x="92930" y="23198"/>
                  </a:cubicBezTo>
                  <a:cubicBezTo>
                    <a:pt x="91308" y="22793"/>
                    <a:pt x="89687" y="22598"/>
                    <a:pt x="88089" y="22598"/>
                  </a:cubicBezTo>
                  <a:cubicBezTo>
                    <a:pt x="82528" y="22598"/>
                    <a:pt x="77251" y="24952"/>
                    <a:pt x="73254" y="28949"/>
                  </a:cubicBezTo>
                  <a:cubicBezTo>
                    <a:pt x="72951" y="29252"/>
                    <a:pt x="72346" y="29252"/>
                    <a:pt x="71741" y="29252"/>
                  </a:cubicBezTo>
                  <a:cubicBezTo>
                    <a:pt x="70530" y="27738"/>
                    <a:pt x="70832" y="25619"/>
                    <a:pt x="70227" y="24106"/>
                  </a:cubicBezTo>
                  <a:cubicBezTo>
                    <a:pt x="69924" y="22895"/>
                    <a:pt x="69016" y="21684"/>
                    <a:pt x="67805" y="21079"/>
                  </a:cubicBezTo>
                  <a:cubicBezTo>
                    <a:pt x="67503" y="20776"/>
                    <a:pt x="67124" y="20625"/>
                    <a:pt x="66746" y="20625"/>
                  </a:cubicBezTo>
                  <a:cubicBezTo>
                    <a:pt x="66368" y="20625"/>
                    <a:pt x="65989" y="20776"/>
                    <a:pt x="65686" y="21079"/>
                  </a:cubicBezTo>
                  <a:cubicBezTo>
                    <a:pt x="65081" y="21382"/>
                    <a:pt x="64476" y="21987"/>
                    <a:pt x="64778" y="22895"/>
                  </a:cubicBezTo>
                  <a:cubicBezTo>
                    <a:pt x="65384" y="25619"/>
                    <a:pt x="67200" y="28344"/>
                    <a:pt x="65686" y="31068"/>
                  </a:cubicBezTo>
                  <a:cubicBezTo>
                    <a:pt x="65384" y="31371"/>
                    <a:pt x="65384" y="31371"/>
                    <a:pt x="65081" y="31371"/>
                  </a:cubicBezTo>
                  <a:cubicBezTo>
                    <a:pt x="64173" y="31673"/>
                    <a:pt x="63568" y="31673"/>
                    <a:pt x="62659" y="31673"/>
                  </a:cubicBezTo>
                  <a:cubicBezTo>
                    <a:pt x="56000" y="31673"/>
                    <a:pt x="49643" y="35003"/>
                    <a:pt x="46011" y="40452"/>
                  </a:cubicBezTo>
                  <a:cubicBezTo>
                    <a:pt x="45405" y="41057"/>
                    <a:pt x="45103" y="41965"/>
                    <a:pt x="44497" y="42571"/>
                  </a:cubicBezTo>
                  <a:cubicBezTo>
                    <a:pt x="43133" y="44276"/>
                    <a:pt x="42441" y="45021"/>
                    <a:pt x="41447" y="45021"/>
                  </a:cubicBezTo>
                  <a:cubicBezTo>
                    <a:pt x="40677" y="45021"/>
                    <a:pt x="39726" y="44574"/>
                    <a:pt x="38141" y="43781"/>
                  </a:cubicBezTo>
                  <a:cubicBezTo>
                    <a:pt x="37233" y="43479"/>
                    <a:pt x="36324" y="42873"/>
                    <a:pt x="35416" y="42268"/>
                  </a:cubicBezTo>
                  <a:cubicBezTo>
                    <a:pt x="32995" y="41360"/>
                    <a:pt x="30573" y="40149"/>
                    <a:pt x="28152" y="39241"/>
                  </a:cubicBezTo>
                  <a:cubicBezTo>
                    <a:pt x="27243" y="38938"/>
                    <a:pt x="26638" y="38938"/>
                    <a:pt x="25730" y="38938"/>
                  </a:cubicBezTo>
                  <a:cubicBezTo>
                    <a:pt x="25125" y="39241"/>
                    <a:pt x="24519" y="39846"/>
                    <a:pt x="24216" y="40452"/>
                  </a:cubicBezTo>
                  <a:cubicBezTo>
                    <a:pt x="23611" y="41057"/>
                    <a:pt x="24216" y="41965"/>
                    <a:pt x="24822" y="42571"/>
                  </a:cubicBezTo>
                  <a:cubicBezTo>
                    <a:pt x="27546" y="44387"/>
                    <a:pt x="31481" y="44084"/>
                    <a:pt x="33600" y="48019"/>
                  </a:cubicBezTo>
                  <a:cubicBezTo>
                    <a:pt x="26638" y="50744"/>
                    <a:pt x="21795" y="57100"/>
                    <a:pt x="21189" y="64668"/>
                  </a:cubicBezTo>
                  <a:cubicBezTo>
                    <a:pt x="20960" y="66273"/>
                    <a:pt x="20384" y="67009"/>
                    <a:pt x="19197" y="67009"/>
                  </a:cubicBezTo>
                  <a:cubicBezTo>
                    <a:pt x="18817" y="67009"/>
                    <a:pt x="18374" y="66934"/>
                    <a:pt x="17860" y="66787"/>
                  </a:cubicBezTo>
                  <a:lnTo>
                    <a:pt x="4541" y="64365"/>
                  </a:lnTo>
                  <a:cubicBezTo>
                    <a:pt x="4380" y="64311"/>
                    <a:pt x="4210" y="64286"/>
                    <a:pt x="4037" y="64286"/>
                  </a:cubicBezTo>
                  <a:cubicBezTo>
                    <a:pt x="3232" y="64286"/>
                    <a:pt x="2368" y="64829"/>
                    <a:pt x="2119" y="65576"/>
                  </a:cubicBezTo>
                  <a:cubicBezTo>
                    <a:pt x="1514" y="66787"/>
                    <a:pt x="2422" y="68300"/>
                    <a:pt x="3633" y="68603"/>
                  </a:cubicBezTo>
                  <a:cubicBezTo>
                    <a:pt x="5146" y="69208"/>
                    <a:pt x="6962" y="69208"/>
                    <a:pt x="8476" y="69814"/>
                  </a:cubicBezTo>
                  <a:cubicBezTo>
                    <a:pt x="10898" y="70419"/>
                    <a:pt x="14530" y="69814"/>
                    <a:pt x="16043" y="72538"/>
                  </a:cubicBezTo>
                  <a:cubicBezTo>
                    <a:pt x="16952" y="74657"/>
                    <a:pt x="14227" y="76776"/>
                    <a:pt x="13319" y="78895"/>
                  </a:cubicBezTo>
                  <a:cubicBezTo>
                    <a:pt x="12108" y="81619"/>
                    <a:pt x="11503" y="84343"/>
                    <a:pt x="12108" y="87370"/>
                  </a:cubicBezTo>
                  <a:cubicBezTo>
                    <a:pt x="12714" y="89792"/>
                    <a:pt x="15135" y="92516"/>
                    <a:pt x="13925" y="94938"/>
                  </a:cubicBezTo>
                  <a:cubicBezTo>
                    <a:pt x="12411" y="97965"/>
                    <a:pt x="8779" y="96451"/>
                    <a:pt x="6054" y="97359"/>
                  </a:cubicBezTo>
                  <a:cubicBezTo>
                    <a:pt x="4238" y="97662"/>
                    <a:pt x="2119" y="98873"/>
                    <a:pt x="908" y="100386"/>
                  </a:cubicBezTo>
                  <a:cubicBezTo>
                    <a:pt x="0" y="101294"/>
                    <a:pt x="0" y="102505"/>
                    <a:pt x="908" y="103413"/>
                  </a:cubicBezTo>
                  <a:cubicBezTo>
                    <a:pt x="1336" y="103627"/>
                    <a:pt x="1765" y="103841"/>
                    <a:pt x="2300" y="103841"/>
                  </a:cubicBezTo>
                  <a:cubicBezTo>
                    <a:pt x="2521" y="103841"/>
                    <a:pt x="2761" y="103805"/>
                    <a:pt x="3027" y="103716"/>
                  </a:cubicBezTo>
                  <a:cubicBezTo>
                    <a:pt x="4541" y="103413"/>
                    <a:pt x="5449" y="102808"/>
                    <a:pt x="7265" y="102203"/>
                  </a:cubicBezTo>
                  <a:cubicBezTo>
                    <a:pt x="7644" y="102076"/>
                    <a:pt x="8023" y="102016"/>
                    <a:pt x="8386" y="102016"/>
                  </a:cubicBezTo>
                  <a:cubicBezTo>
                    <a:pt x="9760" y="102016"/>
                    <a:pt x="10898" y="102884"/>
                    <a:pt x="10898" y="104321"/>
                  </a:cubicBezTo>
                  <a:cubicBezTo>
                    <a:pt x="10898" y="109467"/>
                    <a:pt x="12714" y="114613"/>
                    <a:pt x="16043" y="118851"/>
                  </a:cubicBezTo>
                  <a:cubicBezTo>
                    <a:pt x="17254" y="120062"/>
                    <a:pt x="16952" y="122181"/>
                    <a:pt x="15741" y="123089"/>
                  </a:cubicBezTo>
                  <a:cubicBezTo>
                    <a:pt x="14530" y="123997"/>
                    <a:pt x="13622" y="124602"/>
                    <a:pt x="12108" y="126116"/>
                  </a:cubicBezTo>
                  <a:cubicBezTo>
                    <a:pt x="10292" y="127932"/>
                    <a:pt x="8779" y="129446"/>
                    <a:pt x="7265" y="131262"/>
                  </a:cubicBezTo>
                  <a:cubicBezTo>
                    <a:pt x="6357" y="132473"/>
                    <a:pt x="5752" y="133683"/>
                    <a:pt x="6962" y="134894"/>
                  </a:cubicBezTo>
                  <a:cubicBezTo>
                    <a:pt x="7425" y="135357"/>
                    <a:pt x="7887" y="135554"/>
                    <a:pt x="8333" y="135554"/>
                  </a:cubicBezTo>
                  <a:cubicBezTo>
                    <a:pt x="9054" y="135554"/>
                    <a:pt x="9731" y="135037"/>
                    <a:pt x="10292" y="134289"/>
                  </a:cubicBezTo>
                  <a:cubicBezTo>
                    <a:pt x="12714" y="131564"/>
                    <a:pt x="15438" y="129143"/>
                    <a:pt x="18768" y="127327"/>
                  </a:cubicBezTo>
                  <a:cubicBezTo>
                    <a:pt x="23308" y="136710"/>
                    <a:pt x="23308" y="136710"/>
                    <a:pt x="32389" y="143067"/>
                  </a:cubicBezTo>
                  <a:cubicBezTo>
                    <a:pt x="33600" y="143672"/>
                    <a:pt x="33903" y="145186"/>
                    <a:pt x="33297" y="146397"/>
                  </a:cubicBezTo>
                  <a:cubicBezTo>
                    <a:pt x="31784" y="149121"/>
                    <a:pt x="30573" y="152148"/>
                    <a:pt x="29362" y="155175"/>
                  </a:cubicBezTo>
                  <a:cubicBezTo>
                    <a:pt x="29362" y="155780"/>
                    <a:pt x="29968" y="156689"/>
                    <a:pt x="30876" y="156991"/>
                  </a:cubicBezTo>
                  <a:cubicBezTo>
                    <a:pt x="31129" y="157160"/>
                    <a:pt x="31407" y="157235"/>
                    <a:pt x="31688" y="157235"/>
                  </a:cubicBezTo>
                  <a:cubicBezTo>
                    <a:pt x="32413" y="157235"/>
                    <a:pt x="33164" y="156738"/>
                    <a:pt x="33600" y="156083"/>
                  </a:cubicBezTo>
                  <a:cubicBezTo>
                    <a:pt x="34811" y="153662"/>
                    <a:pt x="36022" y="150937"/>
                    <a:pt x="37233" y="148516"/>
                  </a:cubicBezTo>
                  <a:cubicBezTo>
                    <a:pt x="37898" y="147184"/>
                    <a:pt x="38473" y="146493"/>
                    <a:pt x="39157" y="146493"/>
                  </a:cubicBezTo>
                  <a:cubicBezTo>
                    <a:pt x="39717" y="146493"/>
                    <a:pt x="40350" y="146956"/>
                    <a:pt x="41168" y="147910"/>
                  </a:cubicBezTo>
                  <a:cubicBezTo>
                    <a:pt x="44195" y="152753"/>
                    <a:pt x="49038" y="155780"/>
                    <a:pt x="54487" y="156991"/>
                  </a:cubicBezTo>
                  <a:cubicBezTo>
                    <a:pt x="54789" y="157029"/>
                    <a:pt x="55101" y="157043"/>
                    <a:pt x="55418" y="157043"/>
                  </a:cubicBezTo>
                  <a:cubicBezTo>
                    <a:pt x="56369" y="157043"/>
                    <a:pt x="57362" y="156916"/>
                    <a:pt x="58270" y="156916"/>
                  </a:cubicBezTo>
                  <a:cubicBezTo>
                    <a:pt x="59481" y="156916"/>
                    <a:pt x="60541" y="157143"/>
                    <a:pt x="61146" y="158202"/>
                  </a:cubicBezTo>
                  <a:cubicBezTo>
                    <a:pt x="62357" y="160321"/>
                    <a:pt x="60843" y="163348"/>
                    <a:pt x="60843" y="165164"/>
                  </a:cubicBezTo>
                  <a:cubicBezTo>
                    <a:pt x="60843" y="166980"/>
                    <a:pt x="60541" y="168797"/>
                    <a:pt x="60541" y="170613"/>
                  </a:cubicBezTo>
                  <a:cubicBezTo>
                    <a:pt x="60238" y="171521"/>
                    <a:pt x="60541" y="172429"/>
                    <a:pt x="60843" y="173034"/>
                  </a:cubicBezTo>
                  <a:cubicBezTo>
                    <a:pt x="61449" y="173640"/>
                    <a:pt x="62054" y="173942"/>
                    <a:pt x="62962" y="173942"/>
                  </a:cubicBezTo>
                  <a:cubicBezTo>
                    <a:pt x="63020" y="174000"/>
                    <a:pt x="63089" y="174025"/>
                    <a:pt x="63165" y="174025"/>
                  </a:cubicBezTo>
                  <a:cubicBezTo>
                    <a:pt x="63485" y="174025"/>
                    <a:pt x="63928" y="173582"/>
                    <a:pt x="64173" y="173337"/>
                  </a:cubicBezTo>
                  <a:cubicBezTo>
                    <a:pt x="65081" y="171824"/>
                    <a:pt x="65384" y="170310"/>
                    <a:pt x="65384" y="168797"/>
                  </a:cubicBezTo>
                  <a:cubicBezTo>
                    <a:pt x="65686" y="165467"/>
                    <a:pt x="65989" y="162137"/>
                    <a:pt x="66595" y="158505"/>
                  </a:cubicBezTo>
                  <a:cubicBezTo>
                    <a:pt x="66595" y="157618"/>
                    <a:pt x="67243" y="157056"/>
                    <a:pt x="67947" y="157056"/>
                  </a:cubicBezTo>
                  <a:cubicBezTo>
                    <a:pt x="68205" y="157056"/>
                    <a:pt x="68470" y="157132"/>
                    <a:pt x="68713" y="157294"/>
                  </a:cubicBezTo>
                  <a:cubicBezTo>
                    <a:pt x="69924" y="157597"/>
                    <a:pt x="70832" y="158202"/>
                    <a:pt x="71741" y="158505"/>
                  </a:cubicBezTo>
                  <a:cubicBezTo>
                    <a:pt x="75222" y="160321"/>
                    <a:pt x="79005" y="161229"/>
                    <a:pt x="82789" y="161229"/>
                  </a:cubicBezTo>
                  <a:cubicBezTo>
                    <a:pt x="86573" y="161229"/>
                    <a:pt x="90357" y="160321"/>
                    <a:pt x="93838" y="158505"/>
                  </a:cubicBezTo>
                  <a:cubicBezTo>
                    <a:pt x="94746" y="158202"/>
                    <a:pt x="95654" y="157899"/>
                    <a:pt x="96562" y="157294"/>
                  </a:cubicBezTo>
                  <a:cubicBezTo>
                    <a:pt x="98224" y="156700"/>
                    <a:pt x="99328" y="156339"/>
                    <a:pt x="100201" y="156339"/>
                  </a:cubicBezTo>
                  <a:cubicBezTo>
                    <a:pt x="101554" y="156339"/>
                    <a:pt x="102355" y="157205"/>
                    <a:pt x="103827" y="159413"/>
                  </a:cubicBezTo>
                  <a:cubicBezTo>
                    <a:pt x="104735" y="160926"/>
                    <a:pt x="105643" y="162743"/>
                    <a:pt x="106551" y="164256"/>
                  </a:cubicBezTo>
                  <a:cubicBezTo>
                    <a:pt x="106854" y="165164"/>
                    <a:pt x="106854" y="166072"/>
                    <a:pt x="107762" y="167283"/>
                  </a:cubicBezTo>
                  <a:cubicBezTo>
                    <a:pt x="108235" y="168228"/>
                    <a:pt x="108892" y="168989"/>
                    <a:pt x="109878" y="168989"/>
                  </a:cubicBezTo>
                  <a:cubicBezTo>
                    <a:pt x="110154" y="168989"/>
                    <a:pt x="110457" y="168929"/>
                    <a:pt x="110789" y="168797"/>
                  </a:cubicBezTo>
                  <a:cubicBezTo>
                    <a:pt x="112302" y="167888"/>
                    <a:pt x="112000" y="166678"/>
                    <a:pt x="111697" y="165164"/>
                  </a:cubicBezTo>
                  <a:cubicBezTo>
                    <a:pt x="111092" y="163651"/>
                    <a:pt x="110486" y="162440"/>
                    <a:pt x="109881" y="160926"/>
                  </a:cubicBezTo>
                  <a:cubicBezTo>
                    <a:pt x="109275" y="159716"/>
                    <a:pt x="108973" y="158505"/>
                    <a:pt x="109275" y="156991"/>
                  </a:cubicBezTo>
                  <a:cubicBezTo>
                    <a:pt x="109881" y="156689"/>
                    <a:pt x="110486" y="156386"/>
                    <a:pt x="111092" y="156386"/>
                  </a:cubicBezTo>
                  <a:cubicBezTo>
                    <a:pt x="117448" y="155478"/>
                    <a:pt x="123502" y="152451"/>
                    <a:pt x="128043" y="148213"/>
                  </a:cubicBezTo>
                  <a:cubicBezTo>
                    <a:pt x="128648" y="147305"/>
                    <a:pt x="129556" y="146699"/>
                    <a:pt x="130465" y="146094"/>
                  </a:cubicBezTo>
                  <a:cubicBezTo>
                    <a:pt x="131290" y="145504"/>
                    <a:pt x="132070" y="145236"/>
                    <a:pt x="132804" y="145236"/>
                  </a:cubicBezTo>
                  <a:cubicBezTo>
                    <a:pt x="133953" y="145236"/>
                    <a:pt x="134989" y="145894"/>
                    <a:pt x="135913" y="147002"/>
                  </a:cubicBezTo>
                  <a:cubicBezTo>
                    <a:pt x="137124" y="148516"/>
                    <a:pt x="138032" y="150332"/>
                    <a:pt x="139546" y="151845"/>
                  </a:cubicBezTo>
                  <a:cubicBezTo>
                    <a:pt x="141059" y="153662"/>
                    <a:pt x="142875" y="155175"/>
                    <a:pt x="144692" y="156689"/>
                  </a:cubicBezTo>
                  <a:cubicBezTo>
                    <a:pt x="145146" y="156840"/>
                    <a:pt x="145524" y="156916"/>
                    <a:pt x="145864" y="156916"/>
                  </a:cubicBezTo>
                  <a:cubicBezTo>
                    <a:pt x="146205" y="156916"/>
                    <a:pt x="146508" y="156840"/>
                    <a:pt x="146810" y="156689"/>
                  </a:cubicBezTo>
                  <a:cubicBezTo>
                    <a:pt x="147416" y="156083"/>
                    <a:pt x="147719" y="155175"/>
                    <a:pt x="147416" y="154570"/>
                  </a:cubicBezTo>
                  <a:cubicBezTo>
                    <a:pt x="146810" y="153056"/>
                    <a:pt x="145902" y="151845"/>
                    <a:pt x="144692" y="150635"/>
                  </a:cubicBezTo>
                  <a:cubicBezTo>
                    <a:pt x="143481" y="149121"/>
                    <a:pt x="141362" y="147910"/>
                    <a:pt x="141362" y="145186"/>
                  </a:cubicBezTo>
                  <a:cubicBezTo>
                    <a:pt x="148021" y="143067"/>
                    <a:pt x="154075" y="139737"/>
                    <a:pt x="159524" y="135802"/>
                  </a:cubicBezTo>
                  <a:cubicBezTo>
                    <a:pt x="161945" y="138527"/>
                    <a:pt x="164064" y="140948"/>
                    <a:pt x="166183" y="143067"/>
                  </a:cubicBezTo>
                  <a:cubicBezTo>
                    <a:pt x="167697" y="144883"/>
                    <a:pt x="169513" y="146397"/>
                    <a:pt x="171329" y="147608"/>
                  </a:cubicBezTo>
                  <a:cubicBezTo>
                    <a:pt x="171783" y="147759"/>
                    <a:pt x="172162" y="147835"/>
                    <a:pt x="172540" y="147835"/>
                  </a:cubicBezTo>
                  <a:cubicBezTo>
                    <a:pt x="172918" y="147835"/>
                    <a:pt x="173297" y="147759"/>
                    <a:pt x="173751" y="147608"/>
                  </a:cubicBezTo>
                  <a:cubicBezTo>
                    <a:pt x="174659" y="147002"/>
                    <a:pt x="174659" y="145791"/>
                    <a:pt x="174054" y="144883"/>
                  </a:cubicBezTo>
                  <a:cubicBezTo>
                    <a:pt x="172540" y="143067"/>
                    <a:pt x="170724" y="141554"/>
                    <a:pt x="169210" y="139737"/>
                  </a:cubicBezTo>
                  <a:cubicBezTo>
                    <a:pt x="165881" y="136105"/>
                    <a:pt x="166183" y="134894"/>
                    <a:pt x="170724" y="134289"/>
                  </a:cubicBezTo>
                  <a:cubicBezTo>
                    <a:pt x="176475" y="133078"/>
                    <a:pt x="181621" y="130051"/>
                    <a:pt x="185556" y="125813"/>
                  </a:cubicBezTo>
                  <a:cubicBezTo>
                    <a:pt x="186162" y="125208"/>
                    <a:pt x="186767" y="124602"/>
                    <a:pt x="187070" y="123997"/>
                  </a:cubicBezTo>
                  <a:cubicBezTo>
                    <a:pt x="187709" y="123198"/>
                    <a:pt x="188517" y="122821"/>
                    <a:pt x="189315" y="122821"/>
                  </a:cubicBezTo>
                  <a:cubicBezTo>
                    <a:pt x="190029" y="122821"/>
                    <a:pt x="190736" y="123123"/>
                    <a:pt x="191308" y="123694"/>
                  </a:cubicBezTo>
                  <a:cubicBezTo>
                    <a:pt x="194032" y="125813"/>
                    <a:pt x="196756" y="127932"/>
                    <a:pt x="199480" y="130051"/>
                  </a:cubicBezTo>
                  <a:cubicBezTo>
                    <a:pt x="200919" y="131010"/>
                    <a:pt x="201978" y="132919"/>
                    <a:pt x="203860" y="132919"/>
                  </a:cubicBezTo>
                  <a:cubicBezTo>
                    <a:pt x="204354" y="132919"/>
                    <a:pt x="204905" y="132787"/>
                    <a:pt x="205534" y="132473"/>
                  </a:cubicBezTo>
                  <a:cubicBezTo>
                    <a:pt x="207048" y="131564"/>
                    <a:pt x="205837" y="129143"/>
                    <a:pt x="202507" y="126116"/>
                  </a:cubicBezTo>
                  <a:cubicBezTo>
                    <a:pt x="200086" y="123997"/>
                    <a:pt x="197059" y="122786"/>
                    <a:pt x="195545" y="119759"/>
                  </a:cubicBezTo>
                  <a:cubicBezTo>
                    <a:pt x="196453" y="119456"/>
                    <a:pt x="196756" y="118851"/>
                    <a:pt x="197362" y="118851"/>
                  </a:cubicBezTo>
                  <a:cubicBezTo>
                    <a:pt x="204929" y="118246"/>
                    <a:pt x="212194" y="114008"/>
                    <a:pt x="216129" y="107651"/>
                  </a:cubicBezTo>
                  <a:cubicBezTo>
                    <a:pt x="216432" y="107348"/>
                    <a:pt x="216734" y="107046"/>
                    <a:pt x="216734" y="107046"/>
                  </a:cubicBezTo>
                  <a:cubicBezTo>
                    <a:pt x="217945" y="105662"/>
                    <a:pt x="218662" y="104970"/>
                    <a:pt x="219506" y="104970"/>
                  </a:cubicBezTo>
                  <a:cubicBezTo>
                    <a:pt x="220138" y="104970"/>
                    <a:pt x="220843" y="105359"/>
                    <a:pt x="221880" y="106138"/>
                  </a:cubicBezTo>
                  <a:cubicBezTo>
                    <a:pt x="223394" y="107348"/>
                    <a:pt x="224605" y="108559"/>
                    <a:pt x="226118" y="109770"/>
                  </a:cubicBezTo>
                  <a:cubicBezTo>
                    <a:pt x="227934" y="110981"/>
                    <a:pt x="229145" y="112192"/>
                    <a:pt x="231264" y="113705"/>
                  </a:cubicBezTo>
                  <a:cubicBezTo>
                    <a:pt x="232172" y="114311"/>
                    <a:pt x="233080" y="114613"/>
                    <a:pt x="233799" y="114613"/>
                  </a:cubicBezTo>
                  <a:cubicBezTo>
                    <a:pt x="234518" y="114613"/>
                    <a:pt x="235048" y="114311"/>
                    <a:pt x="235199" y="113705"/>
                  </a:cubicBezTo>
                  <a:cubicBezTo>
                    <a:pt x="235805" y="112192"/>
                    <a:pt x="235502" y="110981"/>
                    <a:pt x="234291" y="110073"/>
                  </a:cubicBezTo>
                  <a:cubicBezTo>
                    <a:pt x="231869" y="108559"/>
                    <a:pt x="229751" y="106743"/>
                    <a:pt x="227329" y="104624"/>
                  </a:cubicBezTo>
                  <a:cubicBezTo>
                    <a:pt x="226421" y="104019"/>
                    <a:pt x="225210" y="103413"/>
                    <a:pt x="225815" y="101597"/>
                  </a:cubicBezTo>
                  <a:cubicBezTo>
                    <a:pt x="234896" y="99176"/>
                    <a:pt x="235805" y="98873"/>
                    <a:pt x="242161" y="91305"/>
                  </a:cubicBezTo>
                  <a:cubicBezTo>
                    <a:pt x="242767" y="90397"/>
                    <a:pt x="243372" y="89489"/>
                    <a:pt x="243978" y="88884"/>
                  </a:cubicBezTo>
                  <a:cubicBezTo>
                    <a:pt x="244704" y="87794"/>
                    <a:pt x="245757" y="87249"/>
                    <a:pt x="246811" y="87249"/>
                  </a:cubicBezTo>
                  <a:cubicBezTo>
                    <a:pt x="247513" y="87249"/>
                    <a:pt x="248215" y="87491"/>
                    <a:pt x="248821" y="87976"/>
                  </a:cubicBezTo>
                  <a:cubicBezTo>
                    <a:pt x="252453" y="89792"/>
                    <a:pt x="255783" y="91608"/>
                    <a:pt x="259415" y="93424"/>
                  </a:cubicBezTo>
                  <a:cubicBezTo>
                    <a:pt x="260323" y="94030"/>
                    <a:pt x="261837" y="94635"/>
                    <a:pt x="263048" y="94938"/>
                  </a:cubicBezTo>
                  <a:cubicBezTo>
                    <a:pt x="263350" y="94938"/>
                    <a:pt x="263956" y="94332"/>
                    <a:pt x="264259" y="94030"/>
                  </a:cubicBezTo>
                  <a:cubicBezTo>
                    <a:pt x="264864" y="93424"/>
                    <a:pt x="264864" y="92516"/>
                    <a:pt x="264561" y="91911"/>
                  </a:cubicBezTo>
                  <a:cubicBezTo>
                    <a:pt x="263350" y="90397"/>
                    <a:pt x="261837" y="89489"/>
                    <a:pt x="260021" y="88581"/>
                  </a:cubicBezTo>
                  <a:cubicBezTo>
                    <a:pt x="258507" y="87673"/>
                    <a:pt x="256691" y="86765"/>
                    <a:pt x="255480" y="85857"/>
                  </a:cubicBezTo>
                  <a:cubicBezTo>
                    <a:pt x="253967" y="84949"/>
                    <a:pt x="251848" y="84949"/>
                    <a:pt x="251242" y="82527"/>
                  </a:cubicBezTo>
                  <a:cubicBezTo>
                    <a:pt x="252150" y="81619"/>
                    <a:pt x="253059" y="81014"/>
                    <a:pt x="253967" y="80408"/>
                  </a:cubicBezTo>
                  <a:cubicBezTo>
                    <a:pt x="257902" y="77987"/>
                    <a:pt x="261232" y="74051"/>
                    <a:pt x="262745" y="69511"/>
                  </a:cubicBezTo>
                  <a:cubicBezTo>
                    <a:pt x="263048" y="68603"/>
                    <a:pt x="263653" y="67392"/>
                    <a:pt x="263956" y="66484"/>
                  </a:cubicBezTo>
                  <a:cubicBezTo>
                    <a:pt x="263956" y="65273"/>
                    <a:pt x="265167" y="64668"/>
                    <a:pt x="266075" y="64668"/>
                  </a:cubicBezTo>
                  <a:cubicBezTo>
                    <a:pt x="269707" y="64970"/>
                    <a:pt x="273340" y="64970"/>
                    <a:pt x="277275" y="65273"/>
                  </a:cubicBezTo>
                  <a:cubicBezTo>
                    <a:pt x="278231" y="65433"/>
                    <a:pt x="279188" y="65844"/>
                    <a:pt x="280056" y="65844"/>
                  </a:cubicBezTo>
                  <a:cubicBezTo>
                    <a:pt x="280836" y="65844"/>
                    <a:pt x="281545" y="65511"/>
                    <a:pt x="282118" y="64365"/>
                  </a:cubicBezTo>
                  <a:cubicBezTo>
                    <a:pt x="282723" y="62852"/>
                    <a:pt x="281210" y="61035"/>
                    <a:pt x="277880" y="60733"/>
                  </a:cubicBezTo>
                  <a:cubicBezTo>
                    <a:pt x="274248" y="60127"/>
                    <a:pt x="270615" y="59825"/>
                    <a:pt x="266983" y="59825"/>
                  </a:cubicBezTo>
                  <a:cubicBezTo>
                    <a:pt x="262442" y="59825"/>
                    <a:pt x="262140" y="59522"/>
                    <a:pt x="263956" y="55587"/>
                  </a:cubicBezTo>
                  <a:cubicBezTo>
                    <a:pt x="266075" y="51652"/>
                    <a:pt x="266680" y="47414"/>
                    <a:pt x="265772" y="43479"/>
                  </a:cubicBezTo>
                  <a:cubicBezTo>
                    <a:pt x="265469" y="42268"/>
                    <a:pt x="265167" y="41360"/>
                    <a:pt x="265167" y="40149"/>
                  </a:cubicBezTo>
                  <a:cubicBezTo>
                    <a:pt x="264561" y="37122"/>
                    <a:pt x="264561" y="37122"/>
                    <a:pt x="267588" y="35609"/>
                  </a:cubicBezTo>
                  <a:cubicBezTo>
                    <a:pt x="269404" y="34700"/>
                    <a:pt x="271221" y="34095"/>
                    <a:pt x="272734" y="33187"/>
                  </a:cubicBezTo>
                  <a:cubicBezTo>
                    <a:pt x="274853" y="32582"/>
                    <a:pt x="276367" y="31068"/>
                    <a:pt x="277880" y="29555"/>
                  </a:cubicBezTo>
                  <a:cubicBezTo>
                    <a:pt x="278485" y="28646"/>
                    <a:pt x="278485" y="27436"/>
                    <a:pt x="277880" y="26528"/>
                  </a:cubicBezTo>
                  <a:cubicBezTo>
                    <a:pt x="277380" y="26028"/>
                    <a:pt x="276789" y="25803"/>
                    <a:pt x="276206" y="25803"/>
                  </a:cubicBezTo>
                  <a:cubicBezTo>
                    <a:pt x="275731" y="25803"/>
                    <a:pt x="275261" y="25953"/>
                    <a:pt x="274853" y="26225"/>
                  </a:cubicBezTo>
                  <a:cubicBezTo>
                    <a:pt x="271523" y="28646"/>
                    <a:pt x="267588" y="30463"/>
                    <a:pt x="263653" y="31976"/>
                  </a:cubicBezTo>
                  <a:cubicBezTo>
                    <a:pt x="262864" y="32239"/>
                    <a:pt x="262133" y="32445"/>
                    <a:pt x="261483" y="32445"/>
                  </a:cubicBezTo>
                  <a:cubicBezTo>
                    <a:pt x="260637" y="32445"/>
                    <a:pt x="259929" y="32096"/>
                    <a:pt x="259415" y="31068"/>
                  </a:cubicBezTo>
                  <a:cubicBezTo>
                    <a:pt x="257599" y="28344"/>
                    <a:pt x="254875" y="25922"/>
                    <a:pt x="251848" y="24409"/>
                  </a:cubicBezTo>
                  <a:cubicBezTo>
                    <a:pt x="252756" y="20776"/>
                    <a:pt x="255783" y="19263"/>
                    <a:pt x="257599" y="16841"/>
                  </a:cubicBezTo>
                  <a:cubicBezTo>
                    <a:pt x="258507" y="15933"/>
                    <a:pt x="258507" y="14722"/>
                    <a:pt x="257599" y="13814"/>
                  </a:cubicBezTo>
                  <a:cubicBezTo>
                    <a:pt x="257267" y="13482"/>
                    <a:pt x="256753" y="13241"/>
                    <a:pt x="256206" y="13241"/>
                  </a:cubicBezTo>
                  <a:cubicBezTo>
                    <a:pt x="255756" y="13241"/>
                    <a:pt x="255285" y="13404"/>
                    <a:pt x="254875" y="13814"/>
                  </a:cubicBezTo>
                  <a:cubicBezTo>
                    <a:pt x="253059" y="15025"/>
                    <a:pt x="251545" y="16236"/>
                    <a:pt x="250032" y="17749"/>
                  </a:cubicBezTo>
                  <a:cubicBezTo>
                    <a:pt x="248821" y="19263"/>
                    <a:pt x="247610" y="21382"/>
                    <a:pt x="246399" y="22895"/>
                  </a:cubicBezTo>
                  <a:cubicBezTo>
                    <a:pt x="245399" y="24395"/>
                    <a:pt x="244675" y="25069"/>
                    <a:pt x="243821" y="25069"/>
                  </a:cubicBezTo>
                  <a:cubicBezTo>
                    <a:pt x="243124" y="25069"/>
                    <a:pt x="242342" y="24620"/>
                    <a:pt x="241253" y="23803"/>
                  </a:cubicBezTo>
                  <a:cubicBezTo>
                    <a:pt x="239740" y="21987"/>
                    <a:pt x="237924" y="20474"/>
                    <a:pt x="235805" y="19263"/>
                  </a:cubicBezTo>
                  <a:cubicBezTo>
                    <a:pt x="233686" y="18355"/>
                    <a:pt x="231264" y="17447"/>
                    <a:pt x="228842" y="16841"/>
                  </a:cubicBezTo>
                  <a:cubicBezTo>
                    <a:pt x="229751" y="15630"/>
                    <a:pt x="230356" y="14420"/>
                    <a:pt x="230961" y="13511"/>
                  </a:cubicBezTo>
                  <a:cubicBezTo>
                    <a:pt x="231567" y="12603"/>
                    <a:pt x="232172" y="11695"/>
                    <a:pt x="232475" y="10787"/>
                  </a:cubicBezTo>
                  <a:cubicBezTo>
                    <a:pt x="232475" y="9879"/>
                    <a:pt x="232475" y="9274"/>
                    <a:pt x="231869" y="8366"/>
                  </a:cubicBezTo>
                  <a:cubicBezTo>
                    <a:pt x="231567" y="8063"/>
                    <a:pt x="231113" y="7912"/>
                    <a:pt x="230621" y="7912"/>
                  </a:cubicBezTo>
                  <a:cubicBezTo>
                    <a:pt x="230129" y="7912"/>
                    <a:pt x="229599" y="8063"/>
                    <a:pt x="229145" y="8366"/>
                  </a:cubicBezTo>
                  <a:cubicBezTo>
                    <a:pt x="227632" y="9879"/>
                    <a:pt x="226118" y="11695"/>
                    <a:pt x="225513" y="13511"/>
                  </a:cubicBezTo>
                  <a:cubicBezTo>
                    <a:pt x="224302" y="15025"/>
                    <a:pt x="223999" y="17447"/>
                    <a:pt x="222183" y="18960"/>
                  </a:cubicBezTo>
                  <a:cubicBezTo>
                    <a:pt x="218047" y="16770"/>
                    <a:pt x="213519" y="15754"/>
                    <a:pt x="208914" y="15754"/>
                  </a:cubicBezTo>
                  <a:cubicBezTo>
                    <a:pt x="207791" y="15754"/>
                    <a:pt x="206663" y="15814"/>
                    <a:pt x="205534" y="15933"/>
                  </a:cubicBezTo>
                  <a:cubicBezTo>
                    <a:pt x="205534" y="11998"/>
                    <a:pt x="206140" y="8063"/>
                    <a:pt x="207048" y="4430"/>
                  </a:cubicBezTo>
                  <a:cubicBezTo>
                    <a:pt x="207351" y="2917"/>
                    <a:pt x="207653" y="798"/>
                    <a:pt x="206140" y="193"/>
                  </a:cubicBezTo>
                  <a:cubicBezTo>
                    <a:pt x="205911" y="101"/>
                    <a:pt x="205676" y="58"/>
                    <a:pt x="205440" y="58"/>
                  </a:cubicBezTo>
                  <a:cubicBezTo>
                    <a:pt x="204112" y="58"/>
                    <a:pt x="202764" y="1421"/>
                    <a:pt x="202507" y="3220"/>
                  </a:cubicBezTo>
                  <a:cubicBezTo>
                    <a:pt x="201902" y="5641"/>
                    <a:pt x="201297" y="8063"/>
                    <a:pt x="200994" y="10182"/>
                  </a:cubicBezTo>
                  <a:cubicBezTo>
                    <a:pt x="200994" y="12603"/>
                    <a:pt x="200086" y="15025"/>
                    <a:pt x="199178" y="17447"/>
                  </a:cubicBezTo>
                  <a:cubicBezTo>
                    <a:pt x="195695" y="15980"/>
                    <a:pt x="191990" y="15180"/>
                    <a:pt x="188265" y="15180"/>
                  </a:cubicBezTo>
                  <a:cubicBezTo>
                    <a:pt x="185839" y="15180"/>
                    <a:pt x="183404" y="15519"/>
                    <a:pt x="181016" y="16236"/>
                  </a:cubicBezTo>
                  <a:cubicBezTo>
                    <a:pt x="180108" y="16236"/>
                    <a:pt x="179199" y="15630"/>
                    <a:pt x="179199" y="14722"/>
                  </a:cubicBezTo>
                  <a:cubicBezTo>
                    <a:pt x="179199" y="11695"/>
                    <a:pt x="179502" y="8366"/>
                    <a:pt x="180108" y="5339"/>
                  </a:cubicBezTo>
                  <a:cubicBezTo>
                    <a:pt x="180410" y="4733"/>
                    <a:pt x="179502" y="3825"/>
                    <a:pt x="178897" y="3825"/>
                  </a:cubicBezTo>
                  <a:cubicBezTo>
                    <a:pt x="178594" y="3674"/>
                    <a:pt x="178216" y="3598"/>
                    <a:pt x="177837" y="3598"/>
                  </a:cubicBezTo>
                  <a:cubicBezTo>
                    <a:pt x="177459" y="3598"/>
                    <a:pt x="177081" y="3674"/>
                    <a:pt x="176778" y="3825"/>
                  </a:cubicBezTo>
                  <a:cubicBezTo>
                    <a:pt x="175567" y="4430"/>
                    <a:pt x="174962" y="5944"/>
                    <a:pt x="174962" y="7155"/>
                  </a:cubicBezTo>
                  <a:cubicBezTo>
                    <a:pt x="174659" y="10787"/>
                    <a:pt x="174356" y="14420"/>
                    <a:pt x="174054" y="17749"/>
                  </a:cubicBezTo>
                  <a:cubicBezTo>
                    <a:pt x="173574" y="18037"/>
                    <a:pt x="173124" y="18143"/>
                    <a:pt x="172696" y="18143"/>
                  </a:cubicBezTo>
                  <a:cubicBezTo>
                    <a:pt x="171772" y="18143"/>
                    <a:pt x="170945" y="17653"/>
                    <a:pt x="170118" y="17447"/>
                  </a:cubicBezTo>
                  <a:cubicBezTo>
                    <a:pt x="166789" y="15933"/>
                    <a:pt x="163459" y="15328"/>
                    <a:pt x="160129" y="15328"/>
                  </a:cubicBezTo>
                  <a:cubicBezTo>
                    <a:pt x="159161" y="15388"/>
                    <a:pt x="158386" y="15437"/>
                    <a:pt x="157759" y="15437"/>
                  </a:cubicBezTo>
                  <a:cubicBezTo>
                    <a:pt x="155250" y="15437"/>
                    <a:pt x="155104" y="14662"/>
                    <a:pt x="154378" y="10787"/>
                  </a:cubicBezTo>
                  <a:cubicBezTo>
                    <a:pt x="154075" y="9274"/>
                    <a:pt x="153773" y="7760"/>
                    <a:pt x="153167" y="6247"/>
                  </a:cubicBezTo>
                  <a:cubicBezTo>
                    <a:pt x="152864" y="4733"/>
                    <a:pt x="152259" y="3220"/>
                    <a:pt x="151654" y="1706"/>
                  </a:cubicBezTo>
                  <a:cubicBezTo>
                    <a:pt x="151181" y="761"/>
                    <a:pt x="150155" y="0"/>
                    <a:pt x="14915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1365675" y="1700475"/>
              <a:ext cx="2777300" cy="2177425"/>
            </a:xfrm>
            <a:custGeom>
              <a:avLst/>
              <a:gdLst/>
              <a:ahLst/>
              <a:cxnLst/>
              <a:rect l="l" t="t" r="r" b="b"/>
              <a:pathLst>
                <a:path w="111092" h="87097" extrusionOk="0">
                  <a:moveTo>
                    <a:pt x="82278" y="4963"/>
                  </a:moveTo>
                  <a:cubicBezTo>
                    <a:pt x="86711" y="4963"/>
                    <a:pt x="91061" y="6113"/>
                    <a:pt x="95049" y="7989"/>
                  </a:cubicBezTo>
                  <a:cubicBezTo>
                    <a:pt x="98681" y="9502"/>
                    <a:pt x="101405" y="12227"/>
                    <a:pt x="102919" y="15556"/>
                  </a:cubicBezTo>
                  <a:cubicBezTo>
                    <a:pt x="105341" y="20400"/>
                    <a:pt x="106249" y="25546"/>
                    <a:pt x="105643" y="30994"/>
                  </a:cubicBezTo>
                  <a:cubicBezTo>
                    <a:pt x="105038" y="34929"/>
                    <a:pt x="104130" y="38562"/>
                    <a:pt x="102616" y="42194"/>
                  </a:cubicBezTo>
                  <a:cubicBezTo>
                    <a:pt x="99892" y="48248"/>
                    <a:pt x="96865" y="54302"/>
                    <a:pt x="94141" y="60053"/>
                  </a:cubicBezTo>
                  <a:cubicBezTo>
                    <a:pt x="92022" y="64594"/>
                    <a:pt x="88389" y="68529"/>
                    <a:pt x="84454" y="71253"/>
                  </a:cubicBezTo>
                  <a:cubicBezTo>
                    <a:pt x="77492" y="75794"/>
                    <a:pt x="69924" y="78821"/>
                    <a:pt x="62054" y="80637"/>
                  </a:cubicBezTo>
                  <a:cubicBezTo>
                    <a:pt x="56317" y="81818"/>
                    <a:pt x="50392" y="82435"/>
                    <a:pt x="44488" y="82435"/>
                  </a:cubicBezTo>
                  <a:cubicBezTo>
                    <a:pt x="39801" y="82435"/>
                    <a:pt x="35128" y="82046"/>
                    <a:pt x="30573" y="81242"/>
                  </a:cubicBezTo>
                  <a:cubicBezTo>
                    <a:pt x="28152" y="80940"/>
                    <a:pt x="26033" y="80334"/>
                    <a:pt x="23914" y="79729"/>
                  </a:cubicBezTo>
                  <a:cubicBezTo>
                    <a:pt x="15136" y="77005"/>
                    <a:pt x="8779" y="70345"/>
                    <a:pt x="6660" y="61567"/>
                  </a:cubicBezTo>
                  <a:cubicBezTo>
                    <a:pt x="2725" y="47340"/>
                    <a:pt x="5146" y="38259"/>
                    <a:pt x="15741" y="27967"/>
                  </a:cubicBezTo>
                  <a:cubicBezTo>
                    <a:pt x="24217" y="20097"/>
                    <a:pt x="34508" y="14346"/>
                    <a:pt x="45708" y="11016"/>
                  </a:cubicBezTo>
                  <a:cubicBezTo>
                    <a:pt x="53579" y="8897"/>
                    <a:pt x="61449" y="7384"/>
                    <a:pt x="69319" y="6778"/>
                  </a:cubicBezTo>
                  <a:lnTo>
                    <a:pt x="69319" y="6475"/>
                  </a:lnTo>
                  <a:cubicBezTo>
                    <a:pt x="72649" y="6173"/>
                    <a:pt x="75676" y="6173"/>
                    <a:pt x="78400" y="5265"/>
                  </a:cubicBezTo>
                  <a:cubicBezTo>
                    <a:pt x="79695" y="5060"/>
                    <a:pt x="80990" y="4963"/>
                    <a:pt x="82278" y="4963"/>
                  </a:cubicBezTo>
                  <a:close/>
                  <a:moveTo>
                    <a:pt x="79733" y="0"/>
                  </a:moveTo>
                  <a:cubicBezTo>
                    <a:pt x="78462" y="0"/>
                    <a:pt x="77220" y="199"/>
                    <a:pt x="75979" y="1027"/>
                  </a:cubicBezTo>
                  <a:cubicBezTo>
                    <a:pt x="74465" y="1632"/>
                    <a:pt x="72649" y="2238"/>
                    <a:pt x="70833" y="2238"/>
                  </a:cubicBezTo>
                  <a:cubicBezTo>
                    <a:pt x="63265" y="3146"/>
                    <a:pt x="56000" y="4357"/>
                    <a:pt x="49038" y="5870"/>
                  </a:cubicBezTo>
                  <a:cubicBezTo>
                    <a:pt x="37838" y="8594"/>
                    <a:pt x="27244" y="13740"/>
                    <a:pt x="17860" y="20702"/>
                  </a:cubicBezTo>
                  <a:cubicBezTo>
                    <a:pt x="12411" y="24940"/>
                    <a:pt x="7871" y="30086"/>
                    <a:pt x="4238" y="35837"/>
                  </a:cubicBezTo>
                  <a:cubicBezTo>
                    <a:pt x="1211" y="40681"/>
                    <a:pt x="0" y="46129"/>
                    <a:pt x="606" y="51880"/>
                  </a:cubicBezTo>
                  <a:cubicBezTo>
                    <a:pt x="909" y="53999"/>
                    <a:pt x="1211" y="56421"/>
                    <a:pt x="1514" y="58843"/>
                  </a:cubicBezTo>
                  <a:cubicBezTo>
                    <a:pt x="3028" y="72161"/>
                    <a:pt x="13622" y="83059"/>
                    <a:pt x="26941" y="85177"/>
                  </a:cubicBezTo>
                  <a:cubicBezTo>
                    <a:pt x="33083" y="86480"/>
                    <a:pt x="39224" y="87096"/>
                    <a:pt x="45366" y="87096"/>
                  </a:cubicBezTo>
                  <a:cubicBezTo>
                    <a:pt x="49213" y="87096"/>
                    <a:pt x="53061" y="86855"/>
                    <a:pt x="56908" y="86388"/>
                  </a:cubicBezTo>
                  <a:cubicBezTo>
                    <a:pt x="67806" y="84572"/>
                    <a:pt x="78400" y="80637"/>
                    <a:pt x="87481" y="74583"/>
                  </a:cubicBezTo>
                  <a:cubicBezTo>
                    <a:pt x="91114" y="72464"/>
                    <a:pt x="94141" y="69437"/>
                    <a:pt x="96562" y="66107"/>
                  </a:cubicBezTo>
                  <a:cubicBezTo>
                    <a:pt x="101405" y="57632"/>
                    <a:pt x="105341" y="48853"/>
                    <a:pt x="108670" y="39470"/>
                  </a:cubicBezTo>
                  <a:cubicBezTo>
                    <a:pt x="110789" y="33416"/>
                    <a:pt x="111092" y="27059"/>
                    <a:pt x="109578" y="21005"/>
                  </a:cubicBezTo>
                  <a:cubicBezTo>
                    <a:pt x="108973" y="14951"/>
                    <a:pt x="105643" y="9805"/>
                    <a:pt x="100800" y="6475"/>
                  </a:cubicBezTo>
                  <a:cubicBezTo>
                    <a:pt x="95857" y="3568"/>
                    <a:pt x="91472" y="101"/>
                    <a:pt x="85231" y="101"/>
                  </a:cubicBezTo>
                  <a:cubicBezTo>
                    <a:pt x="84975" y="101"/>
                    <a:pt x="84716" y="107"/>
                    <a:pt x="84454" y="119"/>
                  </a:cubicBezTo>
                  <a:cubicBezTo>
                    <a:pt x="84083" y="156"/>
                    <a:pt x="83717" y="170"/>
                    <a:pt x="83355" y="170"/>
                  </a:cubicBezTo>
                  <a:cubicBezTo>
                    <a:pt x="82108" y="170"/>
                    <a:pt x="80908" y="0"/>
                    <a:pt x="797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4332150" y="1461275"/>
              <a:ext cx="1816225" cy="1284075"/>
            </a:xfrm>
            <a:custGeom>
              <a:avLst/>
              <a:gdLst/>
              <a:ahLst/>
              <a:cxnLst/>
              <a:rect l="l" t="t" r="r" b="b"/>
              <a:pathLst>
                <a:path w="72649" h="51363" extrusionOk="0">
                  <a:moveTo>
                    <a:pt x="45928" y="4529"/>
                  </a:moveTo>
                  <a:cubicBezTo>
                    <a:pt x="48167" y="4529"/>
                    <a:pt x="50419" y="4629"/>
                    <a:pt x="52670" y="4844"/>
                  </a:cubicBezTo>
                  <a:cubicBezTo>
                    <a:pt x="56000" y="4844"/>
                    <a:pt x="58724" y="6660"/>
                    <a:pt x="60238" y="9384"/>
                  </a:cubicBezTo>
                  <a:lnTo>
                    <a:pt x="64778" y="17557"/>
                  </a:lnTo>
                  <a:cubicBezTo>
                    <a:pt x="67200" y="22097"/>
                    <a:pt x="66292" y="27849"/>
                    <a:pt x="62660" y="31481"/>
                  </a:cubicBezTo>
                  <a:cubicBezTo>
                    <a:pt x="62054" y="32692"/>
                    <a:pt x="60843" y="33600"/>
                    <a:pt x="59935" y="34205"/>
                  </a:cubicBezTo>
                  <a:cubicBezTo>
                    <a:pt x="51460" y="40562"/>
                    <a:pt x="41773" y="44800"/>
                    <a:pt x="31481" y="46313"/>
                  </a:cubicBezTo>
                  <a:cubicBezTo>
                    <a:pt x="30140" y="46505"/>
                    <a:pt x="28767" y="46606"/>
                    <a:pt x="27394" y="46606"/>
                  </a:cubicBezTo>
                  <a:cubicBezTo>
                    <a:pt x="24429" y="46606"/>
                    <a:pt x="21457" y="46137"/>
                    <a:pt x="18768" y="45103"/>
                  </a:cubicBezTo>
                  <a:cubicBezTo>
                    <a:pt x="16044" y="44195"/>
                    <a:pt x="13925" y="42984"/>
                    <a:pt x="11806" y="41470"/>
                  </a:cubicBezTo>
                  <a:cubicBezTo>
                    <a:pt x="5752" y="36324"/>
                    <a:pt x="4844" y="31481"/>
                    <a:pt x="7871" y="26335"/>
                  </a:cubicBezTo>
                  <a:cubicBezTo>
                    <a:pt x="13319" y="15438"/>
                    <a:pt x="21189" y="7265"/>
                    <a:pt x="33903" y="5449"/>
                  </a:cubicBezTo>
                  <a:cubicBezTo>
                    <a:pt x="37812" y="4863"/>
                    <a:pt x="41848" y="4529"/>
                    <a:pt x="45928" y="4529"/>
                  </a:cubicBezTo>
                  <a:close/>
                  <a:moveTo>
                    <a:pt x="55092" y="0"/>
                  </a:moveTo>
                  <a:cubicBezTo>
                    <a:pt x="53293" y="180"/>
                    <a:pt x="51495" y="227"/>
                    <a:pt x="49728" y="227"/>
                  </a:cubicBezTo>
                  <a:cubicBezTo>
                    <a:pt x="47855" y="227"/>
                    <a:pt x="46018" y="175"/>
                    <a:pt x="44254" y="175"/>
                  </a:cubicBezTo>
                  <a:cubicBezTo>
                    <a:pt x="42081" y="175"/>
                    <a:pt x="40020" y="253"/>
                    <a:pt x="38141" y="606"/>
                  </a:cubicBezTo>
                  <a:cubicBezTo>
                    <a:pt x="23308" y="1514"/>
                    <a:pt x="9990" y="10595"/>
                    <a:pt x="3936" y="24216"/>
                  </a:cubicBezTo>
                  <a:cubicBezTo>
                    <a:pt x="0" y="31481"/>
                    <a:pt x="2119" y="40562"/>
                    <a:pt x="8779" y="45103"/>
                  </a:cubicBezTo>
                  <a:cubicBezTo>
                    <a:pt x="14175" y="49214"/>
                    <a:pt x="20443" y="51362"/>
                    <a:pt x="26843" y="51362"/>
                  </a:cubicBezTo>
                  <a:cubicBezTo>
                    <a:pt x="27983" y="51362"/>
                    <a:pt x="29127" y="51294"/>
                    <a:pt x="30271" y="51157"/>
                  </a:cubicBezTo>
                  <a:cubicBezTo>
                    <a:pt x="42379" y="49946"/>
                    <a:pt x="53579" y="45405"/>
                    <a:pt x="62660" y="37838"/>
                  </a:cubicBezTo>
                  <a:cubicBezTo>
                    <a:pt x="71135" y="31784"/>
                    <a:pt x="72649" y="23611"/>
                    <a:pt x="68108" y="14227"/>
                  </a:cubicBezTo>
                  <a:cubicBezTo>
                    <a:pt x="67503" y="12714"/>
                    <a:pt x="66595" y="11503"/>
                    <a:pt x="65687" y="9989"/>
                  </a:cubicBezTo>
                  <a:cubicBezTo>
                    <a:pt x="64778" y="8476"/>
                    <a:pt x="64173" y="6660"/>
                    <a:pt x="63870" y="4844"/>
                  </a:cubicBezTo>
                  <a:cubicBezTo>
                    <a:pt x="63870" y="2422"/>
                    <a:pt x="62660" y="1514"/>
                    <a:pt x="60541" y="1211"/>
                  </a:cubicBezTo>
                  <a:cubicBezTo>
                    <a:pt x="58724" y="606"/>
                    <a:pt x="56908" y="303"/>
                    <a:pt x="550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1713775" y="2132325"/>
              <a:ext cx="2050825" cy="1387625"/>
            </a:xfrm>
            <a:custGeom>
              <a:avLst/>
              <a:gdLst/>
              <a:ahLst/>
              <a:cxnLst/>
              <a:rect l="l" t="t" r="r" b="b"/>
              <a:pathLst>
                <a:path w="82033" h="55505" extrusionOk="0">
                  <a:moveTo>
                    <a:pt x="46257" y="5322"/>
                  </a:moveTo>
                  <a:cubicBezTo>
                    <a:pt x="47811" y="5322"/>
                    <a:pt x="49388" y="5722"/>
                    <a:pt x="50855" y="6455"/>
                  </a:cubicBezTo>
                  <a:cubicBezTo>
                    <a:pt x="52973" y="7061"/>
                    <a:pt x="55092" y="7363"/>
                    <a:pt x="57514" y="7363"/>
                  </a:cubicBezTo>
                  <a:cubicBezTo>
                    <a:pt x="60541" y="7969"/>
                    <a:pt x="63568" y="8272"/>
                    <a:pt x="66595" y="8877"/>
                  </a:cubicBezTo>
                  <a:cubicBezTo>
                    <a:pt x="73557" y="9785"/>
                    <a:pt x="76584" y="17958"/>
                    <a:pt x="71741" y="22801"/>
                  </a:cubicBezTo>
                  <a:cubicBezTo>
                    <a:pt x="69319" y="26131"/>
                    <a:pt x="66595" y="29461"/>
                    <a:pt x="63568" y="32185"/>
                  </a:cubicBezTo>
                  <a:cubicBezTo>
                    <a:pt x="58725" y="36725"/>
                    <a:pt x="53579" y="40660"/>
                    <a:pt x="47828" y="44293"/>
                  </a:cubicBezTo>
                  <a:cubicBezTo>
                    <a:pt x="42076" y="47925"/>
                    <a:pt x="35417" y="50044"/>
                    <a:pt x="28757" y="50650"/>
                  </a:cubicBezTo>
                  <a:cubicBezTo>
                    <a:pt x="27149" y="50864"/>
                    <a:pt x="25540" y="50965"/>
                    <a:pt x="23945" y="50965"/>
                  </a:cubicBezTo>
                  <a:cubicBezTo>
                    <a:pt x="21038" y="50965"/>
                    <a:pt x="18175" y="50631"/>
                    <a:pt x="15439" y="50044"/>
                  </a:cubicBezTo>
                  <a:cubicBezTo>
                    <a:pt x="13320" y="49439"/>
                    <a:pt x="11503" y="48531"/>
                    <a:pt x="9687" y="47320"/>
                  </a:cubicBezTo>
                  <a:cubicBezTo>
                    <a:pt x="6357" y="45201"/>
                    <a:pt x="4541" y="41266"/>
                    <a:pt x="5752" y="37331"/>
                  </a:cubicBezTo>
                  <a:cubicBezTo>
                    <a:pt x="6963" y="30671"/>
                    <a:pt x="10293" y="24920"/>
                    <a:pt x="15741" y="20682"/>
                  </a:cubicBezTo>
                  <a:cubicBezTo>
                    <a:pt x="23611" y="13720"/>
                    <a:pt x="32995" y="8574"/>
                    <a:pt x="43287" y="5850"/>
                  </a:cubicBezTo>
                  <a:cubicBezTo>
                    <a:pt x="44242" y="5492"/>
                    <a:pt x="45245" y="5322"/>
                    <a:pt x="46257" y="5322"/>
                  </a:cubicBezTo>
                  <a:close/>
                  <a:moveTo>
                    <a:pt x="51075" y="1"/>
                  </a:moveTo>
                  <a:cubicBezTo>
                    <a:pt x="49870" y="1"/>
                    <a:pt x="48672" y="137"/>
                    <a:pt x="47525" y="401"/>
                  </a:cubicBezTo>
                  <a:cubicBezTo>
                    <a:pt x="33298" y="2823"/>
                    <a:pt x="19979" y="9785"/>
                    <a:pt x="9687" y="20077"/>
                  </a:cubicBezTo>
                  <a:cubicBezTo>
                    <a:pt x="5147" y="24617"/>
                    <a:pt x="1817" y="30671"/>
                    <a:pt x="909" y="37331"/>
                  </a:cubicBezTo>
                  <a:cubicBezTo>
                    <a:pt x="1" y="41569"/>
                    <a:pt x="1514" y="46412"/>
                    <a:pt x="4844" y="49439"/>
                  </a:cubicBezTo>
                  <a:cubicBezTo>
                    <a:pt x="7568" y="51860"/>
                    <a:pt x="10898" y="53677"/>
                    <a:pt x="14530" y="54585"/>
                  </a:cubicBezTo>
                  <a:cubicBezTo>
                    <a:pt x="17658" y="55171"/>
                    <a:pt x="20912" y="55505"/>
                    <a:pt x="24129" y="55505"/>
                  </a:cubicBezTo>
                  <a:cubicBezTo>
                    <a:pt x="25893" y="55505"/>
                    <a:pt x="27647" y="55405"/>
                    <a:pt x="29363" y="55190"/>
                  </a:cubicBezTo>
                  <a:cubicBezTo>
                    <a:pt x="32692" y="54585"/>
                    <a:pt x="36022" y="53979"/>
                    <a:pt x="39352" y="53071"/>
                  </a:cubicBezTo>
                  <a:cubicBezTo>
                    <a:pt x="53882" y="47320"/>
                    <a:pt x="66595" y="37633"/>
                    <a:pt x="75676" y="25223"/>
                  </a:cubicBezTo>
                  <a:cubicBezTo>
                    <a:pt x="82033" y="17655"/>
                    <a:pt x="77492" y="6153"/>
                    <a:pt x="67806" y="4639"/>
                  </a:cubicBezTo>
                  <a:cubicBezTo>
                    <a:pt x="64779" y="4639"/>
                    <a:pt x="62055" y="3731"/>
                    <a:pt x="59330" y="2520"/>
                  </a:cubicBezTo>
                  <a:cubicBezTo>
                    <a:pt x="56971" y="805"/>
                    <a:pt x="54004" y="1"/>
                    <a:pt x="5107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4763500" y="1748825"/>
              <a:ext cx="862725" cy="670475"/>
            </a:xfrm>
            <a:custGeom>
              <a:avLst/>
              <a:gdLst/>
              <a:ahLst/>
              <a:cxnLst/>
              <a:rect l="l" t="t" r="r" b="b"/>
              <a:pathLst>
                <a:path w="34509" h="26819" extrusionOk="0">
                  <a:moveTo>
                    <a:pt x="23276" y="4603"/>
                  </a:moveTo>
                  <a:cubicBezTo>
                    <a:pt x="25665" y="4603"/>
                    <a:pt x="26173" y="5502"/>
                    <a:pt x="27546" y="8477"/>
                  </a:cubicBezTo>
                  <a:cubicBezTo>
                    <a:pt x="29665" y="11504"/>
                    <a:pt x="29060" y="15741"/>
                    <a:pt x="26335" y="18163"/>
                  </a:cubicBezTo>
                  <a:cubicBezTo>
                    <a:pt x="23611" y="20282"/>
                    <a:pt x="20584" y="21795"/>
                    <a:pt x="16952" y="21795"/>
                  </a:cubicBezTo>
                  <a:cubicBezTo>
                    <a:pt x="16257" y="21922"/>
                    <a:pt x="15549" y="21982"/>
                    <a:pt x="14838" y="21982"/>
                  </a:cubicBezTo>
                  <a:cubicBezTo>
                    <a:pt x="12145" y="21982"/>
                    <a:pt x="9421" y="21114"/>
                    <a:pt x="7265" y="19676"/>
                  </a:cubicBezTo>
                  <a:cubicBezTo>
                    <a:pt x="5449" y="18768"/>
                    <a:pt x="4844" y="16649"/>
                    <a:pt x="6054" y="14833"/>
                  </a:cubicBezTo>
                  <a:cubicBezTo>
                    <a:pt x="9081" y="9687"/>
                    <a:pt x="14227" y="5752"/>
                    <a:pt x="20281" y="4844"/>
                  </a:cubicBezTo>
                  <a:cubicBezTo>
                    <a:pt x="21537" y="4696"/>
                    <a:pt x="22504" y="4603"/>
                    <a:pt x="23276" y="4603"/>
                  </a:cubicBezTo>
                  <a:close/>
                  <a:moveTo>
                    <a:pt x="24900" y="1"/>
                  </a:moveTo>
                  <a:cubicBezTo>
                    <a:pt x="23746" y="1"/>
                    <a:pt x="22602" y="102"/>
                    <a:pt x="21492" y="304"/>
                  </a:cubicBezTo>
                  <a:cubicBezTo>
                    <a:pt x="13017" y="909"/>
                    <a:pt x="5752" y="6055"/>
                    <a:pt x="1817" y="13320"/>
                  </a:cubicBezTo>
                  <a:cubicBezTo>
                    <a:pt x="0" y="16044"/>
                    <a:pt x="606" y="19979"/>
                    <a:pt x="3027" y="22098"/>
                  </a:cubicBezTo>
                  <a:cubicBezTo>
                    <a:pt x="4238" y="23309"/>
                    <a:pt x="5752" y="24217"/>
                    <a:pt x="7568" y="25125"/>
                  </a:cubicBezTo>
                  <a:cubicBezTo>
                    <a:pt x="10219" y="26261"/>
                    <a:pt x="13027" y="26818"/>
                    <a:pt x="15840" y="26818"/>
                  </a:cubicBezTo>
                  <a:cubicBezTo>
                    <a:pt x="19773" y="26818"/>
                    <a:pt x="23714" y="25729"/>
                    <a:pt x="27243" y="23612"/>
                  </a:cubicBezTo>
                  <a:cubicBezTo>
                    <a:pt x="31481" y="20887"/>
                    <a:pt x="34206" y="16044"/>
                    <a:pt x="33903" y="11201"/>
                  </a:cubicBezTo>
                  <a:cubicBezTo>
                    <a:pt x="33600" y="9082"/>
                    <a:pt x="33600" y="6963"/>
                    <a:pt x="34206" y="4844"/>
                  </a:cubicBezTo>
                  <a:cubicBezTo>
                    <a:pt x="34508" y="3028"/>
                    <a:pt x="33298" y="1817"/>
                    <a:pt x="31784" y="1212"/>
                  </a:cubicBezTo>
                  <a:cubicBezTo>
                    <a:pt x="29564" y="405"/>
                    <a:pt x="27210" y="1"/>
                    <a:pt x="24900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2228375" y="2535850"/>
              <a:ext cx="703800" cy="547750"/>
            </a:xfrm>
            <a:custGeom>
              <a:avLst/>
              <a:gdLst/>
              <a:ahLst/>
              <a:cxnLst/>
              <a:rect l="l" t="t" r="r" b="b"/>
              <a:pathLst>
                <a:path w="28152" h="21910" extrusionOk="0">
                  <a:moveTo>
                    <a:pt x="19676" y="5147"/>
                  </a:moveTo>
                  <a:cubicBezTo>
                    <a:pt x="20281" y="5147"/>
                    <a:pt x="20887" y="5449"/>
                    <a:pt x="21795" y="5449"/>
                  </a:cubicBezTo>
                  <a:cubicBezTo>
                    <a:pt x="21795" y="6357"/>
                    <a:pt x="21795" y="7266"/>
                    <a:pt x="21492" y="7568"/>
                  </a:cubicBezTo>
                  <a:cubicBezTo>
                    <a:pt x="18163" y="10898"/>
                    <a:pt x="14227" y="13622"/>
                    <a:pt x="9990" y="15741"/>
                  </a:cubicBezTo>
                  <a:cubicBezTo>
                    <a:pt x="9687" y="15741"/>
                    <a:pt x="9081" y="15741"/>
                    <a:pt x="8779" y="15438"/>
                  </a:cubicBezTo>
                  <a:cubicBezTo>
                    <a:pt x="7871" y="14833"/>
                    <a:pt x="7871" y="13925"/>
                    <a:pt x="8173" y="13320"/>
                  </a:cubicBezTo>
                  <a:cubicBezTo>
                    <a:pt x="10898" y="9384"/>
                    <a:pt x="15136" y="6660"/>
                    <a:pt x="19676" y="5147"/>
                  </a:cubicBezTo>
                  <a:close/>
                  <a:moveTo>
                    <a:pt x="20887" y="1"/>
                  </a:moveTo>
                  <a:cubicBezTo>
                    <a:pt x="12411" y="2120"/>
                    <a:pt x="5146" y="7568"/>
                    <a:pt x="909" y="15136"/>
                  </a:cubicBezTo>
                  <a:cubicBezTo>
                    <a:pt x="0" y="16649"/>
                    <a:pt x="606" y="18768"/>
                    <a:pt x="2119" y="19979"/>
                  </a:cubicBezTo>
                  <a:cubicBezTo>
                    <a:pt x="3164" y="21233"/>
                    <a:pt x="4786" y="21910"/>
                    <a:pt x="6388" y="21910"/>
                  </a:cubicBezTo>
                  <a:cubicBezTo>
                    <a:pt x="7106" y="21910"/>
                    <a:pt x="7820" y="21774"/>
                    <a:pt x="8476" y="21492"/>
                  </a:cubicBezTo>
                  <a:cubicBezTo>
                    <a:pt x="14530" y="18768"/>
                    <a:pt x="20281" y="14833"/>
                    <a:pt x="25125" y="9990"/>
                  </a:cubicBezTo>
                  <a:cubicBezTo>
                    <a:pt x="26335" y="8779"/>
                    <a:pt x="27244" y="6963"/>
                    <a:pt x="27546" y="5147"/>
                  </a:cubicBezTo>
                  <a:cubicBezTo>
                    <a:pt x="28152" y="3028"/>
                    <a:pt x="26941" y="909"/>
                    <a:pt x="24822" y="303"/>
                  </a:cubicBezTo>
                  <a:cubicBezTo>
                    <a:pt x="23308" y="303"/>
                    <a:pt x="22098" y="1"/>
                    <a:pt x="2088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23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8" name="Google Shape;958;p33"/>
          <p:cNvGrpSpPr/>
          <p:nvPr/>
        </p:nvGrpSpPr>
        <p:grpSpPr>
          <a:xfrm rot="-3226582">
            <a:off x="235395" y="97559"/>
            <a:ext cx="1259793" cy="1015566"/>
            <a:chOff x="750100" y="236175"/>
            <a:chExt cx="6175375" cy="4978200"/>
          </a:xfrm>
        </p:grpSpPr>
        <p:sp>
          <p:nvSpPr>
            <p:cNvPr id="959" name="Google Shape;959;p33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3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3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3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3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3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5" name="Google Shape;965;p33"/>
          <p:cNvGrpSpPr/>
          <p:nvPr/>
        </p:nvGrpSpPr>
        <p:grpSpPr>
          <a:xfrm>
            <a:off x="7826723" y="3984356"/>
            <a:ext cx="1091917" cy="1015752"/>
            <a:chOff x="920750" y="240450"/>
            <a:chExt cx="5619750" cy="5227750"/>
          </a:xfrm>
        </p:grpSpPr>
        <p:sp>
          <p:nvSpPr>
            <p:cNvPr id="966" name="Google Shape;966;p3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0" name="Google Shape;990;p33"/>
          <p:cNvGrpSpPr/>
          <p:nvPr/>
        </p:nvGrpSpPr>
        <p:grpSpPr>
          <a:xfrm flipH="1">
            <a:off x="8430774" y="154840"/>
            <a:ext cx="889155" cy="1181848"/>
            <a:chOff x="1806625" y="239525"/>
            <a:chExt cx="3845825" cy="5111800"/>
          </a:xfrm>
        </p:grpSpPr>
        <p:sp>
          <p:nvSpPr>
            <p:cNvPr id="991" name="Google Shape;991;p33"/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3"/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3"/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4" name="Google Shape;994;p33"/>
          <p:cNvGrpSpPr/>
          <p:nvPr/>
        </p:nvGrpSpPr>
        <p:grpSpPr>
          <a:xfrm>
            <a:off x="-3" y="286494"/>
            <a:ext cx="9033265" cy="4898552"/>
            <a:chOff x="-3" y="286494"/>
            <a:chExt cx="9033265" cy="4898552"/>
          </a:xfrm>
        </p:grpSpPr>
        <p:grpSp>
          <p:nvGrpSpPr>
            <p:cNvPr id="995" name="Google Shape;995;p33"/>
            <p:cNvGrpSpPr/>
            <p:nvPr/>
          </p:nvGrpSpPr>
          <p:grpSpPr>
            <a:xfrm flipH="1">
              <a:off x="-3" y="514256"/>
              <a:ext cx="8750583" cy="4670789"/>
              <a:chOff x="510447" y="542881"/>
              <a:chExt cx="8750583" cy="4670789"/>
            </a:xfrm>
          </p:grpSpPr>
          <p:sp>
            <p:nvSpPr>
              <p:cNvPr id="996" name="Google Shape;996;p33"/>
              <p:cNvSpPr/>
              <p:nvPr/>
            </p:nvSpPr>
            <p:spPr>
              <a:xfrm>
                <a:off x="1963565" y="1326569"/>
                <a:ext cx="421554" cy="449468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4411" extrusionOk="0">
                    <a:moveTo>
                      <a:pt x="9481" y="1"/>
                    </a:moveTo>
                    <a:cubicBezTo>
                      <a:pt x="5299" y="1"/>
                      <a:pt x="1572" y="3090"/>
                      <a:pt x="935" y="7338"/>
                    </a:cubicBezTo>
                    <a:cubicBezTo>
                      <a:pt x="702" y="8272"/>
                      <a:pt x="702" y="9206"/>
                      <a:pt x="702" y="10141"/>
                    </a:cubicBezTo>
                    <a:cubicBezTo>
                      <a:pt x="1" y="13645"/>
                      <a:pt x="2337" y="16448"/>
                      <a:pt x="3505" y="19485"/>
                    </a:cubicBezTo>
                    <a:cubicBezTo>
                      <a:pt x="3739" y="20186"/>
                      <a:pt x="4206" y="20653"/>
                      <a:pt x="4907" y="20887"/>
                    </a:cubicBezTo>
                    <a:cubicBezTo>
                      <a:pt x="6776" y="21821"/>
                      <a:pt x="8411" y="22990"/>
                      <a:pt x="10513" y="23924"/>
                    </a:cubicBezTo>
                    <a:cubicBezTo>
                      <a:pt x="11258" y="24255"/>
                      <a:pt x="12062" y="24410"/>
                      <a:pt x="12872" y="24410"/>
                    </a:cubicBezTo>
                    <a:cubicBezTo>
                      <a:pt x="14349" y="24410"/>
                      <a:pt x="15848" y="23895"/>
                      <a:pt x="17054" y="22990"/>
                    </a:cubicBezTo>
                    <a:cubicBezTo>
                      <a:pt x="21026" y="20186"/>
                      <a:pt x="22895" y="15280"/>
                      <a:pt x="22194" y="10608"/>
                    </a:cubicBezTo>
                    <a:cubicBezTo>
                      <a:pt x="20792" y="5001"/>
                      <a:pt x="16354" y="1030"/>
                      <a:pt x="10747" y="96"/>
                    </a:cubicBezTo>
                    <a:cubicBezTo>
                      <a:pt x="10322" y="32"/>
                      <a:pt x="9899" y="1"/>
                      <a:pt x="9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33"/>
              <p:cNvSpPr/>
              <p:nvPr/>
            </p:nvSpPr>
            <p:spPr>
              <a:xfrm>
                <a:off x="5688197" y="542881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33"/>
              <p:cNvSpPr/>
              <p:nvPr/>
            </p:nvSpPr>
            <p:spPr>
              <a:xfrm>
                <a:off x="7131662" y="2820659"/>
                <a:ext cx="313123" cy="313694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7037" extrusionOk="0">
                    <a:moveTo>
                      <a:pt x="8277" y="1"/>
                    </a:moveTo>
                    <a:cubicBezTo>
                      <a:pt x="5775" y="1"/>
                      <a:pt x="3383" y="942"/>
                      <a:pt x="1636" y="2689"/>
                    </a:cubicBezTo>
                    <a:cubicBezTo>
                      <a:pt x="1169" y="3156"/>
                      <a:pt x="935" y="3623"/>
                      <a:pt x="935" y="4324"/>
                    </a:cubicBezTo>
                    <a:cubicBezTo>
                      <a:pt x="1" y="8062"/>
                      <a:pt x="1636" y="12033"/>
                      <a:pt x="4906" y="14136"/>
                    </a:cubicBezTo>
                    <a:cubicBezTo>
                      <a:pt x="6074" y="14836"/>
                      <a:pt x="7476" y="15771"/>
                      <a:pt x="9111" y="16472"/>
                    </a:cubicBezTo>
                    <a:cubicBezTo>
                      <a:pt x="9889" y="16860"/>
                      <a:pt x="10686" y="17037"/>
                      <a:pt x="11460" y="17037"/>
                    </a:cubicBezTo>
                    <a:cubicBezTo>
                      <a:pt x="14406" y="17037"/>
                      <a:pt x="17006" y="14478"/>
                      <a:pt x="16821" y="11332"/>
                    </a:cubicBezTo>
                    <a:cubicBezTo>
                      <a:pt x="16821" y="8996"/>
                      <a:pt x="16120" y="6894"/>
                      <a:pt x="14952" y="4791"/>
                    </a:cubicBezTo>
                    <a:cubicBezTo>
                      <a:pt x="14017" y="2689"/>
                      <a:pt x="11915" y="1053"/>
                      <a:pt x="9812" y="119"/>
                    </a:cubicBezTo>
                    <a:cubicBezTo>
                      <a:pt x="9299" y="40"/>
                      <a:pt x="8785" y="1"/>
                      <a:pt x="8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33"/>
              <p:cNvSpPr/>
              <p:nvPr/>
            </p:nvSpPr>
            <p:spPr>
              <a:xfrm>
                <a:off x="510447" y="1997982"/>
                <a:ext cx="253798" cy="274217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14893" extrusionOk="0">
                    <a:moveTo>
                      <a:pt x="5840" y="1"/>
                    </a:moveTo>
                    <a:cubicBezTo>
                      <a:pt x="3504" y="1"/>
                      <a:pt x="1635" y="1402"/>
                      <a:pt x="935" y="3739"/>
                    </a:cubicBezTo>
                    <a:cubicBezTo>
                      <a:pt x="0" y="5607"/>
                      <a:pt x="935" y="8177"/>
                      <a:pt x="2803" y="9112"/>
                    </a:cubicBezTo>
                    <a:cubicBezTo>
                      <a:pt x="4205" y="10046"/>
                      <a:pt x="5607" y="11214"/>
                      <a:pt x="6541" y="12849"/>
                    </a:cubicBezTo>
                    <a:cubicBezTo>
                      <a:pt x="7008" y="13317"/>
                      <a:pt x="7476" y="13784"/>
                      <a:pt x="7943" y="14018"/>
                    </a:cubicBezTo>
                    <a:cubicBezTo>
                      <a:pt x="8650" y="14583"/>
                      <a:pt x="9529" y="14892"/>
                      <a:pt x="10423" y="14892"/>
                    </a:cubicBezTo>
                    <a:cubicBezTo>
                      <a:pt x="11006" y="14892"/>
                      <a:pt x="11595" y="14761"/>
                      <a:pt x="12148" y="14485"/>
                    </a:cubicBezTo>
                    <a:cubicBezTo>
                      <a:pt x="13316" y="13784"/>
                      <a:pt x="13783" y="12382"/>
                      <a:pt x="13783" y="11214"/>
                    </a:cubicBezTo>
                    <a:cubicBezTo>
                      <a:pt x="13550" y="9112"/>
                      <a:pt x="13082" y="7009"/>
                      <a:pt x="12615" y="4907"/>
                    </a:cubicBezTo>
                    <a:cubicBezTo>
                      <a:pt x="11681" y="2103"/>
                      <a:pt x="8877" y="1"/>
                      <a:pt x="5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33"/>
              <p:cNvSpPr/>
              <p:nvPr/>
            </p:nvSpPr>
            <p:spPr>
              <a:xfrm rot="-1427762" flipH="1">
                <a:off x="7966122" y="4310821"/>
                <a:ext cx="1207317" cy="688552"/>
              </a:xfrm>
              <a:custGeom>
                <a:avLst/>
                <a:gdLst/>
                <a:ahLst/>
                <a:cxnLst/>
                <a:rect l="l" t="t" r="r" b="b"/>
                <a:pathLst>
                  <a:path w="281986" h="160821" extrusionOk="0">
                    <a:moveTo>
                      <a:pt x="72461" y="1"/>
                    </a:moveTo>
                    <a:cubicBezTo>
                      <a:pt x="72020" y="1"/>
                      <a:pt x="71578" y="5"/>
                      <a:pt x="71136" y="12"/>
                    </a:cubicBezTo>
                    <a:cubicBezTo>
                      <a:pt x="64950" y="281"/>
                      <a:pt x="58764" y="1088"/>
                      <a:pt x="52848" y="2567"/>
                    </a:cubicBezTo>
                    <a:cubicBezTo>
                      <a:pt x="48141" y="3643"/>
                      <a:pt x="43704" y="5122"/>
                      <a:pt x="39401" y="7004"/>
                    </a:cubicBezTo>
                    <a:cubicBezTo>
                      <a:pt x="26223" y="13190"/>
                      <a:pt x="15599" y="23813"/>
                      <a:pt x="9683" y="36991"/>
                    </a:cubicBezTo>
                    <a:cubicBezTo>
                      <a:pt x="7800" y="41160"/>
                      <a:pt x="6186" y="45328"/>
                      <a:pt x="4842" y="49632"/>
                    </a:cubicBezTo>
                    <a:cubicBezTo>
                      <a:pt x="1" y="63751"/>
                      <a:pt x="135" y="79215"/>
                      <a:pt x="5111" y="93334"/>
                    </a:cubicBezTo>
                    <a:cubicBezTo>
                      <a:pt x="7531" y="100327"/>
                      <a:pt x="10489" y="107050"/>
                      <a:pt x="13986" y="113505"/>
                    </a:cubicBezTo>
                    <a:cubicBezTo>
                      <a:pt x="18289" y="121573"/>
                      <a:pt x="23937" y="128835"/>
                      <a:pt x="30795" y="135020"/>
                    </a:cubicBezTo>
                    <a:cubicBezTo>
                      <a:pt x="36173" y="139727"/>
                      <a:pt x="41956" y="144030"/>
                      <a:pt x="48007" y="148064"/>
                    </a:cubicBezTo>
                    <a:cubicBezTo>
                      <a:pt x="50158" y="149543"/>
                      <a:pt x="52579" y="150619"/>
                      <a:pt x="54999" y="151426"/>
                    </a:cubicBezTo>
                    <a:cubicBezTo>
                      <a:pt x="58361" y="152636"/>
                      <a:pt x="61723" y="153846"/>
                      <a:pt x="65085" y="155056"/>
                    </a:cubicBezTo>
                    <a:cubicBezTo>
                      <a:pt x="69119" y="156401"/>
                      <a:pt x="73287" y="157342"/>
                      <a:pt x="77590" y="157746"/>
                    </a:cubicBezTo>
                    <a:cubicBezTo>
                      <a:pt x="79876" y="157880"/>
                      <a:pt x="82162" y="158283"/>
                      <a:pt x="84448" y="159090"/>
                    </a:cubicBezTo>
                    <a:cubicBezTo>
                      <a:pt x="88022" y="160173"/>
                      <a:pt x="91771" y="160820"/>
                      <a:pt x="95483" y="160820"/>
                    </a:cubicBezTo>
                    <a:cubicBezTo>
                      <a:pt x="96380" y="160820"/>
                      <a:pt x="97275" y="160782"/>
                      <a:pt x="98164" y="160704"/>
                    </a:cubicBezTo>
                    <a:cubicBezTo>
                      <a:pt x="102333" y="160301"/>
                      <a:pt x="106367" y="159494"/>
                      <a:pt x="110267" y="158283"/>
                    </a:cubicBezTo>
                    <a:cubicBezTo>
                      <a:pt x="115645" y="156535"/>
                      <a:pt x="120890" y="154384"/>
                      <a:pt x="126269" y="152232"/>
                    </a:cubicBezTo>
                    <a:cubicBezTo>
                      <a:pt x="134202" y="148871"/>
                      <a:pt x="142405" y="146047"/>
                      <a:pt x="150877" y="143895"/>
                    </a:cubicBezTo>
                    <a:cubicBezTo>
                      <a:pt x="155960" y="142509"/>
                      <a:pt x="161176" y="141828"/>
                      <a:pt x="166397" y="141828"/>
                    </a:cubicBezTo>
                    <a:cubicBezTo>
                      <a:pt x="170292" y="141828"/>
                      <a:pt x="174191" y="142207"/>
                      <a:pt x="178040" y="142954"/>
                    </a:cubicBezTo>
                    <a:cubicBezTo>
                      <a:pt x="183822" y="144030"/>
                      <a:pt x="189739" y="145509"/>
                      <a:pt x="195387" y="147257"/>
                    </a:cubicBezTo>
                    <a:cubicBezTo>
                      <a:pt x="199824" y="148602"/>
                      <a:pt x="204127" y="149946"/>
                      <a:pt x="208565" y="151157"/>
                    </a:cubicBezTo>
                    <a:cubicBezTo>
                      <a:pt x="215617" y="153116"/>
                      <a:pt x="222812" y="154147"/>
                      <a:pt x="230098" y="154147"/>
                    </a:cubicBezTo>
                    <a:cubicBezTo>
                      <a:pt x="232815" y="154147"/>
                      <a:pt x="235544" y="154004"/>
                      <a:pt x="238283" y="153712"/>
                    </a:cubicBezTo>
                    <a:cubicBezTo>
                      <a:pt x="243930" y="153039"/>
                      <a:pt x="249578" y="151560"/>
                      <a:pt x="254823" y="149274"/>
                    </a:cubicBezTo>
                    <a:cubicBezTo>
                      <a:pt x="267463" y="143895"/>
                      <a:pt x="276741" y="133003"/>
                      <a:pt x="279969" y="119825"/>
                    </a:cubicBezTo>
                    <a:cubicBezTo>
                      <a:pt x="281448" y="114446"/>
                      <a:pt x="281986" y="108933"/>
                      <a:pt x="281986" y="103420"/>
                    </a:cubicBezTo>
                    <a:cubicBezTo>
                      <a:pt x="281986" y="100058"/>
                      <a:pt x="281717" y="96696"/>
                      <a:pt x="281044" y="93469"/>
                    </a:cubicBezTo>
                    <a:cubicBezTo>
                      <a:pt x="279700" y="86611"/>
                      <a:pt x="277145" y="80022"/>
                      <a:pt x="273245" y="74105"/>
                    </a:cubicBezTo>
                    <a:cubicBezTo>
                      <a:pt x="265984" y="62541"/>
                      <a:pt x="256974" y="52186"/>
                      <a:pt x="246485" y="43446"/>
                    </a:cubicBezTo>
                    <a:cubicBezTo>
                      <a:pt x="239896" y="38067"/>
                      <a:pt x="232635" y="33495"/>
                      <a:pt x="224970" y="29999"/>
                    </a:cubicBezTo>
                    <a:cubicBezTo>
                      <a:pt x="219053" y="27175"/>
                      <a:pt x="212599" y="25427"/>
                      <a:pt x="206144" y="25023"/>
                    </a:cubicBezTo>
                    <a:cubicBezTo>
                      <a:pt x="205211" y="24969"/>
                      <a:pt x="204283" y="24942"/>
                      <a:pt x="203359" y="24942"/>
                    </a:cubicBezTo>
                    <a:cubicBezTo>
                      <a:pt x="199760" y="24942"/>
                      <a:pt x="196229" y="25350"/>
                      <a:pt x="192697" y="26099"/>
                    </a:cubicBezTo>
                    <a:cubicBezTo>
                      <a:pt x="184763" y="27713"/>
                      <a:pt x="176830" y="29595"/>
                      <a:pt x="168761" y="30537"/>
                    </a:cubicBezTo>
                    <a:cubicBezTo>
                      <a:pt x="166897" y="30744"/>
                      <a:pt x="165012" y="30851"/>
                      <a:pt x="163123" y="30851"/>
                    </a:cubicBezTo>
                    <a:cubicBezTo>
                      <a:pt x="160108" y="30851"/>
                      <a:pt x="157080" y="30578"/>
                      <a:pt x="154104" y="29999"/>
                    </a:cubicBezTo>
                    <a:cubicBezTo>
                      <a:pt x="146170" y="28251"/>
                      <a:pt x="138640" y="25292"/>
                      <a:pt x="131782" y="21124"/>
                    </a:cubicBezTo>
                    <a:cubicBezTo>
                      <a:pt x="128555" y="18972"/>
                      <a:pt x="125193" y="16955"/>
                      <a:pt x="121831" y="14804"/>
                    </a:cubicBezTo>
                    <a:cubicBezTo>
                      <a:pt x="113359" y="9559"/>
                      <a:pt x="104081" y="5660"/>
                      <a:pt x="94399" y="3105"/>
                    </a:cubicBezTo>
                    <a:cubicBezTo>
                      <a:pt x="87288" y="1073"/>
                      <a:pt x="79938" y="1"/>
                      <a:pt x="72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01" name="Google Shape;1001;p33"/>
            <p:cNvSpPr/>
            <p:nvPr/>
          </p:nvSpPr>
          <p:spPr>
            <a:xfrm>
              <a:off x="8787955" y="2452872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3"/>
            <p:cNvSpPr/>
            <p:nvPr/>
          </p:nvSpPr>
          <p:spPr>
            <a:xfrm>
              <a:off x="5139247" y="480973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3"/>
            <p:cNvSpPr/>
            <p:nvPr/>
          </p:nvSpPr>
          <p:spPr>
            <a:xfrm>
              <a:off x="344317" y="2864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4" name="Google Shape;1004;p33"/>
          <p:cNvSpPr txBox="1">
            <a:spLocks noGrp="1"/>
          </p:cNvSpPr>
          <p:nvPr>
            <p:ph type="subTitle" idx="1"/>
          </p:nvPr>
        </p:nvSpPr>
        <p:spPr>
          <a:xfrm>
            <a:off x="3021300" y="2079975"/>
            <a:ext cx="3101400" cy="3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33"/>
          <p:cNvSpPr txBox="1">
            <a:spLocks noGrp="1"/>
          </p:cNvSpPr>
          <p:nvPr>
            <p:ph type="subTitle" idx="2"/>
          </p:nvPr>
        </p:nvSpPr>
        <p:spPr>
          <a:xfrm>
            <a:off x="3021289" y="3825025"/>
            <a:ext cx="3101400" cy="3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6" name="Google Shape;1006;p33"/>
          <p:cNvSpPr txBox="1">
            <a:spLocks noGrp="1"/>
          </p:cNvSpPr>
          <p:nvPr>
            <p:ph type="title" hasCustomPrompt="1"/>
          </p:nvPr>
        </p:nvSpPr>
        <p:spPr>
          <a:xfrm>
            <a:off x="2001300" y="1063175"/>
            <a:ext cx="51414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07" name="Google Shape;1007;p33"/>
          <p:cNvSpPr txBox="1">
            <a:spLocks noGrp="1"/>
          </p:cNvSpPr>
          <p:nvPr>
            <p:ph type="title" idx="3" hasCustomPrompt="1"/>
          </p:nvPr>
        </p:nvSpPr>
        <p:spPr>
          <a:xfrm>
            <a:off x="2001299" y="2812200"/>
            <a:ext cx="51414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6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7" name="Google Shape;1057;p38"/>
          <p:cNvGrpSpPr/>
          <p:nvPr/>
        </p:nvGrpSpPr>
        <p:grpSpPr>
          <a:xfrm rot="3226582" flipH="1">
            <a:off x="7601782" y="85576"/>
            <a:ext cx="1209549" cy="975063"/>
            <a:chOff x="750100" y="236175"/>
            <a:chExt cx="6175375" cy="4978200"/>
          </a:xfrm>
        </p:grpSpPr>
        <p:sp>
          <p:nvSpPr>
            <p:cNvPr id="1058" name="Google Shape;1058;p38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8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8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8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8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8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4" name="Google Shape;1064;p38"/>
          <p:cNvGrpSpPr/>
          <p:nvPr/>
        </p:nvGrpSpPr>
        <p:grpSpPr>
          <a:xfrm flipH="1">
            <a:off x="306343" y="4120967"/>
            <a:ext cx="1048645" cy="975498"/>
            <a:chOff x="920750" y="240450"/>
            <a:chExt cx="5619750" cy="5227750"/>
          </a:xfrm>
        </p:grpSpPr>
        <p:sp>
          <p:nvSpPr>
            <p:cNvPr id="1065" name="Google Shape;1065;p38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8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8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8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8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8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8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8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8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8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8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8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8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8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8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8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8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8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8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8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9" name="Google Shape;1089;p38"/>
          <p:cNvGrpSpPr/>
          <p:nvPr/>
        </p:nvGrpSpPr>
        <p:grpSpPr>
          <a:xfrm>
            <a:off x="171839" y="-82375"/>
            <a:ext cx="986454" cy="1311177"/>
            <a:chOff x="1806625" y="239525"/>
            <a:chExt cx="3845825" cy="5111800"/>
          </a:xfrm>
        </p:grpSpPr>
        <p:sp>
          <p:nvSpPr>
            <p:cNvPr id="1090" name="Google Shape;1090;p38"/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3" name="Google Shape;1093;p38"/>
          <p:cNvGrpSpPr/>
          <p:nvPr/>
        </p:nvGrpSpPr>
        <p:grpSpPr>
          <a:xfrm flipH="1">
            <a:off x="7670" y="286494"/>
            <a:ext cx="9033265" cy="4898552"/>
            <a:chOff x="-3" y="286494"/>
            <a:chExt cx="9033265" cy="4898552"/>
          </a:xfrm>
        </p:grpSpPr>
        <p:grpSp>
          <p:nvGrpSpPr>
            <p:cNvPr id="1094" name="Google Shape;1094;p38"/>
            <p:cNvGrpSpPr/>
            <p:nvPr/>
          </p:nvGrpSpPr>
          <p:grpSpPr>
            <a:xfrm flipH="1">
              <a:off x="-3" y="514256"/>
              <a:ext cx="8750583" cy="4670789"/>
              <a:chOff x="510447" y="542881"/>
              <a:chExt cx="8750583" cy="4670789"/>
            </a:xfrm>
          </p:grpSpPr>
          <p:sp>
            <p:nvSpPr>
              <p:cNvPr id="1095" name="Google Shape;1095;p38"/>
              <p:cNvSpPr/>
              <p:nvPr/>
            </p:nvSpPr>
            <p:spPr>
              <a:xfrm>
                <a:off x="1963565" y="1326569"/>
                <a:ext cx="421554" cy="449468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4411" extrusionOk="0">
                    <a:moveTo>
                      <a:pt x="9481" y="1"/>
                    </a:moveTo>
                    <a:cubicBezTo>
                      <a:pt x="5299" y="1"/>
                      <a:pt x="1572" y="3090"/>
                      <a:pt x="935" y="7338"/>
                    </a:cubicBezTo>
                    <a:cubicBezTo>
                      <a:pt x="702" y="8272"/>
                      <a:pt x="702" y="9206"/>
                      <a:pt x="702" y="10141"/>
                    </a:cubicBezTo>
                    <a:cubicBezTo>
                      <a:pt x="1" y="13645"/>
                      <a:pt x="2337" y="16448"/>
                      <a:pt x="3505" y="19485"/>
                    </a:cubicBezTo>
                    <a:cubicBezTo>
                      <a:pt x="3739" y="20186"/>
                      <a:pt x="4206" y="20653"/>
                      <a:pt x="4907" y="20887"/>
                    </a:cubicBezTo>
                    <a:cubicBezTo>
                      <a:pt x="6776" y="21821"/>
                      <a:pt x="8411" y="22990"/>
                      <a:pt x="10513" y="23924"/>
                    </a:cubicBezTo>
                    <a:cubicBezTo>
                      <a:pt x="11258" y="24255"/>
                      <a:pt x="12062" y="24410"/>
                      <a:pt x="12872" y="24410"/>
                    </a:cubicBezTo>
                    <a:cubicBezTo>
                      <a:pt x="14349" y="24410"/>
                      <a:pt x="15848" y="23895"/>
                      <a:pt x="17054" y="22990"/>
                    </a:cubicBezTo>
                    <a:cubicBezTo>
                      <a:pt x="21026" y="20186"/>
                      <a:pt x="22895" y="15280"/>
                      <a:pt x="22194" y="10608"/>
                    </a:cubicBezTo>
                    <a:cubicBezTo>
                      <a:pt x="20792" y="5001"/>
                      <a:pt x="16354" y="1030"/>
                      <a:pt x="10747" y="96"/>
                    </a:cubicBezTo>
                    <a:cubicBezTo>
                      <a:pt x="10322" y="32"/>
                      <a:pt x="9899" y="1"/>
                      <a:pt x="9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38"/>
              <p:cNvSpPr/>
              <p:nvPr/>
            </p:nvSpPr>
            <p:spPr>
              <a:xfrm>
                <a:off x="5688197" y="542881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38"/>
              <p:cNvSpPr/>
              <p:nvPr/>
            </p:nvSpPr>
            <p:spPr>
              <a:xfrm>
                <a:off x="7131662" y="2820659"/>
                <a:ext cx="313123" cy="313694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7037" extrusionOk="0">
                    <a:moveTo>
                      <a:pt x="8277" y="1"/>
                    </a:moveTo>
                    <a:cubicBezTo>
                      <a:pt x="5775" y="1"/>
                      <a:pt x="3383" y="942"/>
                      <a:pt x="1636" y="2689"/>
                    </a:cubicBezTo>
                    <a:cubicBezTo>
                      <a:pt x="1169" y="3156"/>
                      <a:pt x="935" y="3623"/>
                      <a:pt x="935" y="4324"/>
                    </a:cubicBezTo>
                    <a:cubicBezTo>
                      <a:pt x="1" y="8062"/>
                      <a:pt x="1636" y="12033"/>
                      <a:pt x="4906" y="14136"/>
                    </a:cubicBezTo>
                    <a:cubicBezTo>
                      <a:pt x="6074" y="14836"/>
                      <a:pt x="7476" y="15771"/>
                      <a:pt x="9111" y="16472"/>
                    </a:cubicBezTo>
                    <a:cubicBezTo>
                      <a:pt x="9889" y="16860"/>
                      <a:pt x="10686" y="17037"/>
                      <a:pt x="11460" y="17037"/>
                    </a:cubicBezTo>
                    <a:cubicBezTo>
                      <a:pt x="14406" y="17037"/>
                      <a:pt x="17006" y="14478"/>
                      <a:pt x="16821" y="11332"/>
                    </a:cubicBezTo>
                    <a:cubicBezTo>
                      <a:pt x="16821" y="8996"/>
                      <a:pt x="16120" y="6894"/>
                      <a:pt x="14952" y="4791"/>
                    </a:cubicBezTo>
                    <a:cubicBezTo>
                      <a:pt x="14017" y="2689"/>
                      <a:pt x="11915" y="1053"/>
                      <a:pt x="9812" y="119"/>
                    </a:cubicBezTo>
                    <a:cubicBezTo>
                      <a:pt x="9299" y="40"/>
                      <a:pt x="8785" y="1"/>
                      <a:pt x="8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38"/>
              <p:cNvSpPr/>
              <p:nvPr/>
            </p:nvSpPr>
            <p:spPr>
              <a:xfrm>
                <a:off x="510447" y="1997982"/>
                <a:ext cx="253798" cy="274217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14893" extrusionOk="0">
                    <a:moveTo>
                      <a:pt x="5840" y="1"/>
                    </a:moveTo>
                    <a:cubicBezTo>
                      <a:pt x="3504" y="1"/>
                      <a:pt x="1635" y="1402"/>
                      <a:pt x="935" y="3739"/>
                    </a:cubicBezTo>
                    <a:cubicBezTo>
                      <a:pt x="0" y="5607"/>
                      <a:pt x="935" y="8177"/>
                      <a:pt x="2803" y="9112"/>
                    </a:cubicBezTo>
                    <a:cubicBezTo>
                      <a:pt x="4205" y="10046"/>
                      <a:pt x="5607" y="11214"/>
                      <a:pt x="6541" y="12849"/>
                    </a:cubicBezTo>
                    <a:cubicBezTo>
                      <a:pt x="7008" y="13317"/>
                      <a:pt x="7476" y="13784"/>
                      <a:pt x="7943" y="14018"/>
                    </a:cubicBezTo>
                    <a:cubicBezTo>
                      <a:pt x="8650" y="14583"/>
                      <a:pt x="9529" y="14892"/>
                      <a:pt x="10423" y="14892"/>
                    </a:cubicBezTo>
                    <a:cubicBezTo>
                      <a:pt x="11006" y="14892"/>
                      <a:pt x="11595" y="14761"/>
                      <a:pt x="12148" y="14485"/>
                    </a:cubicBezTo>
                    <a:cubicBezTo>
                      <a:pt x="13316" y="13784"/>
                      <a:pt x="13783" y="12382"/>
                      <a:pt x="13783" y="11214"/>
                    </a:cubicBezTo>
                    <a:cubicBezTo>
                      <a:pt x="13550" y="9112"/>
                      <a:pt x="13082" y="7009"/>
                      <a:pt x="12615" y="4907"/>
                    </a:cubicBezTo>
                    <a:cubicBezTo>
                      <a:pt x="11681" y="2103"/>
                      <a:pt x="8877" y="1"/>
                      <a:pt x="5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38"/>
              <p:cNvSpPr/>
              <p:nvPr/>
            </p:nvSpPr>
            <p:spPr>
              <a:xfrm rot="-1427762" flipH="1">
                <a:off x="7966122" y="4310821"/>
                <a:ext cx="1207317" cy="688552"/>
              </a:xfrm>
              <a:custGeom>
                <a:avLst/>
                <a:gdLst/>
                <a:ahLst/>
                <a:cxnLst/>
                <a:rect l="l" t="t" r="r" b="b"/>
                <a:pathLst>
                  <a:path w="281986" h="160821" extrusionOk="0">
                    <a:moveTo>
                      <a:pt x="72461" y="1"/>
                    </a:moveTo>
                    <a:cubicBezTo>
                      <a:pt x="72020" y="1"/>
                      <a:pt x="71578" y="5"/>
                      <a:pt x="71136" y="12"/>
                    </a:cubicBezTo>
                    <a:cubicBezTo>
                      <a:pt x="64950" y="281"/>
                      <a:pt x="58764" y="1088"/>
                      <a:pt x="52848" y="2567"/>
                    </a:cubicBezTo>
                    <a:cubicBezTo>
                      <a:pt x="48141" y="3643"/>
                      <a:pt x="43704" y="5122"/>
                      <a:pt x="39401" y="7004"/>
                    </a:cubicBezTo>
                    <a:cubicBezTo>
                      <a:pt x="26223" y="13190"/>
                      <a:pt x="15599" y="23813"/>
                      <a:pt x="9683" y="36991"/>
                    </a:cubicBezTo>
                    <a:cubicBezTo>
                      <a:pt x="7800" y="41160"/>
                      <a:pt x="6186" y="45328"/>
                      <a:pt x="4842" y="49632"/>
                    </a:cubicBezTo>
                    <a:cubicBezTo>
                      <a:pt x="1" y="63751"/>
                      <a:pt x="135" y="79215"/>
                      <a:pt x="5111" y="93334"/>
                    </a:cubicBezTo>
                    <a:cubicBezTo>
                      <a:pt x="7531" y="100327"/>
                      <a:pt x="10489" y="107050"/>
                      <a:pt x="13986" y="113505"/>
                    </a:cubicBezTo>
                    <a:cubicBezTo>
                      <a:pt x="18289" y="121573"/>
                      <a:pt x="23937" y="128835"/>
                      <a:pt x="30795" y="135020"/>
                    </a:cubicBezTo>
                    <a:cubicBezTo>
                      <a:pt x="36173" y="139727"/>
                      <a:pt x="41956" y="144030"/>
                      <a:pt x="48007" y="148064"/>
                    </a:cubicBezTo>
                    <a:cubicBezTo>
                      <a:pt x="50158" y="149543"/>
                      <a:pt x="52579" y="150619"/>
                      <a:pt x="54999" y="151426"/>
                    </a:cubicBezTo>
                    <a:cubicBezTo>
                      <a:pt x="58361" y="152636"/>
                      <a:pt x="61723" y="153846"/>
                      <a:pt x="65085" y="155056"/>
                    </a:cubicBezTo>
                    <a:cubicBezTo>
                      <a:pt x="69119" y="156401"/>
                      <a:pt x="73287" y="157342"/>
                      <a:pt x="77590" y="157746"/>
                    </a:cubicBezTo>
                    <a:cubicBezTo>
                      <a:pt x="79876" y="157880"/>
                      <a:pt x="82162" y="158283"/>
                      <a:pt x="84448" y="159090"/>
                    </a:cubicBezTo>
                    <a:cubicBezTo>
                      <a:pt x="88022" y="160173"/>
                      <a:pt x="91771" y="160820"/>
                      <a:pt x="95483" y="160820"/>
                    </a:cubicBezTo>
                    <a:cubicBezTo>
                      <a:pt x="96380" y="160820"/>
                      <a:pt x="97275" y="160782"/>
                      <a:pt x="98164" y="160704"/>
                    </a:cubicBezTo>
                    <a:cubicBezTo>
                      <a:pt x="102333" y="160301"/>
                      <a:pt x="106367" y="159494"/>
                      <a:pt x="110267" y="158283"/>
                    </a:cubicBezTo>
                    <a:cubicBezTo>
                      <a:pt x="115645" y="156535"/>
                      <a:pt x="120890" y="154384"/>
                      <a:pt x="126269" y="152232"/>
                    </a:cubicBezTo>
                    <a:cubicBezTo>
                      <a:pt x="134202" y="148871"/>
                      <a:pt x="142405" y="146047"/>
                      <a:pt x="150877" y="143895"/>
                    </a:cubicBezTo>
                    <a:cubicBezTo>
                      <a:pt x="155960" y="142509"/>
                      <a:pt x="161176" y="141828"/>
                      <a:pt x="166397" y="141828"/>
                    </a:cubicBezTo>
                    <a:cubicBezTo>
                      <a:pt x="170292" y="141828"/>
                      <a:pt x="174191" y="142207"/>
                      <a:pt x="178040" y="142954"/>
                    </a:cubicBezTo>
                    <a:cubicBezTo>
                      <a:pt x="183822" y="144030"/>
                      <a:pt x="189739" y="145509"/>
                      <a:pt x="195387" y="147257"/>
                    </a:cubicBezTo>
                    <a:cubicBezTo>
                      <a:pt x="199824" y="148602"/>
                      <a:pt x="204127" y="149946"/>
                      <a:pt x="208565" y="151157"/>
                    </a:cubicBezTo>
                    <a:cubicBezTo>
                      <a:pt x="215617" y="153116"/>
                      <a:pt x="222812" y="154147"/>
                      <a:pt x="230098" y="154147"/>
                    </a:cubicBezTo>
                    <a:cubicBezTo>
                      <a:pt x="232815" y="154147"/>
                      <a:pt x="235544" y="154004"/>
                      <a:pt x="238283" y="153712"/>
                    </a:cubicBezTo>
                    <a:cubicBezTo>
                      <a:pt x="243930" y="153039"/>
                      <a:pt x="249578" y="151560"/>
                      <a:pt x="254823" y="149274"/>
                    </a:cubicBezTo>
                    <a:cubicBezTo>
                      <a:pt x="267463" y="143895"/>
                      <a:pt x="276741" y="133003"/>
                      <a:pt x="279969" y="119825"/>
                    </a:cubicBezTo>
                    <a:cubicBezTo>
                      <a:pt x="281448" y="114446"/>
                      <a:pt x="281986" y="108933"/>
                      <a:pt x="281986" y="103420"/>
                    </a:cubicBezTo>
                    <a:cubicBezTo>
                      <a:pt x="281986" y="100058"/>
                      <a:pt x="281717" y="96696"/>
                      <a:pt x="281044" y="93469"/>
                    </a:cubicBezTo>
                    <a:cubicBezTo>
                      <a:pt x="279700" y="86611"/>
                      <a:pt x="277145" y="80022"/>
                      <a:pt x="273245" y="74105"/>
                    </a:cubicBezTo>
                    <a:cubicBezTo>
                      <a:pt x="265984" y="62541"/>
                      <a:pt x="256974" y="52186"/>
                      <a:pt x="246485" y="43446"/>
                    </a:cubicBezTo>
                    <a:cubicBezTo>
                      <a:pt x="239896" y="38067"/>
                      <a:pt x="232635" y="33495"/>
                      <a:pt x="224970" y="29999"/>
                    </a:cubicBezTo>
                    <a:cubicBezTo>
                      <a:pt x="219053" y="27175"/>
                      <a:pt x="212599" y="25427"/>
                      <a:pt x="206144" y="25023"/>
                    </a:cubicBezTo>
                    <a:cubicBezTo>
                      <a:pt x="205211" y="24969"/>
                      <a:pt x="204283" y="24942"/>
                      <a:pt x="203359" y="24942"/>
                    </a:cubicBezTo>
                    <a:cubicBezTo>
                      <a:pt x="199760" y="24942"/>
                      <a:pt x="196229" y="25350"/>
                      <a:pt x="192697" y="26099"/>
                    </a:cubicBezTo>
                    <a:cubicBezTo>
                      <a:pt x="184763" y="27713"/>
                      <a:pt x="176830" y="29595"/>
                      <a:pt x="168761" y="30537"/>
                    </a:cubicBezTo>
                    <a:cubicBezTo>
                      <a:pt x="166897" y="30744"/>
                      <a:pt x="165012" y="30851"/>
                      <a:pt x="163123" y="30851"/>
                    </a:cubicBezTo>
                    <a:cubicBezTo>
                      <a:pt x="160108" y="30851"/>
                      <a:pt x="157080" y="30578"/>
                      <a:pt x="154104" y="29999"/>
                    </a:cubicBezTo>
                    <a:cubicBezTo>
                      <a:pt x="146170" y="28251"/>
                      <a:pt x="138640" y="25292"/>
                      <a:pt x="131782" y="21124"/>
                    </a:cubicBezTo>
                    <a:cubicBezTo>
                      <a:pt x="128555" y="18972"/>
                      <a:pt x="125193" y="16955"/>
                      <a:pt x="121831" y="14804"/>
                    </a:cubicBezTo>
                    <a:cubicBezTo>
                      <a:pt x="113359" y="9559"/>
                      <a:pt x="104081" y="5660"/>
                      <a:pt x="94399" y="3105"/>
                    </a:cubicBezTo>
                    <a:cubicBezTo>
                      <a:pt x="87288" y="1073"/>
                      <a:pt x="79938" y="1"/>
                      <a:pt x="72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00" name="Google Shape;1100;p38"/>
            <p:cNvSpPr/>
            <p:nvPr/>
          </p:nvSpPr>
          <p:spPr>
            <a:xfrm>
              <a:off x="8787955" y="2452872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5139247" y="480973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344317" y="2864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23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8" name="Google Shape;958;p33"/>
          <p:cNvGrpSpPr/>
          <p:nvPr/>
        </p:nvGrpSpPr>
        <p:grpSpPr>
          <a:xfrm rot="-3226582">
            <a:off x="235395" y="97559"/>
            <a:ext cx="1259793" cy="1015566"/>
            <a:chOff x="750100" y="236175"/>
            <a:chExt cx="6175375" cy="4978200"/>
          </a:xfrm>
        </p:grpSpPr>
        <p:sp>
          <p:nvSpPr>
            <p:cNvPr id="959" name="Google Shape;959;p33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3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3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3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3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3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5" name="Google Shape;965;p33"/>
          <p:cNvGrpSpPr/>
          <p:nvPr/>
        </p:nvGrpSpPr>
        <p:grpSpPr>
          <a:xfrm>
            <a:off x="7826723" y="3984356"/>
            <a:ext cx="1091917" cy="1015752"/>
            <a:chOff x="920750" y="240450"/>
            <a:chExt cx="5619750" cy="5227750"/>
          </a:xfrm>
        </p:grpSpPr>
        <p:sp>
          <p:nvSpPr>
            <p:cNvPr id="966" name="Google Shape;966;p3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0" name="Google Shape;990;p33"/>
          <p:cNvGrpSpPr/>
          <p:nvPr/>
        </p:nvGrpSpPr>
        <p:grpSpPr>
          <a:xfrm flipH="1">
            <a:off x="8430774" y="154840"/>
            <a:ext cx="889155" cy="1181848"/>
            <a:chOff x="1806625" y="239525"/>
            <a:chExt cx="3845825" cy="5111800"/>
          </a:xfrm>
        </p:grpSpPr>
        <p:sp>
          <p:nvSpPr>
            <p:cNvPr id="991" name="Google Shape;991;p33"/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3"/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3"/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4" name="Google Shape;994;p33"/>
          <p:cNvGrpSpPr/>
          <p:nvPr/>
        </p:nvGrpSpPr>
        <p:grpSpPr>
          <a:xfrm>
            <a:off x="-3" y="286494"/>
            <a:ext cx="9033265" cy="4898552"/>
            <a:chOff x="-3" y="286494"/>
            <a:chExt cx="9033265" cy="4898552"/>
          </a:xfrm>
        </p:grpSpPr>
        <p:grpSp>
          <p:nvGrpSpPr>
            <p:cNvPr id="995" name="Google Shape;995;p33"/>
            <p:cNvGrpSpPr/>
            <p:nvPr/>
          </p:nvGrpSpPr>
          <p:grpSpPr>
            <a:xfrm flipH="1">
              <a:off x="-3" y="514256"/>
              <a:ext cx="8750583" cy="4670789"/>
              <a:chOff x="510447" y="542881"/>
              <a:chExt cx="8750583" cy="4670789"/>
            </a:xfrm>
          </p:grpSpPr>
          <p:sp>
            <p:nvSpPr>
              <p:cNvPr id="996" name="Google Shape;996;p33"/>
              <p:cNvSpPr/>
              <p:nvPr/>
            </p:nvSpPr>
            <p:spPr>
              <a:xfrm>
                <a:off x="1963565" y="1326569"/>
                <a:ext cx="421554" cy="449468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4411" extrusionOk="0">
                    <a:moveTo>
                      <a:pt x="9481" y="1"/>
                    </a:moveTo>
                    <a:cubicBezTo>
                      <a:pt x="5299" y="1"/>
                      <a:pt x="1572" y="3090"/>
                      <a:pt x="935" y="7338"/>
                    </a:cubicBezTo>
                    <a:cubicBezTo>
                      <a:pt x="702" y="8272"/>
                      <a:pt x="702" y="9206"/>
                      <a:pt x="702" y="10141"/>
                    </a:cubicBezTo>
                    <a:cubicBezTo>
                      <a:pt x="1" y="13645"/>
                      <a:pt x="2337" y="16448"/>
                      <a:pt x="3505" y="19485"/>
                    </a:cubicBezTo>
                    <a:cubicBezTo>
                      <a:pt x="3739" y="20186"/>
                      <a:pt x="4206" y="20653"/>
                      <a:pt x="4907" y="20887"/>
                    </a:cubicBezTo>
                    <a:cubicBezTo>
                      <a:pt x="6776" y="21821"/>
                      <a:pt x="8411" y="22990"/>
                      <a:pt x="10513" y="23924"/>
                    </a:cubicBezTo>
                    <a:cubicBezTo>
                      <a:pt x="11258" y="24255"/>
                      <a:pt x="12062" y="24410"/>
                      <a:pt x="12872" y="24410"/>
                    </a:cubicBezTo>
                    <a:cubicBezTo>
                      <a:pt x="14349" y="24410"/>
                      <a:pt x="15848" y="23895"/>
                      <a:pt x="17054" y="22990"/>
                    </a:cubicBezTo>
                    <a:cubicBezTo>
                      <a:pt x="21026" y="20186"/>
                      <a:pt x="22895" y="15280"/>
                      <a:pt x="22194" y="10608"/>
                    </a:cubicBezTo>
                    <a:cubicBezTo>
                      <a:pt x="20792" y="5001"/>
                      <a:pt x="16354" y="1030"/>
                      <a:pt x="10747" y="96"/>
                    </a:cubicBezTo>
                    <a:cubicBezTo>
                      <a:pt x="10322" y="32"/>
                      <a:pt x="9899" y="1"/>
                      <a:pt x="9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33"/>
              <p:cNvSpPr/>
              <p:nvPr/>
            </p:nvSpPr>
            <p:spPr>
              <a:xfrm>
                <a:off x="5688197" y="542881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33"/>
              <p:cNvSpPr/>
              <p:nvPr/>
            </p:nvSpPr>
            <p:spPr>
              <a:xfrm>
                <a:off x="7131662" y="2820659"/>
                <a:ext cx="313123" cy="313694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7037" extrusionOk="0">
                    <a:moveTo>
                      <a:pt x="8277" y="1"/>
                    </a:moveTo>
                    <a:cubicBezTo>
                      <a:pt x="5775" y="1"/>
                      <a:pt x="3383" y="942"/>
                      <a:pt x="1636" y="2689"/>
                    </a:cubicBezTo>
                    <a:cubicBezTo>
                      <a:pt x="1169" y="3156"/>
                      <a:pt x="935" y="3623"/>
                      <a:pt x="935" y="4324"/>
                    </a:cubicBezTo>
                    <a:cubicBezTo>
                      <a:pt x="1" y="8062"/>
                      <a:pt x="1636" y="12033"/>
                      <a:pt x="4906" y="14136"/>
                    </a:cubicBezTo>
                    <a:cubicBezTo>
                      <a:pt x="6074" y="14836"/>
                      <a:pt x="7476" y="15771"/>
                      <a:pt x="9111" y="16472"/>
                    </a:cubicBezTo>
                    <a:cubicBezTo>
                      <a:pt x="9889" y="16860"/>
                      <a:pt x="10686" y="17037"/>
                      <a:pt x="11460" y="17037"/>
                    </a:cubicBezTo>
                    <a:cubicBezTo>
                      <a:pt x="14406" y="17037"/>
                      <a:pt x="17006" y="14478"/>
                      <a:pt x="16821" y="11332"/>
                    </a:cubicBezTo>
                    <a:cubicBezTo>
                      <a:pt x="16821" y="8996"/>
                      <a:pt x="16120" y="6894"/>
                      <a:pt x="14952" y="4791"/>
                    </a:cubicBezTo>
                    <a:cubicBezTo>
                      <a:pt x="14017" y="2689"/>
                      <a:pt x="11915" y="1053"/>
                      <a:pt x="9812" y="119"/>
                    </a:cubicBezTo>
                    <a:cubicBezTo>
                      <a:pt x="9299" y="40"/>
                      <a:pt x="8785" y="1"/>
                      <a:pt x="8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33"/>
              <p:cNvSpPr/>
              <p:nvPr/>
            </p:nvSpPr>
            <p:spPr>
              <a:xfrm>
                <a:off x="510447" y="1997982"/>
                <a:ext cx="253798" cy="274217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14893" extrusionOk="0">
                    <a:moveTo>
                      <a:pt x="5840" y="1"/>
                    </a:moveTo>
                    <a:cubicBezTo>
                      <a:pt x="3504" y="1"/>
                      <a:pt x="1635" y="1402"/>
                      <a:pt x="935" y="3739"/>
                    </a:cubicBezTo>
                    <a:cubicBezTo>
                      <a:pt x="0" y="5607"/>
                      <a:pt x="935" y="8177"/>
                      <a:pt x="2803" y="9112"/>
                    </a:cubicBezTo>
                    <a:cubicBezTo>
                      <a:pt x="4205" y="10046"/>
                      <a:pt x="5607" y="11214"/>
                      <a:pt x="6541" y="12849"/>
                    </a:cubicBezTo>
                    <a:cubicBezTo>
                      <a:pt x="7008" y="13317"/>
                      <a:pt x="7476" y="13784"/>
                      <a:pt x="7943" y="14018"/>
                    </a:cubicBezTo>
                    <a:cubicBezTo>
                      <a:pt x="8650" y="14583"/>
                      <a:pt x="9529" y="14892"/>
                      <a:pt x="10423" y="14892"/>
                    </a:cubicBezTo>
                    <a:cubicBezTo>
                      <a:pt x="11006" y="14892"/>
                      <a:pt x="11595" y="14761"/>
                      <a:pt x="12148" y="14485"/>
                    </a:cubicBezTo>
                    <a:cubicBezTo>
                      <a:pt x="13316" y="13784"/>
                      <a:pt x="13783" y="12382"/>
                      <a:pt x="13783" y="11214"/>
                    </a:cubicBezTo>
                    <a:cubicBezTo>
                      <a:pt x="13550" y="9112"/>
                      <a:pt x="13082" y="7009"/>
                      <a:pt x="12615" y="4907"/>
                    </a:cubicBezTo>
                    <a:cubicBezTo>
                      <a:pt x="11681" y="2103"/>
                      <a:pt x="8877" y="1"/>
                      <a:pt x="5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33"/>
              <p:cNvSpPr/>
              <p:nvPr/>
            </p:nvSpPr>
            <p:spPr>
              <a:xfrm rot="-1427762" flipH="1">
                <a:off x="7966122" y="4310821"/>
                <a:ext cx="1207317" cy="688552"/>
              </a:xfrm>
              <a:custGeom>
                <a:avLst/>
                <a:gdLst/>
                <a:ahLst/>
                <a:cxnLst/>
                <a:rect l="l" t="t" r="r" b="b"/>
                <a:pathLst>
                  <a:path w="281986" h="160821" extrusionOk="0">
                    <a:moveTo>
                      <a:pt x="72461" y="1"/>
                    </a:moveTo>
                    <a:cubicBezTo>
                      <a:pt x="72020" y="1"/>
                      <a:pt x="71578" y="5"/>
                      <a:pt x="71136" y="12"/>
                    </a:cubicBezTo>
                    <a:cubicBezTo>
                      <a:pt x="64950" y="281"/>
                      <a:pt x="58764" y="1088"/>
                      <a:pt x="52848" y="2567"/>
                    </a:cubicBezTo>
                    <a:cubicBezTo>
                      <a:pt x="48141" y="3643"/>
                      <a:pt x="43704" y="5122"/>
                      <a:pt x="39401" y="7004"/>
                    </a:cubicBezTo>
                    <a:cubicBezTo>
                      <a:pt x="26223" y="13190"/>
                      <a:pt x="15599" y="23813"/>
                      <a:pt x="9683" y="36991"/>
                    </a:cubicBezTo>
                    <a:cubicBezTo>
                      <a:pt x="7800" y="41160"/>
                      <a:pt x="6186" y="45328"/>
                      <a:pt x="4842" y="49632"/>
                    </a:cubicBezTo>
                    <a:cubicBezTo>
                      <a:pt x="1" y="63751"/>
                      <a:pt x="135" y="79215"/>
                      <a:pt x="5111" y="93334"/>
                    </a:cubicBezTo>
                    <a:cubicBezTo>
                      <a:pt x="7531" y="100327"/>
                      <a:pt x="10489" y="107050"/>
                      <a:pt x="13986" y="113505"/>
                    </a:cubicBezTo>
                    <a:cubicBezTo>
                      <a:pt x="18289" y="121573"/>
                      <a:pt x="23937" y="128835"/>
                      <a:pt x="30795" y="135020"/>
                    </a:cubicBezTo>
                    <a:cubicBezTo>
                      <a:pt x="36173" y="139727"/>
                      <a:pt x="41956" y="144030"/>
                      <a:pt x="48007" y="148064"/>
                    </a:cubicBezTo>
                    <a:cubicBezTo>
                      <a:pt x="50158" y="149543"/>
                      <a:pt x="52579" y="150619"/>
                      <a:pt x="54999" y="151426"/>
                    </a:cubicBezTo>
                    <a:cubicBezTo>
                      <a:pt x="58361" y="152636"/>
                      <a:pt x="61723" y="153846"/>
                      <a:pt x="65085" y="155056"/>
                    </a:cubicBezTo>
                    <a:cubicBezTo>
                      <a:pt x="69119" y="156401"/>
                      <a:pt x="73287" y="157342"/>
                      <a:pt x="77590" y="157746"/>
                    </a:cubicBezTo>
                    <a:cubicBezTo>
                      <a:pt x="79876" y="157880"/>
                      <a:pt x="82162" y="158283"/>
                      <a:pt x="84448" y="159090"/>
                    </a:cubicBezTo>
                    <a:cubicBezTo>
                      <a:pt x="88022" y="160173"/>
                      <a:pt x="91771" y="160820"/>
                      <a:pt x="95483" y="160820"/>
                    </a:cubicBezTo>
                    <a:cubicBezTo>
                      <a:pt x="96380" y="160820"/>
                      <a:pt x="97275" y="160782"/>
                      <a:pt x="98164" y="160704"/>
                    </a:cubicBezTo>
                    <a:cubicBezTo>
                      <a:pt x="102333" y="160301"/>
                      <a:pt x="106367" y="159494"/>
                      <a:pt x="110267" y="158283"/>
                    </a:cubicBezTo>
                    <a:cubicBezTo>
                      <a:pt x="115645" y="156535"/>
                      <a:pt x="120890" y="154384"/>
                      <a:pt x="126269" y="152232"/>
                    </a:cubicBezTo>
                    <a:cubicBezTo>
                      <a:pt x="134202" y="148871"/>
                      <a:pt x="142405" y="146047"/>
                      <a:pt x="150877" y="143895"/>
                    </a:cubicBezTo>
                    <a:cubicBezTo>
                      <a:pt x="155960" y="142509"/>
                      <a:pt x="161176" y="141828"/>
                      <a:pt x="166397" y="141828"/>
                    </a:cubicBezTo>
                    <a:cubicBezTo>
                      <a:pt x="170292" y="141828"/>
                      <a:pt x="174191" y="142207"/>
                      <a:pt x="178040" y="142954"/>
                    </a:cubicBezTo>
                    <a:cubicBezTo>
                      <a:pt x="183822" y="144030"/>
                      <a:pt x="189739" y="145509"/>
                      <a:pt x="195387" y="147257"/>
                    </a:cubicBezTo>
                    <a:cubicBezTo>
                      <a:pt x="199824" y="148602"/>
                      <a:pt x="204127" y="149946"/>
                      <a:pt x="208565" y="151157"/>
                    </a:cubicBezTo>
                    <a:cubicBezTo>
                      <a:pt x="215617" y="153116"/>
                      <a:pt x="222812" y="154147"/>
                      <a:pt x="230098" y="154147"/>
                    </a:cubicBezTo>
                    <a:cubicBezTo>
                      <a:pt x="232815" y="154147"/>
                      <a:pt x="235544" y="154004"/>
                      <a:pt x="238283" y="153712"/>
                    </a:cubicBezTo>
                    <a:cubicBezTo>
                      <a:pt x="243930" y="153039"/>
                      <a:pt x="249578" y="151560"/>
                      <a:pt x="254823" y="149274"/>
                    </a:cubicBezTo>
                    <a:cubicBezTo>
                      <a:pt x="267463" y="143895"/>
                      <a:pt x="276741" y="133003"/>
                      <a:pt x="279969" y="119825"/>
                    </a:cubicBezTo>
                    <a:cubicBezTo>
                      <a:pt x="281448" y="114446"/>
                      <a:pt x="281986" y="108933"/>
                      <a:pt x="281986" y="103420"/>
                    </a:cubicBezTo>
                    <a:cubicBezTo>
                      <a:pt x="281986" y="100058"/>
                      <a:pt x="281717" y="96696"/>
                      <a:pt x="281044" y="93469"/>
                    </a:cubicBezTo>
                    <a:cubicBezTo>
                      <a:pt x="279700" y="86611"/>
                      <a:pt x="277145" y="80022"/>
                      <a:pt x="273245" y="74105"/>
                    </a:cubicBezTo>
                    <a:cubicBezTo>
                      <a:pt x="265984" y="62541"/>
                      <a:pt x="256974" y="52186"/>
                      <a:pt x="246485" y="43446"/>
                    </a:cubicBezTo>
                    <a:cubicBezTo>
                      <a:pt x="239896" y="38067"/>
                      <a:pt x="232635" y="33495"/>
                      <a:pt x="224970" y="29999"/>
                    </a:cubicBezTo>
                    <a:cubicBezTo>
                      <a:pt x="219053" y="27175"/>
                      <a:pt x="212599" y="25427"/>
                      <a:pt x="206144" y="25023"/>
                    </a:cubicBezTo>
                    <a:cubicBezTo>
                      <a:pt x="205211" y="24969"/>
                      <a:pt x="204283" y="24942"/>
                      <a:pt x="203359" y="24942"/>
                    </a:cubicBezTo>
                    <a:cubicBezTo>
                      <a:pt x="199760" y="24942"/>
                      <a:pt x="196229" y="25350"/>
                      <a:pt x="192697" y="26099"/>
                    </a:cubicBezTo>
                    <a:cubicBezTo>
                      <a:pt x="184763" y="27713"/>
                      <a:pt x="176830" y="29595"/>
                      <a:pt x="168761" y="30537"/>
                    </a:cubicBezTo>
                    <a:cubicBezTo>
                      <a:pt x="166897" y="30744"/>
                      <a:pt x="165012" y="30851"/>
                      <a:pt x="163123" y="30851"/>
                    </a:cubicBezTo>
                    <a:cubicBezTo>
                      <a:pt x="160108" y="30851"/>
                      <a:pt x="157080" y="30578"/>
                      <a:pt x="154104" y="29999"/>
                    </a:cubicBezTo>
                    <a:cubicBezTo>
                      <a:pt x="146170" y="28251"/>
                      <a:pt x="138640" y="25292"/>
                      <a:pt x="131782" y="21124"/>
                    </a:cubicBezTo>
                    <a:cubicBezTo>
                      <a:pt x="128555" y="18972"/>
                      <a:pt x="125193" y="16955"/>
                      <a:pt x="121831" y="14804"/>
                    </a:cubicBezTo>
                    <a:cubicBezTo>
                      <a:pt x="113359" y="9559"/>
                      <a:pt x="104081" y="5660"/>
                      <a:pt x="94399" y="3105"/>
                    </a:cubicBezTo>
                    <a:cubicBezTo>
                      <a:pt x="87288" y="1073"/>
                      <a:pt x="79938" y="1"/>
                      <a:pt x="72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01" name="Google Shape;1001;p33"/>
            <p:cNvSpPr/>
            <p:nvPr/>
          </p:nvSpPr>
          <p:spPr>
            <a:xfrm>
              <a:off x="8787955" y="2452872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3"/>
            <p:cNvSpPr/>
            <p:nvPr/>
          </p:nvSpPr>
          <p:spPr>
            <a:xfrm>
              <a:off x="5139247" y="480973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3"/>
            <p:cNvSpPr/>
            <p:nvPr/>
          </p:nvSpPr>
          <p:spPr>
            <a:xfrm>
              <a:off x="344317" y="2864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4" name="Google Shape;1004;p33"/>
          <p:cNvSpPr txBox="1">
            <a:spLocks noGrp="1"/>
          </p:cNvSpPr>
          <p:nvPr>
            <p:ph type="subTitle" idx="1"/>
          </p:nvPr>
        </p:nvSpPr>
        <p:spPr>
          <a:xfrm>
            <a:off x="3021300" y="2079975"/>
            <a:ext cx="3101400" cy="3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33"/>
          <p:cNvSpPr txBox="1">
            <a:spLocks noGrp="1"/>
          </p:cNvSpPr>
          <p:nvPr>
            <p:ph type="subTitle" idx="2"/>
          </p:nvPr>
        </p:nvSpPr>
        <p:spPr>
          <a:xfrm>
            <a:off x="3021289" y="3825025"/>
            <a:ext cx="3101400" cy="3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6" name="Google Shape;1006;p33"/>
          <p:cNvSpPr txBox="1">
            <a:spLocks noGrp="1"/>
          </p:cNvSpPr>
          <p:nvPr>
            <p:ph type="title" hasCustomPrompt="1"/>
          </p:nvPr>
        </p:nvSpPr>
        <p:spPr>
          <a:xfrm>
            <a:off x="2001300" y="1063175"/>
            <a:ext cx="51414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07" name="Google Shape;1007;p33"/>
          <p:cNvSpPr txBox="1">
            <a:spLocks noGrp="1"/>
          </p:cNvSpPr>
          <p:nvPr>
            <p:ph type="title" idx="3" hasCustomPrompt="1"/>
          </p:nvPr>
        </p:nvSpPr>
        <p:spPr>
          <a:xfrm>
            <a:off x="2001299" y="2812200"/>
            <a:ext cx="51414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6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7" name="Google Shape;1057;p38"/>
          <p:cNvGrpSpPr/>
          <p:nvPr/>
        </p:nvGrpSpPr>
        <p:grpSpPr>
          <a:xfrm rot="3226582" flipH="1">
            <a:off x="7601782" y="85576"/>
            <a:ext cx="1209549" cy="975063"/>
            <a:chOff x="750100" y="236175"/>
            <a:chExt cx="6175375" cy="4978200"/>
          </a:xfrm>
        </p:grpSpPr>
        <p:sp>
          <p:nvSpPr>
            <p:cNvPr id="1058" name="Google Shape;1058;p38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8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8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8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8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8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4" name="Google Shape;1064;p38"/>
          <p:cNvGrpSpPr/>
          <p:nvPr/>
        </p:nvGrpSpPr>
        <p:grpSpPr>
          <a:xfrm flipH="1">
            <a:off x="306343" y="4120967"/>
            <a:ext cx="1048645" cy="975498"/>
            <a:chOff x="920750" y="240450"/>
            <a:chExt cx="5619750" cy="5227750"/>
          </a:xfrm>
        </p:grpSpPr>
        <p:sp>
          <p:nvSpPr>
            <p:cNvPr id="1065" name="Google Shape;1065;p38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8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8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8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8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8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8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8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8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8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8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8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8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8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8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8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8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8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8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8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9" name="Google Shape;1089;p38"/>
          <p:cNvGrpSpPr/>
          <p:nvPr/>
        </p:nvGrpSpPr>
        <p:grpSpPr>
          <a:xfrm>
            <a:off x="171839" y="-82375"/>
            <a:ext cx="986454" cy="1311177"/>
            <a:chOff x="1806625" y="239525"/>
            <a:chExt cx="3845825" cy="5111800"/>
          </a:xfrm>
        </p:grpSpPr>
        <p:sp>
          <p:nvSpPr>
            <p:cNvPr id="1090" name="Google Shape;1090;p38"/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3" name="Google Shape;1093;p38"/>
          <p:cNvGrpSpPr/>
          <p:nvPr/>
        </p:nvGrpSpPr>
        <p:grpSpPr>
          <a:xfrm flipH="1">
            <a:off x="7670" y="286494"/>
            <a:ext cx="9033265" cy="4898552"/>
            <a:chOff x="-3" y="286494"/>
            <a:chExt cx="9033265" cy="4898552"/>
          </a:xfrm>
        </p:grpSpPr>
        <p:grpSp>
          <p:nvGrpSpPr>
            <p:cNvPr id="1094" name="Google Shape;1094;p38"/>
            <p:cNvGrpSpPr/>
            <p:nvPr/>
          </p:nvGrpSpPr>
          <p:grpSpPr>
            <a:xfrm flipH="1">
              <a:off x="-3" y="514256"/>
              <a:ext cx="8750583" cy="4670789"/>
              <a:chOff x="510447" y="542881"/>
              <a:chExt cx="8750583" cy="4670789"/>
            </a:xfrm>
          </p:grpSpPr>
          <p:sp>
            <p:nvSpPr>
              <p:cNvPr id="1095" name="Google Shape;1095;p38"/>
              <p:cNvSpPr/>
              <p:nvPr/>
            </p:nvSpPr>
            <p:spPr>
              <a:xfrm>
                <a:off x="1963565" y="1326569"/>
                <a:ext cx="421554" cy="449468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4411" extrusionOk="0">
                    <a:moveTo>
                      <a:pt x="9481" y="1"/>
                    </a:moveTo>
                    <a:cubicBezTo>
                      <a:pt x="5299" y="1"/>
                      <a:pt x="1572" y="3090"/>
                      <a:pt x="935" y="7338"/>
                    </a:cubicBezTo>
                    <a:cubicBezTo>
                      <a:pt x="702" y="8272"/>
                      <a:pt x="702" y="9206"/>
                      <a:pt x="702" y="10141"/>
                    </a:cubicBezTo>
                    <a:cubicBezTo>
                      <a:pt x="1" y="13645"/>
                      <a:pt x="2337" y="16448"/>
                      <a:pt x="3505" y="19485"/>
                    </a:cubicBezTo>
                    <a:cubicBezTo>
                      <a:pt x="3739" y="20186"/>
                      <a:pt x="4206" y="20653"/>
                      <a:pt x="4907" y="20887"/>
                    </a:cubicBezTo>
                    <a:cubicBezTo>
                      <a:pt x="6776" y="21821"/>
                      <a:pt x="8411" y="22990"/>
                      <a:pt x="10513" y="23924"/>
                    </a:cubicBezTo>
                    <a:cubicBezTo>
                      <a:pt x="11258" y="24255"/>
                      <a:pt x="12062" y="24410"/>
                      <a:pt x="12872" y="24410"/>
                    </a:cubicBezTo>
                    <a:cubicBezTo>
                      <a:pt x="14349" y="24410"/>
                      <a:pt x="15848" y="23895"/>
                      <a:pt x="17054" y="22990"/>
                    </a:cubicBezTo>
                    <a:cubicBezTo>
                      <a:pt x="21026" y="20186"/>
                      <a:pt x="22895" y="15280"/>
                      <a:pt x="22194" y="10608"/>
                    </a:cubicBezTo>
                    <a:cubicBezTo>
                      <a:pt x="20792" y="5001"/>
                      <a:pt x="16354" y="1030"/>
                      <a:pt x="10747" y="96"/>
                    </a:cubicBezTo>
                    <a:cubicBezTo>
                      <a:pt x="10322" y="32"/>
                      <a:pt x="9899" y="1"/>
                      <a:pt x="9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38"/>
              <p:cNvSpPr/>
              <p:nvPr/>
            </p:nvSpPr>
            <p:spPr>
              <a:xfrm>
                <a:off x="5688197" y="542881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38"/>
              <p:cNvSpPr/>
              <p:nvPr/>
            </p:nvSpPr>
            <p:spPr>
              <a:xfrm>
                <a:off x="7131662" y="2820659"/>
                <a:ext cx="313123" cy="313694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7037" extrusionOk="0">
                    <a:moveTo>
                      <a:pt x="8277" y="1"/>
                    </a:moveTo>
                    <a:cubicBezTo>
                      <a:pt x="5775" y="1"/>
                      <a:pt x="3383" y="942"/>
                      <a:pt x="1636" y="2689"/>
                    </a:cubicBezTo>
                    <a:cubicBezTo>
                      <a:pt x="1169" y="3156"/>
                      <a:pt x="935" y="3623"/>
                      <a:pt x="935" y="4324"/>
                    </a:cubicBezTo>
                    <a:cubicBezTo>
                      <a:pt x="1" y="8062"/>
                      <a:pt x="1636" y="12033"/>
                      <a:pt x="4906" y="14136"/>
                    </a:cubicBezTo>
                    <a:cubicBezTo>
                      <a:pt x="6074" y="14836"/>
                      <a:pt x="7476" y="15771"/>
                      <a:pt x="9111" y="16472"/>
                    </a:cubicBezTo>
                    <a:cubicBezTo>
                      <a:pt x="9889" y="16860"/>
                      <a:pt x="10686" y="17037"/>
                      <a:pt x="11460" y="17037"/>
                    </a:cubicBezTo>
                    <a:cubicBezTo>
                      <a:pt x="14406" y="17037"/>
                      <a:pt x="17006" y="14478"/>
                      <a:pt x="16821" y="11332"/>
                    </a:cubicBezTo>
                    <a:cubicBezTo>
                      <a:pt x="16821" y="8996"/>
                      <a:pt x="16120" y="6894"/>
                      <a:pt x="14952" y="4791"/>
                    </a:cubicBezTo>
                    <a:cubicBezTo>
                      <a:pt x="14017" y="2689"/>
                      <a:pt x="11915" y="1053"/>
                      <a:pt x="9812" y="119"/>
                    </a:cubicBezTo>
                    <a:cubicBezTo>
                      <a:pt x="9299" y="40"/>
                      <a:pt x="8785" y="1"/>
                      <a:pt x="8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38"/>
              <p:cNvSpPr/>
              <p:nvPr/>
            </p:nvSpPr>
            <p:spPr>
              <a:xfrm>
                <a:off x="510447" y="1997982"/>
                <a:ext cx="253798" cy="274217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14893" extrusionOk="0">
                    <a:moveTo>
                      <a:pt x="5840" y="1"/>
                    </a:moveTo>
                    <a:cubicBezTo>
                      <a:pt x="3504" y="1"/>
                      <a:pt x="1635" y="1402"/>
                      <a:pt x="935" y="3739"/>
                    </a:cubicBezTo>
                    <a:cubicBezTo>
                      <a:pt x="0" y="5607"/>
                      <a:pt x="935" y="8177"/>
                      <a:pt x="2803" y="9112"/>
                    </a:cubicBezTo>
                    <a:cubicBezTo>
                      <a:pt x="4205" y="10046"/>
                      <a:pt x="5607" y="11214"/>
                      <a:pt x="6541" y="12849"/>
                    </a:cubicBezTo>
                    <a:cubicBezTo>
                      <a:pt x="7008" y="13317"/>
                      <a:pt x="7476" y="13784"/>
                      <a:pt x="7943" y="14018"/>
                    </a:cubicBezTo>
                    <a:cubicBezTo>
                      <a:pt x="8650" y="14583"/>
                      <a:pt x="9529" y="14892"/>
                      <a:pt x="10423" y="14892"/>
                    </a:cubicBezTo>
                    <a:cubicBezTo>
                      <a:pt x="11006" y="14892"/>
                      <a:pt x="11595" y="14761"/>
                      <a:pt x="12148" y="14485"/>
                    </a:cubicBezTo>
                    <a:cubicBezTo>
                      <a:pt x="13316" y="13784"/>
                      <a:pt x="13783" y="12382"/>
                      <a:pt x="13783" y="11214"/>
                    </a:cubicBezTo>
                    <a:cubicBezTo>
                      <a:pt x="13550" y="9112"/>
                      <a:pt x="13082" y="7009"/>
                      <a:pt x="12615" y="4907"/>
                    </a:cubicBezTo>
                    <a:cubicBezTo>
                      <a:pt x="11681" y="2103"/>
                      <a:pt x="8877" y="1"/>
                      <a:pt x="5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38"/>
              <p:cNvSpPr/>
              <p:nvPr/>
            </p:nvSpPr>
            <p:spPr>
              <a:xfrm rot="-1427762" flipH="1">
                <a:off x="7966122" y="4310821"/>
                <a:ext cx="1207317" cy="688552"/>
              </a:xfrm>
              <a:custGeom>
                <a:avLst/>
                <a:gdLst/>
                <a:ahLst/>
                <a:cxnLst/>
                <a:rect l="l" t="t" r="r" b="b"/>
                <a:pathLst>
                  <a:path w="281986" h="160821" extrusionOk="0">
                    <a:moveTo>
                      <a:pt x="72461" y="1"/>
                    </a:moveTo>
                    <a:cubicBezTo>
                      <a:pt x="72020" y="1"/>
                      <a:pt x="71578" y="5"/>
                      <a:pt x="71136" y="12"/>
                    </a:cubicBezTo>
                    <a:cubicBezTo>
                      <a:pt x="64950" y="281"/>
                      <a:pt x="58764" y="1088"/>
                      <a:pt x="52848" y="2567"/>
                    </a:cubicBezTo>
                    <a:cubicBezTo>
                      <a:pt x="48141" y="3643"/>
                      <a:pt x="43704" y="5122"/>
                      <a:pt x="39401" y="7004"/>
                    </a:cubicBezTo>
                    <a:cubicBezTo>
                      <a:pt x="26223" y="13190"/>
                      <a:pt x="15599" y="23813"/>
                      <a:pt x="9683" y="36991"/>
                    </a:cubicBezTo>
                    <a:cubicBezTo>
                      <a:pt x="7800" y="41160"/>
                      <a:pt x="6186" y="45328"/>
                      <a:pt x="4842" y="49632"/>
                    </a:cubicBezTo>
                    <a:cubicBezTo>
                      <a:pt x="1" y="63751"/>
                      <a:pt x="135" y="79215"/>
                      <a:pt x="5111" y="93334"/>
                    </a:cubicBezTo>
                    <a:cubicBezTo>
                      <a:pt x="7531" y="100327"/>
                      <a:pt x="10489" y="107050"/>
                      <a:pt x="13986" y="113505"/>
                    </a:cubicBezTo>
                    <a:cubicBezTo>
                      <a:pt x="18289" y="121573"/>
                      <a:pt x="23937" y="128835"/>
                      <a:pt x="30795" y="135020"/>
                    </a:cubicBezTo>
                    <a:cubicBezTo>
                      <a:pt x="36173" y="139727"/>
                      <a:pt x="41956" y="144030"/>
                      <a:pt x="48007" y="148064"/>
                    </a:cubicBezTo>
                    <a:cubicBezTo>
                      <a:pt x="50158" y="149543"/>
                      <a:pt x="52579" y="150619"/>
                      <a:pt x="54999" y="151426"/>
                    </a:cubicBezTo>
                    <a:cubicBezTo>
                      <a:pt x="58361" y="152636"/>
                      <a:pt x="61723" y="153846"/>
                      <a:pt x="65085" y="155056"/>
                    </a:cubicBezTo>
                    <a:cubicBezTo>
                      <a:pt x="69119" y="156401"/>
                      <a:pt x="73287" y="157342"/>
                      <a:pt x="77590" y="157746"/>
                    </a:cubicBezTo>
                    <a:cubicBezTo>
                      <a:pt x="79876" y="157880"/>
                      <a:pt x="82162" y="158283"/>
                      <a:pt x="84448" y="159090"/>
                    </a:cubicBezTo>
                    <a:cubicBezTo>
                      <a:pt x="88022" y="160173"/>
                      <a:pt x="91771" y="160820"/>
                      <a:pt x="95483" y="160820"/>
                    </a:cubicBezTo>
                    <a:cubicBezTo>
                      <a:pt x="96380" y="160820"/>
                      <a:pt x="97275" y="160782"/>
                      <a:pt x="98164" y="160704"/>
                    </a:cubicBezTo>
                    <a:cubicBezTo>
                      <a:pt x="102333" y="160301"/>
                      <a:pt x="106367" y="159494"/>
                      <a:pt x="110267" y="158283"/>
                    </a:cubicBezTo>
                    <a:cubicBezTo>
                      <a:pt x="115645" y="156535"/>
                      <a:pt x="120890" y="154384"/>
                      <a:pt x="126269" y="152232"/>
                    </a:cubicBezTo>
                    <a:cubicBezTo>
                      <a:pt x="134202" y="148871"/>
                      <a:pt x="142405" y="146047"/>
                      <a:pt x="150877" y="143895"/>
                    </a:cubicBezTo>
                    <a:cubicBezTo>
                      <a:pt x="155960" y="142509"/>
                      <a:pt x="161176" y="141828"/>
                      <a:pt x="166397" y="141828"/>
                    </a:cubicBezTo>
                    <a:cubicBezTo>
                      <a:pt x="170292" y="141828"/>
                      <a:pt x="174191" y="142207"/>
                      <a:pt x="178040" y="142954"/>
                    </a:cubicBezTo>
                    <a:cubicBezTo>
                      <a:pt x="183822" y="144030"/>
                      <a:pt x="189739" y="145509"/>
                      <a:pt x="195387" y="147257"/>
                    </a:cubicBezTo>
                    <a:cubicBezTo>
                      <a:pt x="199824" y="148602"/>
                      <a:pt x="204127" y="149946"/>
                      <a:pt x="208565" y="151157"/>
                    </a:cubicBezTo>
                    <a:cubicBezTo>
                      <a:pt x="215617" y="153116"/>
                      <a:pt x="222812" y="154147"/>
                      <a:pt x="230098" y="154147"/>
                    </a:cubicBezTo>
                    <a:cubicBezTo>
                      <a:pt x="232815" y="154147"/>
                      <a:pt x="235544" y="154004"/>
                      <a:pt x="238283" y="153712"/>
                    </a:cubicBezTo>
                    <a:cubicBezTo>
                      <a:pt x="243930" y="153039"/>
                      <a:pt x="249578" y="151560"/>
                      <a:pt x="254823" y="149274"/>
                    </a:cubicBezTo>
                    <a:cubicBezTo>
                      <a:pt x="267463" y="143895"/>
                      <a:pt x="276741" y="133003"/>
                      <a:pt x="279969" y="119825"/>
                    </a:cubicBezTo>
                    <a:cubicBezTo>
                      <a:pt x="281448" y="114446"/>
                      <a:pt x="281986" y="108933"/>
                      <a:pt x="281986" y="103420"/>
                    </a:cubicBezTo>
                    <a:cubicBezTo>
                      <a:pt x="281986" y="100058"/>
                      <a:pt x="281717" y="96696"/>
                      <a:pt x="281044" y="93469"/>
                    </a:cubicBezTo>
                    <a:cubicBezTo>
                      <a:pt x="279700" y="86611"/>
                      <a:pt x="277145" y="80022"/>
                      <a:pt x="273245" y="74105"/>
                    </a:cubicBezTo>
                    <a:cubicBezTo>
                      <a:pt x="265984" y="62541"/>
                      <a:pt x="256974" y="52186"/>
                      <a:pt x="246485" y="43446"/>
                    </a:cubicBezTo>
                    <a:cubicBezTo>
                      <a:pt x="239896" y="38067"/>
                      <a:pt x="232635" y="33495"/>
                      <a:pt x="224970" y="29999"/>
                    </a:cubicBezTo>
                    <a:cubicBezTo>
                      <a:pt x="219053" y="27175"/>
                      <a:pt x="212599" y="25427"/>
                      <a:pt x="206144" y="25023"/>
                    </a:cubicBezTo>
                    <a:cubicBezTo>
                      <a:pt x="205211" y="24969"/>
                      <a:pt x="204283" y="24942"/>
                      <a:pt x="203359" y="24942"/>
                    </a:cubicBezTo>
                    <a:cubicBezTo>
                      <a:pt x="199760" y="24942"/>
                      <a:pt x="196229" y="25350"/>
                      <a:pt x="192697" y="26099"/>
                    </a:cubicBezTo>
                    <a:cubicBezTo>
                      <a:pt x="184763" y="27713"/>
                      <a:pt x="176830" y="29595"/>
                      <a:pt x="168761" y="30537"/>
                    </a:cubicBezTo>
                    <a:cubicBezTo>
                      <a:pt x="166897" y="30744"/>
                      <a:pt x="165012" y="30851"/>
                      <a:pt x="163123" y="30851"/>
                    </a:cubicBezTo>
                    <a:cubicBezTo>
                      <a:pt x="160108" y="30851"/>
                      <a:pt x="157080" y="30578"/>
                      <a:pt x="154104" y="29999"/>
                    </a:cubicBezTo>
                    <a:cubicBezTo>
                      <a:pt x="146170" y="28251"/>
                      <a:pt x="138640" y="25292"/>
                      <a:pt x="131782" y="21124"/>
                    </a:cubicBezTo>
                    <a:cubicBezTo>
                      <a:pt x="128555" y="18972"/>
                      <a:pt x="125193" y="16955"/>
                      <a:pt x="121831" y="14804"/>
                    </a:cubicBezTo>
                    <a:cubicBezTo>
                      <a:pt x="113359" y="9559"/>
                      <a:pt x="104081" y="5660"/>
                      <a:pt x="94399" y="3105"/>
                    </a:cubicBezTo>
                    <a:cubicBezTo>
                      <a:pt x="87288" y="1073"/>
                      <a:pt x="79938" y="1"/>
                      <a:pt x="72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00" name="Google Shape;1100;p38"/>
            <p:cNvSpPr/>
            <p:nvPr/>
          </p:nvSpPr>
          <p:spPr>
            <a:xfrm>
              <a:off x="8787955" y="2452872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5139247" y="480973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344317" y="2864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7"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4" name="Google Shape;1104;p39"/>
          <p:cNvGrpSpPr/>
          <p:nvPr/>
        </p:nvGrpSpPr>
        <p:grpSpPr>
          <a:xfrm>
            <a:off x="318397" y="3887342"/>
            <a:ext cx="693824" cy="1071651"/>
            <a:chOff x="2144500" y="237375"/>
            <a:chExt cx="3245200" cy="5012400"/>
          </a:xfrm>
        </p:grpSpPr>
        <p:sp>
          <p:nvSpPr>
            <p:cNvPr id="1105" name="Google Shape;1105;p39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9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9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9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9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0" name="Google Shape;1110;p39"/>
          <p:cNvGrpSpPr/>
          <p:nvPr/>
        </p:nvGrpSpPr>
        <p:grpSpPr>
          <a:xfrm>
            <a:off x="7069897" y="107067"/>
            <a:ext cx="1863266" cy="4768880"/>
            <a:chOff x="7069897" y="107067"/>
            <a:chExt cx="1863266" cy="4768880"/>
          </a:xfrm>
        </p:grpSpPr>
        <p:sp>
          <p:nvSpPr>
            <p:cNvPr id="1111" name="Google Shape;1111;p39"/>
            <p:cNvSpPr/>
            <p:nvPr/>
          </p:nvSpPr>
          <p:spPr>
            <a:xfrm>
              <a:off x="8099568" y="416365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7069897" y="107067"/>
              <a:ext cx="606508" cy="727404"/>
            </a:xfrm>
            <a:custGeom>
              <a:avLst/>
              <a:gdLst/>
              <a:ahLst/>
              <a:cxnLst/>
              <a:rect l="l" t="t" r="r" b="b"/>
              <a:pathLst>
                <a:path w="32940" h="39506" extrusionOk="0">
                  <a:moveTo>
                    <a:pt x="11608" y="1"/>
                  </a:moveTo>
                  <a:cubicBezTo>
                    <a:pt x="9913" y="1"/>
                    <a:pt x="8212" y="476"/>
                    <a:pt x="6775" y="1482"/>
                  </a:cubicBezTo>
                  <a:cubicBezTo>
                    <a:pt x="2337" y="4518"/>
                    <a:pt x="1" y="10125"/>
                    <a:pt x="1402" y="15498"/>
                  </a:cubicBezTo>
                  <a:cubicBezTo>
                    <a:pt x="1402" y="17134"/>
                    <a:pt x="1869" y="18769"/>
                    <a:pt x="2337" y="20638"/>
                  </a:cubicBezTo>
                  <a:cubicBezTo>
                    <a:pt x="3038" y="23207"/>
                    <a:pt x="4439" y="25777"/>
                    <a:pt x="6074" y="27880"/>
                  </a:cubicBezTo>
                  <a:cubicBezTo>
                    <a:pt x="9345" y="31384"/>
                    <a:pt x="12849" y="34654"/>
                    <a:pt x="16821" y="37458"/>
                  </a:cubicBezTo>
                  <a:cubicBezTo>
                    <a:pt x="18623" y="38769"/>
                    <a:pt x="20771" y="39505"/>
                    <a:pt x="22941" y="39505"/>
                  </a:cubicBezTo>
                  <a:cubicBezTo>
                    <a:pt x="23864" y="39505"/>
                    <a:pt x="24791" y="39372"/>
                    <a:pt x="25698" y="39093"/>
                  </a:cubicBezTo>
                  <a:cubicBezTo>
                    <a:pt x="26632" y="38859"/>
                    <a:pt x="27800" y="38392"/>
                    <a:pt x="28501" y="37691"/>
                  </a:cubicBezTo>
                  <a:cubicBezTo>
                    <a:pt x="31538" y="34654"/>
                    <a:pt x="32940" y="30449"/>
                    <a:pt x="32239" y="26244"/>
                  </a:cubicBezTo>
                  <a:cubicBezTo>
                    <a:pt x="32473" y="23675"/>
                    <a:pt x="32005" y="21105"/>
                    <a:pt x="31071" y="18535"/>
                  </a:cubicBezTo>
                  <a:cubicBezTo>
                    <a:pt x="29436" y="8957"/>
                    <a:pt x="23128" y="3818"/>
                    <a:pt x="14718" y="547"/>
                  </a:cubicBezTo>
                  <a:cubicBezTo>
                    <a:pt x="13728" y="187"/>
                    <a:pt x="12669" y="1"/>
                    <a:pt x="116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7847353" y="115308"/>
              <a:ext cx="576403" cy="710925"/>
            </a:xfrm>
            <a:custGeom>
              <a:avLst/>
              <a:gdLst/>
              <a:ahLst/>
              <a:cxnLst/>
              <a:rect l="l" t="t" r="r" b="b"/>
              <a:pathLst>
                <a:path w="31305" h="38611" extrusionOk="0">
                  <a:moveTo>
                    <a:pt x="10882" y="1"/>
                  </a:moveTo>
                  <a:cubicBezTo>
                    <a:pt x="8460" y="1"/>
                    <a:pt x="5995" y="1084"/>
                    <a:pt x="4206" y="2674"/>
                  </a:cubicBezTo>
                  <a:cubicBezTo>
                    <a:pt x="1402" y="5711"/>
                    <a:pt x="1" y="9448"/>
                    <a:pt x="468" y="13420"/>
                  </a:cubicBezTo>
                  <a:cubicBezTo>
                    <a:pt x="468" y="15756"/>
                    <a:pt x="1870" y="17625"/>
                    <a:pt x="2103" y="19961"/>
                  </a:cubicBezTo>
                  <a:cubicBezTo>
                    <a:pt x="2337" y="22531"/>
                    <a:pt x="3271" y="24633"/>
                    <a:pt x="4907" y="26502"/>
                  </a:cubicBezTo>
                  <a:cubicBezTo>
                    <a:pt x="8177" y="30707"/>
                    <a:pt x="12382" y="34211"/>
                    <a:pt x="16821" y="37248"/>
                  </a:cubicBezTo>
                  <a:cubicBezTo>
                    <a:pt x="18371" y="38192"/>
                    <a:pt x="19883" y="38611"/>
                    <a:pt x="21305" y="38611"/>
                  </a:cubicBezTo>
                  <a:cubicBezTo>
                    <a:pt x="24811" y="38611"/>
                    <a:pt x="27774" y="36066"/>
                    <a:pt x="29436" y="32576"/>
                  </a:cubicBezTo>
                  <a:cubicBezTo>
                    <a:pt x="30837" y="30240"/>
                    <a:pt x="31305" y="27437"/>
                    <a:pt x="31305" y="24633"/>
                  </a:cubicBezTo>
                  <a:cubicBezTo>
                    <a:pt x="30370" y="19961"/>
                    <a:pt x="30370" y="14822"/>
                    <a:pt x="27100" y="10850"/>
                  </a:cubicBezTo>
                  <a:cubicBezTo>
                    <a:pt x="24296" y="7346"/>
                    <a:pt x="21026" y="4309"/>
                    <a:pt x="17288" y="1739"/>
                  </a:cubicBezTo>
                  <a:cubicBezTo>
                    <a:pt x="15886" y="805"/>
                    <a:pt x="14017" y="104"/>
                    <a:pt x="12149" y="104"/>
                  </a:cubicBezTo>
                  <a:cubicBezTo>
                    <a:pt x="11730" y="34"/>
                    <a:pt x="11307" y="1"/>
                    <a:pt x="108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9"/>
            <p:cNvSpPr/>
            <p:nvPr/>
          </p:nvSpPr>
          <p:spPr>
            <a:xfrm>
              <a:off x="8532359" y="821840"/>
              <a:ext cx="400803" cy="471563"/>
            </a:xfrm>
            <a:custGeom>
              <a:avLst/>
              <a:gdLst/>
              <a:ahLst/>
              <a:cxnLst/>
              <a:rect l="l" t="t" r="r" b="b"/>
              <a:pathLst>
                <a:path w="21768" h="25611" extrusionOk="0">
                  <a:moveTo>
                    <a:pt x="10537" y="1"/>
                  </a:moveTo>
                  <a:cubicBezTo>
                    <a:pt x="9802" y="1"/>
                    <a:pt x="9019" y="138"/>
                    <a:pt x="8177" y="454"/>
                  </a:cubicBezTo>
                  <a:cubicBezTo>
                    <a:pt x="7476" y="922"/>
                    <a:pt x="6541" y="688"/>
                    <a:pt x="5840" y="922"/>
                  </a:cubicBezTo>
                  <a:cubicBezTo>
                    <a:pt x="4906" y="922"/>
                    <a:pt x="4205" y="1155"/>
                    <a:pt x="3504" y="1856"/>
                  </a:cubicBezTo>
                  <a:cubicBezTo>
                    <a:pt x="1402" y="3725"/>
                    <a:pt x="234" y="6528"/>
                    <a:pt x="234" y="9565"/>
                  </a:cubicBezTo>
                  <a:cubicBezTo>
                    <a:pt x="0" y="12602"/>
                    <a:pt x="1402" y="15406"/>
                    <a:pt x="3972" y="17274"/>
                  </a:cubicBezTo>
                  <a:cubicBezTo>
                    <a:pt x="5373" y="18442"/>
                    <a:pt x="6775" y="19611"/>
                    <a:pt x="8177" y="21012"/>
                  </a:cubicBezTo>
                  <a:cubicBezTo>
                    <a:pt x="9578" y="22881"/>
                    <a:pt x="11447" y="24049"/>
                    <a:pt x="13550" y="24984"/>
                  </a:cubicBezTo>
                  <a:cubicBezTo>
                    <a:pt x="14364" y="25415"/>
                    <a:pt x="15198" y="25610"/>
                    <a:pt x="16001" y="25610"/>
                  </a:cubicBezTo>
                  <a:cubicBezTo>
                    <a:pt x="19115" y="25610"/>
                    <a:pt x="21768" y="22672"/>
                    <a:pt x="21025" y="19143"/>
                  </a:cubicBezTo>
                  <a:cubicBezTo>
                    <a:pt x="20792" y="16106"/>
                    <a:pt x="20324" y="13069"/>
                    <a:pt x="20091" y="10032"/>
                  </a:cubicBezTo>
                  <a:cubicBezTo>
                    <a:pt x="19857" y="7463"/>
                    <a:pt x="18923" y="4893"/>
                    <a:pt x="16820" y="3258"/>
                  </a:cubicBezTo>
                  <a:cubicBezTo>
                    <a:pt x="15011" y="1629"/>
                    <a:pt x="13061" y="1"/>
                    <a:pt x="10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6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7" name="Google Shape;1057;p38"/>
          <p:cNvGrpSpPr/>
          <p:nvPr/>
        </p:nvGrpSpPr>
        <p:grpSpPr>
          <a:xfrm rot="3226582" flipH="1">
            <a:off x="7601782" y="85576"/>
            <a:ext cx="1209549" cy="975063"/>
            <a:chOff x="750100" y="236175"/>
            <a:chExt cx="6175375" cy="4978200"/>
          </a:xfrm>
        </p:grpSpPr>
        <p:sp>
          <p:nvSpPr>
            <p:cNvPr id="1058" name="Google Shape;1058;p38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8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8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8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8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8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4" name="Google Shape;1064;p38"/>
          <p:cNvGrpSpPr/>
          <p:nvPr/>
        </p:nvGrpSpPr>
        <p:grpSpPr>
          <a:xfrm flipH="1">
            <a:off x="306343" y="4120967"/>
            <a:ext cx="1048645" cy="975498"/>
            <a:chOff x="920750" y="240450"/>
            <a:chExt cx="5619750" cy="5227750"/>
          </a:xfrm>
        </p:grpSpPr>
        <p:sp>
          <p:nvSpPr>
            <p:cNvPr id="1065" name="Google Shape;1065;p38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8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8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8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8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8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8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8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8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8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8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8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8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8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8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8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8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8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8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8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9" name="Google Shape;1089;p38"/>
          <p:cNvGrpSpPr/>
          <p:nvPr/>
        </p:nvGrpSpPr>
        <p:grpSpPr>
          <a:xfrm>
            <a:off x="171839" y="-82375"/>
            <a:ext cx="986454" cy="1311177"/>
            <a:chOff x="1806625" y="239525"/>
            <a:chExt cx="3845825" cy="5111800"/>
          </a:xfrm>
        </p:grpSpPr>
        <p:sp>
          <p:nvSpPr>
            <p:cNvPr id="1090" name="Google Shape;1090;p38"/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3" name="Google Shape;1093;p38"/>
          <p:cNvGrpSpPr/>
          <p:nvPr/>
        </p:nvGrpSpPr>
        <p:grpSpPr>
          <a:xfrm flipH="1">
            <a:off x="7670" y="286494"/>
            <a:ext cx="9033265" cy="4898552"/>
            <a:chOff x="-3" y="286494"/>
            <a:chExt cx="9033265" cy="4898552"/>
          </a:xfrm>
        </p:grpSpPr>
        <p:grpSp>
          <p:nvGrpSpPr>
            <p:cNvPr id="1094" name="Google Shape;1094;p38"/>
            <p:cNvGrpSpPr/>
            <p:nvPr/>
          </p:nvGrpSpPr>
          <p:grpSpPr>
            <a:xfrm flipH="1">
              <a:off x="-3" y="514256"/>
              <a:ext cx="8750583" cy="4670789"/>
              <a:chOff x="510447" y="542881"/>
              <a:chExt cx="8750583" cy="4670789"/>
            </a:xfrm>
          </p:grpSpPr>
          <p:sp>
            <p:nvSpPr>
              <p:cNvPr id="1095" name="Google Shape;1095;p38"/>
              <p:cNvSpPr/>
              <p:nvPr/>
            </p:nvSpPr>
            <p:spPr>
              <a:xfrm>
                <a:off x="1963565" y="1326569"/>
                <a:ext cx="421554" cy="449468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4411" extrusionOk="0">
                    <a:moveTo>
                      <a:pt x="9481" y="1"/>
                    </a:moveTo>
                    <a:cubicBezTo>
                      <a:pt x="5299" y="1"/>
                      <a:pt x="1572" y="3090"/>
                      <a:pt x="935" y="7338"/>
                    </a:cubicBezTo>
                    <a:cubicBezTo>
                      <a:pt x="702" y="8272"/>
                      <a:pt x="702" y="9206"/>
                      <a:pt x="702" y="10141"/>
                    </a:cubicBezTo>
                    <a:cubicBezTo>
                      <a:pt x="1" y="13645"/>
                      <a:pt x="2337" y="16448"/>
                      <a:pt x="3505" y="19485"/>
                    </a:cubicBezTo>
                    <a:cubicBezTo>
                      <a:pt x="3739" y="20186"/>
                      <a:pt x="4206" y="20653"/>
                      <a:pt x="4907" y="20887"/>
                    </a:cubicBezTo>
                    <a:cubicBezTo>
                      <a:pt x="6776" y="21821"/>
                      <a:pt x="8411" y="22990"/>
                      <a:pt x="10513" y="23924"/>
                    </a:cubicBezTo>
                    <a:cubicBezTo>
                      <a:pt x="11258" y="24255"/>
                      <a:pt x="12062" y="24410"/>
                      <a:pt x="12872" y="24410"/>
                    </a:cubicBezTo>
                    <a:cubicBezTo>
                      <a:pt x="14349" y="24410"/>
                      <a:pt x="15848" y="23895"/>
                      <a:pt x="17054" y="22990"/>
                    </a:cubicBezTo>
                    <a:cubicBezTo>
                      <a:pt x="21026" y="20186"/>
                      <a:pt x="22895" y="15280"/>
                      <a:pt x="22194" y="10608"/>
                    </a:cubicBezTo>
                    <a:cubicBezTo>
                      <a:pt x="20792" y="5001"/>
                      <a:pt x="16354" y="1030"/>
                      <a:pt x="10747" y="96"/>
                    </a:cubicBezTo>
                    <a:cubicBezTo>
                      <a:pt x="10322" y="32"/>
                      <a:pt x="9899" y="1"/>
                      <a:pt x="9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38"/>
              <p:cNvSpPr/>
              <p:nvPr/>
            </p:nvSpPr>
            <p:spPr>
              <a:xfrm>
                <a:off x="5688197" y="542881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38"/>
              <p:cNvSpPr/>
              <p:nvPr/>
            </p:nvSpPr>
            <p:spPr>
              <a:xfrm>
                <a:off x="7131662" y="2820659"/>
                <a:ext cx="313123" cy="313694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7037" extrusionOk="0">
                    <a:moveTo>
                      <a:pt x="8277" y="1"/>
                    </a:moveTo>
                    <a:cubicBezTo>
                      <a:pt x="5775" y="1"/>
                      <a:pt x="3383" y="942"/>
                      <a:pt x="1636" y="2689"/>
                    </a:cubicBezTo>
                    <a:cubicBezTo>
                      <a:pt x="1169" y="3156"/>
                      <a:pt x="935" y="3623"/>
                      <a:pt x="935" y="4324"/>
                    </a:cubicBezTo>
                    <a:cubicBezTo>
                      <a:pt x="1" y="8062"/>
                      <a:pt x="1636" y="12033"/>
                      <a:pt x="4906" y="14136"/>
                    </a:cubicBezTo>
                    <a:cubicBezTo>
                      <a:pt x="6074" y="14836"/>
                      <a:pt x="7476" y="15771"/>
                      <a:pt x="9111" y="16472"/>
                    </a:cubicBezTo>
                    <a:cubicBezTo>
                      <a:pt x="9889" y="16860"/>
                      <a:pt x="10686" y="17037"/>
                      <a:pt x="11460" y="17037"/>
                    </a:cubicBezTo>
                    <a:cubicBezTo>
                      <a:pt x="14406" y="17037"/>
                      <a:pt x="17006" y="14478"/>
                      <a:pt x="16821" y="11332"/>
                    </a:cubicBezTo>
                    <a:cubicBezTo>
                      <a:pt x="16821" y="8996"/>
                      <a:pt x="16120" y="6894"/>
                      <a:pt x="14952" y="4791"/>
                    </a:cubicBezTo>
                    <a:cubicBezTo>
                      <a:pt x="14017" y="2689"/>
                      <a:pt x="11915" y="1053"/>
                      <a:pt x="9812" y="119"/>
                    </a:cubicBezTo>
                    <a:cubicBezTo>
                      <a:pt x="9299" y="40"/>
                      <a:pt x="8785" y="1"/>
                      <a:pt x="8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38"/>
              <p:cNvSpPr/>
              <p:nvPr/>
            </p:nvSpPr>
            <p:spPr>
              <a:xfrm>
                <a:off x="510447" y="1997982"/>
                <a:ext cx="253798" cy="274217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14893" extrusionOk="0">
                    <a:moveTo>
                      <a:pt x="5840" y="1"/>
                    </a:moveTo>
                    <a:cubicBezTo>
                      <a:pt x="3504" y="1"/>
                      <a:pt x="1635" y="1402"/>
                      <a:pt x="935" y="3739"/>
                    </a:cubicBezTo>
                    <a:cubicBezTo>
                      <a:pt x="0" y="5607"/>
                      <a:pt x="935" y="8177"/>
                      <a:pt x="2803" y="9112"/>
                    </a:cubicBezTo>
                    <a:cubicBezTo>
                      <a:pt x="4205" y="10046"/>
                      <a:pt x="5607" y="11214"/>
                      <a:pt x="6541" y="12849"/>
                    </a:cubicBezTo>
                    <a:cubicBezTo>
                      <a:pt x="7008" y="13317"/>
                      <a:pt x="7476" y="13784"/>
                      <a:pt x="7943" y="14018"/>
                    </a:cubicBezTo>
                    <a:cubicBezTo>
                      <a:pt x="8650" y="14583"/>
                      <a:pt x="9529" y="14892"/>
                      <a:pt x="10423" y="14892"/>
                    </a:cubicBezTo>
                    <a:cubicBezTo>
                      <a:pt x="11006" y="14892"/>
                      <a:pt x="11595" y="14761"/>
                      <a:pt x="12148" y="14485"/>
                    </a:cubicBezTo>
                    <a:cubicBezTo>
                      <a:pt x="13316" y="13784"/>
                      <a:pt x="13783" y="12382"/>
                      <a:pt x="13783" y="11214"/>
                    </a:cubicBezTo>
                    <a:cubicBezTo>
                      <a:pt x="13550" y="9112"/>
                      <a:pt x="13082" y="7009"/>
                      <a:pt x="12615" y="4907"/>
                    </a:cubicBezTo>
                    <a:cubicBezTo>
                      <a:pt x="11681" y="2103"/>
                      <a:pt x="8877" y="1"/>
                      <a:pt x="5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38"/>
              <p:cNvSpPr/>
              <p:nvPr/>
            </p:nvSpPr>
            <p:spPr>
              <a:xfrm rot="-1427762" flipH="1">
                <a:off x="7966122" y="4310821"/>
                <a:ext cx="1207317" cy="688552"/>
              </a:xfrm>
              <a:custGeom>
                <a:avLst/>
                <a:gdLst/>
                <a:ahLst/>
                <a:cxnLst/>
                <a:rect l="l" t="t" r="r" b="b"/>
                <a:pathLst>
                  <a:path w="281986" h="160821" extrusionOk="0">
                    <a:moveTo>
                      <a:pt x="72461" y="1"/>
                    </a:moveTo>
                    <a:cubicBezTo>
                      <a:pt x="72020" y="1"/>
                      <a:pt x="71578" y="5"/>
                      <a:pt x="71136" y="12"/>
                    </a:cubicBezTo>
                    <a:cubicBezTo>
                      <a:pt x="64950" y="281"/>
                      <a:pt x="58764" y="1088"/>
                      <a:pt x="52848" y="2567"/>
                    </a:cubicBezTo>
                    <a:cubicBezTo>
                      <a:pt x="48141" y="3643"/>
                      <a:pt x="43704" y="5122"/>
                      <a:pt x="39401" y="7004"/>
                    </a:cubicBezTo>
                    <a:cubicBezTo>
                      <a:pt x="26223" y="13190"/>
                      <a:pt x="15599" y="23813"/>
                      <a:pt x="9683" y="36991"/>
                    </a:cubicBezTo>
                    <a:cubicBezTo>
                      <a:pt x="7800" y="41160"/>
                      <a:pt x="6186" y="45328"/>
                      <a:pt x="4842" y="49632"/>
                    </a:cubicBezTo>
                    <a:cubicBezTo>
                      <a:pt x="1" y="63751"/>
                      <a:pt x="135" y="79215"/>
                      <a:pt x="5111" y="93334"/>
                    </a:cubicBezTo>
                    <a:cubicBezTo>
                      <a:pt x="7531" y="100327"/>
                      <a:pt x="10489" y="107050"/>
                      <a:pt x="13986" y="113505"/>
                    </a:cubicBezTo>
                    <a:cubicBezTo>
                      <a:pt x="18289" y="121573"/>
                      <a:pt x="23937" y="128835"/>
                      <a:pt x="30795" y="135020"/>
                    </a:cubicBezTo>
                    <a:cubicBezTo>
                      <a:pt x="36173" y="139727"/>
                      <a:pt x="41956" y="144030"/>
                      <a:pt x="48007" y="148064"/>
                    </a:cubicBezTo>
                    <a:cubicBezTo>
                      <a:pt x="50158" y="149543"/>
                      <a:pt x="52579" y="150619"/>
                      <a:pt x="54999" y="151426"/>
                    </a:cubicBezTo>
                    <a:cubicBezTo>
                      <a:pt x="58361" y="152636"/>
                      <a:pt x="61723" y="153846"/>
                      <a:pt x="65085" y="155056"/>
                    </a:cubicBezTo>
                    <a:cubicBezTo>
                      <a:pt x="69119" y="156401"/>
                      <a:pt x="73287" y="157342"/>
                      <a:pt x="77590" y="157746"/>
                    </a:cubicBezTo>
                    <a:cubicBezTo>
                      <a:pt x="79876" y="157880"/>
                      <a:pt x="82162" y="158283"/>
                      <a:pt x="84448" y="159090"/>
                    </a:cubicBezTo>
                    <a:cubicBezTo>
                      <a:pt x="88022" y="160173"/>
                      <a:pt x="91771" y="160820"/>
                      <a:pt x="95483" y="160820"/>
                    </a:cubicBezTo>
                    <a:cubicBezTo>
                      <a:pt x="96380" y="160820"/>
                      <a:pt x="97275" y="160782"/>
                      <a:pt x="98164" y="160704"/>
                    </a:cubicBezTo>
                    <a:cubicBezTo>
                      <a:pt x="102333" y="160301"/>
                      <a:pt x="106367" y="159494"/>
                      <a:pt x="110267" y="158283"/>
                    </a:cubicBezTo>
                    <a:cubicBezTo>
                      <a:pt x="115645" y="156535"/>
                      <a:pt x="120890" y="154384"/>
                      <a:pt x="126269" y="152232"/>
                    </a:cubicBezTo>
                    <a:cubicBezTo>
                      <a:pt x="134202" y="148871"/>
                      <a:pt x="142405" y="146047"/>
                      <a:pt x="150877" y="143895"/>
                    </a:cubicBezTo>
                    <a:cubicBezTo>
                      <a:pt x="155960" y="142509"/>
                      <a:pt x="161176" y="141828"/>
                      <a:pt x="166397" y="141828"/>
                    </a:cubicBezTo>
                    <a:cubicBezTo>
                      <a:pt x="170292" y="141828"/>
                      <a:pt x="174191" y="142207"/>
                      <a:pt x="178040" y="142954"/>
                    </a:cubicBezTo>
                    <a:cubicBezTo>
                      <a:pt x="183822" y="144030"/>
                      <a:pt x="189739" y="145509"/>
                      <a:pt x="195387" y="147257"/>
                    </a:cubicBezTo>
                    <a:cubicBezTo>
                      <a:pt x="199824" y="148602"/>
                      <a:pt x="204127" y="149946"/>
                      <a:pt x="208565" y="151157"/>
                    </a:cubicBezTo>
                    <a:cubicBezTo>
                      <a:pt x="215617" y="153116"/>
                      <a:pt x="222812" y="154147"/>
                      <a:pt x="230098" y="154147"/>
                    </a:cubicBezTo>
                    <a:cubicBezTo>
                      <a:pt x="232815" y="154147"/>
                      <a:pt x="235544" y="154004"/>
                      <a:pt x="238283" y="153712"/>
                    </a:cubicBezTo>
                    <a:cubicBezTo>
                      <a:pt x="243930" y="153039"/>
                      <a:pt x="249578" y="151560"/>
                      <a:pt x="254823" y="149274"/>
                    </a:cubicBezTo>
                    <a:cubicBezTo>
                      <a:pt x="267463" y="143895"/>
                      <a:pt x="276741" y="133003"/>
                      <a:pt x="279969" y="119825"/>
                    </a:cubicBezTo>
                    <a:cubicBezTo>
                      <a:pt x="281448" y="114446"/>
                      <a:pt x="281986" y="108933"/>
                      <a:pt x="281986" y="103420"/>
                    </a:cubicBezTo>
                    <a:cubicBezTo>
                      <a:pt x="281986" y="100058"/>
                      <a:pt x="281717" y="96696"/>
                      <a:pt x="281044" y="93469"/>
                    </a:cubicBezTo>
                    <a:cubicBezTo>
                      <a:pt x="279700" y="86611"/>
                      <a:pt x="277145" y="80022"/>
                      <a:pt x="273245" y="74105"/>
                    </a:cubicBezTo>
                    <a:cubicBezTo>
                      <a:pt x="265984" y="62541"/>
                      <a:pt x="256974" y="52186"/>
                      <a:pt x="246485" y="43446"/>
                    </a:cubicBezTo>
                    <a:cubicBezTo>
                      <a:pt x="239896" y="38067"/>
                      <a:pt x="232635" y="33495"/>
                      <a:pt x="224970" y="29999"/>
                    </a:cubicBezTo>
                    <a:cubicBezTo>
                      <a:pt x="219053" y="27175"/>
                      <a:pt x="212599" y="25427"/>
                      <a:pt x="206144" y="25023"/>
                    </a:cubicBezTo>
                    <a:cubicBezTo>
                      <a:pt x="205211" y="24969"/>
                      <a:pt x="204283" y="24942"/>
                      <a:pt x="203359" y="24942"/>
                    </a:cubicBezTo>
                    <a:cubicBezTo>
                      <a:pt x="199760" y="24942"/>
                      <a:pt x="196229" y="25350"/>
                      <a:pt x="192697" y="26099"/>
                    </a:cubicBezTo>
                    <a:cubicBezTo>
                      <a:pt x="184763" y="27713"/>
                      <a:pt x="176830" y="29595"/>
                      <a:pt x="168761" y="30537"/>
                    </a:cubicBezTo>
                    <a:cubicBezTo>
                      <a:pt x="166897" y="30744"/>
                      <a:pt x="165012" y="30851"/>
                      <a:pt x="163123" y="30851"/>
                    </a:cubicBezTo>
                    <a:cubicBezTo>
                      <a:pt x="160108" y="30851"/>
                      <a:pt x="157080" y="30578"/>
                      <a:pt x="154104" y="29999"/>
                    </a:cubicBezTo>
                    <a:cubicBezTo>
                      <a:pt x="146170" y="28251"/>
                      <a:pt x="138640" y="25292"/>
                      <a:pt x="131782" y="21124"/>
                    </a:cubicBezTo>
                    <a:cubicBezTo>
                      <a:pt x="128555" y="18972"/>
                      <a:pt x="125193" y="16955"/>
                      <a:pt x="121831" y="14804"/>
                    </a:cubicBezTo>
                    <a:cubicBezTo>
                      <a:pt x="113359" y="9559"/>
                      <a:pt x="104081" y="5660"/>
                      <a:pt x="94399" y="3105"/>
                    </a:cubicBezTo>
                    <a:cubicBezTo>
                      <a:pt x="87288" y="1073"/>
                      <a:pt x="79938" y="1"/>
                      <a:pt x="72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00" name="Google Shape;1100;p38"/>
            <p:cNvSpPr/>
            <p:nvPr/>
          </p:nvSpPr>
          <p:spPr>
            <a:xfrm>
              <a:off x="8787955" y="2452872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5139247" y="480973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344317" y="2864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7"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4" name="Google Shape;1104;p39"/>
          <p:cNvGrpSpPr/>
          <p:nvPr/>
        </p:nvGrpSpPr>
        <p:grpSpPr>
          <a:xfrm>
            <a:off x="318397" y="3887342"/>
            <a:ext cx="693824" cy="1071651"/>
            <a:chOff x="2144500" y="237375"/>
            <a:chExt cx="3245200" cy="5012400"/>
          </a:xfrm>
        </p:grpSpPr>
        <p:sp>
          <p:nvSpPr>
            <p:cNvPr id="1105" name="Google Shape;1105;p39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9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9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9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9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0" name="Google Shape;1110;p39"/>
          <p:cNvGrpSpPr/>
          <p:nvPr/>
        </p:nvGrpSpPr>
        <p:grpSpPr>
          <a:xfrm>
            <a:off x="7069897" y="107067"/>
            <a:ext cx="1863266" cy="4768880"/>
            <a:chOff x="7069897" y="107067"/>
            <a:chExt cx="1863266" cy="4768880"/>
          </a:xfrm>
        </p:grpSpPr>
        <p:sp>
          <p:nvSpPr>
            <p:cNvPr id="1111" name="Google Shape;1111;p39"/>
            <p:cNvSpPr/>
            <p:nvPr/>
          </p:nvSpPr>
          <p:spPr>
            <a:xfrm>
              <a:off x="8099568" y="416365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7069897" y="107067"/>
              <a:ext cx="606508" cy="727404"/>
            </a:xfrm>
            <a:custGeom>
              <a:avLst/>
              <a:gdLst/>
              <a:ahLst/>
              <a:cxnLst/>
              <a:rect l="l" t="t" r="r" b="b"/>
              <a:pathLst>
                <a:path w="32940" h="39506" extrusionOk="0">
                  <a:moveTo>
                    <a:pt x="11608" y="1"/>
                  </a:moveTo>
                  <a:cubicBezTo>
                    <a:pt x="9913" y="1"/>
                    <a:pt x="8212" y="476"/>
                    <a:pt x="6775" y="1482"/>
                  </a:cubicBezTo>
                  <a:cubicBezTo>
                    <a:pt x="2337" y="4518"/>
                    <a:pt x="1" y="10125"/>
                    <a:pt x="1402" y="15498"/>
                  </a:cubicBezTo>
                  <a:cubicBezTo>
                    <a:pt x="1402" y="17134"/>
                    <a:pt x="1869" y="18769"/>
                    <a:pt x="2337" y="20638"/>
                  </a:cubicBezTo>
                  <a:cubicBezTo>
                    <a:pt x="3038" y="23207"/>
                    <a:pt x="4439" y="25777"/>
                    <a:pt x="6074" y="27880"/>
                  </a:cubicBezTo>
                  <a:cubicBezTo>
                    <a:pt x="9345" y="31384"/>
                    <a:pt x="12849" y="34654"/>
                    <a:pt x="16821" y="37458"/>
                  </a:cubicBezTo>
                  <a:cubicBezTo>
                    <a:pt x="18623" y="38769"/>
                    <a:pt x="20771" y="39505"/>
                    <a:pt x="22941" y="39505"/>
                  </a:cubicBezTo>
                  <a:cubicBezTo>
                    <a:pt x="23864" y="39505"/>
                    <a:pt x="24791" y="39372"/>
                    <a:pt x="25698" y="39093"/>
                  </a:cubicBezTo>
                  <a:cubicBezTo>
                    <a:pt x="26632" y="38859"/>
                    <a:pt x="27800" y="38392"/>
                    <a:pt x="28501" y="37691"/>
                  </a:cubicBezTo>
                  <a:cubicBezTo>
                    <a:pt x="31538" y="34654"/>
                    <a:pt x="32940" y="30449"/>
                    <a:pt x="32239" y="26244"/>
                  </a:cubicBezTo>
                  <a:cubicBezTo>
                    <a:pt x="32473" y="23675"/>
                    <a:pt x="32005" y="21105"/>
                    <a:pt x="31071" y="18535"/>
                  </a:cubicBezTo>
                  <a:cubicBezTo>
                    <a:pt x="29436" y="8957"/>
                    <a:pt x="23128" y="3818"/>
                    <a:pt x="14718" y="547"/>
                  </a:cubicBezTo>
                  <a:cubicBezTo>
                    <a:pt x="13728" y="187"/>
                    <a:pt x="12669" y="1"/>
                    <a:pt x="116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7847353" y="115308"/>
              <a:ext cx="576403" cy="710925"/>
            </a:xfrm>
            <a:custGeom>
              <a:avLst/>
              <a:gdLst/>
              <a:ahLst/>
              <a:cxnLst/>
              <a:rect l="l" t="t" r="r" b="b"/>
              <a:pathLst>
                <a:path w="31305" h="38611" extrusionOk="0">
                  <a:moveTo>
                    <a:pt x="10882" y="1"/>
                  </a:moveTo>
                  <a:cubicBezTo>
                    <a:pt x="8460" y="1"/>
                    <a:pt x="5995" y="1084"/>
                    <a:pt x="4206" y="2674"/>
                  </a:cubicBezTo>
                  <a:cubicBezTo>
                    <a:pt x="1402" y="5711"/>
                    <a:pt x="1" y="9448"/>
                    <a:pt x="468" y="13420"/>
                  </a:cubicBezTo>
                  <a:cubicBezTo>
                    <a:pt x="468" y="15756"/>
                    <a:pt x="1870" y="17625"/>
                    <a:pt x="2103" y="19961"/>
                  </a:cubicBezTo>
                  <a:cubicBezTo>
                    <a:pt x="2337" y="22531"/>
                    <a:pt x="3271" y="24633"/>
                    <a:pt x="4907" y="26502"/>
                  </a:cubicBezTo>
                  <a:cubicBezTo>
                    <a:pt x="8177" y="30707"/>
                    <a:pt x="12382" y="34211"/>
                    <a:pt x="16821" y="37248"/>
                  </a:cubicBezTo>
                  <a:cubicBezTo>
                    <a:pt x="18371" y="38192"/>
                    <a:pt x="19883" y="38611"/>
                    <a:pt x="21305" y="38611"/>
                  </a:cubicBezTo>
                  <a:cubicBezTo>
                    <a:pt x="24811" y="38611"/>
                    <a:pt x="27774" y="36066"/>
                    <a:pt x="29436" y="32576"/>
                  </a:cubicBezTo>
                  <a:cubicBezTo>
                    <a:pt x="30837" y="30240"/>
                    <a:pt x="31305" y="27437"/>
                    <a:pt x="31305" y="24633"/>
                  </a:cubicBezTo>
                  <a:cubicBezTo>
                    <a:pt x="30370" y="19961"/>
                    <a:pt x="30370" y="14822"/>
                    <a:pt x="27100" y="10850"/>
                  </a:cubicBezTo>
                  <a:cubicBezTo>
                    <a:pt x="24296" y="7346"/>
                    <a:pt x="21026" y="4309"/>
                    <a:pt x="17288" y="1739"/>
                  </a:cubicBezTo>
                  <a:cubicBezTo>
                    <a:pt x="15886" y="805"/>
                    <a:pt x="14017" y="104"/>
                    <a:pt x="12149" y="104"/>
                  </a:cubicBezTo>
                  <a:cubicBezTo>
                    <a:pt x="11730" y="34"/>
                    <a:pt x="11307" y="1"/>
                    <a:pt x="108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9"/>
            <p:cNvSpPr/>
            <p:nvPr/>
          </p:nvSpPr>
          <p:spPr>
            <a:xfrm>
              <a:off x="8532359" y="821840"/>
              <a:ext cx="400803" cy="471563"/>
            </a:xfrm>
            <a:custGeom>
              <a:avLst/>
              <a:gdLst/>
              <a:ahLst/>
              <a:cxnLst/>
              <a:rect l="l" t="t" r="r" b="b"/>
              <a:pathLst>
                <a:path w="21768" h="25611" extrusionOk="0">
                  <a:moveTo>
                    <a:pt x="10537" y="1"/>
                  </a:moveTo>
                  <a:cubicBezTo>
                    <a:pt x="9802" y="1"/>
                    <a:pt x="9019" y="138"/>
                    <a:pt x="8177" y="454"/>
                  </a:cubicBezTo>
                  <a:cubicBezTo>
                    <a:pt x="7476" y="922"/>
                    <a:pt x="6541" y="688"/>
                    <a:pt x="5840" y="922"/>
                  </a:cubicBezTo>
                  <a:cubicBezTo>
                    <a:pt x="4906" y="922"/>
                    <a:pt x="4205" y="1155"/>
                    <a:pt x="3504" y="1856"/>
                  </a:cubicBezTo>
                  <a:cubicBezTo>
                    <a:pt x="1402" y="3725"/>
                    <a:pt x="234" y="6528"/>
                    <a:pt x="234" y="9565"/>
                  </a:cubicBezTo>
                  <a:cubicBezTo>
                    <a:pt x="0" y="12602"/>
                    <a:pt x="1402" y="15406"/>
                    <a:pt x="3972" y="17274"/>
                  </a:cubicBezTo>
                  <a:cubicBezTo>
                    <a:pt x="5373" y="18442"/>
                    <a:pt x="6775" y="19611"/>
                    <a:pt x="8177" y="21012"/>
                  </a:cubicBezTo>
                  <a:cubicBezTo>
                    <a:pt x="9578" y="22881"/>
                    <a:pt x="11447" y="24049"/>
                    <a:pt x="13550" y="24984"/>
                  </a:cubicBezTo>
                  <a:cubicBezTo>
                    <a:pt x="14364" y="25415"/>
                    <a:pt x="15198" y="25610"/>
                    <a:pt x="16001" y="25610"/>
                  </a:cubicBezTo>
                  <a:cubicBezTo>
                    <a:pt x="19115" y="25610"/>
                    <a:pt x="21768" y="22672"/>
                    <a:pt x="21025" y="19143"/>
                  </a:cubicBezTo>
                  <a:cubicBezTo>
                    <a:pt x="20792" y="16106"/>
                    <a:pt x="20324" y="13069"/>
                    <a:pt x="20091" y="10032"/>
                  </a:cubicBezTo>
                  <a:cubicBezTo>
                    <a:pt x="19857" y="7463"/>
                    <a:pt x="18923" y="4893"/>
                    <a:pt x="16820" y="3258"/>
                  </a:cubicBezTo>
                  <a:cubicBezTo>
                    <a:pt x="15011" y="1629"/>
                    <a:pt x="13061" y="1"/>
                    <a:pt x="10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50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00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90.xml"/><Relationship Id="rId14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91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3"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59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997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Barlow Medium"/>
              <a:buChar char="●"/>
              <a:defRPr sz="18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8" r:id="rId4"/>
    <p:sldLayoutId id="2147483659" r:id="rId5"/>
    <p:sldLayoutId id="2147483674" r:id="rId6"/>
    <p:sldLayoutId id="2147483679" r:id="rId7"/>
    <p:sldLayoutId id="2147483684" r:id="rId8"/>
    <p:sldLayoutId id="2147483685" r:id="rId9"/>
    <p:sldLayoutId id="2147483688" r:id="rId10"/>
    <p:sldLayoutId id="214748368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4">
            <a:alphaModFix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59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997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Barlow Medium"/>
              <a:buChar char="●"/>
              <a:defRPr sz="18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4" r:id="rId4"/>
    <p:sldLayoutId id="2147483655" r:id="rId5"/>
    <p:sldLayoutId id="2147483659" r:id="rId6"/>
    <p:sldLayoutId id="2147483674" r:id="rId7"/>
    <p:sldLayoutId id="2147483679" r:id="rId8"/>
    <p:sldLayoutId id="2147483684" r:id="rId9"/>
    <p:sldLayoutId id="2147483685" r:id="rId10"/>
    <p:sldLayoutId id="2147483688" r:id="rId11"/>
    <p:sldLayoutId id="214748368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3"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59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997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Barlow Medium"/>
              <a:buChar char="●"/>
              <a:defRPr sz="18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8" r:id="rId4"/>
    <p:sldLayoutId id="2147483659" r:id="rId5"/>
    <p:sldLayoutId id="2147483674" r:id="rId6"/>
    <p:sldLayoutId id="2147483679" r:id="rId7"/>
    <p:sldLayoutId id="2147483684" r:id="rId8"/>
    <p:sldLayoutId id="2147483685" r:id="rId9"/>
    <p:sldLayoutId id="2147483688" r:id="rId10"/>
    <p:sldLayoutId id="214748368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jf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12" Type="http://schemas.openxmlformats.org/officeDocument/2006/relationships/slide" Target="slide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gif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openxmlformats.org/officeDocument/2006/relationships/image" Target="../media/image4.png"/><Relationship Id="rId4" Type="http://schemas.openxmlformats.org/officeDocument/2006/relationships/image" Target="../media/image5.jfif"/><Relationship Id="rId9" Type="http://schemas.openxmlformats.org/officeDocument/2006/relationships/slide" Target="slide18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fif"/><Relationship Id="rId3" Type="http://schemas.openxmlformats.org/officeDocument/2006/relationships/image" Target="../media/image4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slide" Target="slide17.xml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slide" Target="slide17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5" Type="http://schemas.openxmlformats.org/officeDocument/2006/relationships/image" Target="../media/image4.png"/><Relationship Id="rId4" Type="http://schemas.openxmlformats.org/officeDocument/2006/relationships/image" Target="../media/image5.jf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10" Type="http://schemas.openxmlformats.org/officeDocument/2006/relationships/image" Target="../media/image35.png"/><Relationship Id="rId4" Type="http://schemas.openxmlformats.org/officeDocument/2006/relationships/image" Target="../media/image5.jfif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38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1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1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19.xm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image" Target="../media/image90.png"/><Relationship Id="rId2" Type="http://schemas.openxmlformats.org/officeDocument/2006/relationships/notesSlide" Target="../notesSlides/notesSlide4.xml"/><Relationship Id="rId16" Type="http://schemas.openxmlformats.org/officeDocument/2006/relationships/slide" Target="slide20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7.xml"/><Relationship Id="rId11" Type="http://schemas.openxmlformats.org/officeDocument/2006/relationships/image" Target="../media/image70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slide" Target="slide18.xml"/><Relationship Id="rId4" Type="http://schemas.openxmlformats.org/officeDocument/2006/relationships/image" Target="../media/image5.jfif"/><Relationship Id="rId9" Type="http://schemas.openxmlformats.org/officeDocument/2006/relationships/image" Target="../media/image7.png"/><Relationship Id="rId1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.png"/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12" Type="http://schemas.openxmlformats.org/officeDocument/2006/relationships/slide" Target="slide18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11" Type="http://schemas.openxmlformats.org/officeDocument/2006/relationships/image" Target="../media/image4.png"/><Relationship Id="rId5" Type="http://schemas.openxmlformats.org/officeDocument/2006/relationships/image" Target="../media/image13.svg"/><Relationship Id="rId10" Type="http://schemas.openxmlformats.org/officeDocument/2006/relationships/image" Target="../media/image2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5.jf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2.png"/><Relationship Id="rId3" Type="http://schemas.openxmlformats.org/officeDocument/2006/relationships/image" Target="../media/image1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svg"/><Relationship Id="rId11" Type="http://schemas.openxmlformats.org/officeDocument/2006/relationships/image" Target="../media/image16.png"/><Relationship Id="rId5" Type="http://schemas.openxmlformats.org/officeDocument/2006/relationships/image" Target="../media/image20.png"/><Relationship Id="rId15" Type="http://schemas.openxmlformats.org/officeDocument/2006/relationships/slide" Target="slide17.xml"/><Relationship Id="rId10" Type="http://schemas.openxmlformats.org/officeDocument/2006/relationships/image" Target="../media/image23.svg"/><Relationship Id="rId4" Type="http://schemas.openxmlformats.org/officeDocument/2006/relationships/image" Target="../media/image19.svg"/><Relationship Id="rId9" Type="http://schemas.openxmlformats.org/officeDocument/2006/relationships/image" Target="../media/image22.png"/><Relationship Id="rId1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slide" Target="slide1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5.jf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6.xml"/><Relationship Id="rId7" Type="http://schemas.openxmlformats.org/officeDocument/2006/relationships/slide" Target="slide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4.png"/><Relationship Id="rId10" Type="http://schemas.openxmlformats.org/officeDocument/2006/relationships/image" Target="../media/image27.png"/><Relationship Id="rId4" Type="http://schemas.openxmlformats.org/officeDocument/2006/relationships/image" Target="../media/image2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slide" Target="slide1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7" name="Google Shape;1127;p42"/>
          <p:cNvGrpSpPr/>
          <p:nvPr/>
        </p:nvGrpSpPr>
        <p:grpSpPr>
          <a:xfrm rot="1273946">
            <a:off x="1736396" y="430723"/>
            <a:ext cx="424444" cy="1525882"/>
            <a:chOff x="3070900" y="237500"/>
            <a:chExt cx="1436575" cy="5164500"/>
          </a:xfrm>
        </p:grpSpPr>
        <p:sp>
          <p:nvSpPr>
            <p:cNvPr id="1128" name="Google Shape;1128;p42"/>
            <p:cNvSpPr/>
            <p:nvPr/>
          </p:nvSpPr>
          <p:spPr>
            <a:xfrm>
              <a:off x="3489675" y="1738475"/>
              <a:ext cx="562975" cy="3394525"/>
            </a:xfrm>
            <a:custGeom>
              <a:avLst/>
              <a:gdLst/>
              <a:ahLst/>
              <a:cxnLst/>
              <a:rect l="l" t="t" r="r" b="b"/>
              <a:pathLst>
                <a:path w="22519" h="135781" extrusionOk="0">
                  <a:moveTo>
                    <a:pt x="10427" y="0"/>
                  </a:moveTo>
                  <a:cubicBezTo>
                    <a:pt x="0" y="0"/>
                    <a:pt x="1997" y="12646"/>
                    <a:pt x="2551" y="19524"/>
                  </a:cubicBezTo>
                  <a:cubicBezTo>
                    <a:pt x="4548" y="44151"/>
                    <a:pt x="6545" y="68778"/>
                    <a:pt x="8542" y="93515"/>
                  </a:cubicBezTo>
                  <a:lnTo>
                    <a:pt x="11981" y="135780"/>
                  </a:lnTo>
                  <a:cubicBezTo>
                    <a:pt x="16529" y="130678"/>
                    <a:pt x="17083" y="123245"/>
                    <a:pt x="17416" y="116367"/>
                  </a:cubicBezTo>
                  <a:lnTo>
                    <a:pt x="22075" y="21854"/>
                  </a:lnTo>
                  <a:cubicBezTo>
                    <a:pt x="22519" y="13756"/>
                    <a:pt x="21853" y="0"/>
                    <a:pt x="10427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2"/>
            <p:cNvSpPr/>
            <p:nvPr/>
          </p:nvSpPr>
          <p:spPr>
            <a:xfrm>
              <a:off x="3162425" y="319650"/>
              <a:ext cx="1281275" cy="1388875"/>
            </a:xfrm>
            <a:custGeom>
              <a:avLst/>
              <a:gdLst/>
              <a:ahLst/>
              <a:cxnLst/>
              <a:rect l="l" t="t" r="r" b="b"/>
              <a:pathLst>
                <a:path w="51251" h="55555" extrusionOk="0">
                  <a:moveTo>
                    <a:pt x="25397" y="1"/>
                  </a:moveTo>
                  <a:cubicBezTo>
                    <a:pt x="20531" y="1"/>
                    <a:pt x="15655" y="1454"/>
                    <a:pt x="11426" y="4393"/>
                  </a:cubicBezTo>
                  <a:cubicBezTo>
                    <a:pt x="3772" y="9940"/>
                    <a:pt x="0" y="20146"/>
                    <a:pt x="1331" y="29575"/>
                  </a:cubicBezTo>
                  <a:cubicBezTo>
                    <a:pt x="2441" y="38117"/>
                    <a:pt x="7100" y="44772"/>
                    <a:pt x="13090" y="50652"/>
                  </a:cubicBezTo>
                  <a:cubicBezTo>
                    <a:pt x="15752" y="53314"/>
                    <a:pt x="16751" y="54423"/>
                    <a:pt x="20522" y="55200"/>
                  </a:cubicBezTo>
                  <a:cubicBezTo>
                    <a:pt x="21208" y="55325"/>
                    <a:pt x="25506" y="55555"/>
                    <a:pt x="29157" y="55555"/>
                  </a:cubicBezTo>
                  <a:cubicBezTo>
                    <a:pt x="32000" y="55555"/>
                    <a:pt x="34451" y="55415"/>
                    <a:pt x="34500" y="54978"/>
                  </a:cubicBezTo>
                  <a:cubicBezTo>
                    <a:pt x="35165" y="47213"/>
                    <a:pt x="42487" y="41777"/>
                    <a:pt x="46258" y="34900"/>
                  </a:cubicBezTo>
                  <a:cubicBezTo>
                    <a:pt x="51250" y="25027"/>
                    <a:pt x="49142" y="13157"/>
                    <a:pt x="41155" y="5724"/>
                  </a:cubicBezTo>
                  <a:cubicBezTo>
                    <a:pt x="36585" y="1926"/>
                    <a:pt x="30998" y="1"/>
                    <a:pt x="253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2"/>
            <p:cNvSpPr/>
            <p:nvPr/>
          </p:nvSpPr>
          <p:spPr>
            <a:xfrm>
              <a:off x="3070900" y="237500"/>
              <a:ext cx="1436575" cy="5164500"/>
            </a:xfrm>
            <a:custGeom>
              <a:avLst/>
              <a:gdLst/>
              <a:ahLst/>
              <a:cxnLst/>
              <a:rect l="l" t="t" r="r" b="b"/>
              <a:pathLst>
                <a:path w="57463" h="206580" extrusionOk="0">
                  <a:moveTo>
                    <a:pt x="29290" y="1756"/>
                  </a:moveTo>
                  <a:cubicBezTo>
                    <a:pt x="30622" y="1756"/>
                    <a:pt x="31980" y="1859"/>
                    <a:pt x="33280" y="2022"/>
                  </a:cubicBezTo>
                  <a:cubicBezTo>
                    <a:pt x="38715" y="2909"/>
                    <a:pt x="43596" y="5572"/>
                    <a:pt x="47257" y="9565"/>
                  </a:cubicBezTo>
                  <a:cubicBezTo>
                    <a:pt x="55466" y="18440"/>
                    <a:pt x="57130" y="31419"/>
                    <a:pt x="51583" y="42068"/>
                  </a:cubicBezTo>
                  <a:cubicBezTo>
                    <a:pt x="50918" y="43399"/>
                    <a:pt x="49919" y="44730"/>
                    <a:pt x="48921" y="45840"/>
                  </a:cubicBezTo>
                  <a:cubicBezTo>
                    <a:pt x="45149" y="50721"/>
                    <a:pt x="39381" y="53716"/>
                    <a:pt x="33280" y="53827"/>
                  </a:cubicBezTo>
                  <a:cubicBezTo>
                    <a:pt x="31671" y="53938"/>
                    <a:pt x="30063" y="53993"/>
                    <a:pt x="28468" y="53993"/>
                  </a:cubicBezTo>
                  <a:cubicBezTo>
                    <a:pt x="26873" y="53993"/>
                    <a:pt x="25293" y="53938"/>
                    <a:pt x="23740" y="53827"/>
                  </a:cubicBezTo>
                  <a:cubicBezTo>
                    <a:pt x="19413" y="53716"/>
                    <a:pt x="15309" y="52163"/>
                    <a:pt x="12203" y="49279"/>
                  </a:cubicBezTo>
                  <a:cubicBezTo>
                    <a:pt x="11870" y="49168"/>
                    <a:pt x="11648" y="49057"/>
                    <a:pt x="11537" y="48835"/>
                  </a:cubicBezTo>
                  <a:cubicBezTo>
                    <a:pt x="11204" y="48613"/>
                    <a:pt x="10983" y="48280"/>
                    <a:pt x="11204" y="47948"/>
                  </a:cubicBezTo>
                  <a:cubicBezTo>
                    <a:pt x="11305" y="47797"/>
                    <a:pt x="11450" y="47737"/>
                    <a:pt x="11600" y="47737"/>
                  </a:cubicBezTo>
                  <a:cubicBezTo>
                    <a:pt x="11782" y="47737"/>
                    <a:pt x="11970" y="47826"/>
                    <a:pt x="12092" y="47948"/>
                  </a:cubicBezTo>
                  <a:cubicBezTo>
                    <a:pt x="12425" y="48169"/>
                    <a:pt x="12647" y="48502"/>
                    <a:pt x="12868" y="48724"/>
                  </a:cubicBezTo>
                  <a:cubicBezTo>
                    <a:pt x="17422" y="51728"/>
                    <a:pt x="22822" y="53377"/>
                    <a:pt x="28255" y="53377"/>
                  </a:cubicBezTo>
                  <a:cubicBezTo>
                    <a:pt x="29043" y="53377"/>
                    <a:pt x="29831" y="53342"/>
                    <a:pt x="30617" y="53272"/>
                  </a:cubicBezTo>
                  <a:cubicBezTo>
                    <a:pt x="33723" y="53161"/>
                    <a:pt x="36719" y="52496"/>
                    <a:pt x="39603" y="51386"/>
                  </a:cubicBezTo>
                  <a:cubicBezTo>
                    <a:pt x="42043" y="50388"/>
                    <a:pt x="44151" y="48946"/>
                    <a:pt x="46037" y="47171"/>
                  </a:cubicBezTo>
                  <a:cubicBezTo>
                    <a:pt x="46480" y="46616"/>
                    <a:pt x="47035" y="46173"/>
                    <a:pt x="47479" y="45729"/>
                  </a:cubicBezTo>
                  <a:cubicBezTo>
                    <a:pt x="47590" y="45507"/>
                    <a:pt x="47701" y="45174"/>
                    <a:pt x="47701" y="44952"/>
                  </a:cubicBezTo>
                  <a:cubicBezTo>
                    <a:pt x="47701" y="44620"/>
                    <a:pt x="47590" y="44398"/>
                    <a:pt x="47368" y="44176"/>
                  </a:cubicBezTo>
                  <a:cubicBezTo>
                    <a:pt x="47257" y="44120"/>
                    <a:pt x="47118" y="44093"/>
                    <a:pt x="46980" y="44093"/>
                  </a:cubicBezTo>
                  <a:cubicBezTo>
                    <a:pt x="46841" y="44093"/>
                    <a:pt x="46702" y="44120"/>
                    <a:pt x="46591" y="44176"/>
                  </a:cubicBezTo>
                  <a:cubicBezTo>
                    <a:pt x="46148" y="44509"/>
                    <a:pt x="45704" y="44841"/>
                    <a:pt x="45371" y="45285"/>
                  </a:cubicBezTo>
                  <a:cubicBezTo>
                    <a:pt x="43263" y="47615"/>
                    <a:pt x="40601" y="49390"/>
                    <a:pt x="37606" y="50277"/>
                  </a:cubicBezTo>
                  <a:cubicBezTo>
                    <a:pt x="34792" y="51180"/>
                    <a:pt x="31851" y="51625"/>
                    <a:pt x="28905" y="51625"/>
                  </a:cubicBezTo>
                  <a:cubicBezTo>
                    <a:pt x="25695" y="51625"/>
                    <a:pt x="22479" y="51096"/>
                    <a:pt x="19413" y="50055"/>
                  </a:cubicBezTo>
                  <a:cubicBezTo>
                    <a:pt x="16751" y="49279"/>
                    <a:pt x="14311" y="47726"/>
                    <a:pt x="12425" y="45729"/>
                  </a:cubicBezTo>
                  <a:cubicBezTo>
                    <a:pt x="11870" y="45063"/>
                    <a:pt x="11315" y="44287"/>
                    <a:pt x="10428" y="44065"/>
                  </a:cubicBezTo>
                  <a:cubicBezTo>
                    <a:pt x="10339" y="44035"/>
                    <a:pt x="10258" y="44021"/>
                    <a:pt x="10182" y="44021"/>
                  </a:cubicBezTo>
                  <a:cubicBezTo>
                    <a:pt x="9976" y="44021"/>
                    <a:pt x="9814" y="44124"/>
                    <a:pt x="9651" y="44287"/>
                  </a:cubicBezTo>
                  <a:cubicBezTo>
                    <a:pt x="9541" y="44509"/>
                    <a:pt x="9541" y="44730"/>
                    <a:pt x="9541" y="44841"/>
                  </a:cubicBezTo>
                  <a:cubicBezTo>
                    <a:pt x="9984" y="45507"/>
                    <a:pt x="10428" y="46062"/>
                    <a:pt x="10872" y="46727"/>
                  </a:cubicBezTo>
                  <a:cubicBezTo>
                    <a:pt x="10983" y="47060"/>
                    <a:pt x="10872" y="47393"/>
                    <a:pt x="10650" y="47504"/>
                  </a:cubicBezTo>
                  <a:cubicBezTo>
                    <a:pt x="10539" y="47559"/>
                    <a:pt x="10428" y="47587"/>
                    <a:pt x="10331" y="47587"/>
                  </a:cubicBezTo>
                  <a:cubicBezTo>
                    <a:pt x="10234" y="47587"/>
                    <a:pt x="10151" y="47559"/>
                    <a:pt x="10095" y="47504"/>
                  </a:cubicBezTo>
                  <a:cubicBezTo>
                    <a:pt x="9651" y="47171"/>
                    <a:pt x="9208" y="46727"/>
                    <a:pt x="8764" y="46394"/>
                  </a:cubicBezTo>
                  <a:cubicBezTo>
                    <a:pt x="5880" y="43067"/>
                    <a:pt x="3883" y="39073"/>
                    <a:pt x="3107" y="34858"/>
                  </a:cubicBezTo>
                  <a:cubicBezTo>
                    <a:pt x="1221" y="26205"/>
                    <a:pt x="3550" y="17108"/>
                    <a:pt x="9319" y="10453"/>
                  </a:cubicBezTo>
                  <a:cubicBezTo>
                    <a:pt x="13679" y="4893"/>
                    <a:pt x="20397" y="1797"/>
                    <a:pt x="27471" y="1797"/>
                  </a:cubicBezTo>
                  <a:cubicBezTo>
                    <a:pt x="27595" y="1797"/>
                    <a:pt x="27720" y="1798"/>
                    <a:pt x="27844" y="1800"/>
                  </a:cubicBezTo>
                  <a:cubicBezTo>
                    <a:pt x="28320" y="1770"/>
                    <a:pt x="28803" y="1756"/>
                    <a:pt x="29290" y="1756"/>
                  </a:cubicBezTo>
                  <a:close/>
                  <a:moveTo>
                    <a:pt x="39294" y="54545"/>
                  </a:moveTo>
                  <a:cubicBezTo>
                    <a:pt x="39670" y="54545"/>
                    <a:pt x="40026" y="54925"/>
                    <a:pt x="39936" y="55380"/>
                  </a:cubicBezTo>
                  <a:cubicBezTo>
                    <a:pt x="39825" y="55935"/>
                    <a:pt x="39603" y="56489"/>
                    <a:pt x="39492" y="57044"/>
                  </a:cubicBezTo>
                  <a:cubicBezTo>
                    <a:pt x="39159" y="57931"/>
                    <a:pt x="38382" y="58486"/>
                    <a:pt x="37495" y="58486"/>
                  </a:cubicBezTo>
                  <a:lnTo>
                    <a:pt x="33391" y="58486"/>
                  </a:lnTo>
                  <a:cubicBezTo>
                    <a:pt x="32247" y="58282"/>
                    <a:pt x="31014" y="58213"/>
                    <a:pt x="29729" y="58213"/>
                  </a:cubicBezTo>
                  <a:cubicBezTo>
                    <a:pt x="27523" y="58213"/>
                    <a:pt x="25165" y="58416"/>
                    <a:pt x="22852" y="58486"/>
                  </a:cubicBezTo>
                  <a:lnTo>
                    <a:pt x="20523" y="58486"/>
                  </a:lnTo>
                  <a:cubicBezTo>
                    <a:pt x="18637" y="58375"/>
                    <a:pt x="17971" y="57931"/>
                    <a:pt x="17638" y="55935"/>
                  </a:cubicBezTo>
                  <a:cubicBezTo>
                    <a:pt x="17470" y="55008"/>
                    <a:pt x="17685" y="54593"/>
                    <a:pt x="18236" y="54593"/>
                  </a:cubicBezTo>
                  <a:cubicBezTo>
                    <a:pt x="18411" y="54593"/>
                    <a:pt x="18619" y="54634"/>
                    <a:pt x="18859" y="54714"/>
                  </a:cubicBezTo>
                  <a:cubicBezTo>
                    <a:pt x="20902" y="55343"/>
                    <a:pt x="23057" y="55638"/>
                    <a:pt x="25205" y="55638"/>
                  </a:cubicBezTo>
                  <a:cubicBezTo>
                    <a:pt x="26088" y="55638"/>
                    <a:pt x="26971" y="55588"/>
                    <a:pt x="27844" y="55491"/>
                  </a:cubicBezTo>
                  <a:lnTo>
                    <a:pt x="28732" y="55491"/>
                  </a:lnTo>
                  <a:cubicBezTo>
                    <a:pt x="29735" y="55620"/>
                    <a:pt x="30748" y="55684"/>
                    <a:pt x="31762" y="55684"/>
                  </a:cubicBezTo>
                  <a:cubicBezTo>
                    <a:pt x="34223" y="55684"/>
                    <a:pt x="36691" y="55310"/>
                    <a:pt x="39048" y="54603"/>
                  </a:cubicBezTo>
                  <a:cubicBezTo>
                    <a:pt x="39128" y="54563"/>
                    <a:pt x="39212" y="54545"/>
                    <a:pt x="39294" y="54545"/>
                  </a:cubicBezTo>
                  <a:close/>
                  <a:moveTo>
                    <a:pt x="28747" y="59813"/>
                  </a:moveTo>
                  <a:cubicBezTo>
                    <a:pt x="29748" y="59813"/>
                    <a:pt x="30744" y="59850"/>
                    <a:pt x="31727" y="59928"/>
                  </a:cubicBezTo>
                  <a:cubicBezTo>
                    <a:pt x="33612" y="59928"/>
                    <a:pt x="35387" y="60039"/>
                    <a:pt x="37273" y="60150"/>
                  </a:cubicBezTo>
                  <a:cubicBezTo>
                    <a:pt x="37717" y="60150"/>
                    <a:pt x="38161" y="60594"/>
                    <a:pt x="38050" y="61148"/>
                  </a:cubicBezTo>
                  <a:cubicBezTo>
                    <a:pt x="37939" y="63589"/>
                    <a:pt x="37828" y="65918"/>
                    <a:pt x="37606" y="68359"/>
                  </a:cubicBezTo>
                  <a:cubicBezTo>
                    <a:pt x="37273" y="75569"/>
                    <a:pt x="36719" y="82780"/>
                    <a:pt x="36275" y="89991"/>
                  </a:cubicBezTo>
                  <a:cubicBezTo>
                    <a:pt x="36053" y="93319"/>
                    <a:pt x="35831" y="96536"/>
                    <a:pt x="35609" y="99864"/>
                  </a:cubicBezTo>
                  <a:cubicBezTo>
                    <a:pt x="35387" y="104301"/>
                    <a:pt x="35166" y="108849"/>
                    <a:pt x="34833" y="113397"/>
                  </a:cubicBezTo>
                  <a:cubicBezTo>
                    <a:pt x="34389" y="120941"/>
                    <a:pt x="33834" y="128595"/>
                    <a:pt x="33391" y="136249"/>
                  </a:cubicBezTo>
                  <a:cubicBezTo>
                    <a:pt x="33169" y="139355"/>
                    <a:pt x="32947" y="142572"/>
                    <a:pt x="32725" y="145678"/>
                  </a:cubicBezTo>
                  <a:cubicBezTo>
                    <a:pt x="32503" y="150448"/>
                    <a:pt x="32281" y="155218"/>
                    <a:pt x="31949" y="159878"/>
                  </a:cubicBezTo>
                  <a:cubicBezTo>
                    <a:pt x="31505" y="167310"/>
                    <a:pt x="30950" y="174632"/>
                    <a:pt x="30506" y="182064"/>
                  </a:cubicBezTo>
                  <a:cubicBezTo>
                    <a:pt x="30174" y="186501"/>
                    <a:pt x="29952" y="190938"/>
                    <a:pt x="29619" y="195376"/>
                  </a:cubicBezTo>
                  <a:cubicBezTo>
                    <a:pt x="29508" y="197927"/>
                    <a:pt x="29286" y="200590"/>
                    <a:pt x="29064" y="203141"/>
                  </a:cubicBezTo>
                  <a:cubicBezTo>
                    <a:pt x="29064" y="203363"/>
                    <a:pt x="28953" y="203474"/>
                    <a:pt x="28842" y="203696"/>
                  </a:cubicBezTo>
                  <a:cubicBezTo>
                    <a:pt x="28510" y="203696"/>
                    <a:pt x="28177" y="203363"/>
                    <a:pt x="28177" y="203030"/>
                  </a:cubicBezTo>
                  <a:cubicBezTo>
                    <a:pt x="28066" y="202475"/>
                    <a:pt x="27955" y="201921"/>
                    <a:pt x="27955" y="201366"/>
                  </a:cubicBezTo>
                  <a:cubicBezTo>
                    <a:pt x="27622" y="196929"/>
                    <a:pt x="27400" y="192492"/>
                    <a:pt x="27178" y="188054"/>
                  </a:cubicBezTo>
                  <a:cubicBezTo>
                    <a:pt x="26624" y="180511"/>
                    <a:pt x="26180" y="172968"/>
                    <a:pt x="25625" y="165535"/>
                  </a:cubicBezTo>
                  <a:cubicBezTo>
                    <a:pt x="25404" y="162207"/>
                    <a:pt x="25182" y="158768"/>
                    <a:pt x="25071" y="155440"/>
                  </a:cubicBezTo>
                  <a:cubicBezTo>
                    <a:pt x="24738" y="150781"/>
                    <a:pt x="24516" y="146122"/>
                    <a:pt x="24294" y="141574"/>
                  </a:cubicBezTo>
                  <a:cubicBezTo>
                    <a:pt x="23740" y="134252"/>
                    <a:pt x="23296" y="126931"/>
                    <a:pt x="22741" y="119609"/>
                  </a:cubicBezTo>
                  <a:cubicBezTo>
                    <a:pt x="22519" y="116281"/>
                    <a:pt x="22298" y="112843"/>
                    <a:pt x="22076" y="109515"/>
                  </a:cubicBezTo>
                  <a:cubicBezTo>
                    <a:pt x="21854" y="104855"/>
                    <a:pt x="21632" y="100196"/>
                    <a:pt x="21299" y="95648"/>
                  </a:cubicBezTo>
                  <a:cubicBezTo>
                    <a:pt x="20855" y="88216"/>
                    <a:pt x="20301" y="80894"/>
                    <a:pt x="19857" y="73462"/>
                  </a:cubicBezTo>
                  <a:cubicBezTo>
                    <a:pt x="19635" y="69690"/>
                    <a:pt x="19413" y="65918"/>
                    <a:pt x="19191" y="62147"/>
                  </a:cubicBezTo>
                  <a:cubicBezTo>
                    <a:pt x="19081" y="61592"/>
                    <a:pt x="19081" y="61037"/>
                    <a:pt x="19413" y="60483"/>
                  </a:cubicBezTo>
                  <a:cubicBezTo>
                    <a:pt x="19413" y="60372"/>
                    <a:pt x="19524" y="60372"/>
                    <a:pt x="19524" y="60372"/>
                  </a:cubicBezTo>
                  <a:cubicBezTo>
                    <a:pt x="19746" y="60372"/>
                    <a:pt x="19968" y="60372"/>
                    <a:pt x="20079" y="60483"/>
                  </a:cubicBezTo>
                  <a:cubicBezTo>
                    <a:pt x="20190" y="60816"/>
                    <a:pt x="20301" y="61037"/>
                    <a:pt x="20301" y="61370"/>
                  </a:cubicBezTo>
                  <a:cubicBezTo>
                    <a:pt x="20523" y="62812"/>
                    <a:pt x="20634" y="64365"/>
                    <a:pt x="20745" y="65918"/>
                  </a:cubicBezTo>
                  <a:cubicBezTo>
                    <a:pt x="20966" y="70134"/>
                    <a:pt x="21188" y="74238"/>
                    <a:pt x="21521" y="78454"/>
                  </a:cubicBezTo>
                  <a:cubicBezTo>
                    <a:pt x="21632" y="81227"/>
                    <a:pt x="21854" y="84000"/>
                    <a:pt x="22076" y="86774"/>
                  </a:cubicBezTo>
                  <a:cubicBezTo>
                    <a:pt x="22187" y="87106"/>
                    <a:pt x="22298" y="87439"/>
                    <a:pt x="22519" y="87772"/>
                  </a:cubicBezTo>
                  <a:cubicBezTo>
                    <a:pt x="22630" y="87883"/>
                    <a:pt x="22741" y="87994"/>
                    <a:pt x="22963" y="87994"/>
                  </a:cubicBezTo>
                  <a:cubicBezTo>
                    <a:pt x="23185" y="87994"/>
                    <a:pt x="23296" y="87883"/>
                    <a:pt x="23407" y="87661"/>
                  </a:cubicBezTo>
                  <a:cubicBezTo>
                    <a:pt x="23629" y="87328"/>
                    <a:pt x="23740" y="86995"/>
                    <a:pt x="23740" y="86663"/>
                  </a:cubicBezTo>
                  <a:cubicBezTo>
                    <a:pt x="23629" y="84777"/>
                    <a:pt x="23407" y="83002"/>
                    <a:pt x="23296" y="81116"/>
                  </a:cubicBezTo>
                  <a:cubicBezTo>
                    <a:pt x="23074" y="76790"/>
                    <a:pt x="22741" y="72463"/>
                    <a:pt x="22519" y="68137"/>
                  </a:cubicBezTo>
                  <a:cubicBezTo>
                    <a:pt x="22408" y="65918"/>
                    <a:pt x="22187" y="63700"/>
                    <a:pt x="22076" y="61481"/>
                  </a:cubicBezTo>
                  <a:cubicBezTo>
                    <a:pt x="21965" y="60372"/>
                    <a:pt x="22187" y="60261"/>
                    <a:pt x="23296" y="60150"/>
                  </a:cubicBezTo>
                  <a:cubicBezTo>
                    <a:pt x="25087" y="59935"/>
                    <a:pt x="26924" y="59813"/>
                    <a:pt x="28747" y="59813"/>
                  </a:cubicBezTo>
                  <a:close/>
                  <a:moveTo>
                    <a:pt x="29929" y="1"/>
                  </a:moveTo>
                  <a:cubicBezTo>
                    <a:pt x="29568" y="1"/>
                    <a:pt x="29206" y="9"/>
                    <a:pt x="28842" y="25"/>
                  </a:cubicBezTo>
                  <a:cubicBezTo>
                    <a:pt x="28493" y="11"/>
                    <a:pt x="28145" y="4"/>
                    <a:pt x="27797" y="4"/>
                  </a:cubicBezTo>
                  <a:cubicBezTo>
                    <a:pt x="20080" y="4"/>
                    <a:pt x="12759" y="3515"/>
                    <a:pt x="7877" y="9565"/>
                  </a:cubicBezTo>
                  <a:cubicBezTo>
                    <a:pt x="2552" y="15777"/>
                    <a:pt x="0" y="23875"/>
                    <a:pt x="888" y="31973"/>
                  </a:cubicBezTo>
                  <a:cubicBezTo>
                    <a:pt x="1443" y="38518"/>
                    <a:pt x="4438" y="44730"/>
                    <a:pt x="9208" y="49279"/>
                  </a:cubicBezTo>
                  <a:cubicBezTo>
                    <a:pt x="10761" y="50721"/>
                    <a:pt x="12425" y="51941"/>
                    <a:pt x="14311" y="52939"/>
                  </a:cubicBezTo>
                  <a:cubicBezTo>
                    <a:pt x="15087" y="53272"/>
                    <a:pt x="15531" y="53938"/>
                    <a:pt x="15642" y="54714"/>
                  </a:cubicBezTo>
                  <a:cubicBezTo>
                    <a:pt x="15753" y="56267"/>
                    <a:pt x="16196" y="57709"/>
                    <a:pt x="17084" y="59041"/>
                  </a:cubicBezTo>
                  <a:cubicBezTo>
                    <a:pt x="17417" y="59484"/>
                    <a:pt x="17528" y="60039"/>
                    <a:pt x="17528" y="60705"/>
                  </a:cubicBezTo>
                  <a:cubicBezTo>
                    <a:pt x="17971" y="67028"/>
                    <a:pt x="18304" y="73351"/>
                    <a:pt x="18748" y="79785"/>
                  </a:cubicBezTo>
                  <a:cubicBezTo>
                    <a:pt x="19191" y="87550"/>
                    <a:pt x="19746" y="95315"/>
                    <a:pt x="20190" y="103081"/>
                  </a:cubicBezTo>
                  <a:lnTo>
                    <a:pt x="21632" y="124823"/>
                  </a:lnTo>
                  <a:lnTo>
                    <a:pt x="23185" y="150448"/>
                  </a:lnTo>
                  <a:cubicBezTo>
                    <a:pt x="23629" y="157104"/>
                    <a:pt x="24072" y="163760"/>
                    <a:pt x="24516" y="170416"/>
                  </a:cubicBezTo>
                  <a:cubicBezTo>
                    <a:pt x="24960" y="178625"/>
                    <a:pt x="25515" y="186945"/>
                    <a:pt x="25958" y="195265"/>
                  </a:cubicBezTo>
                  <a:lnTo>
                    <a:pt x="26513" y="203363"/>
                  </a:lnTo>
                  <a:cubicBezTo>
                    <a:pt x="26513" y="204139"/>
                    <a:pt x="26735" y="205027"/>
                    <a:pt x="26957" y="205803"/>
                  </a:cubicBezTo>
                  <a:cubicBezTo>
                    <a:pt x="27178" y="206247"/>
                    <a:pt x="27511" y="206469"/>
                    <a:pt x="27844" y="206580"/>
                  </a:cubicBezTo>
                  <a:lnTo>
                    <a:pt x="29286" y="206580"/>
                  </a:lnTo>
                  <a:cubicBezTo>
                    <a:pt x="29841" y="206580"/>
                    <a:pt x="30395" y="206136"/>
                    <a:pt x="30506" y="205581"/>
                  </a:cubicBezTo>
                  <a:cubicBezTo>
                    <a:pt x="30617" y="205027"/>
                    <a:pt x="30728" y="204361"/>
                    <a:pt x="30839" y="203807"/>
                  </a:cubicBezTo>
                  <a:cubicBezTo>
                    <a:pt x="30950" y="201144"/>
                    <a:pt x="31172" y="198482"/>
                    <a:pt x="31283" y="195709"/>
                  </a:cubicBezTo>
                  <a:cubicBezTo>
                    <a:pt x="31838" y="188498"/>
                    <a:pt x="32281" y="181287"/>
                    <a:pt x="32725" y="174077"/>
                  </a:cubicBezTo>
                  <a:cubicBezTo>
                    <a:pt x="33391" y="163095"/>
                    <a:pt x="34167" y="152112"/>
                    <a:pt x="34833" y="141130"/>
                  </a:cubicBezTo>
                  <a:cubicBezTo>
                    <a:pt x="35498" y="130813"/>
                    <a:pt x="36053" y="120386"/>
                    <a:pt x="36719" y="109958"/>
                  </a:cubicBezTo>
                  <a:cubicBezTo>
                    <a:pt x="37495" y="98089"/>
                    <a:pt x="38272" y="86330"/>
                    <a:pt x="38937" y="74460"/>
                  </a:cubicBezTo>
                  <a:cubicBezTo>
                    <a:pt x="39270" y="70023"/>
                    <a:pt x="39603" y="65586"/>
                    <a:pt x="39936" y="61148"/>
                  </a:cubicBezTo>
                  <a:cubicBezTo>
                    <a:pt x="39825" y="60372"/>
                    <a:pt x="39936" y="59595"/>
                    <a:pt x="40379" y="58930"/>
                  </a:cubicBezTo>
                  <a:cubicBezTo>
                    <a:pt x="41156" y="57820"/>
                    <a:pt x="41710" y="56378"/>
                    <a:pt x="41710" y="54936"/>
                  </a:cubicBezTo>
                  <a:cubicBezTo>
                    <a:pt x="41821" y="53938"/>
                    <a:pt x="42376" y="53161"/>
                    <a:pt x="43263" y="52718"/>
                  </a:cubicBezTo>
                  <a:cubicBezTo>
                    <a:pt x="47923" y="50166"/>
                    <a:pt x="51694" y="46173"/>
                    <a:pt x="53913" y="41292"/>
                  </a:cubicBezTo>
                  <a:cubicBezTo>
                    <a:pt x="56797" y="35079"/>
                    <a:pt x="57463" y="28091"/>
                    <a:pt x="55688" y="21546"/>
                  </a:cubicBezTo>
                  <a:cubicBezTo>
                    <a:pt x="52564" y="8943"/>
                    <a:pt x="42014" y="1"/>
                    <a:pt x="2992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2"/>
            <p:cNvSpPr/>
            <p:nvPr/>
          </p:nvSpPr>
          <p:spPr>
            <a:xfrm>
              <a:off x="4291125" y="689125"/>
              <a:ext cx="97100" cy="519675"/>
            </a:xfrm>
            <a:custGeom>
              <a:avLst/>
              <a:gdLst/>
              <a:ahLst/>
              <a:cxnLst/>
              <a:rect l="l" t="t" r="r" b="b"/>
              <a:pathLst>
                <a:path w="3884" h="20787" extrusionOk="0">
                  <a:moveTo>
                    <a:pt x="930" y="0"/>
                  </a:moveTo>
                  <a:cubicBezTo>
                    <a:pt x="840" y="0"/>
                    <a:pt x="750" y="14"/>
                    <a:pt x="667" y="42"/>
                  </a:cubicBezTo>
                  <a:cubicBezTo>
                    <a:pt x="223" y="264"/>
                    <a:pt x="1" y="707"/>
                    <a:pt x="223" y="1040"/>
                  </a:cubicBezTo>
                  <a:cubicBezTo>
                    <a:pt x="334" y="1928"/>
                    <a:pt x="556" y="2704"/>
                    <a:pt x="777" y="3481"/>
                  </a:cubicBezTo>
                  <a:cubicBezTo>
                    <a:pt x="1665" y="6254"/>
                    <a:pt x="1998" y="9027"/>
                    <a:pt x="1887" y="11912"/>
                  </a:cubicBezTo>
                  <a:cubicBezTo>
                    <a:pt x="1998" y="14241"/>
                    <a:pt x="1443" y="16571"/>
                    <a:pt x="556" y="18789"/>
                  </a:cubicBezTo>
                  <a:cubicBezTo>
                    <a:pt x="334" y="19233"/>
                    <a:pt x="223" y="19677"/>
                    <a:pt x="112" y="20121"/>
                  </a:cubicBezTo>
                  <a:cubicBezTo>
                    <a:pt x="1" y="20453"/>
                    <a:pt x="223" y="20675"/>
                    <a:pt x="556" y="20786"/>
                  </a:cubicBezTo>
                  <a:cubicBezTo>
                    <a:pt x="777" y="20786"/>
                    <a:pt x="999" y="20786"/>
                    <a:pt x="1221" y="20675"/>
                  </a:cubicBezTo>
                  <a:cubicBezTo>
                    <a:pt x="1332" y="20564"/>
                    <a:pt x="1443" y="20453"/>
                    <a:pt x="1554" y="20231"/>
                  </a:cubicBezTo>
                  <a:cubicBezTo>
                    <a:pt x="2441" y="18457"/>
                    <a:pt x="3107" y="16571"/>
                    <a:pt x="3440" y="14574"/>
                  </a:cubicBezTo>
                  <a:cubicBezTo>
                    <a:pt x="3884" y="10137"/>
                    <a:pt x="3440" y="5699"/>
                    <a:pt x="1998" y="1484"/>
                  </a:cubicBezTo>
                  <a:cubicBezTo>
                    <a:pt x="1998" y="1151"/>
                    <a:pt x="1776" y="707"/>
                    <a:pt x="1554" y="375"/>
                  </a:cubicBezTo>
                  <a:cubicBezTo>
                    <a:pt x="1471" y="125"/>
                    <a:pt x="1200" y="0"/>
                    <a:pt x="9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2"/>
            <p:cNvSpPr/>
            <p:nvPr/>
          </p:nvSpPr>
          <p:spPr>
            <a:xfrm>
              <a:off x="3190150" y="690150"/>
              <a:ext cx="97100" cy="519675"/>
            </a:xfrm>
            <a:custGeom>
              <a:avLst/>
              <a:gdLst/>
              <a:ahLst/>
              <a:cxnLst/>
              <a:rect l="l" t="t" r="r" b="b"/>
              <a:pathLst>
                <a:path w="3884" h="20787" extrusionOk="0">
                  <a:moveTo>
                    <a:pt x="3107" y="1"/>
                  </a:moveTo>
                  <a:cubicBezTo>
                    <a:pt x="2885" y="1"/>
                    <a:pt x="2552" y="1"/>
                    <a:pt x="2330" y="112"/>
                  </a:cubicBezTo>
                  <a:cubicBezTo>
                    <a:pt x="2108" y="334"/>
                    <a:pt x="1886" y="556"/>
                    <a:pt x="1886" y="888"/>
                  </a:cubicBezTo>
                  <a:cubicBezTo>
                    <a:pt x="777" y="3994"/>
                    <a:pt x="222" y="7322"/>
                    <a:pt x="1" y="10761"/>
                  </a:cubicBezTo>
                  <a:cubicBezTo>
                    <a:pt x="1" y="12425"/>
                    <a:pt x="111" y="14200"/>
                    <a:pt x="555" y="15864"/>
                  </a:cubicBezTo>
                  <a:cubicBezTo>
                    <a:pt x="888" y="17417"/>
                    <a:pt x="1554" y="18970"/>
                    <a:pt x="2330" y="20412"/>
                  </a:cubicBezTo>
                  <a:cubicBezTo>
                    <a:pt x="2496" y="20662"/>
                    <a:pt x="2788" y="20787"/>
                    <a:pt x="3063" y="20787"/>
                  </a:cubicBezTo>
                  <a:cubicBezTo>
                    <a:pt x="3155" y="20787"/>
                    <a:pt x="3245" y="20773"/>
                    <a:pt x="3328" y="20745"/>
                  </a:cubicBezTo>
                  <a:cubicBezTo>
                    <a:pt x="3772" y="20634"/>
                    <a:pt x="3883" y="20190"/>
                    <a:pt x="3772" y="19747"/>
                  </a:cubicBezTo>
                  <a:cubicBezTo>
                    <a:pt x="3661" y="19414"/>
                    <a:pt x="3550" y="19081"/>
                    <a:pt x="3328" y="18748"/>
                  </a:cubicBezTo>
                  <a:cubicBezTo>
                    <a:pt x="1664" y="14866"/>
                    <a:pt x="1221" y="10650"/>
                    <a:pt x="2219" y="6657"/>
                  </a:cubicBezTo>
                  <a:cubicBezTo>
                    <a:pt x="2552" y="5104"/>
                    <a:pt x="2885" y="3662"/>
                    <a:pt x="3217" y="2109"/>
                  </a:cubicBezTo>
                  <a:cubicBezTo>
                    <a:pt x="3328" y="1554"/>
                    <a:pt x="3439" y="999"/>
                    <a:pt x="3439" y="445"/>
                  </a:cubicBezTo>
                  <a:cubicBezTo>
                    <a:pt x="3439" y="223"/>
                    <a:pt x="3328" y="112"/>
                    <a:pt x="310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2"/>
            <p:cNvSpPr/>
            <p:nvPr/>
          </p:nvSpPr>
          <p:spPr>
            <a:xfrm>
              <a:off x="3368000" y="1272275"/>
              <a:ext cx="124450" cy="139225"/>
            </a:xfrm>
            <a:custGeom>
              <a:avLst/>
              <a:gdLst/>
              <a:ahLst/>
              <a:cxnLst/>
              <a:rect l="l" t="t" r="r" b="b"/>
              <a:pathLst>
                <a:path w="4978" h="5569" extrusionOk="0">
                  <a:moveTo>
                    <a:pt x="806" y="1"/>
                  </a:moveTo>
                  <a:cubicBezTo>
                    <a:pt x="471" y="1"/>
                    <a:pt x="1" y="706"/>
                    <a:pt x="208" y="1121"/>
                  </a:cubicBezTo>
                  <a:cubicBezTo>
                    <a:pt x="984" y="2896"/>
                    <a:pt x="2427" y="4338"/>
                    <a:pt x="4091" y="5447"/>
                  </a:cubicBezTo>
                  <a:cubicBezTo>
                    <a:pt x="4175" y="5532"/>
                    <a:pt x="4276" y="5568"/>
                    <a:pt x="4381" y="5568"/>
                  </a:cubicBezTo>
                  <a:cubicBezTo>
                    <a:pt x="4550" y="5568"/>
                    <a:pt x="4730" y="5473"/>
                    <a:pt x="4867" y="5336"/>
                  </a:cubicBezTo>
                  <a:cubicBezTo>
                    <a:pt x="4978" y="5003"/>
                    <a:pt x="4978" y="4782"/>
                    <a:pt x="4978" y="4560"/>
                  </a:cubicBezTo>
                  <a:cubicBezTo>
                    <a:pt x="4978" y="4338"/>
                    <a:pt x="4867" y="4116"/>
                    <a:pt x="4756" y="4005"/>
                  </a:cubicBezTo>
                  <a:cubicBezTo>
                    <a:pt x="3647" y="2785"/>
                    <a:pt x="2537" y="1454"/>
                    <a:pt x="1317" y="233"/>
                  </a:cubicBezTo>
                  <a:cubicBezTo>
                    <a:pt x="1206" y="122"/>
                    <a:pt x="984" y="122"/>
                    <a:pt x="874" y="12"/>
                  </a:cubicBezTo>
                  <a:cubicBezTo>
                    <a:pt x="852" y="4"/>
                    <a:pt x="829" y="1"/>
                    <a:pt x="80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2"/>
            <p:cNvSpPr/>
            <p:nvPr/>
          </p:nvSpPr>
          <p:spPr>
            <a:xfrm>
              <a:off x="3653275" y="2892150"/>
              <a:ext cx="86000" cy="721075"/>
            </a:xfrm>
            <a:custGeom>
              <a:avLst/>
              <a:gdLst/>
              <a:ahLst/>
              <a:cxnLst/>
              <a:rect l="l" t="t" r="r" b="b"/>
              <a:pathLst>
                <a:path w="3440" h="28843" extrusionOk="0">
                  <a:moveTo>
                    <a:pt x="888" y="1"/>
                  </a:moveTo>
                  <a:cubicBezTo>
                    <a:pt x="667" y="112"/>
                    <a:pt x="445" y="223"/>
                    <a:pt x="223" y="444"/>
                  </a:cubicBezTo>
                  <a:cubicBezTo>
                    <a:pt x="1" y="1443"/>
                    <a:pt x="1" y="2330"/>
                    <a:pt x="223" y="3218"/>
                  </a:cubicBezTo>
                  <a:cubicBezTo>
                    <a:pt x="556" y="7433"/>
                    <a:pt x="888" y="11759"/>
                    <a:pt x="1110" y="15864"/>
                  </a:cubicBezTo>
                  <a:cubicBezTo>
                    <a:pt x="1443" y="19636"/>
                    <a:pt x="1554" y="23407"/>
                    <a:pt x="1887" y="27179"/>
                  </a:cubicBezTo>
                  <a:cubicBezTo>
                    <a:pt x="1887" y="27512"/>
                    <a:pt x="1887" y="27845"/>
                    <a:pt x="1998" y="28288"/>
                  </a:cubicBezTo>
                  <a:cubicBezTo>
                    <a:pt x="2109" y="28621"/>
                    <a:pt x="2663" y="28843"/>
                    <a:pt x="2885" y="28843"/>
                  </a:cubicBezTo>
                  <a:cubicBezTo>
                    <a:pt x="3107" y="28732"/>
                    <a:pt x="3440" y="28399"/>
                    <a:pt x="3440" y="28288"/>
                  </a:cubicBezTo>
                  <a:lnTo>
                    <a:pt x="3440" y="25626"/>
                  </a:lnTo>
                  <a:lnTo>
                    <a:pt x="3329" y="25737"/>
                  </a:lnTo>
                  <a:cubicBezTo>
                    <a:pt x="2996" y="18970"/>
                    <a:pt x="2552" y="12314"/>
                    <a:pt x="2109" y="5547"/>
                  </a:cubicBezTo>
                  <a:cubicBezTo>
                    <a:pt x="1998" y="4105"/>
                    <a:pt x="1887" y="2663"/>
                    <a:pt x="1776" y="1221"/>
                  </a:cubicBezTo>
                  <a:cubicBezTo>
                    <a:pt x="1776" y="999"/>
                    <a:pt x="1665" y="666"/>
                    <a:pt x="1554" y="444"/>
                  </a:cubicBezTo>
                  <a:cubicBezTo>
                    <a:pt x="1443" y="223"/>
                    <a:pt x="1221" y="112"/>
                    <a:pt x="8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2"/>
            <p:cNvSpPr/>
            <p:nvPr/>
          </p:nvSpPr>
          <p:spPr>
            <a:xfrm>
              <a:off x="3636650" y="2592100"/>
              <a:ext cx="44400" cy="92625"/>
            </a:xfrm>
            <a:custGeom>
              <a:avLst/>
              <a:gdLst/>
              <a:ahLst/>
              <a:cxnLst/>
              <a:rect l="l" t="t" r="r" b="b"/>
              <a:pathLst>
                <a:path w="1776" h="3705" extrusionOk="0">
                  <a:moveTo>
                    <a:pt x="910" y="0"/>
                  </a:moveTo>
                  <a:cubicBezTo>
                    <a:pt x="866" y="0"/>
                    <a:pt x="821" y="7"/>
                    <a:pt x="777" y="22"/>
                  </a:cubicBezTo>
                  <a:cubicBezTo>
                    <a:pt x="444" y="22"/>
                    <a:pt x="222" y="244"/>
                    <a:pt x="222" y="577"/>
                  </a:cubicBezTo>
                  <a:cubicBezTo>
                    <a:pt x="0" y="1353"/>
                    <a:pt x="0" y="2241"/>
                    <a:pt x="222" y="3128"/>
                  </a:cubicBezTo>
                  <a:cubicBezTo>
                    <a:pt x="222" y="3416"/>
                    <a:pt x="555" y="3705"/>
                    <a:pt x="860" y="3705"/>
                  </a:cubicBezTo>
                  <a:cubicBezTo>
                    <a:pt x="908" y="3705"/>
                    <a:pt x="954" y="3698"/>
                    <a:pt x="999" y="3683"/>
                  </a:cubicBezTo>
                  <a:cubicBezTo>
                    <a:pt x="1332" y="3572"/>
                    <a:pt x="1553" y="3350"/>
                    <a:pt x="1664" y="3128"/>
                  </a:cubicBezTo>
                  <a:cubicBezTo>
                    <a:pt x="1664" y="2795"/>
                    <a:pt x="1775" y="2463"/>
                    <a:pt x="1775" y="2130"/>
                  </a:cubicBezTo>
                  <a:cubicBezTo>
                    <a:pt x="1664" y="1686"/>
                    <a:pt x="1664" y="1131"/>
                    <a:pt x="1553" y="577"/>
                  </a:cubicBezTo>
                  <a:cubicBezTo>
                    <a:pt x="1457" y="288"/>
                    <a:pt x="1195" y="0"/>
                    <a:pt x="91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1" name="Google Shape;1151;p42"/>
          <p:cNvGrpSpPr/>
          <p:nvPr/>
        </p:nvGrpSpPr>
        <p:grpSpPr>
          <a:xfrm rot="2221467" flipH="1">
            <a:off x="1645738" y="3994294"/>
            <a:ext cx="500059" cy="1171183"/>
            <a:chOff x="2672050" y="238125"/>
            <a:chExt cx="2175675" cy="5095625"/>
          </a:xfrm>
        </p:grpSpPr>
        <p:sp>
          <p:nvSpPr>
            <p:cNvPr id="1152" name="Google Shape;1152;p42"/>
            <p:cNvSpPr/>
            <p:nvPr/>
          </p:nvSpPr>
          <p:spPr>
            <a:xfrm>
              <a:off x="2679200" y="459975"/>
              <a:ext cx="2039700" cy="4662650"/>
            </a:xfrm>
            <a:custGeom>
              <a:avLst/>
              <a:gdLst/>
              <a:ahLst/>
              <a:cxnLst/>
              <a:rect l="l" t="t" r="r" b="b"/>
              <a:pathLst>
                <a:path w="81588" h="186506" fill="none" extrusionOk="0">
                  <a:moveTo>
                    <a:pt x="17463" y="144"/>
                  </a:moveTo>
                  <a:cubicBezTo>
                    <a:pt x="7444" y="0"/>
                    <a:pt x="1" y="11165"/>
                    <a:pt x="1862" y="20898"/>
                  </a:cubicBezTo>
                  <a:cubicBezTo>
                    <a:pt x="3722" y="30631"/>
                    <a:pt x="12740" y="37931"/>
                    <a:pt x="22330" y="40365"/>
                  </a:cubicBezTo>
                  <a:cubicBezTo>
                    <a:pt x="33781" y="43227"/>
                    <a:pt x="47092" y="40794"/>
                    <a:pt x="56539" y="47808"/>
                  </a:cubicBezTo>
                  <a:cubicBezTo>
                    <a:pt x="64412" y="53819"/>
                    <a:pt x="66988" y="65127"/>
                    <a:pt x="64412" y="74860"/>
                  </a:cubicBezTo>
                  <a:cubicBezTo>
                    <a:pt x="61978" y="84450"/>
                    <a:pt x="55537" y="92609"/>
                    <a:pt x="48380" y="99479"/>
                  </a:cubicBezTo>
                  <a:cubicBezTo>
                    <a:pt x="41224" y="106207"/>
                    <a:pt x="33065" y="112218"/>
                    <a:pt x="26338" y="119518"/>
                  </a:cubicBezTo>
                  <a:cubicBezTo>
                    <a:pt x="19897" y="126246"/>
                    <a:pt x="14601" y="136408"/>
                    <a:pt x="19324" y="144281"/>
                  </a:cubicBezTo>
                  <a:cubicBezTo>
                    <a:pt x="23618" y="151581"/>
                    <a:pt x="33638" y="152583"/>
                    <a:pt x="41939" y="153298"/>
                  </a:cubicBezTo>
                  <a:cubicBezTo>
                    <a:pt x="51529" y="154014"/>
                    <a:pt x="61406" y="155732"/>
                    <a:pt x="69135" y="161457"/>
                  </a:cubicBezTo>
                  <a:cubicBezTo>
                    <a:pt x="76864" y="167039"/>
                    <a:pt x="81588" y="177488"/>
                    <a:pt x="78009" y="186506"/>
                  </a:cubicBezTo>
                </a:path>
              </a:pathLst>
            </a:custGeom>
            <a:noFill/>
            <a:ln w="178925" cap="flat" cmpd="sng">
              <a:solidFill>
                <a:srgbClr val="FFD678"/>
              </a:solidFill>
              <a:prstDash val="solid"/>
              <a:miter lim="1431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2"/>
            <p:cNvSpPr/>
            <p:nvPr/>
          </p:nvSpPr>
          <p:spPr>
            <a:xfrm>
              <a:off x="3019150" y="388400"/>
              <a:ext cx="1413475" cy="4820100"/>
            </a:xfrm>
            <a:custGeom>
              <a:avLst/>
              <a:gdLst/>
              <a:ahLst/>
              <a:cxnLst/>
              <a:rect l="l" t="t" r="r" b="b"/>
              <a:pathLst>
                <a:path w="56539" h="192804" fill="none" extrusionOk="0">
                  <a:moveTo>
                    <a:pt x="25908" y="1"/>
                  </a:moveTo>
                  <a:cubicBezTo>
                    <a:pt x="34210" y="9448"/>
                    <a:pt x="34639" y="23475"/>
                    <a:pt x="27339" y="33637"/>
                  </a:cubicBezTo>
                  <a:cubicBezTo>
                    <a:pt x="21185" y="41653"/>
                    <a:pt x="10736" y="45947"/>
                    <a:pt x="5583" y="54678"/>
                  </a:cubicBezTo>
                  <a:cubicBezTo>
                    <a:pt x="1" y="64841"/>
                    <a:pt x="2720" y="77437"/>
                    <a:pt x="12167" y="84307"/>
                  </a:cubicBezTo>
                  <a:cubicBezTo>
                    <a:pt x="22616" y="91464"/>
                    <a:pt x="37931" y="88745"/>
                    <a:pt x="47521" y="97046"/>
                  </a:cubicBezTo>
                  <a:cubicBezTo>
                    <a:pt x="56396" y="104633"/>
                    <a:pt x="56539" y="118517"/>
                    <a:pt x="52245" y="129395"/>
                  </a:cubicBezTo>
                  <a:cubicBezTo>
                    <a:pt x="47951" y="140130"/>
                    <a:pt x="40222" y="149291"/>
                    <a:pt x="34926" y="159596"/>
                  </a:cubicBezTo>
                  <a:cubicBezTo>
                    <a:pt x="29630" y="169902"/>
                    <a:pt x="26910" y="182784"/>
                    <a:pt x="32922" y="192804"/>
                  </a:cubicBezTo>
                </a:path>
              </a:pathLst>
            </a:custGeom>
            <a:noFill/>
            <a:ln w="178925" cap="flat" cmpd="sng">
              <a:solidFill>
                <a:srgbClr val="FFD678"/>
              </a:solidFill>
              <a:prstDash val="solid"/>
              <a:miter lim="1431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2"/>
            <p:cNvSpPr/>
            <p:nvPr/>
          </p:nvSpPr>
          <p:spPr>
            <a:xfrm>
              <a:off x="2672050" y="238125"/>
              <a:ext cx="2175675" cy="5095625"/>
            </a:xfrm>
            <a:custGeom>
              <a:avLst/>
              <a:gdLst/>
              <a:ahLst/>
              <a:cxnLst/>
              <a:rect l="l" t="t" r="r" b="b"/>
              <a:pathLst>
                <a:path w="87027" h="203825" extrusionOk="0">
                  <a:moveTo>
                    <a:pt x="37877" y="13864"/>
                  </a:moveTo>
                  <a:cubicBezTo>
                    <a:pt x="38677" y="13864"/>
                    <a:pt x="39472" y="14320"/>
                    <a:pt x="39792" y="15172"/>
                  </a:cubicBezTo>
                  <a:cubicBezTo>
                    <a:pt x="40222" y="15888"/>
                    <a:pt x="40651" y="16747"/>
                    <a:pt x="40937" y="17606"/>
                  </a:cubicBezTo>
                  <a:cubicBezTo>
                    <a:pt x="41939" y="20325"/>
                    <a:pt x="41796" y="20611"/>
                    <a:pt x="39076" y="21327"/>
                  </a:cubicBezTo>
                  <a:cubicBezTo>
                    <a:pt x="32492" y="23331"/>
                    <a:pt x="25765" y="24619"/>
                    <a:pt x="19038" y="26051"/>
                  </a:cubicBezTo>
                  <a:cubicBezTo>
                    <a:pt x="17320" y="26480"/>
                    <a:pt x="15459" y="26909"/>
                    <a:pt x="13742" y="27482"/>
                  </a:cubicBezTo>
                  <a:cubicBezTo>
                    <a:pt x="13029" y="27686"/>
                    <a:pt x="12243" y="28252"/>
                    <a:pt x="11591" y="28252"/>
                  </a:cubicBezTo>
                  <a:cubicBezTo>
                    <a:pt x="11327" y="28252"/>
                    <a:pt x="11085" y="28159"/>
                    <a:pt x="10879" y="27911"/>
                  </a:cubicBezTo>
                  <a:cubicBezTo>
                    <a:pt x="10163" y="27053"/>
                    <a:pt x="10879" y="25764"/>
                    <a:pt x="11022" y="24762"/>
                  </a:cubicBezTo>
                  <a:cubicBezTo>
                    <a:pt x="11165" y="22759"/>
                    <a:pt x="12740" y="21041"/>
                    <a:pt x="14744" y="20755"/>
                  </a:cubicBezTo>
                  <a:cubicBezTo>
                    <a:pt x="17463" y="20039"/>
                    <a:pt x="20183" y="19037"/>
                    <a:pt x="23045" y="18178"/>
                  </a:cubicBezTo>
                  <a:lnTo>
                    <a:pt x="36929" y="14027"/>
                  </a:lnTo>
                  <a:lnTo>
                    <a:pt x="37073" y="14027"/>
                  </a:lnTo>
                  <a:cubicBezTo>
                    <a:pt x="37328" y="13918"/>
                    <a:pt x="37603" y="13864"/>
                    <a:pt x="37877" y="13864"/>
                  </a:cubicBezTo>
                  <a:close/>
                  <a:moveTo>
                    <a:pt x="40039" y="24032"/>
                  </a:moveTo>
                  <a:cubicBezTo>
                    <a:pt x="42300" y="24032"/>
                    <a:pt x="42778" y="24960"/>
                    <a:pt x="42512" y="27625"/>
                  </a:cubicBezTo>
                  <a:cubicBezTo>
                    <a:pt x="42512" y="28341"/>
                    <a:pt x="42082" y="28770"/>
                    <a:pt x="41510" y="29056"/>
                  </a:cubicBezTo>
                  <a:cubicBezTo>
                    <a:pt x="40365" y="29343"/>
                    <a:pt x="39220" y="29772"/>
                    <a:pt x="38074" y="30202"/>
                  </a:cubicBezTo>
                  <a:cubicBezTo>
                    <a:pt x="30775" y="32635"/>
                    <a:pt x="23188" y="34639"/>
                    <a:pt x="15602" y="36213"/>
                  </a:cubicBezTo>
                  <a:cubicBezTo>
                    <a:pt x="15159" y="36302"/>
                    <a:pt x="14747" y="36346"/>
                    <a:pt x="14365" y="36346"/>
                  </a:cubicBezTo>
                  <a:cubicBezTo>
                    <a:pt x="12280" y="36346"/>
                    <a:pt x="11099" y="35032"/>
                    <a:pt x="10736" y="32492"/>
                  </a:cubicBezTo>
                  <a:cubicBezTo>
                    <a:pt x="10879" y="32062"/>
                    <a:pt x="11022" y="31633"/>
                    <a:pt x="11308" y="31347"/>
                  </a:cubicBezTo>
                  <a:cubicBezTo>
                    <a:pt x="12740" y="30488"/>
                    <a:pt x="14314" y="29772"/>
                    <a:pt x="15889" y="29486"/>
                  </a:cubicBezTo>
                  <a:cubicBezTo>
                    <a:pt x="19896" y="28770"/>
                    <a:pt x="23761" y="27911"/>
                    <a:pt x="27626" y="27196"/>
                  </a:cubicBezTo>
                  <a:lnTo>
                    <a:pt x="27626" y="26909"/>
                  </a:lnTo>
                  <a:lnTo>
                    <a:pt x="36357" y="24619"/>
                  </a:lnTo>
                  <a:cubicBezTo>
                    <a:pt x="37359" y="24333"/>
                    <a:pt x="38361" y="24047"/>
                    <a:pt x="39506" y="24047"/>
                  </a:cubicBezTo>
                  <a:cubicBezTo>
                    <a:pt x="39694" y="24037"/>
                    <a:pt x="39871" y="24032"/>
                    <a:pt x="40039" y="24032"/>
                  </a:cubicBezTo>
                  <a:close/>
                  <a:moveTo>
                    <a:pt x="41223" y="31919"/>
                  </a:moveTo>
                  <a:cubicBezTo>
                    <a:pt x="42225" y="32635"/>
                    <a:pt x="41796" y="33494"/>
                    <a:pt x="41653" y="34066"/>
                  </a:cubicBezTo>
                  <a:cubicBezTo>
                    <a:pt x="40651" y="38217"/>
                    <a:pt x="38647" y="42082"/>
                    <a:pt x="35927" y="45374"/>
                  </a:cubicBezTo>
                  <a:cubicBezTo>
                    <a:pt x="35355" y="46090"/>
                    <a:pt x="34353" y="46376"/>
                    <a:pt x="33494" y="46376"/>
                  </a:cubicBezTo>
                  <a:cubicBezTo>
                    <a:pt x="29916" y="46090"/>
                    <a:pt x="19610" y="41939"/>
                    <a:pt x="15745" y="38933"/>
                  </a:cubicBezTo>
                  <a:cubicBezTo>
                    <a:pt x="24334" y="37072"/>
                    <a:pt x="32922" y="34782"/>
                    <a:pt x="41223" y="31919"/>
                  </a:cubicBezTo>
                  <a:close/>
                  <a:moveTo>
                    <a:pt x="35641" y="54535"/>
                  </a:moveTo>
                  <a:cubicBezTo>
                    <a:pt x="39363" y="54821"/>
                    <a:pt x="43084" y="55680"/>
                    <a:pt x="46663" y="57254"/>
                  </a:cubicBezTo>
                  <a:cubicBezTo>
                    <a:pt x="46806" y="57397"/>
                    <a:pt x="46949" y="57540"/>
                    <a:pt x="47092" y="57970"/>
                  </a:cubicBezTo>
                  <a:cubicBezTo>
                    <a:pt x="47092" y="58113"/>
                    <a:pt x="46806" y="58399"/>
                    <a:pt x="46663" y="58685"/>
                  </a:cubicBezTo>
                  <a:cubicBezTo>
                    <a:pt x="46519" y="58685"/>
                    <a:pt x="46376" y="58829"/>
                    <a:pt x="46233" y="58829"/>
                  </a:cubicBezTo>
                  <a:lnTo>
                    <a:pt x="24620" y="64125"/>
                  </a:lnTo>
                  <a:cubicBezTo>
                    <a:pt x="24477" y="64125"/>
                    <a:pt x="24334" y="64125"/>
                    <a:pt x="23761" y="63838"/>
                  </a:cubicBezTo>
                  <a:cubicBezTo>
                    <a:pt x="26624" y="60403"/>
                    <a:pt x="30059" y="57397"/>
                    <a:pt x="33924" y="55107"/>
                  </a:cubicBezTo>
                  <a:cubicBezTo>
                    <a:pt x="34353" y="54678"/>
                    <a:pt x="34926" y="54535"/>
                    <a:pt x="35641" y="54535"/>
                  </a:cubicBezTo>
                  <a:close/>
                  <a:moveTo>
                    <a:pt x="33324" y="49304"/>
                  </a:moveTo>
                  <a:cubicBezTo>
                    <a:pt x="34059" y="49304"/>
                    <a:pt x="34660" y="49723"/>
                    <a:pt x="35355" y="49954"/>
                  </a:cubicBezTo>
                  <a:cubicBezTo>
                    <a:pt x="35861" y="49853"/>
                    <a:pt x="36439" y="49752"/>
                    <a:pt x="36987" y="49752"/>
                  </a:cubicBezTo>
                  <a:cubicBezTo>
                    <a:pt x="37214" y="49752"/>
                    <a:pt x="37435" y="49769"/>
                    <a:pt x="37645" y="49811"/>
                  </a:cubicBezTo>
                  <a:cubicBezTo>
                    <a:pt x="49096" y="51099"/>
                    <a:pt x="59402" y="57684"/>
                    <a:pt x="65556" y="67417"/>
                  </a:cubicBezTo>
                  <a:cubicBezTo>
                    <a:pt x="65700" y="67703"/>
                    <a:pt x="65700" y="67989"/>
                    <a:pt x="65700" y="68562"/>
                  </a:cubicBezTo>
                  <a:cubicBezTo>
                    <a:pt x="64841" y="68419"/>
                    <a:pt x="64411" y="67560"/>
                    <a:pt x="63982" y="66987"/>
                  </a:cubicBezTo>
                  <a:cubicBezTo>
                    <a:pt x="57970" y="59115"/>
                    <a:pt x="49239" y="53962"/>
                    <a:pt x="39363" y="52388"/>
                  </a:cubicBezTo>
                  <a:cubicBezTo>
                    <a:pt x="38074" y="52244"/>
                    <a:pt x="36786" y="51815"/>
                    <a:pt x="35498" y="51386"/>
                  </a:cubicBezTo>
                  <a:cubicBezTo>
                    <a:pt x="35302" y="51410"/>
                    <a:pt x="35109" y="51422"/>
                    <a:pt x="34921" y="51422"/>
                  </a:cubicBezTo>
                  <a:cubicBezTo>
                    <a:pt x="34013" y="51422"/>
                    <a:pt x="33204" y="51144"/>
                    <a:pt x="32492" y="50670"/>
                  </a:cubicBezTo>
                  <a:cubicBezTo>
                    <a:pt x="32206" y="50527"/>
                    <a:pt x="32206" y="50240"/>
                    <a:pt x="32206" y="49954"/>
                  </a:cubicBezTo>
                  <a:cubicBezTo>
                    <a:pt x="32349" y="49668"/>
                    <a:pt x="32492" y="49525"/>
                    <a:pt x="32779" y="49382"/>
                  </a:cubicBezTo>
                  <a:cubicBezTo>
                    <a:pt x="32970" y="49327"/>
                    <a:pt x="33151" y="49304"/>
                    <a:pt x="33324" y="49304"/>
                  </a:cubicBezTo>
                  <a:close/>
                  <a:moveTo>
                    <a:pt x="66845" y="70279"/>
                  </a:moveTo>
                  <a:cubicBezTo>
                    <a:pt x="66988" y="70423"/>
                    <a:pt x="67131" y="70709"/>
                    <a:pt x="67274" y="70995"/>
                  </a:cubicBezTo>
                  <a:lnTo>
                    <a:pt x="67274" y="71711"/>
                  </a:lnTo>
                  <a:cubicBezTo>
                    <a:pt x="67131" y="71568"/>
                    <a:pt x="66988" y="71281"/>
                    <a:pt x="66845" y="70995"/>
                  </a:cubicBezTo>
                  <a:cubicBezTo>
                    <a:pt x="66845" y="70709"/>
                    <a:pt x="66845" y="70423"/>
                    <a:pt x="66845" y="70279"/>
                  </a:cubicBezTo>
                  <a:close/>
                  <a:moveTo>
                    <a:pt x="50794" y="60350"/>
                  </a:moveTo>
                  <a:cubicBezTo>
                    <a:pt x="52674" y="60350"/>
                    <a:pt x="54503" y="61053"/>
                    <a:pt x="55823" y="62264"/>
                  </a:cubicBezTo>
                  <a:cubicBezTo>
                    <a:pt x="57255" y="63409"/>
                    <a:pt x="58543" y="64697"/>
                    <a:pt x="59545" y="66272"/>
                  </a:cubicBezTo>
                  <a:cubicBezTo>
                    <a:pt x="53676" y="68276"/>
                    <a:pt x="47665" y="69850"/>
                    <a:pt x="41510" y="71138"/>
                  </a:cubicBezTo>
                  <a:lnTo>
                    <a:pt x="21185" y="76005"/>
                  </a:lnTo>
                  <a:cubicBezTo>
                    <a:pt x="20040" y="76291"/>
                    <a:pt x="19038" y="76434"/>
                    <a:pt x="18036" y="76577"/>
                  </a:cubicBezTo>
                  <a:cubicBezTo>
                    <a:pt x="17463" y="76577"/>
                    <a:pt x="17034" y="76148"/>
                    <a:pt x="17177" y="75719"/>
                  </a:cubicBezTo>
                  <a:cubicBezTo>
                    <a:pt x="17320" y="73572"/>
                    <a:pt x="18036" y="71568"/>
                    <a:pt x="19324" y="69707"/>
                  </a:cubicBezTo>
                  <a:cubicBezTo>
                    <a:pt x="19896" y="68419"/>
                    <a:pt x="21185" y="68276"/>
                    <a:pt x="22330" y="67989"/>
                  </a:cubicBezTo>
                  <a:cubicBezTo>
                    <a:pt x="26910" y="66701"/>
                    <a:pt x="31347" y="65270"/>
                    <a:pt x="35784" y="63981"/>
                  </a:cubicBezTo>
                  <a:cubicBezTo>
                    <a:pt x="39506" y="62836"/>
                    <a:pt x="43227" y="61978"/>
                    <a:pt x="46949" y="60976"/>
                  </a:cubicBezTo>
                  <a:cubicBezTo>
                    <a:pt x="47665" y="60832"/>
                    <a:pt x="48380" y="60689"/>
                    <a:pt x="49096" y="60546"/>
                  </a:cubicBezTo>
                  <a:cubicBezTo>
                    <a:pt x="49658" y="60414"/>
                    <a:pt x="50228" y="60350"/>
                    <a:pt x="50794" y="60350"/>
                  </a:cubicBezTo>
                  <a:close/>
                  <a:moveTo>
                    <a:pt x="61154" y="69046"/>
                  </a:moveTo>
                  <a:cubicBezTo>
                    <a:pt x="61895" y="69046"/>
                    <a:pt x="62527" y="69457"/>
                    <a:pt x="62980" y="70136"/>
                  </a:cubicBezTo>
                  <a:cubicBezTo>
                    <a:pt x="63552" y="70995"/>
                    <a:pt x="64125" y="71854"/>
                    <a:pt x="64554" y="72856"/>
                  </a:cubicBezTo>
                  <a:cubicBezTo>
                    <a:pt x="65700" y="74860"/>
                    <a:pt x="65556" y="75432"/>
                    <a:pt x="63266" y="75862"/>
                  </a:cubicBezTo>
                  <a:lnTo>
                    <a:pt x="49812" y="78581"/>
                  </a:lnTo>
                  <a:cubicBezTo>
                    <a:pt x="41223" y="80156"/>
                    <a:pt x="33065" y="82875"/>
                    <a:pt x="24477" y="84879"/>
                  </a:cubicBezTo>
                  <a:cubicBezTo>
                    <a:pt x="23618" y="85022"/>
                    <a:pt x="23045" y="85452"/>
                    <a:pt x="21900" y="85452"/>
                  </a:cubicBezTo>
                  <a:cubicBezTo>
                    <a:pt x="21137" y="85452"/>
                    <a:pt x="20246" y="85897"/>
                    <a:pt x="19440" y="85897"/>
                  </a:cubicBezTo>
                  <a:cubicBezTo>
                    <a:pt x="19038" y="85897"/>
                    <a:pt x="18656" y="85786"/>
                    <a:pt x="18322" y="85452"/>
                  </a:cubicBezTo>
                  <a:cubicBezTo>
                    <a:pt x="17177" y="84307"/>
                    <a:pt x="16461" y="82589"/>
                    <a:pt x="16604" y="81015"/>
                  </a:cubicBezTo>
                  <a:cubicBezTo>
                    <a:pt x="16604" y="80013"/>
                    <a:pt x="17320" y="79726"/>
                    <a:pt x="18036" y="79583"/>
                  </a:cubicBezTo>
                  <a:cubicBezTo>
                    <a:pt x="21757" y="78581"/>
                    <a:pt x="25335" y="77436"/>
                    <a:pt x="29057" y="76577"/>
                  </a:cubicBezTo>
                  <a:cubicBezTo>
                    <a:pt x="38647" y="74573"/>
                    <a:pt x="48094" y="72570"/>
                    <a:pt x="57541" y="69850"/>
                  </a:cubicBezTo>
                  <a:cubicBezTo>
                    <a:pt x="58543" y="69564"/>
                    <a:pt x="59545" y="69421"/>
                    <a:pt x="60547" y="69134"/>
                  </a:cubicBezTo>
                  <a:cubicBezTo>
                    <a:pt x="60756" y="69075"/>
                    <a:pt x="60959" y="69046"/>
                    <a:pt x="61154" y="69046"/>
                  </a:cubicBezTo>
                  <a:close/>
                  <a:moveTo>
                    <a:pt x="69278" y="78009"/>
                  </a:moveTo>
                  <a:cubicBezTo>
                    <a:pt x="70423" y="80585"/>
                    <a:pt x="70566" y="83448"/>
                    <a:pt x="69707" y="86167"/>
                  </a:cubicBezTo>
                  <a:cubicBezTo>
                    <a:pt x="69135" y="82875"/>
                    <a:pt x="70280" y="80442"/>
                    <a:pt x="69278" y="78009"/>
                  </a:cubicBezTo>
                  <a:close/>
                  <a:moveTo>
                    <a:pt x="69421" y="87169"/>
                  </a:moveTo>
                  <a:lnTo>
                    <a:pt x="69421" y="87169"/>
                  </a:lnTo>
                  <a:cubicBezTo>
                    <a:pt x="69994" y="88458"/>
                    <a:pt x="69707" y="89889"/>
                    <a:pt x="68705" y="90891"/>
                  </a:cubicBezTo>
                  <a:cubicBezTo>
                    <a:pt x="68705" y="91463"/>
                    <a:pt x="68705" y="91892"/>
                    <a:pt x="67993" y="91893"/>
                  </a:cubicBezTo>
                  <a:lnTo>
                    <a:pt x="67993" y="91893"/>
                  </a:lnTo>
                  <a:cubicBezTo>
                    <a:pt x="68017" y="91372"/>
                    <a:pt x="68181" y="90891"/>
                    <a:pt x="68705" y="90891"/>
                  </a:cubicBezTo>
                  <a:cubicBezTo>
                    <a:pt x="68419" y="89603"/>
                    <a:pt x="68705" y="88314"/>
                    <a:pt x="69421" y="87169"/>
                  </a:cubicBezTo>
                  <a:close/>
                  <a:moveTo>
                    <a:pt x="65205" y="77990"/>
                  </a:moveTo>
                  <a:cubicBezTo>
                    <a:pt x="65962" y="77990"/>
                    <a:pt x="66558" y="78644"/>
                    <a:pt x="66558" y="79297"/>
                  </a:cubicBezTo>
                  <a:cubicBezTo>
                    <a:pt x="66701" y="79583"/>
                    <a:pt x="66701" y="79869"/>
                    <a:pt x="66701" y="80299"/>
                  </a:cubicBezTo>
                  <a:cubicBezTo>
                    <a:pt x="67274" y="85452"/>
                    <a:pt x="66415" y="84736"/>
                    <a:pt x="62837" y="85595"/>
                  </a:cubicBezTo>
                  <a:cubicBezTo>
                    <a:pt x="55108" y="87169"/>
                    <a:pt x="47378" y="89173"/>
                    <a:pt x="39649" y="90748"/>
                  </a:cubicBezTo>
                  <a:cubicBezTo>
                    <a:pt x="36071" y="91607"/>
                    <a:pt x="32492" y="92036"/>
                    <a:pt x="28914" y="92895"/>
                  </a:cubicBezTo>
                  <a:cubicBezTo>
                    <a:pt x="28484" y="93024"/>
                    <a:pt x="28042" y="93088"/>
                    <a:pt x="27599" y="93088"/>
                  </a:cubicBezTo>
                  <a:cubicBezTo>
                    <a:pt x="26564" y="93088"/>
                    <a:pt x="25522" y="92737"/>
                    <a:pt x="24620" y="92036"/>
                  </a:cubicBezTo>
                  <a:cubicBezTo>
                    <a:pt x="24334" y="91750"/>
                    <a:pt x="23904" y="91607"/>
                    <a:pt x="23618" y="91320"/>
                  </a:cubicBezTo>
                  <a:cubicBezTo>
                    <a:pt x="22759" y="90605"/>
                    <a:pt x="21471" y="90318"/>
                    <a:pt x="21614" y="88887"/>
                  </a:cubicBezTo>
                  <a:cubicBezTo>
                    <a:pt x="21757" y="87599"/>
                    <a:pt x="23188" y="87742"/>
                    <a:pt x="24190" y="87599"/>
                  </a:cubicBezTo>
                  <a:cubicBezTo>
                    <a:pt x="32206" y="85309"/>
                    <a:pt x="40365" y="83162"/>
                    <a:pt x="48094" y="81730"/>
                  </a:cubicBezTo>
                  <a:lnTo>
                    <a:pt x="61835" y="78581"/>
                  </a:lnTo>
                  <a:cubicBezTo>
                    <a:pt x="62837" y="78295"/>
                    <a:pt x="63982" y="78152"/>
                    <a:pt x="64984" y="78009"/>
                  </a:cubicBezTo>
                  <a:cubicBezTo>
                    <a:pt x="65059" y="77996"/>
                    <a:pt x="65132" y="77990"/>
                    <a:pt x="65205" y="77990"/>
                  </a:cubicBezTo>
                  <a:close/>
                  <a:moveTo>
                    <a:pt x="67993" y="91898"/>
                  </a:moveTo>
                  <a:lnTo>
                    <a:pt x="67993" y="91898"/>
                  </a:lnTo>
                  <a:cubicBezTo>
                    <a:pt x="68411" y="92602"/>
                    <a:pt x="68140" y="93580"/>
                    <a:pt x="67451" y="93883"/>
                  </a:cubicBezTo>
                  <a:lnTo>
                    <a:pt x="67451" y="93883"/>
                  </a:lnTo>
                  <a:cubicBezTo>
                    <a:pt x="67031" y="93185"/>
                    <a:pt x="67325" y="92302"/>
                    <a:pt x="67990" y="92036"/>
                  </a:cubicBezTo>
                  <a:cubicBezTo>
                    <a:pt x="67990" y="91990"/>
                    <a:pt x="67991" y="91944"/>
                    <a:pt x="67993" y="91898"/>
                  </a:cubicBezTo>
                  <a:close/>
                  <a:moveTo>
                    <a:pt x="64644" y="88116"/>
                  </a:moveTo>
                  <a:cubicBezTo>
                    <a:pt x="65687" y="88116"/>
                    <a:pt x="66054" y="88894"/>
                    <a:pt x="65556" y="89889"/>
                  </a:cubicBezTo>
                  <a:cubicBezTo>
                    <a:pt x="64984" y="91177"/>
                    <a:pt x="64554" y="92465"/>
                    <a:pt x="62980" y="92895"/>
                  </a:cubicBezTo>
                  <a:cubicBezTo>
                    <a:pt x="56109" y="94469"/>
                    <a:pt x="49382" y="96044"/>
                    <a:pt x="42512" y="97761"/>
                  </a:cubicBezTo>
                  <a:cubicBezTo>
                    <a:pt x="41528" y="98053"/>
                    <a:pt x="40581" y="98177"/>
                    <a:pt x="39661" y="98177"/>
                  </a:cubicBezTo>
                  <a:cubicBezTo>
                    <a:pt x="36970" y="98177"/>
                    <a:pt x="34517" y="97111"/>
                    <a:pt x="32063" y="96044"/>
                  </a:cubicBezTo>
                  <a:cubicBezTo>
                    <a:pt x="31920" y="95901"/>
                    <a:pt x="31777" y="95614"/>
                    <a:pt x="31777" y="95328"/>
                  </a:cubicBezTo>
                  <a:cubicBezTo>
                    <a:pt x="31777" y="95185"/>
                    <a:pt x="31920" y="95042"/>
                    <a:pt x="32063" y="94899"/>
                  </a:cubicBezTo>
                  <a:cubicBezTo>
                    <a:pt x="32779" y="94756"/>
                    <a:pt x="33494" y="94469"/>
                    <a:pt x="34210" y="94326"/>
                  </a:cubicBezTo>
                  <a:lnTo>
                    <a:pt x="48523" y="91607"/>
                  </a:lnTo>
                  <a:lnTo>
                    <a:pt x="48523" y="91320"/>
                  </a:lnTo>
                  <a:cubicBezTo>
                    <a:pt x="53819" y="90175"/>
                    <a:pt x="58972" y="89030"/>
                    <a:pt x="64125" y="88171"/>
                  </a:cubicBezTo>
                  <a:cubicBezTo>
                    <a:pt x="64313" y="88134"/>
                    <a:pt x="64487" y="88116"/>
                    <a:pt x="64644" y="88116"/>
                  </a:cubicBezTo>
                  <a:close/>
                  <a:moveTo>
                    <a:pt x="61119" y="96330"/>
                  </a:moveTo>
                  <a:cubicBezTo>
                    <a:pt x="60117" y="97475"/>
                    <a:pt x="59545" y="98048"/>
                    <a:pt x="58972" y="98477"/>
                  </a:cubicBezTo>
                  <a:cubicBezTo>
                    <a:pt x="55880" y="101081"/>
                    <a:pt x="54916" y="102343"/>
                    <a:pt x="53187" y="102343"/>
                  </a:cubicBezTo>
                  <a:cubicBezTo>
                    <a:pt x="51875" y="102343"/>
                    <a:pt x="50122" y="101615"/>
                    <a:pt x="46663" y="100195"/>
                  </a:cubicBezTo>
                  <a:cubicBezTo>
                    <a:pt x="48666" y="98763"/>
                    <a:pt x="53962" y="97189"/>
                    <a:pt x="61119" y="96330"/>
                  </a:cubicBezTo>
                  <a:close/>
                  <a:moveTo>
                    <a:pt x="29343" y="53103"/>
                  </a:moveTo>
                  <a:lnTo>
                    <a:pt x="29343" y="53246"/>
                  </a:lnTo>
                  <a:cubicBezTo>
                    <a:pt x="29630" y="53389"/>
                    <a:pt x="29916" y="53533"/>
                    <a:pt x="30059" y="53819"/>
                  </a:cubicBezTo>
                  <a:cubicBezTo>
                    <a:pt x="30059" y="54105"/>
                    <a:pt x="30059" y="54391"/>
                    <a:pt x="29916" y="54535"/>
                  </a:cubicBezTo>
                  <a:cubicBezTo>
                    <a:pt x="28771" y="55393"/>
                    <a:pt x="27769" y="56395"/>
                    <a:pt x="26767" y="57254"/>
                  </a:cubicBezTo>
                  <a:cubicBezTo>
                    <a:pt x="23188" y="60117"/>
                    <a:pt x="20183" y="63552"/>
                    <a:pt x="17606" y="67417"/>
                  </a:cubicBezTo>
                  <a:cubicBezTo>
                    <a:pt x="16032" y="69993"/>
                    <a:pt x="14744" y="72856"/>
                    <a:pt x="14171" y="75862"/>
                  </a:cubicBezTo>
                  <a:cubicBezTo>
                    <a:pt x="13312" y="80156"/>
                    <a:pt x="14314" y="84736"/>
                    <a:pt x="16891" y="88314"/>
                  </a:cubicBezTo>
                  <a:cubicBezTo>
                    <a:pt x="19610" y="91750"/>
                    <a:pt x="22902" y="94469"/>
                    <a:pt x="26767" y="96473"/>
                  </a:cubicBezTo>
                  <a:cubicBezTo>
                    <a:pt x="30775" y="98477"/>
                    <a:pt x="35069" y="100195"/>
                    <a:pt x="39506" y="101340"/>
                  </a:cubicBezTo>
                  <a:cubicBezTo>
                    <a:pt x="42798" y="102199"/>
                    <a:pt x="46233" y="103201"/>
                    <a:pt x="49525" y="104202"/>
                  </a:cubicBezTo>
                  <a:cubicBezTo>
                    <a:pt x="50098" y="104202"/>
                    <a:pt x="50241" y="104775"/>
                    <a:pt x="50098" y="105204"/>
                  </a:cubicBezTo>
                  <a:cubicBezTo>
                    <a:pt x="49955" y="105491"/>
                    <a:pt x="49668" y="105634"/>
                    <a:pt x="49382" y="105634"/>
                  </a:cubicBezTo>
                  <a:cubicBezTo>
                    <a:pt x="44802" y="104632"/>
                    <a:pt x="40078" y="103773"/>
                    <a:pt x="35498" y="102628"/>
                  </a:cubicBezTo>
                  <a:cubicBezTo>
                    <a:pt x="28771" y="100767"/>
                    <a:pt x="22330" y="97618"/>
                    <a:pt x="16891" y="93181"/>
                  </a:cubicBezTo>
                  <a:cubicBezTo>
                    <a:pt x="14600" y="91607"/>
                    <a:pt x="12883" y="89460"/>
                    <a:pt x="11595" y="87026"/>
                  </a:cubicBezTo>
                  <a:cubicBezTo>
                    <a:pt x="9161" y="83018"/>
                    <a:pt x="8732" y="78152"/>
                    <a:pt x="10449" y="73858"/>
                  </a:cubicBezTo>
                  <a:cubicBezTo>
                    <a:pt x="10593" y="73142"/>
                    <a:pt x="10879" y="72426"/>
                    <a:pt x="11308" y="71711"/>
                  </a:cubicBezTo>
                  <a:cubicBezTo>
                    <a:pt x="15173" y="64411"/>
                    <a:pt x="20755" y="58256"/>
                    <a:pt x="27626" y="53676"/>
                  </a:cubicBezTo>
                  <a:cubicBezTo>
                    <a:pt x="28198" y="53246"/>
                    <a:pt x="28771" y="53103"/>
                    <a:pt x="29343" y="53103"/>
                  </a:cubicBezTo>
                  <a:close/>
                  <a:moveTo>
                    <a:pt x="60046" y="107244"/>
                  </a:moveTo>
                  <a:cubicBezTo>
                    <a:pt x="60260" y="107244"/>
                    <a:pt x="60475" y="107280"/>
                    <a:pt x="60690" y="107351"/>
                  </a:cubicBezTo>
                  <a:cubicBezTo>
                    <a:pt x="62837" y="109355"/>
                    <a:pt x="64411" y="111789"/>
                    <a:pt x="65270" y="114508"/>
                  </a:cubicBezTo>
                  <a:cubicBezTo>
                    <a:pt x="63266" y="112504"/>
                    <a:pt x="61262" y="110500"/>
                    <a:pt x="59258" y="108497"/>
                  </a:cubicBezTo>
                  <a:cubicBezTo>
                    <a:pt x="58972" y="108210"/>
                    <a:pt x="58972" y="107638"/>
                    <a:pt x="59402" y="107351"/>
                  </a:cubicBezTo>
                  <a:cubicBezTo>
                    <a:pt x="59616" y="107280"/>
                    <a:pt x="59831" y="107244"/>
                    <a:pt x="60046" y="107244"/>
                  </a:cubicBezTo>
                  <a:close/>
                  <a:moveTo>
                    <a:pt x="56323" y="110083"/>
                  </a:moveTo>
                  <a:cubicBezTo>
                    <a:pt x="56960" y="110083"/>
                    <a:pt x="57546" y="110516"/>
                    <a:pt x="58543" y="111359"/>
                  </a:cubicBezTo>
                  <a:lnTo>
                    <a:pt x="59688" y="112361"/>
                  </a:lnTo>
                  <a:cubicBezTo>
                    <a:pt x="61405" y="114079"/>
                    <a:pt x="61405" y="114508"/>
                    <a:pt x="59115" y="115367"/>
                  </a:cubicBezTo>
                  <a:cubicBezTo>
                    <a:pt x="53962" y="116941"/>
                    <a:pt x="48810" y="118230"/>
                    <a:pt x="43657" y="119375"/>
                  </a:cubicBezTo>
                  <a:lnTo>
                    <a:pt x="42369" y="119375"/>
                  </a:lnTo>
                  <a:cubicBezTo>
                    <a:pt x="42512" y="118087"/>
                    <a:pt x="43514" y="117800"/>
                    <a:pt x="44229" y="117371"/>
                  </a:cubicBezTo>
                  <a:cubicBezTo>
                    <a:pt x="47521" y="115224"/>
                    <a:pt x="50957" y="113077"/>
                    <a:pt x="54249" y="111073"/>
                  </a:cubicBezTo>
                  <a:cubicBezTo>
                    <a:pt x="55179" y="110408"/>
                    <a:pt x="55770" y="110083"/>
                    <a:pt x="56323" y="110083"/>
                  </a:cubicBezTo>
                  <a:close/>
                  <a:moveTo>
                    <a:pt x="62121" y="117371"/>
                  </a:moveTo>
                  <a:cubicBezTo>
                    <a:pt x="63839" y="117371"/>
                    <a:pt x="65270" y="118802"/>
                    <a:pt x="65127" y="120663"/>
                  </a:cubicBezTo>
                  <a:cubicBezTo>
                    <a:pt x="65127" y="120806"/>
                    <a:pt x="64841" y="121092"/>
                    <a:pt x="64698" y="121236"/>
                  </a:cubicBezTo>
                  <a:cubicBezTo>
                    <a:pt x="64125" y="121522"/>
                    <a:pt x="63552" y="121665"/>
                    <a:pt x="62837" y="121808"/>
                  </a:cubicBezTo>
                  <a:cubicBezTo>
                    <a:pt x="55537" y="123096"/>
                    <a:pt x="48380" y="125386"/>
                    <a:pt x="41223" y="127247"/>
                  </a:cubicBezTo>
                  <a:cubicBezTo>
                    <a:pt x="37216" y="128535"/>
                    <a:pt x="33065" y="129537"/>
                    <a:pt x="28914" y="130396"/>
                  </a:cubicBezTo>
                  <a:lnTo>
                    <a:pt x="28771" y="130396"/>
                  </a:lnTo>
                  <a:cubicBezTo>
                    <a:pt x="30918" y="127104"/>
                    <a:pt x="32779" y="124814"/>
                    <a:pt x="36214" y="124098"/>
                  </a:cubicBezTo>
                  <a:cubicBezTo>
                    <a:pt x="37788" y="123669"/>
                    <a:pt x="39363" y="123096"/>
                    <a:pt x="40937" y="122667"/>
                  </a:cubicBezTo>
                  <a:cubicBezTo>
                    <a:pt x="46519" y="121379"/>
                    <a:pt x="52245" y="120234"/>
                    <a:pt x="57684" y="118373"/>
                  </a:cubicBezTo>
                  <a:cubicBezTo>
                    <a:pt x="59115" y="117943"/>
                    <a:pt x="60690" y="117657"/>
                    <a:pt x="62121" y="117371"/>
                  </a:cubicBezTo>
                  <a:close/>
                  <a:moveTo>
                    <a:pt x="64586" y="124300"/>
                  </a:moveTo>
                  <a:cubicBezTo>
                    <a:pt x="65484" y="124300"/>
                    <a:pt x="65899" y="124780"/>
                    <a:pt x="66129" y="125816"/>
                  </a:cubicBezTo>
                  <a:cubicBezTo>
                    <a:pt x="66558" y="127820"/>
                    <a:pt x="66415" y="128679"/>
                    <a:pt x="64984" y="129108"/>
                  </a:cubicBezTo>
                  <a:cubicBezTo>
                    <a:pt x="62837" y="129824"/>
                    <a:pt x="60547" y="130396"/>
                    <a:pt x="58400" y="130969"/>
                  </a:cubicBezTo>
                  <a:cubicBezTo>
                    <a:pt x="49239" y="133116"/>
                    <a:pt x="40078" y="135263"/>
                    <a:pt x="30918" y="137553"/>
                  </a:cubicBezTo>
                  <a:cubicBezTo>
                    <a:pt x="28771" y="138126"/>
                    <a:pt x="26767" y="138841"/>
                    <a:pt x="24190" y="139557"/>
                  </a:cubicBezTo>
                  <a:lnTo>
                    <a:pt x="24763" y="137124"/>
                  </a:lnTo>
                  <a:cubicBezTo>
                    <a:pt x="25049" y="134833"/>
                    <a:pt x="27053" y="133116"/>
                    <a:pt x="29343" y="132973"/>
                  </a:cubicBezTo>
                  <a:cubicBezTo>
                    <a:pt x="35069" y="131828"/>
                    <a:pt x="40794" y="129967"/>
                    <a:pt x="46519" y="128392"/>
                  </a:cubicBezTo>
                  <a:cubicBezTo>
                    <a:pt x="52245" y="126675"/>
                    <a:pt x="57970" y="125530"/>
                    <a:pt x="63839" y="124385"/>
                  </a:cubicBezTo>
                  <a:cubicBezTo>
                    <a:pt x="64120" y="124328"/>
                    <a:pt x="64367" y="124300"/>
                    <a:pt x="64586" y="124300"/>
                  </a:cubicBezTo>
                  <a:close/>
                  <a:moveTo>
                    <a:pt x="66415" y="115940"/>
                  </a:moveTo>
                  <a:lnTo>
                    <a:pt x="66415" y="115940"/>
                  </a:lnTo>
                  <a:cubicBezTo>
                    <a:pt x="71854" y="123526"/>
                    <a:pt x="71425" y="137553"/>
                    <a:pt x="67131" y="144423"/>
                  </a:cubicBezTo>
                  <a:cubicBezTo>
                    <a:pt x="66988" y="142706"/>
                    <a:pt x="67274" y="140988"/>
                    <a:pt x="67847" y="139414"/>
                  </a:cubicBezTo>
                  <a:cubicBezTo>
                    <a:pt x="69135" y="133831"/>
                    <a:pt x="69278" y="127963"/>
                    <a:pt x="68419" y="122238"/>
                  </a:cubicBezTo>
                  <a:cubicBezTo>
                    <a:pt x="67990" y="120234"/>
                    <a:pt x="66701" y="118373"/>
                    <a:pt x="66415" y="115940"/>
                  </a:cubicBezTo>
                  <a:close/>
                  <a:moveTo>
                    <a:pt x="64658" y="132033"/>
                  </a:moveTo>
                  <a:cubicBezTo>
                    <a:pt x="65699" y="132033"/>
                    <a:pt x="65986" y="132598"/>
                    <a:pt x="65986" y="134118"/>
                  </a:cubicBezTo>
                  <a:cubicBezTo>
                    <a:pt x="65986" y="136122"/>
                    <a:pt x="65700" y="136694"/>
                    <a:pt x="63982" y="137124"/>
                  </a:cubicBezTo>
                  <a:cubicBezTo>
                    <a:pt x="52531" y="140129"/>
                    <a:pt x="41510" y="143994"/>
                    <a:pt x="29916" y="146284"/>
                  </a:cubicBezTo>
                  <a:lnTo>
                    <a:pt x="29057" y="146427"/>
                  </a:lnTo>
                  <a:cubicBezTo>
                    <a:pt x="27936" y="146659"/>
                    <a:pt x="27107" y="146808"/>
                    <a:pt x="26480" y="146808"/>
                  </a:cubicBezTo>
                  <a:cubicBezTo>
                    <a:pt x="24787" y="146808"/>
                    <a:pt x="24570" y="145724"/>
                    <a:pt x="24047" y="142276"/>
                  </a:cubicBezTo>
                  <a:cubicBezTo>
                    <a:pt x="24620" y="142133"/>
                    <a:pt x="25192" y="141847"/>
                    <a:pt x="25765" y="141704"/>
                  </a:cubicBezTo>
                  <a:lnTo>
                    <a:pt x="51959" y="135120"/>
                  </a:lnTo>
                  <a:cubicBezTo>
                    <a:pt x="55966" y="134261"/>
                    <a:pt x="59831" y="133116"/>
                    <a:pt x="63839" y="132114"/>
                  </a:cubicBezTo>
                  <a:cubicBezTo>
                    <a:pt x="64153" y="132061"/>
                    <a:pt x="64425" y="132033"/>
                    <a:pt x="64658" y="132033"/>
                  </a:cubicBezTo>
                  <a:close/>
                  <a:moveTo>
                    <a:pt x="64698" y="139700"/>
                  </a:moveTo>
                  <a:lnTo>
                    <a:pt x="64698" y="139843"/>
                  </a:lnTo>
                  <a:cubicBezTo>
                    <a:pt x="65127" y="140988"/>
                    <a:pt x="64554" y="141847"/>
                    <a:pt x="64268" y="142706"/>
                  </a:cubicBezTo>
                  <a:cubicBezTo>
                    <a:pt x="63982" y="143708"/>
                    <a:pt x="63266" y="144280"/>
                    <a:pt x="62407" y="144567"/>
                  </a:cubicBezTo>
                  <a:cubicBezTo>
                    <a:pt x="57398" y="145998"/>
                    <a:pt x="52245" y="147572"/>
                    <a:pt x="47092" y="149147"/>
                  </a:cubicBezTo>
                  <a:cubicBezTo>
                    <a:pt x="43657" y="150149"/>
                    <a:pt x="40078" y="151008"/>
                    <a:pt x="36643" y="152296"/>
                  </a:cubicBezTo>
                  <a:cubicBezTo>
                    <a:pt x="35860" y="152557"/>
                    <a:pt x="35126" y="152672"/>
                    <a:pt x="34425" y="152672"/>
                  </a:cubicBezTo>
                  <a:cubicBezTo>
                    <a:pt x="32435" y="152672"/>
                    <a:pt x="30713" y="151743"/>
                    <a:pt x="28914" y="150578"/>
                  </a:cubicBezTo>
                  <a:cubicBezTo>
                    <a:pt x="28771" y="150435"/>
                    <a:pt x="28628" y="150149"/>
                    <a:pt x="28628" y="149863"/>
                  </a:cubicBezTo>
                  <a:cubicBezTo>
                    <a:pt x="28484" y="149147"/>
                    <a:pt x="29057" y="149004"/>
                    <a:pt x="29343" y="149004"/>
                  </a:cubicBezTo>
                  <a:cubicBezTo>
                    <a:pt x="33637" y="148002"/>
                    <a:pt x="38074" y="147000"/>
                    <a:pt x="42225" y="145855"/>
                  </a:cubicBezTo>
                  <a:cubicBezTo>
                    <a:pt x="49239" y="143851"/>
                    <a:pt x="56396" y="141847"/>
                    <a:pt x="63266" y="139700"/>
                  </a:cubicBezTo>
                  <a:close/>
                  <a:moveTo>
                    <a:pt x="61549" y="147716"/>
                  </a:moveTo>
                  <a:lnTo>
                    <a:pt x="61549" y="147716"/>
                  </a:lnTo>
                  <a:cubicBezTo>
                    <a:pt x="62264" y="148431"/>
                    <a:pt x="61835" y="149147"/>
                    <a:pt x="61405" y="149719"/>
                  </a:cubicBezTo>
                  <a:cubicBezTo>
                    <a:pt x="59974" y="152296"/>
                    <a:pt x="58400" y="154729"/>
                    <a:pt x="56825" y="157306"/>
                  </a:cubicBezTo>
                  <a:lnTo>
                    <a:pt x="41223" y="154443"/>
                  </a:lnTo>
                  <a:cubicBezTo>
                    <a:pt x="41223" y="154014"/>
                    <a:pt x="41080" y="153870"/>
                    <a:pt x="41223" y="153727"/>
                  </a:cubicBezTo>
                  <a:cubicBezTo>
                    <a:pt x="41223" y="153441"/>
                    <a:pt x="41510" y="153441"/>
                    <a:pt x="41510" y="153441"/>
                  </a:cubicBezTo>
                  <a:lnTo>
                    <a:pt x="61549" y="147716"/>
                  </a:lnTo>
                  <a:close/>
                  <a:moveTo>
                    <a:pt x="67281" y="94012"/>
                  </a:moveTo>
                  <a:cubicBezTo>
                    <a:pt x="67321" y="94012"/>
                    <a:pt x="67362" y="94014"/>
                    <a:pt x="67403" y="94017"/>
                  </a:cubicBezTo>
                  <a:lnTo>
                    <a:pt x="67403" y="94017"/>
                  </a:lnTo>
                  <a:cubicBezTo>
                    <a:pt x="67076" y="96663"/>
                    <a:pt x="65245" y="98216"/>
                    <a:pt x="63552" y="99908"/>
                  </a:cubicBezTo>
                  <a:cubicBezTo>
                    <a:pt x="59115" y="104489"/>
                    <a:pt x="53962" y="108353"/>
                    <a:pt x="48523" y="111789"/>
                  </a:cubicBezTo>
                  <a:cubicBezTo>
                    <a:pt x="44372" y="114222"/>
                    <a:pt x="40365" y="116941"/>
                    <a:pt x="36214" y="119661"/>
                  </a:cubicBezTo>
                  <a:cubicBezTo>
                    <a:pt x="31920" y="122524"/>
                    <a:pt x="28198" y="126102"/>
                    <a:pt x="25335" y="130396"/>
                  </a:cubicBezTo>
                  <a:cubicBezTo>
                    <a:pt x="23761" y="132686"/>
                    <a:pt x="22616" y="135120"/>
                    <a:pt x="21900" y="137839"/>
                  </a:cubicBezTo>
                  <a:cubicBezTo>
                    <a:pt x="20183" y="143422"/>
                    <a:pt x="22330" y="149433"/>
                    <a:pt x="27339" y="152582"/>
                  </a:cubicBezTo>
                  <a:cubicBezTo>
                    <a:pt x="29200" y="154014"/>
                    <a:pt x="31490" y="155015"/>
                    <a:pt x="33924" y="155731"/>
                  </a:cubicBezTo>
                  <a:cubicBezTo>
                    <a:pt x="38504" y="156876"/>
                    <a:pt x="43370" y="157592"/>
                    <a:pt x="48237" y="158308"/>
                  </a:cubicBezTo>
                  <a:cubicBezTo>
                    <a:pt x="53676" y="159023"/>
                    <a:pt x="59115" y="160598"/>
                    <a:pt x="64268" y="162888"/>
                  </a:cubicBezTo>
                  <a:cubicBezTo>
                    <a:pt x="66272" y="163747"/>
                    <a:pt x="68133" y="164749"/>
                    <a:pt x="69850" y="165751"/>
                  </a:cubicBezTo>
                  <a:cubicBezTo>
                    <a:pt x="70675" y="166163"/>
                    <a:pt x="71368" y="166839"/>
                    <a:pt x="71675" y="167653"/>
                  </a:cubicBezTo>
                  <a:lnTo>
                    <a:pt x="71675" y="167653"/>
                  </a:lnTo>
                  <a:cubicBezTo>
                    <a:pt x="71577" y="167670"/>
                    <a:pt x="71482" y="167678"/>
                    <a:pt x="71390" y="167678"/>
                  </a:cubicBezTo>
                  <a:cubicBezTo>
                    <a:pt x="70618" y="167678"/>
                    <a:pt x="69998" y="167136"/>
                    <a:pt x="69278" y="166896"/>
                  </a:cubicBezTo>
                  <a:cubicBezTo>
                    <a:pt x="66129" y="165035"/>
                    <a:pt x="62551" y="164033"/>
                    <a:pt x="58829" y="163890"/>
                  </a:cubicBezTo>
                  <a:cubicBezTo>
                    <a:pt x="55108" y="163604"/>
                    <a:pt x="51243" y="163460"/>
                    <a:pt x="47521" y="163174"/>
                  </a:cubicBezTo>
                  <a:cubicBezTo>
                    <a:pt x="43084" y="162745"/>
                    <a:pt x="38647" y="162029"/>
                    <a:pt x="34496" y="160884"/>
                  </a:cubicBezTo>
                  <a:cubicBezTo>
                    <a:pt x="31347" y="160025"/>
                    <a:pt x="28484" y="158737"/>
                    <a:pt x="25622" y="157019"/>
                  </a:cubicBezTo>
                  <a:cubicBezTo>
                    <a:pt x="20612" y="154300"/>
                    <a:pt x="17606" y="148718"/>
                    <a:pt x="18036" y="142992"/>
                  </a:cubicBezTo>
                  <a:cubicBezTo>
                    <a:pt x="18036" y="136551"/>
                    <a:pt x="20612" y="130396"/>
                    <a:pt x="25192" y="125673"/>
                  </a:cubicBezTo>
                  <a:cubicBezTo>
                    <a:pt x="30202" y="120663"/>
                    <a:pt x="35927" y="116369"/>
                    <a:pt x="42225" y="112934"/>
                  </a:cubicBezTo>
                  <a:cubicBezTo>
                    <a:pt x="45947" y="110930"/>
                    <a:pt x="49668" y="108783"/>
                    <a:pt x="53247" y="106349"/>
                  </a:cubicBezTo>
                  <a:cubicBezTo>
                    <a:pt x="58113" y="103201"/>
                    <a:pt x="62407" y="99336"/>
                    <a:pt x="65986" y="94756"/>
                  </a:cubicBezTo>
                  <a:cubicBezTo>
                    <a:pt x="66234" y="94384"/>
                    <a:pt x="66696" y="94012"/>
                    <a:pt x="67281" y="94012"/>
                  </a:cubicBezTo>
                  <a:close/>
                  <a:moveTo>
                    <a:pt x="71941" y="167718"/>
                  </a:moveTo>
                  <a:cubicBezTo>
                    <a:pt x="72297" y="167718"/>
                    <a:pt x="72666" y="167963"/>
                    <a:pt x="72709" y="168386"/>
                  </a:cubicBezTo>
                  <a:lnTo>
                    <a:pt x="72709" y="168386"/>
                  </a:lnTo>
                  <a:cubicBezTo>
                    <a:pt x="72637" y="168408"/>
                    <a:pt x="72569" y="168418"/>
                    <a:pt x="72503" y="168418"/>
                  </a:cubicBezTo>
                  <a:cubicBezTo>
                    <a:pt x="72149" y="168418"/>
                    <a:pt x="71899" y="168116"/>
                    <a:pt x="71860" y="167722"/>
                  </a:cubicBezTo>
                  <a:lnTo>
                    <a:pt x="71860" y="167722"/>
                  </a:lnTo>
                  <a:cubicBezTo>
                    <a:pt x="71887" y="167719"/>
                    <a:pt x="71914" y="167718"/>
                    <a:pt x="71941" y="167718"/>
                  </a:cubicBezTo>
                  <a:close/>
                  <a:moveTo>
                    <a:pt x="47235" y="168184"/>
                  </a:moveTo>
                  <a:lnTo>
                    <a:pt x="47521" y="168327"/>
                  </a:lnTo>
                  <a:cubicBezTo>
                    <a:pt x="47378" y="168470"/>
                    <a:pt x="47235" y="168613"/>
                    <a:pt x="47092" y="168756"/>
                  </a:cubicBezTo>
                  <a:cubicBezTo>
                    <a:pt x="46949" y="168756"/>
                    <a:pt x="46806" y="168613"/>
                    <a:pt x="46806" y="168613"/>
                  </a:cubicBezTo>
                  <a:lnTo>
                    <a:pt x="47235" y="168184"/>
                  </a:lnTo>
                  <a:close/>
                  <a:moveTo>
                    <a:pt x="72858" y="168528"/>
                  </a:moveTo>
                  <a:lnTo>
                    <a:pt x="73429" y="168756"/>
                  </a:lnTo>
                  <a:cubicBezTo>
                    <a:pt x="73257" y="168929"/>
                    <a:pt x="73136" y="168997"/>
                    <a:pt x="73052" y="168997"/>
                  </a:cubicBezTo>
                  <a:cubicBezTo>
                    <a:pt x="72899" y="168997"/>
                    <a:pt x="72866" y="168771"/>
                    <a:pt x="72858" y="168528"/>
                  </a:cubicBezTo>
                  <a:close/>
                  <a:moveTo>
                    <a:pt x="53753" y="166143"/>
                  </a:moveTo>
                  <a:cubicBezTo>
                    <a:pt x="54100" y="166143"/>
                    <a:pt x="54500" y="166158"/>
                    <a:pt x="54964" y="166180"/>
                  </a:cubicBezTo>
                  <a:cubicBezTo>
                    <a:pt x="57684" y="166180"/>
                    <a:pt x="60404" y="166466"/>
                    <a:pt x="63123" y="167325"/>
                  </a:cubicBezTo>
                  <a:lnTo>
                    <a:pt x="52817" y="170903"/>
                  </a:lnTo>
                  <a:cubicBezTo>
                    <a:pt x="52238" y="171000"/>
                    <a:pt x="51659" y="171487"/>
                    <a:pt x="51124" y="171487"/>
                  </a:cubicBezTo>
                  <a:cubicBezTo>
                    <a:pt x="50866" y="171487"/>
                    <a:pt x="50617" y="171373"/>
                    <a:pt x="50384" y="171047"/>
                  </a:cubicBezTo>
                  <a:cubicBezTo>
                    <a:pt x="49812" y="170474"/>
                    <a:pt x="50384" y="169615"/>
                    <a:pt x="50670" y="168900"/>
                  </a:cubicBezTo>
                  <a:cubicBezTo>
                    <a:pt x="51517" y="166600"/>
                    <a:pt x="51853" y="166143"/>
                    <a:pt x="53753" y="166143"/>
                  </a:cubicBezTo>
                  <a:close/>
                  <a:moveTo>
                    <a:pt x="67059" y="169007"/>
                  </a:moveTo>
                  <a:cubicBezTo>
                    <a:pt x="67524" y="169007"/>
                    <a:pt x="67990" y="169114"/>
                    <a:pt x="68419" y="169329"/>
                  </a:cubicBezTo>
                  <a:cubicBezTo>
                    <a:pt x="70566" y="170474"/>
                    <a:pt x="72570" y="172192"/>
                    <a:pt x="74001" y="174339"/>
                  </a:cubicBezTo>
                  <a:cubicBezTo>
                    <a:pt x="65556" y="176343"/>
                    <a:pt x="57541" y="177917"/>
                    <a:pt x="48953" y="179635"/>
                  </a:cubicBezTo>
                  <a:cubicBezTo>
                    <a:pt x="49096" y="178203"/>
                    <a:pt x="49096" y="177345"/>
                    <a:pt x="49239" y="176629"/>
                  </a:cubicBezTo>
                  <a:cubicBezTo>
                    <a:pt x="49096" y="175770"/>
                    <a:pt x="49812" y="174911"/>
                    <a:pt x="50670" y="174625"/>
                  </a:cubicBezTo>
                  <a:cubicBezTo>
                    <a:pt x="53390" y="173623"/>
                    <a:pt x="55966" y="172478"/>
                    <a:pt x="58686" y="171476"/>
                  </a:cubicBezTo>
                  <a:cubicBezTo>
                    <a:pt x="61119" y="170760"/>
                    <a:pt x="63409" y="170045"/>
                    <a:pt x="65700" y="169329"/>
                  </a:cubicBezTo>
                  <a:cubicBezTo>
                    <a:pt x="66129" y="169114"/>
                    <a:pt x="66594" y="169007"/>
                    <a:pt x="67059" y="169007"/>
                  </a:cubicBezTo>
                  <a:close/>
                  <a:moveTo>
                    <a:pt x="73834" y="177107"/>
                  </a:moveTo>
                  <a:cubicBezTo>
                    <a:pt x="74377" y="177107"/>
                    <a:pt x="74930" y="177177"/>
                    <a:pt x="75433" y="177345"/>
                  </a:cubicBezTo>
                  <a:cubicBezTo>
                    <a:pt x="76864" y="177631"/>
                    <a:pt x="78009" y="179062"/>
                    <a:pt x="78009" y="180637"/>
                  </a:cubicBezTo>
                  <a:cubicBezTo>
                    <a:pt x="78009" y="181066"/>
                    <a:pt x="77580" y="181495"/>
                    <a:pt x="77150" y="181639"/>
                  </a:cubicBezTo>
                  <a:cubicBezTo>
                    <a:pt x="76292" y="181925"/>
                    <a:pt x="75433" y="182068"/>
                    <a:pt x="74574" y="182211"/>
                  </a:cubicBezTo>
                  <a:lnTo>
                    <a:pt x="64268" y="184358"/>
                  </a:lnTo>
                  <a:lnTo>
                    <a:pt x="64268" y="184072"/>
                  </a:lnTo>
                  <a:lnTo>
                    <a:pt x="64125" y="184072"/>
                  </a:lnTo>
                  <a:cubicBezTo>
                    <a:pt x="59974" y="184931"/>
                    <a:pt x="55823" y="185790"/>
                    <a:pt x="51529" y="186505"/>
                  </a:cubicBezTo>
                  <a:cubicBezTo>
                    <a:pt x="51259" y="186559"/>
                    <a:pt x="50968" y="186613"/>
                    <a:pt x="50687" y="186613"/>
                  </a:cubicBezTo>
                  <a:cubicBezTo>
                    <a:pt x="50226" y="186613"/>
                    <a:pt x="49792" y="186467"/>
                    <a:pt x="49525" y="185933"/>
                  </a:cubicBezTo>
                  <a:cubicBezTo>
                    <a:pt x="48953" y="185074"/>
                    <a:pt x="48953" y="183929"/>
                    <a:pt x="49382" y="182927"/>
                  </a:cubicBezTo>
                  <a:cubicBezTo>
                    <a:pt x="49525" y="182497"/>
                    <a:pt x="49955" y="182211"/>
                    <a:pt x="50384" y="182068"/>
                  </a:cubicBezTo>
                  <a:cubicBezTo>
                    <a:pt x="57827" y="180350"/>
                    <a:pt x="65270" y="178776"/>
                    <a:pt x="72713" y="177201"/>
                  </a:cubicBezTo>
                  <a:cubicBezTo>
                    <a:pt x="73069" y="177142"/>
                    <a:pt x="73449" y="177107"/>
                    <a:pt x="73834" y="177107"/>
                  </a:cubicBezTo>
                  <a:close/>
                  <a:moveTo>
                    <a:pt x="75170" y="170128"/>
                  </a:moveTo>
                  <a:cubicBezTo>
                    <a:pt x="75517" y="170128"/>
                    <a:pt x="75820" y="170432"/>
                    <a:pt x="76005" y="170617"/>
                  </a:cubicBezTo>
                  <a:cubicBezTo>
                    <a:pt x="78582" y="172621"/>
                    <a:pt x="80729" y="175054"/>
                    <a:pt x="82303" y="177774"/>
                  </a:cubicBezTo>
                  <a:cubicBezTo>
                    <a:pt x="84164" y="181209"/>
                    <a:pt x="84021" y="184358"/>
                    <a:pt x="81444" y="188509"/>
                  </a:cubicBezTo>
                  <a:cubicBezTo>
                    <a:pt x="81587" y="180207"/>
                    <a:pt x="81444" y="179921"/>
                    <a:pt x="74574" y="170474"/>
                  </a:cubicBezTo>
                  <a:cubicBezTo>
                    <a:pt x="74777" y="170220"/>
                    <a:pt x="74980" y="170128"/>
                    <a:pt x="75170" y="170128"/>
                  </a:cubicBezTo>
                  <a:close/>
                  <a:moveTo>
                    <a:pt x="77424" y="192075"/>
                  </a:moveTo>
                  <a:cubicBezTo>
                    <a:pt x="77546" y="192075"/>
                    <a:pt x="77634" y="192197"/>
                    <a:pt x="77723" y="192374"/>
                  </a:cubicBezTo>
                  <a:cubicBezTo>
                    <a:pt x="77723" y="192374"/>
                    <a:pt x="77437" y="192517"/>
                    <a:pt x="77437" y="192517"/>
                  </a:cubicBezTo>
                  <a:lnTo>
                    <a:pt x="76781" y="192735"/>
                  </a:lnTo>
                  <a:lnTo>
                    <a:pt x="76781" y="192735"/>
                  </a:lnTo>
                  <a:cubicBezTo>
                    <a:pt x="76904" y="192583"/>
                    <a:pt x="77027" y="192354"/>
                    <a:pt x="77150" y="192231"/>
                  </a:cubicBezTo>
                  <a:cubicBezTo>
                    <a:pt x="77260" y="192121"/>
                    <a:pt x="77348" y="192075"/>
                    <a:pt x="77424" y="192075"/>
                  </a:cubicBezTo>
                  <a:close/>
                  <a:moveTo>
                    <a:pt x="78044" y="184479"/>
                  </a:moveTo>
                  <a:cubicBezTo>
                    <a:pt x="78550" y="184479"/>
                    <a:pt x="78996" y="185005"/>
                    <a:pt x="78868" y="185646"/>
                  </a:cubicBezTo>
                  <a:cubicBezTo>
                    <a:pt x="78439" y="188366"/>
                    <a:pt x="76292" y="190370"/>
                    <a:pt x="73572" y="190513"/>
                  </a:cubicBezTo>
                  <a:cubicBezTo>
                    <a:pt x="67131" y="190942"/>
                    <a:pt x="60833" y="191944"/>
                    <a:pt x="54535" y="193376"/>
                  </a:cubicBezTo>
                  <a:cubicBezTo>
                    <a:pt x="53755" y="193559"/>
                    <a:pt x="53226" y="193684"/>
                    <a:pt x="52828" y="193684"/>
                  </a:cubicBezTo>
                  <a:cubicBezTo>
                    <a:pt x="51984" y="193684"/>
                    <a:pt x="51735" y="193123"/>
                    <a:pt x="50957" y="191372"/>
                  </a:cubicBezTo>
                  <a:cubicBezTo>
                    <a:pt x="50813" y="190942"/>
                    <a:pt x="50670" y="190513"/>
                    <a:pt x="50670" y="190084"/>
                  </a:cubicBezTo>
                  <a:lnTo>
                    <a:pt x="50527" y="190084"/>
                  </a:lnTo>
                  <a:cubicBezTo>
                    <a:pt x="50957" y="189511"/>
                    <a:pt x="51529" y="189225"/>
                    <a:pt x="52245" y="189225"/>
                  </a:cubicBezTo>
                  <a:lnTo>
                    <a:pt x="76005" y="184644"/>
                  </a:lnTo>
                  <a:cubicBezTo>
                    <a:pt x="76578" y="184644"/>
                    <a:pt x="77150" y="184501"/>
                    <a:pt x="77866" y="184501"/>
                  </a:cubicBezTo>
                  <a:cubicBezTo>
                    <a:pt x="77926" y="184486"/>
                    <a:pt x="77985" y="184479"/>
                    <a:pt x="78044" y="184479"/>
                  </a:cubicBezTo>
                  <a:close/>
                  <a:moveTo>
                    <a:pt x="76577" y="192861"/>
                  </a:moveTo>
                  <a:lnTo>
                    <a:pt x="76577" y="192861"/>
                  </a:lnTo>
                  <a:cubicBezTo>
                    <a:pt x="76547" y="193736"/>
                    <a:pt x="75824" y="193805"/>
                    <a:pt x="75159" y="194034"/>
                  </a:cubicBezTo>
                  <a:lnTo>
                    <a:pt x="75159" y="194034"/>
                  </a:lnTo>
                  <a:cubicBezTo>
                    <a:pt x="75317" y="193407"/>
                    <a:pt x="75931" y="193122"/>
                    <a:pt x="76577" y="192861"/>
                  </a:cubicBezTo>
                  <a:close/>
                  <a:moveTo>
                    <a:pt x="74970" y="194256"/>
                  </a:moveTo>
                  <a:lnTo>
                    <a:pt x="74860" y="194807"/>
                  </a:lnTo>
                  <a:cubicBezTo>
                    <a:pt x="74345" y="194395"/>
                    <a:pt x="74720" y="194354"/>
                    <a:pt x="74970" y="194256"/>
                  </a:cubicBezTo>
                  <a:close/>
                  <a:moveTo>
                    <a:pt x="22261" y="0"/>
                  </a:moveTo>
                  <a:cubicBezTo>
                    <a:pt x="22027" y="0"/>
                    <a:pt x="21805" y="48"/>
                    <a:pt x="21614" y="143"/>
                  </a:cubicBezTo>
                  <a:cubicBezTo>
                    <a:pt x="20612" y="429"/>
                    <a:pt x="19753" y="859"/>
                    <a:pt x="19038" y="1288"/>
                  </a:cubicBezTo>
                  <a:cubicBezTo>
                    <a:pt x="17892" y="1861"/>
                    <a:pt x="16747" y="2720"/>
                    <a:pt x="15602" y="3435"/>
                  </a:cubicBezTo>
                  <a:cubicBezTo>
                    <a:pt x="13742" y="4867"/>
                    <a:pt x="12024" y="6298"/>
                    <a:pt x="10306" y="7872"/>
                  </a:cubicBezTo>
                  <a:cubicBezTo>
                    <a:pt x="2148" y="15029"/>
                    <a:pt x="1" y="24047"/>
                    <a:pt x="1861" y="34496"/>
                  </a:cubicBezTo>
                  <a:cubicBezTo>
                    <a:pt x="2720" y="38790"/>
                    <a:pt x="5153" y="42511"/>
                    <a:pt x="8732" y="44944"/>
                  </a:cubicBezTo>
                  <a:cubicBezTo>
                    <a:pt x="12024" y="47378"/>
                    <a:pt x="15745" y="49239"/>
                    <a:pt x="19610" y="50670"/>
                  </a:cubicBezTo>
                  <a:cubicBezTo>
                    <a:pt x="21185" y="50956"/>
                    <a:pt x="22616" y="51672"/>
                    <a:pt x="23904" y="52674"/>
                  </a:cubicBezTo>
                  <a:cubicBezTo>
                    <a:pt x="22759" y="53676"/>
                    <a:pt x="21757" y="54821"/>
                    <a:pt x="20612" y="55823"/>
                  </a:cubicBezTo>
                  <a:cubicBezTo>
                    <a:pt x="16175" y="59687"/>
                    <a:pt x="12453" y="64411"/>
                    <a:pt x="9448" y="69564"/>
                  </a:cubicBezTo>
                  <a:cubicBezTo>
                    <a:pt x="5153" y="77579"/>
                    <a:pt x="5440" y="85595"/>
                    <a:pt x="13026" y="93324"/>
                  </a:cubicBezTo>
                  <a:cubicBezTo>
                    <a:pt x="14171" y="94612"/>
                    <a:pt x="15459" y="95614"/>
                    <a:pt x="16891" y="96616"/>
                  </a:cubicBezTo>
                  <a:cubicBezTo>
                    <a:pt x="22759" y="100910"/>
                    <a:pt x="29486" y="103916"/>
                    <a:pt x="36643" y="105634"/>
                  </a:cubicBezTo>
                  <a:cubicBezTo>
                    <a:pt x="38361" y="106063"/>
                    <a:pt x="39935" y="106349"/>
                    <a:pt x="41653" y="106636"/>
                  </a:cubicBezTo>
                  <a:cubicBezTo>
                    <a:pt x="42512" y="106779"/>
                    <a:pt x="43514" y="106922"/>
                    <a:pt x="44372" y="107208"/>
                  </a:cubicBezTo>
                  <a:cubicBezTo>
                    <a:pt x="44516" y="107351"/>
                    <a:pt x="44802" y="107495"/>
                    <a:pt x="44802" y="107781"/>
                  </a:cubicBezTo>
                  <a:cubicBezTo>
                    <a:pt x="44802" y="108067"/>
                    <a:pt x="44802" y="108353"/>
                    <a:pt x="44516" y="108497"/>
                  </a:cubicBezTo>
                  <a:cubicBezTo>
                    <a:pt x="42655" y="109642"/>
                    <a:pt x="40794" y="110644"/>
                    <a:pt x="38933" y="111789"/>
                  </a:cubicBezTo>
                  <a:cubicBezTo>
                    <a:pt x="32922" y="115224"/>
                    <a:pt x="27339" y="119518"/>
                    <a:pt x="22473" y="124671"/>
                  </a:cubicBezTo>
                  <a:cubicBezTo>
                    <a:pt x="17320" y="130110"/>
                    <a:pt x="14744" y="137267"/>
                    <a:pt x="15316" y="144710"/>
                  </a:cubicBezTo>
                  <a:cubicBezTo>
                    <a:pt x="15459" y="150149"/>
                    <a:pt x="18179" y="155159"/>
                    <a:pt x="22616" y="158308"/>
                  </a:cubicBezTo>
                  <a:cubicBezTo>
                    <a:pt x="23904" y="159166"/>
                    <a:pt x="25192" y="159882"/>
                    <a:pt x="26624" y="160598"/>
                  </a:cubicBezTo>
                  <a:cubicBezTo>
                    <a:pt x="30631" y="162602"/>
                    <a:pt x="35069" y="164033"/>
                    <a:pt x="39649" y="164749"/>
                  </a:cubicBezTo>
                  <a:cubicBezTo>
                    <a:pt x="41223" y="164749"/>
                    <a:pt x="42798" y="165178"/>
                    <a:pt x="44086" y="166037"/>
                  </a:cubicBezTo>
                  <a:cubicBezTo>
                    <a:pt x="43800" y="166609"/>
                    <a:pt x="43514" y="167325"/>
                    <a:pt x="43227" y="168041"/>
                  </a:cubicBezTo>
                  <a:cubicBezTo>
                    <a:pt x="40365" y="174911"/>
                    <a:pt x="39363" y="182497"/>
                    <a:pt x="40222" y="189940"/>
                  </a:cubicBezTo>
                  <a:cubicBezTo>
                    <a:pt x="40937" y="195093"/>
                    <a:pt x="42798" y="199674"/>
                    <a:pt x="47235" y="202823"/>
                  </a:cubicBezTo>
                  <a:cubicBezTo>
                    <a:pt x="47951" y="203252"/>
                    <a:pt x="48666" y="203538"/>
                    <a:pt x="49382" y="203825"/>
                  </a:cubicBezTo>
                  <a:cubicBezTo>
                    <a:pt x="49812" y="203825"/>
                    <a:pt x="50241" y="203681"/>
                    <a:pt x="50384" y="203252"/>
                  </a:cubicBezTo>
                  <a:cubicBezTo>
                    <a:pt x="50670" y="202823"/>
                    <a:pt x="50670" y="202250"/>
                    <a:pt x="50384" y="201964"/>
                  </a:cubicBezTo>
                  <a:cubicBezTo>
                    <a:pt x="50098" y="201678"/>
                    <a:pt x="49668" y="201248"/>
                    <a:pt x="49382" y="200962"/>
                  </a:cubicBezTo>
                  <a:cubicBezTo>
                    <a:pt x="46090" y="198672"/>
                    <a:pt x="43800" y="195093"/>
                    <a:pt x="43370" y="191086"/>
                  </a:cubicBezTo>
                  <a:cubicBezTo>
                    <a:pt x="42082" y="184358"/>
                    <a:pt x="42655" y="177345"/>
                    <a:pt x="45088" y="170903"/>
                  </a:cubicBezTo>
                  <a:cubicBezTo>
                    <a:pt x="45231" y="170474"/>
                    <a:pt x="45518" y="170045"/>
                    <a:pt x="45804" y="169758"/>
                  </a:cubicBezTo>
                  <a:lnTo>
                    <a:pt x="46663" y="169758"/>
                  </a:lnTo>
                  <a:cubicBezTo>
                    <a:pt x="46806" y="169902"/>
                    <a:pt x="46949" y="169902"/>
                    <a:pt x="46949" y="170045"/>
                  </a:cubicBezTo>
                  <a:cubicBezTo>
                    <a:pt x="46949" y="170903"/>
                    <a:pt x="46949" y="171619"/>
                    <a:pt x="46949" y="172335"/>
                  </a:cubicBezTo>
                  <a:cubicBezTo>
                    <a:pt x="46376" y="175913"/>
                    <a:pt x="46233" y="179635"/>
                    <a:pt x="46376" y="183356"/>
                  </a:cubicBezTo>
                  <a:cubicBezTo>
                    <a:pt x="46663" y="190084"/>
                    <a:pt x="49668" y="195952"/>
                    <a:pt x="53533" y="201248"/>
                  </a:cubicBezTo>
                  <a:cubicBezTo>
                    <a:pt x="53819" y="201678"/>
                    <a:pt x="54249" y="201964"/>
                    <a:pt x="54678" y="202107"/>
                  </a:cubicBezTo>
                  <a:cubicBezTo>
                    <a:pt x="54804" y="202149"/>
                    <a:pt x="54930" y="202166"/>
                    <a:pt x="55052" y="202166"/>
                  </a:cubicBezTo>
                  <a:cubicBezTo>
                    <a:pt x="55347" y="202166"/>
                    <a:pt x="55621" y="202065"/>
                    <a:pt x="55823" y="201964"/>
                  </a:cubicBezTo>
                  <a:cubicBezTo>
                    <a:pt x="56396" y="201678"/>
                    <a:pt x="56682" y="200819"/>
                    <a:pt x="56253" y="200389"/>
                  </a:cubicBezTo>
                  <a:cubicBezTo>
                    <a:pt x="55823" y="199531"/>
                    <a:pt x="55394" y="199101"/>
                    <a:pt x="54678" y="198099"/>
                  </a:cubicBezTo>
                  <a:cubicBezTo>
                    <a:pt x="54106" y="197097"/>
                    <a:pt x="54392" y="196382"/>
                    <a:pt x="55537" y="196095"/>
                  </a:cubicBezTo>
                  <a:cubicBezTo>
                    <a:pt x="59115" y="195380"/>
                    <a:pt x="62694" y="194521"/>
                    <a:pt x="66272" y="193948"/>
                  </a:cubicBezTo>
                  <a:cubicBezTo>
                    <a:pt x="66962" y="193862"/>
                    <a:pt x="67859" y="193412"/>
                    <a:pt x="68620" y="193412"/>
                  </a:cubicBezTo>
                  <a:cubicBezTo>
                    <a:pt x="69123" y="193412"/>
                    <a:pt x="69566" y="193608"/>
                    <a:pt x="69850" y="194235"/>
                  </a:cubicBezTo>
                  <a:cubicBezTo>
                    <a:pt x="70137" y="195093"/>
                    <a:pt x="68276" y="195236"/>
                    <a:pt x="67560" y="195952"/>
                  </a:cubicBezTo>
                  <a:cubicBezTo>
                    <a:pt x="66845" y="196525"/>
                    <a:pt x="66845" y="197527"/>
                    <a:pt x="67274" y="198099"/>
                  </a:cubicBezTo>
                  <a:cubicBezTo>
                    <a:pt x="67656" y="198481"/>
                    <a:pt x="68165" y="198735"/>
                    <a:pt x="68631" y="198735"/>
                  </a:cubicBezTo>
                  <a:cubicBezTo>
                    <a:pt x="68864" y="198735"/>
                    <a:pt x="69087" y="198672"/>
                    <a:pt x="69278" y="198529"/>
                  </a:cubicBezTo>
                  <a:cubicBezTo>
                    <a:pt x="70566" y="197956"/>
                    <a:pt x="71282" y="196525"/>
                    <a:pt x="72856" y="196525"/>
                  </a:cubicBezTo>
                  <a:cubicBezTo>
                    <a:pt x="72856" y="196238"/>
                    <a:pt x="72999" y="195952"/>
                    <a:pt x="73143" y="195809"/>
                  </a:cubicBezTo>
                  <a:lnTo>
                    <a:pt x="73143" y="195809"/>
                  </a:lnTo>
                  <a:cubicBezTo>
                    <a:pt x="73858" y="196525"/>
                    <a:pt x="72856" y="196238"/>
                    <a:pt x="72856" y="196525"/>
                  </a:cubicBezTo>
                  <a:cubicBezTo>
                    <a:pt x="73226" y="198004"/>
                    <a:pt x="73536" y="198647"/>
                    <a:pt x="74095" y="198647"/>
                  </a:cubicBezTo>
                  <a:cubicBezTo>
                    <a:pt x="74402" y="198647"/>
                    <a:pt x="74783" y="198454"/>
                    <a:pt x="75290" y="198099"/>
                  </a:cubicBezTo>
                  <a:cubicBezTo>
                    <a:pt x="78868" y="195666"/>
                    <a:pt x="81874" y="192660"/>
                    <a:pt x="84307" y="189225"/>
                  </a:cubicBezTo>
                  <a:cubicBezTo>
                    <a:pt x="86740" y="185503"/>
                    <a:pt x="87027" y="180780"/>
                    <a:pt x="85023" y="176915"/>
                  </a:cubicBezTo>
                  <a:cubicBezTo>
                    <a:pt x="83878" y="174768"/>
                    <a:pt x="82446" y="172764"/>
                    <a:pt x="80586" y="171190"/>
                  </a:cubicBezTo>
                  <a:cubicBezTo>
                    <a:pt x="76148" y="166753"/>
                    <a:pt x="70996" y="163031"/>
                    <a:pt x="65270" y="160311"/>
                  </a:cubicBezTo>
                  <a:cubicBezTo>
                    <a:pt x="63123" y="159453"/>
                    <a:pt x="62980" y="158594"/>
                    <a:pt x="63839" y="156447"/>
                  </a:cubicBezTo>
                  <a:cubicBezTo>
                    <a:pt x="64268" y="155445"/>
                    <a:pt x="64698" y="154443"/>
                    <a:pt x="65270" y="153584"/>
                  </a:cubicBezTo>
                  <a:cubicBezTo>
                    <a:pt x="66558" y="151008"/>
                    <a:pt x="67990" y="148431"/>
                    <a:pt x="69421" y="145855"/>
                  </a:cubicBezTo>
                  <a:cubicBezTo>
                    <a:pt x="72713" y="139271"/>
                    <a:pt x="73858" y="131828"/>
                    <a:pt x="72570" y="124671"/>
                  </a:cubicBezTo>
                  <a:cubicBezTo>
                    <a:pt x="71425" y="118373"/>
                    <a:pt x="68705" y="112647"/>
                    <a:pt x="64554" y="107924"/>
                  </a:cubicBezTo>
                  <a:cubicBezTo>
                    <a:pt x="62121" y="104775"/>
                    <a:pt x="61978" y="105204"/>
                    <a:pt x="64984" y="102055"/>
                  </a:cubicBezTo>
                  <a:cubicBezTo>
                    <a:pt x="71425" y="95901"/>
                    <a:pt x="74288" y="86883"/>
                    <a:pt x="72427" y="78295"/>
                  </a:cubicBezTo>
                  <a:cubicBezTo>
                    <a:pt x="70423" y="66844"/>
                    <a:pt x="63552" y="58399"/>
                    <a:pt x="53819" y="52531"/>
                  </a:cubicBezTo>
                  <a:cubicBezTo>
                    <a:pt x="51100" y="50956"/>
                    <a:pt x="48380" y="49668"/>
                    <a:pt x="45518" y="48666"/>
                  </a:cubicBezTo>
                  <a:cubicBezTo>
                    <a:pt x="42512" y="47664"/>
                    <a:pt x="42512" y="47664"/>
                    <a:pt x="44086" y="45088"/>
                  </a:cubicBezTo>
                  <a:cubicBezTo>
                    <a:pt x="46090" y="42082"/>
                    <a:pt x="47665" y="38647"/>
                    <a:pt x="48523" y="35211"/>
                  </a:cubicBezTo>
                  <a:cubicBezTo>
                    <a:pt x="50813" y="24476"/>
                    <a:pt x="48237" y="14600"/>
                    <a:pt x="42655" y="5582"/>
                  </a:cubicBezTo>
                  <a:cubicBezTo>
                    <a:pt x="42225" y="4867"/>
                    <a:pt x="41510" y="4294"/>
                    <a:pt x="40794" y="4151"/>
                  </a:cubicBezTo>
                  <a:cubicBezTo>
                    <a:pt x="40222" y="4151"/>
                    <a:pt x="39649" y="4437"/>
                    <a:pt x="39506" y="5153"/>
                  </a:cubicBezTo>
                  <a:cubicBezTo>
                    <a:pt x="39649" y="5869"/>
                    <a:pt x="39935" y="6584"/>
                    <a:pt x="40365" y="7157"/>
                  </a:cubicBezTo>
                  <a:cubicBezTo>
                    <a:pt x="41796" y="9161"/>
                    <a:pt x="42941" y="11308"/>
                    <a:pt x="43657" y="13741"/>
                  </a:cubicBezTo>
                  <a:cubicBezTo>
                    <a:pt x="46090" y="19323"/>
                    <a:pt x="47092" y="25335"/>
                    <a:pt x="46519" y="31347"/>
                  </a:cubicBezTo>
                  <a:cubicBezTo>
                    <a:pt x="46233" y="34925"/>
                    <a:pt x="45088" y="38217"/>
                    <a:pt x="42941" y="41080"/>
                  </a:cubicBezTo>
                  <a:cubicBezTo>
                    <a:pt x="42512" y="43370"/>
                    <a:pt x="40794" y="44944"/>
                    <a:pt x="39649" y="46662"/>
                  </a:cubicBezTo>
                  <a:cubicBezTo>
                    <a:pt x="39520" y="46876"/>
                    <a:pt x="39354" y="46962"/>
                    <a:pt x="39190" y="46962"/>
                  </a:cubicBezTo>
                  <a:cubicBezTo>
                    <a:pt x="38808" y="46962"/>
                    <a:pt x="38446" y="46491"/>
                    <a:pt x="38647" y="46090"/>
                  </a:cubicBezTo>
                  <a:cubicBezTo>
                    <a:pt x="39792" y="44229"/>
                    <a:pt x="41080" y="42368"/>
                    <a:pt x="42512" y="40650"/>
                  </a:cubicBezTo>
                  <a:cubicBezTo>
                    <a:pt x="42512" y="40078"/>
                    <a:pt x="42655" y="39505"/>
                    <a:pt x="42798" y="38933"/>
                  </a:cubicBezTo>
                  <a:cubicBezTo>
                    <a:pt x="46233" y="30917"/>
                    <a:pt x="45947" y="21757"/>
                    <a:pt x="42369" y="14027"/>
                  </a:cubicBezTo>
                  <a:cubicBezTo>
                    <a:pt x="40651" y="11737"/>
                    <a:pt x="39076" y="9590"/>
                    <a:pt x="37502" y="7300"/>
                  </a:cubicBezTo>
                  <a:cubicBezTo>
                    <a:pt x="37216" y="6918"/>
                    <a:pt x="36802" y="6727"/>
                    <a:pt x="36431" y="6727"/>
                  </a:cubicBezTo>
                  <a:cubicBezTo>
                    <a:pt x="36246" y="6727"/>
                    <a:pt x="36071" y="6775"/>
                    <a:pt x="35927" y="6870"/>
                  </a:cubicBezTo>
                  <a:cubicBezTo>
                    <a:pt x="35212" y="7157"/>
                    <a:pt x="34926" y="7729"/>
                    <a:pt x="35069" y="8445"/>
                  </a:cubicBezTo>
                  <a:cubicBezTo>
                    <a:pt x="35212" y="8874"/>
                    <a:pt x="35498" y="9304"/>
                    <a:pt x="35641" y="9733"/>
                  </a:cubicBezTo>
                  <a:cubicBezTo>
                    <a:pt x="36071" y="11308"/>
                    <a:pt x="36071" y="11451"/>
                    <a:pt x="34496" y="12023"/>
                  </a:cubicBezTo>
                  <a:cubicBezTo>
                    <a:pt x="28914" y="13598"/>
                    <a:pt x="23475" y="15315"/>
                    <a:pt x="17892" y="17033"/>
                  </a:cubicBezTo>
                  <a:cubicBezTo>
                    <a:pt x="17309" y="17130"/>
                    <a:pt x="16726" y="17426"/>
                    <a:pt x="16142" y="17426"/>
                  </a:cubicBezTo>
                  <a:cubicBezTo>
                    <a:pt x="15867" y="17426"/>
                    <a:pt x="15591" y="17360"/>
                    <a:pt x="15316" y="17176"/>
                  </a:cubicBezTo>
                  <a:cubicBezTo>
                    <a:pt x="14887" y="16317"/>
                    <a:pt x="15602" y="15745"/>
                    <a:pt x="16032" y="15172"/>
                  </a:cubicBezTo>
                  <a:cubicBezTo>
                    <a:pt x="19038" y="11594"/>
                    <a:pt x="22902" y="8588"/>
                    <a:pt x="27196" y="6727"/>
                  </a:cubicBezTo>
                  <a:cubicBezTo>
                    <a:pt x="27769" y="6441"/>
                    <a:pt x="28198" y="6155"/>
                    <a:pt x="28771" y="5869"/>
                  </a:cubicBezTo>
                  <a:cubicBezTo>
                    <a:pt x="29343" y="5725"/>
                    <a:pt x="29630" y="5010"/>
                    <a:pt x="29343" y="4437"/>
                  </a:cubicBezTo>
                  <a:cubicBezTo>
                    <a:pt x="29225" y="3963"/>
                    <a:pt x="28713" y="3685"/>
                    <a:pt x="28216" y="3685"/>
                  </a:cubicBezTo>
                  <a:cubicBezTo>
                    <a:pt x="28113" y="3685"/>
                    <a:pt x="28010" y="3697"/>
                    <a:pt x="27912" y="3722"/>
                  </a:cubicBezTo>
                  <a:cubicBezTo>
                    <a:pt x="26910" y="3865"/>
                    <a:pt x="26051" y="4151"/>
                    <a:pt x="25335" y="4437"/>
                  </a:cubicBezTo>
                  <a:cubicBezTo>
                    <a:pt x="19610" y="7300"/>
                    <a:pt x="14744" y="11594"/>
                    <a:pt x="11451" y="16890"/>
                  </a:cubicBezTo>
                  <a:cubicBezTo>
                    <a:pt x="9018" y="20755"/>
                    <a:pt x="7730" y="25335"/>
                    <a:pt x="7730" y="29915"/>
                  </a:cubicBezTo>
                  <a:cubicBezTo>
                    <a:pt x="7730" y="33780"/>
                    <a:pt x="9448" y="37501"/>
                    <a:pt x="12310" y="40078"/>
                  </a:cubicBezTo>
                  <a:cubicBezTo>
                    <a:pt x="14314" y="41939"/>
                    <a:pt x="16747" y="43370"/>
                    <a:pt x="19324" y="44372"/>
                  </a:cubicBezTo>
                  <a:cubicBezTo>
                    <a:pt x="22187" y="45660"/>
                    <a:pt x="25335" y="46662"/>
                    <a:pt x="28198" y="47807"/>
                  </a:cubicBezTo>
                  <a:cubicBezTo>
                    <a:pt x="29057" y="48093"/>
                    <a:pt x="29916" y="48523"/>
                    <a:pt x="30631" y="48952"/>
                  </a:cubicBezTo>
                  <a:cubicBezTo>
                    <a:pt x="30775" y="49095"/>
                    <a:pt x="30775" y="49525"/>
                    <a:pt x="30775" y="49811"/>
                  </a:cubicBezTo>
                  <a:cubicBezTo>
                    <a:pt x="30775" y="49954"/>
                    <a:pt x="30631" y="50097"/>
                    <a:pt x="30488" y="50097"/>
                  </a:cubicBezTo>
                  <a:cubicBezTo>
                    <a:pt x="30059" y="50240"/>
                    <a:pt x="29594" y="50312"/>
                    <a:pt x="29129" y="50312"/>
                  </a:cubicBezTo>
                  <a:cubicBezTo>
                    <a:pt x="28663" y="50312"/>
                    <a:pt x="28198" y="50240"/>
                    <a:pt x="27769" y="50097"/>
                  </a:cubicBezTo>
                  <a:cubicBezTo>
                    <a:pt x="22902" y="49095"/>
                    <a:pt x="18179" y="47378"/>
                    <a:pt x="13742" y="44944"/>
                  </a:cubicBezTo>
                  <a:cubicBezTo>
                    <a:pt x="12024" y="43943"/>
                    <a:pt x="10449" y="42797"/>
                    <a:pt x="8875" y="41509"/>
                  </a:cubicBezTo>
                  <a:cubicBezTo>
                    <a:pt x="7444" y="40364"/>
                    <a:pt x="6299" y="38933"/>
                    <a:pt x="5726" y="37215"/>
                  </a:cubicBezTo>
                  <a:cubicBezTo>
                    <a:pt x="2720" y="27768"/>
                    <a:pt x="3293" y="19037"/>
                    <a:pt x="10449" y="11594"/>
                  </a:cubicBezTo>
                  <a:cubicBezTo>
                    <a:pt x="13742" y="7872"/>
                    <a:pt x="17892" y="4723"/>
                    <a:pt x="22473" y="2720"/>
                  </a:cubicBezTo>
                  <a:cubicBezTo>
                    <a:pt x="23618" y="2147"/>
                    <a:pt x="24047" y="1145"/>
                    <a:pt x="23618" y="573"/>
                  </a:cubicBezTo>
                  <a:cubicBezTo>
                    <a:pt x="23236" y="191"/>
                    <a:pt x="22727" y="0"/>
                    <a:pt x="2226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5" name="Google Shape;1155;p42"/>
          <p:cNvGrpSpPr/>
          <p:nvPr/>
        </p:nvGrpSpPr>
        <p:grpSpPr>
          <a:xfrm>
            <a:off x="1359130" y="2225481"/>
            <a:ext cx="891083" cy="1004502"/>
            <a:chOff x="1462300" y="238775"/>
            <a:chExt cx="4518675" cy="5093825"/>
          </a:xfrm>
        </p:grpSpPr>
        <p:sp>
          <p:nvSpPr>
            <p:cNvPr id="1156" name="Google Shape;1156;p42"/>
            <p:cNvSpPr/>
            <p:nvPr/>
          </p:nvSpPr>
          <p:spPr>
            <a:xfrm>
              <a:off x="3104100" y="2080550"/>
              <a:ext cx="910125" cy="865750"/>
            </a:xfrm>
            <a:custGeom>
              <a:avLst/>
              <a:gdLst/>
              <a:ahLst/>
              <a:cxnLst/>
              <a:rect l="l" t="t" r="r" b="b"/>
              <a:pathLst>
                <a:path w="36405" h="34630" extrusionOk="0">
                  <a:moveTo>
                    <a:pt x="11543" y="1"/>
                  </a:moveTo>
                  <a:lnTo>
                    <a:pt x="11543" y="1"/>
                  </a:lnTo>
                  <a:cubicBezTo>
                    <a:pt x="4085" y="3730"/>
                    <a:pt x="0" y="11721"/>
                    <a:pt x="1243" y="19890"/>
                  </a:cubicBezTo>
                  <a:cubicBezTo>
                    <a:pt x="2842" y="28059"/>
                    <a:pt x="9590" y="34097"/>
                    <a:pt x="17936" y="34630"/>
                  </a:cubicBezTo>
                  <a:cubicBezTo>
                    <a:pt x="26105" y="34630"/>
                    <a:pt x="33386" y="28947"/>
                    <a:pt x="35162" y="20778"/>
                  </a:cubicBezTo>
                  <a:cubicBezTo>
                    <a:pt x="36405" y="12609"/>
                    <a:pt x="31255" y="4618"/>
                    <a:pt x="23441" y="2309"/>
                  </a:cubicBezTo>
                  <a:cubicBezTo>
                    <a:pt x="22267" y="2054"/>
                    <a:pt x="21092" y="1931"/>
                    <a:pt x="19935" y="1931"/>
                  </a:cubicBezTo>
                  <a:cubicBezTo>
                    <a:pt x="14989" y="1931"/>
                    <a:pt x="10352" y="4179"/>
                    <a:pt x="7340" y="7976"/>
                  </a:cubicBezTo>
                  <a:lnTo>
                    <a:pt x="7340" y="7976"/>
                  </a:lnTo>
                  <a:lnTo>
                    <a:pt x="115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2"/>
            <p:cNvSpPr/>
            <p:nvPr/>
          </p:nvSpPr>
          <p:spPr>
            <a:xfrm>
              <a:off x="4156275" y="329900"/>
              <a:ext cx="816900" cy="661700"/>
            </a:xfrm>
            <a:custGeom>
              <a:avLst/>
              <a:gdLst/>
              <a:ahLst/>
              <a:cxnLst/>
              <a:rect l="l" t="t" r="r" b="b"/>
              <a:pathLst>
                <a:path w="32676" h="26468" extrusionOk="0">
                  <a:moveTo>
                    <a:pt x="21394" y="1"/>
                  </a:moveTo>
                  <a:cubicBezTo>
                    <a:pt x="19603" y="1"/>
                    <a:pt x="17818" y="371"/>
                    <a:pt x="16161" y="1124"/>
                  </a:cubicBezTo>
                  <a:cubicBezTo>
                    <a:pt x="12254" y="3077"/>
                    <a:pt x="8702" y="5563"/>
                    <a:pt x="5861" y="8938"/>
                  </a:cubicBezTo>
                  <a:lnTo>
                    <a:pt x="11721" y="769"/>
                  </a:lnTo>
                  <a:lnTo>
                    <a:pt x="11721" y="769"/>
                  </a:lnTo>
                  <a:cubicBezTo>
                    <a:pt x="5328" y="946"/>
                    <a:pt x="178" y="6096"/>
                    <a:pt x="1" y="12489"/>
                  </a:cubicBezTo>
                  <a:cubicBezTo>
                    <a:pt x="178" y="18882"/>
                    <a:pt x="4440" y="24210"/>
                    <a:pt x="10478" y="25986"/>
                  </a:cubicBezTo>
                  <a:cubicBezTo>
                    <a:pt x="11855" y="26310"/>
                    <a:pt x="13250" y="26467"/>
                    <a:pt x="14636" y="26467"/>
                  </a:cubicBezTo>
                  <a:cubicBezTo>
                    <a:pt x="19329" y="26467"/>
                    <a:pt x="23921" y="24659"/>
                    <a:pt x="27348" y="21368"/>
                  </a:cubicBezTo>
                  <a:cubicBezTo>
                    <a:pt x="30012" y="18882"/>
                    <a:pt x="31788" y="15508"/>
                    <a:pt x="32321" y="11956"/>
                  </a:cubicBezTo>
                  <a:cubicBezTo>
                    <a:pt x="32676" y="8227"/>
                    <a:pt x="31255" y="4498"/>
                    <a:pt x="28414" y="2012"/>
                  </a:cubicBezTo>
                  <a:cubicBezTo>
                    <a:pt x="26267" y="682"/>
                    <a:pt x="23825" y="1"/>
                    <a:pt x="213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2"/>
            <p:cNvSpPr/>
            <p:nvPr/>
          </p:nvSpPr>
          <p:spPr>
            <a:xfrm>
              <a:off x="4924325" y="2733175"/>
              <a:ext cx="936775" cy="916675"/>
            </a:xfrm>
            <a:custGeom>
              <a:avLst/>
              <a:gdLst/>
              <a:ahLst/>
              <a:cxnLst/>
              <a:rect l="l" t="t" r="r" b="b"/>
              <a:pathLst>
                <a:path w="37471" h="36667" extrusionOk="0">
                  <a:moveTo>
                    <a:pt x="10833" y="1"/>
                  </a:moveTo>
                  <a:lnTo>
                    <a:pt x="10833" y="1"/>
                  </a:lnTo>
                  <a:cubicBezTo>
                    <a:pt x="9864" y="221"/>
                    <a:pt x="8938" y="550"/>
                    <a:pt x="8070" y="976"/>
                  </a:cubicBezTo>
                  <a:lnTo>
                    <a:pt x="8070" y="976"/>
                  </a:lnTo>
                  <a:lnTo>
                    <a:pt x="10833" y="1"/>
                  </a:lnTo>
                  <a:close/>
                  <a:moveTo>
                    <a:pt x="14628" y="457"/>
                  </a:moveTo>
                  <a:cubicBezTo>
                    <a:pt x="12383" y="457"/>
                    <a:pt x="10145" y="650"/>
                    <a:pt x="7931" y="1045"/>
                  </a:cubicBezTo>
                  <a:lnTo>
                    <a:pt x="7931" y="1045"/>
                  </a:lnTo>
                  <a:cubicBezTo>
                    <a:pt x="7977" y="1022"/>
                    <a:pt x="8024" y="999"/>
                    <a:pt x="8070" y="976"/>
                  </a:cubicBezTo>
                  <a:lnTo>
                    <a:pt x="8070" y="976"/>
                  </a:lnTo>
                  <a:lnTo>
                    <a:pt x="7814" y="1066"/>
                  </a:lnTo>
                  <a:cubicBezTo>
                    <a:pt x="7853" y="1059"/>
                    <a:pt x="7892" y="1052"/>
                    <a:pt x="7931" y="1045"/>
                  </a:cubicBezTo>
                  <a:lnTo>
                    <a:pt x="7931" y="1045"/>
                  </a:lnTo>
                  <a:cubicBezTo>
                    <a:pt x="5364" y="2342"/>
                    <a:pt x="3312" y="4481"/>
                    <a:pt x="2132" y="7104"/>
                  </a:cubicBezTo>
                  <a:cubicBezTo>
                    <a:pt x="711" y="10833"/>
                    <a:pt x="1" y="14740"/>
                    <a:pt x="178" y="18647"/>
                  </a:cubicBezTo>
                  <a:cubicBezTo>
                    <a:pt x="356" y="25395"/>
                    <a:pt x="2664" y="33031"/>
                    <a:pt x="8880" y="35695"/>
                  </a:cubicBezTo>
                  <a:cubicBezTo>
                    <a:pt x="10425" y="36371"/>
                    <a:pt x="12037" y="36667"/>
                    <a:pt x="13667" y="36667"/>
                  </a:cubicBezTo>
                  <a:cubicBezTo>
                    <a:pt x="18032" y="36667"/>
                    <a:pt x="22534" y="34552"/>
                    <a:pt x="26283" y="31966"/>
                  </a:cubicBezTo>
                  <a:cubicBezTo>
                    <a:pt x="31966" y="27881"/>
                    <a:pt x="37471" y="21844"/>
                    <a:pt x="36760" y="14740"/>
                  </a:cubicBezTo>
                  <a:cubicBezTo>
                    <a:pt x="36228" y="8880"/>
                    <a:pt x="31255" y="4085"/>
                    <a:pt x="25573" y="1954"/>
                  </a:cubicBezTo>
                  <a:cubicBezTo>
                    <a:pt x="21964" y="970"/>
                    <a:pt x="18288" y="457"/>
                    <a:pt x="14628" y="4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2"/>
            <p:cNvSpPr/>
            <p:nvPr/>
          </p:nvSpPr>
          <p:spPr>
            <a:xfrm>
              <a:off x="2271150" y="3600725"/>
              <a:ext cx="877375" cy="692150"/>
            </a:xfrm>
            <a:custGeom>
              <a:avLst/>
              <a:gdLst/>
              <a:ahLst/>
              <a:cxnLst/>
              <a:rect l="l" t="t" r="r" b="b"/>
              <a:pathLst>
                <a:path w="35095" h="27686" extrusionOk="0">
                  <a:moveTo>
                    <a:pt x="19606" y="0"/>
                  </a:moveTo>
                  <a:cubicBezTo>
                    <a:pt x="17350" y="0"/>
                    <a:pt x="15046" y="319"/>
                    <a:pt x="12789" y="701"/>
                  </a:cubicBezTo>
                  <a:lnTo>
                    <a:pt x="12789" y="701"/>
                  </a:lnTo>
                  <a:cubicBezTo>
                    <a:pt x="12825" y="680"/>
                    <a:pt x="12860" y="659"/>
                    <a:pt x="12896" y="638"/>
                  </a:cubicBezTo>
                  <a:lnTo>
                    <a:pt x="12896" y="638"/>
                  </a:lnTo>
                  <a:lnTo>
                    <a:pt x="11120" y="993"/>
                  </a:lnTo>
                  <a:cubicBezTo>
                    <a:pt x="11673" y="895"/>
                    <a:pt x="12230" y="796"/>
                    <a:pt x="12789" y="701"/>
                  </a:cubicBezTo>
                  <a:lnTo>
                    <a:pt x="12789" y="701"/>
                  </a:lnTo>
                  <a:cubicBezTo>
                    <a:pt x="1" y="8330"/>
                    <a:pt x="5819" y="27685"/>
                    <a:pt x="20097" y="27685"/>
                  </a:cubicBezTo>
                  <a:cubicBezTo>
                    <a:pt x="20530" y="27685"/>
                    <a:pt x="20972" y="27667"/>
                    <a:pt x="21420" y="27631"/>
                  </a:cubicBezTo>
                  <a:cubicBezTo>
                    <a:pt x="27635" y="26921"/>
                    <a:pt x="32785" y="22303"/>
                    <a:pt x="34029" y="16088"/>
                  </a:cubicBezTo>
                  <a:cubicBezTo>
                    <a:pt x="35094" y="9872"/>
                    <a:pt x="31720" y="3835"/>
                    <a:pt x="26037" y="1171"/>
                  </a:cubicBezTo>
                  <a:cubicBezTo>
                    <a:pt x="24001" y="309"/>
                    <a:pt x="21827" y="0"/>
                    <a:pt x="19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2"/>
            <p:cNvSpPr/>
            <p:nvPr/>
          </p:nvSpPr>
          <p:spPr>
            <a:xfrm>
              <a:off x="4031975" y="4399625"/>
              <a:ext cx="963400" cy="932975"/>
            </a:xfrm>
            <a:custGeom>
              <a:avLst/>
              <a:gdLst/>
              <a:ahLst/>
              <a:cxnLst/>
              <a:rect l="l" t="t" r="r" b="b"/>
              <a:pathLst>
                <a:path w="38536" h="37319" extrusionOk="0">
                  <a:moveTo>
                    <a:pt x="21526" y="0"/>
                  </a:moveTo>
                  <a:cubicBezTo>
                    <a:pt x="16678" y="0"/>
                    <a:pt x="11993" y="2114"/>
                    <a:pt x="8879" y="5975"/>
                  </a:cubicBezTo>
                  <a:lnTo>
                    <a:pt x="11628" y="5315"/>
                  </a:lnTo>
                  <a:lnTo>
                    <a:pt x="11628" y="5315"/>
                  </a:lnTo>
                  <a:cubicBezTo>
                    <a:pt x="5724" y="7072"/>
                    <a:pt x="1360" y="12056"/>
                    <a:pt x="711" y="18228"/>
                  </a:cubicBezTo>
                  <a:cubicBezTo>
                    <a:pt x="0" y="24976"/>
                    <a:pt x="3374" y="31369"/>
                    <a:pt x="9235" y="34921"/>
                  </a:cubicBezTo>
                  <a:cubicBezTo>
                    <a:pt x="12165" y="36519"/>
                    <a:pt x="15406" y="37319"/>
                    <a:pt x="18646" y="37319"/>
                  </a:cubicBezTo>
                  <a:cubicBezTo>
                    <a:pt x="21887" y="37319"/>
                    <a:pt x="25128" y="36519"/>
                    <a:pt x="28058" y="34921"/>
                  </a:cubicBezTo>
                  <a:cubicBezTo>
                    <a:pt x="34274" y="31369"/>
                    <a:pt x="38358" y="24976"/>
                    <a:pt x="38536" y="17873"/>
                  </a:cubicBezTo>
                  <a:cubicBezTo>
                    <a:pt x="38536" y="10592"/>
                    <a:pt x="34274" y="4021"/>
                    <a:pt x="27703" y="1180"/>
                  </a:cubicBezTo>
                  <a:cubicBezTo>
                    <a:pt x="25687" y="384"/>
                    <a:pt x="23592" y="0"/>
                    <a:pt x="215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2"/>
            <p:cNvSpPr/>
            <p:nvPr/>
          </p:nvSpPr>
          <p:spPr>
            <a:xfrm>
              <a:off x="1585750" y="948450"/>
              <a:ext cx="803600" cy="743675"/>
            </a:xfrm>
            <a:custGeom>
              <a:avLst/>
              <a:gdLst/>
              <a:ahLst/>
              <a:cxnLst/>
              <a:rect l="l" t="t" r="r" b="b"/>
              <a:pathLst>
                <a:path w="32144" h="29747" extrusionOk="0">
                  <a:moveTo>
                    <a:pt x="15805" y="1"/>
                  </a:moveTo>
                  <a:cubicBezTo>
                    <a:pt x="9945" y="178"/>
                    <a:pt x="4618" y="3907"/>
                    <a:pt x="178" y="7637"/>
                  </a:cubicBezTo>
                  <a:lnTo>
                    <a:pt x="7104" y="3375"/>
                  </a:lnTo>
                  <a:lnTo>
                    <a:pt x="7104" y="3375"/>
                  </a:lnTo>
                  <a:cubicBezTo>
                    <a:pt x="1421" y="7992"/>
                    <a:pt x="1" y="15806"/>
                    <a:pt x="3375" y="22376"/>
                  </a:cubicBezTo>
                  <a:cubicBezTo>
                    <a:pt x="6229" y="26998"/>
                    <a:pt x="11268" y="29747"/>
                    <a:pt x="16581" y="29747"/>
                  </a:cubicBezTo>
                  <a:cubicBezTo>
                    <a:pt x="18210" y="29747"/>
                    <a:pt x="19864" y="29488"/>
                    <a:pt x="21488" y="28947"/>
                  </a:cubicBezTo>
                  <a:cubicBezTo>
                    <a:pt x="28236" y="26283"/>
                    <a:pt x="32143" y="19180"/>
                    <a:pt x="30900" y="12076"/>
                  </a:cubicBezTo>
                  <a:cubicBezTo>
                    <a:pt x="29302" y="4973"/>
                    <a:pt x="23086" y="1"/>
                    <a:pt x="158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2"/>
            <p:cNvSpPr/>
            <p:nvPr/>
          </p:nvSpPr>
          <p:spPr>
            <a:xfrm>
              <a:off x="1462300" y="866650"/>
              <a:ext cx="4518675" cy="4455875"/>
            </a:xfrm>
            <a:custGeom>
              <a:avLst/>
              <a:gdLst/>
              <a:ahLst/>
              <a:cxnLst/>
              <a:rect l="l" t="t" r="r" b="b"/>
              <a:pathLst>
                <a:path w="180747" h="178235" extrusionOk="0">
                  <a:moveTo>
                    <a:pt x="19842" y="2863"/>
                  </a:moveTo>
                  <a:cubicBezTo>
                    <a:pt x="20309" y="2863"/>
                    <a:pt x="20787" y="2881"/>
                    <a:pt x="21276" y="2917"/>
                  </a:cubicBezTo>
                  <a:cubicBezTo>
                    <a:pt x="21589" y="2898"/>
                    <a:pt x="21900" y="2889"/>
                    <a:pt x="22210" y="2889"/>
                  </a:cubicBezTo>
                  <a:cubicBezTo>
                    <a:pt x="27717" y="2889"/>
                    <a:pt x="32812" y="5837"/>
                    <a:pt x="35838" y="10376"/>
                  </a:cubicBezTo>
                  <a:cubicBezTo>
                    <a:pt x="40100" y="15881"/>
                    <a:pt x="41343" y="23162"/>
                    <a:pt x="39035" y="29733"/>
                  </a:cubicBezTo>
                  <a:cubicBezTo>
                    <a:pt x="38679" y="30976"/>
                    <a:pt x="37792" y="31864"/>
                    <a:pt x="36726" y="32219"/>
                  </a:cubicBezTo>
                  <a:cubicBezTo>
                    <a:pt x="35128" y="32929"/>
                    <a:pt x="33707" y="33640"/>
                    <a:pt x="32286" y="34350"/>
                  </a:cubicBezTo>
                  <a:cubicBezTo>
                    <a:pt x="28826" y="36162"/>
                    <a:pt x="24908" y="37210"/>
                    <a:pt x="21098" y="37210"/>
                  </a:cubicBezTo>
                  <a:cubicBezTo>
                    <a:pt x="20801" y="37210"/>
                    <a:pt x="20506" y="37204"/>
                    <a:pt x="20211" y="37191"/>
                  </a:cubicBezTo>
                  <a:cubicBezTo>
                    <a:pt x="19960" y="37209"/>
                    <a:pt x="19708" y="37218"/>
                    <a:pt x="19458" y="37218"/>
                  </a:cubicBezTo>
                  <a:cubicBezTo>
                    <a:pt x="17226" y="37218"/>
                    <a:pt x="15023" y="36515"/>
                    <a:pt x="13107" y="35238"/>
                  </a:cubicBezTo>
                  <a:cubicBezTo>
                    <a:pt x="10621" y="33817"/>
                    <a:pt x="8490" y="31686"/>
                    <a:pt x="6714" y="29378"/>
                  </a:cubicBezTo>
                  <a:cubicBezTo>
                    <a:pt x="5649" y="27779"/>
                    <a:pt x="4761" y="25826"/>
                    <a:pt x="4583" y="23872"/>
                  </a:cubicBezTo>
                  <a:cubicBezTo>
                    <a:pt x="4051" y="19610"/>
                    <a:pt x="4939" y="15526"/>
                    <a:pt x="6714" y="11797"/>
                  </a:cubicBezTo>
                  <a:cubicBezTo>
                    <a:pt x="9360" y="6175"/>
                    <a:pt x="13545" y="2863"/>
                    <a:pt x="19842" y="2863"/>
                  </a:cubicBezTo>
                  <a:close/>
                  <a:moveTo>
                    <a:pt x="86114" y="46040"/>
                  </a:moveTo>
                  <a:cubicBezTo>
                    <a:pt x="87583" y="46040"/>
                    <a:pt x="89062" y="46168"/>
                    <a:pt x="90534" y="46426"/>
                  </a:cubicBezTo>
                  <a:cubicBezTo>
                    <a:pt x="95151" y="47314"/>
                    <a:pt x="99058" y="50155"/>
                    <a:pt x="101367" y="54239"/>
                  </a:cubicBezTo>
                  <a:cubicBezTo>
                    <a:pt x="102787" y="56903"/>
                    <a:pt x="103675" y="59922"/>
                    <a:pt x="104030" y="63119"/>
                  </a:cubicBezTo>
                  <a:cubicBezTo>
                    <a:pt x="104563" y="70044"/>
                    <a:pt x="100834" y="76615"/>
                    <a:pt x="94441" y="79634"/>
                  </a:cubicBezTo>
                  <a:cubicBezTo>
                    <a:pt x="93020" y="80344"/>
                    <a:pt x="91777" y="81055"/>
                    <a:pt x="90534" y="81765"/>
                  </a:cubicBezTo>
                  <a:cubicBezTo>
                    <a:pt x="87337" y="83203"/>
                    <a:pt x="84141" y="83923"/>
                    <a:pt x="80815" y="83923"/>
                  </a:cubicBezTo>
                  <a:cubicBezTo>
                    <a:pt x="80445" y="83923"/>
                    <a:pt x="80074" y="83914"/>
                    <a:pt x="79701" y="83896"/>
                  </a:cubicBezTo>
                  <a:lnTo>
                    <a:pt x="79524" y="83896"/>
                  </a:lnTo>
                  <a:cubicBezTo>
                    <a:pt x="79376" y="83901"/>
                    <a:pt x="79229" y="83903"/>
                    <a:pt x="79082" y="83903"/>
                  </a:cubicBezTo>
                  <a:cubicBezTo>
                    <a:pt x="73397" y="83903"/>
                    <a:pt x="68269" y="80570"/>
                    <a:pt x="65672" y="75550"/>
                  </a:cubicBezTo>
                  <a:cubicBezTo>
                    <a:pt x="64429" y="73419"/>
                    <a:pt x="63364" y="70932"/>
                    <a:pt x="62831" y="68446"/>
                  </a:cubicBezTo>
                  <a:cubicBezTo>
                    <a:pt x="62298" y="64894"/>
                    <a:pt x="62831" y="61165"/>
                    <a:pt x="64607" y="58146"/>
                  </a:cubicBezTo>
                  <a:cubicBezTo>
                    <a:pt x="65276" y="56807"/>
                    <a:pt x="65946" y="55467"/>
                    <a:pt x="67806" y="55467"/>
                  </a:cubicBezTo>
                  <a:cubicBezTo>
                    <a:pt x="67919" y="55467"/>
                    <a:pt x="68036" y="55472"/>
                    <a:pt x="68158" y="55482"/>
                  </a:cubicBezTo>
                  <a:cubicBezTo>
                    <a:pt x="68691" y="55482"/>
                    <a:pt x="69224" y="54950"/>
                    <a:pt x="69224" y="54417"/>
                  </a:cubicBezTo>
                  <a:cubicBezTo>
                    <a:pt x="69224" y="53174"/>
                    <a:pt x="69579" y="52286"/>
                    <a:pt x="70645" y="51576"/>
                  </a:cubicBezTo>
                  <a:cubicBezTo>
                    <a:pt x="75009" y="47915"/>
                    <a:pt x="80490" y="46040"/>
                    <a:pt x="86114" y="46040"/>
                  </a:cubicBezTo>
                  <a:close/>
                  <a:moveTo>
                    <a:pt x="154855" y="70443"/>
                  </a:moveTo>
                  <a:cubicBezTo>
                    <a:pt x="158488" y="70443"/>
                    <a:pt x="162047" y="71481"/>
                    <a:pt x="165297" y="73241"/>
                  </a:cubicBezTo>
                  <a:cubicBezTo>
                    <a:pt x="170091" y="76082"/>
                    <a:pt x="173998" y="80344"/>
                    <a:pt x="176307" y="85494"/>
                  </a:cubicBezTo>
                  <a:cubicBezTo>
                    <a:pt x="177372" y="87448"/>
                    <a:pt x="177728" y="89756"/>
                    <a:pt x="177728" y="92065"/>
                  </a:cubicBezTo>
                  <a:cubicBezTo>
                    <a:pt x="177195" y="100056"/>
                    <a:pt x="172045" y="107160"/>
                    <a:pt x="164409" y="109823"/>
                  </a:cubicBezTo>
                  <a:cubicBezTo>
                    <a:pt x="161999" y="110627"/>
                    <a:pt x="159532" y="111018"/>
                    <a:pt x="157096" y="111018"/>
                  </a:cubicBezTo>
                  <a:cubicBezTo>
                    <a:pt x="150918" y="111018"/>
                    <a:pt x="144943" y="108498"/>
                    <a:pt x="140613" y="103786"/>
                  </a:cubicBezTo>
                  <a:cubicBezTo>
                    <a:pt x="137949" y="100944"/>
                    <a:pt x="136351" y="97215"/>
                    <a:pt x="135995" y="93308"/>
                  </a:cubicBezTo>
                  <a:cubicBezTo>
                    <a:pt x="135285" y="87625"/>
                    <a:pt x="136883" y="81765"/>
                    <a:pt x="140613" y="77325"/>
                  </a:cubicBezTo>
                  <a:cubicBezTo>
                    <a:pt x="141500" y="76260"/>
                    <a:pt x="142388" y="75194"/>
                    <a:pt x="143987" y="75194"/>
                  </a:cubicBezTo>
                  <a:lnTo>
                    <a:pt x="143987" y="75372"/>
                  </a:lnTo>
                  <a:cubicBezTo>
                    <a:pt x="144164" y="75017"/>
                    <a:pt x="144519" y="74662"/>
                    <a:pt x="144875" y="74484"/>
                  </a:cubicBezTo>
                  <a:cubicBezTo>
                    <a:pt x="145940" y="73774"/>
                    <a:pt x="145585" y="72175"/>
                    <a:pt x="147006" y="71643"/>
                  </a:cubicBezTo>
                  <a:cubicBezTo>
                    <a:pt x="148426" y="71110"/>
                    <a:pt x="149847" y="70755"/>
                    <a:pt x="151445" y="70755"/>
                  </a:cubicBezTo>
                  <a:cubicBezTo>
                    <a:pt x="152584" y="70544"/>
                    <a:pt x="153723" y="70443"/>
                    <a:pt x="154855" y="70443"/>
                  </a:cubicBezTo>
                  <a:close/>
                  <a:moveTo>
                    <a:pt x="37792" y="116572"/>
                  </a:moveTo>
                  <a:lnTo>
                    <a:pt x="37969" y="117282"/>
                  </a:lnTo>
                  <a:lnTo>
                    <a:pt x="37614" y="117637"/>
                  </a:lnTo>
                  <a:cubicBezTo>
                    <a:pt x="37614" y="117282"/>
                    <a:pt x="37614" y="117104"/>
                    <a:pt x="37436" y="116749"/>
                  </a:cubicBezTo>
                  <a:cubicBezTo>
                    <a:pt x="37436" y="116749"/>
                    <a:pt x="37792" y="116572"/>
                    <a:pt x="37792" y="116572"/>
                  </a:cubicBezTo>
                  <a:close/>
                  <a:moveTo>
                    <a:pt x="51465" y="108048"/>
                  </a:moveTo>
                  <a:cubicBezTo>
                    <a:pt x="55727" y="108580"/>
                    <a:pt x="59989" y="109291"/>
                    <a:pt x="63364" y="112487"/>
                  </a:cubicBezTo>
                  <a:cubicBezTo>
                    <a:pt x="66560" y="115329"/>
                    <a:pt x="68514" y="119413"/>
                    <a:pt x="68691" y="123675"/>
                  </a:cubicBezTo>
                  <a:cubicBezTo>
                    <a:pt x="68869" y="125096"/>
                    <a:pt x="68691" y="126694"/>
                    <a:pt x="67981" y="128115"/>
                  </a:cubicBezTo>
                  <a:cubicBezTo>
                    <a:pt x="65183" y="135217"/>
                    <a:pt x="58537" y="139125"/>
                    <a:pt x="51758" y="139125"/>
                  </a:cubicBezTo>
                  <a:cubicBezTo>
                    <a:pt x="47351" y="139125"/>
                    <a:pt x="42888" y="137473"/>
                    <a:pt x="39390" y="133975"/>
                  </a:cubicBezTo>
                  <a:cubicBezTo>
                    <a:pt x="35483" y="130068"/>
                    <a:pt x="34595" y="124030"/>
                    <a:pt x="37081" y="119235"/>
                  </a:cubicBezTo>
                  <a:lnTo>
                    <a:pt x="37081" y="119235"/>
                  </a:lnTo>
                  <a:cubicBezTo>
                    <a:pt x="37081" y="121544"/>
                    <a:pt x="37081" y="123497"/>
                    <a:pt x="37081" y="125451"/>
                  </a:cubicBezTo>
                  <a:cubicBezTo>
                    <a:pt x="37081" y="127049"/>
                    <a:pt x="37614" y="128825"/>
                    <a:pt x="38502" y="130246"/>
                  </a:cubicBezTo>
                  <a:cubicBezTo>
                    <a:pt x="39160" y="131727"/>
                    <a:pt x="40582" y="132751"/>
                    <a:pt x="42201" y="132751"/>
                  </a:cubicBezTo>
                  <a:cubicBezTo>
                    <a:pt x="42328" y="132751"/>
                    <a:pt x="42457" y="132745"/>
                    <a:pt x="42586" y="132732"/>
                  </a:cubicBezTo>
                  <a:cubicBezTo>
                    <a:pt x="43119" y="132732"/>
                    <a:pt x="43474" y="132377"/>
                    <a:pt x="43474" y="132022"/>
                  </a:cubicBezTo>
                  <a:cubicBezTo>
                    <a:pt x="43652" y="131666"/>
                    <a:pt x="43474" y="131489"/>
                    <a:pt x="43474" y="131134"/>
                  </a:cubicBezTo>
                  <a:cubicBezTo>
                    <a:pt x="43297" y="130956"/>
                    <a:pt x="43297" y="130778"/>
                    <a:pt x="43119" y="130778"/>
                  </a:cubicBezTo>
                  <a:cubicBezTo>
                    <a:pt x="39923" y="129535"/>
                    <a:pt x="39745" y="126694"/>
                    <a:pt x="39745" y="123853"/>
                  </a:cubicBezTo>
                  <a:cubicBezTo>
                    <a:pt x="39390" y="118880"/>
                    <a:pt x="41876" y="114263"/>
                    <a:pt x="46138" y="111777"/>
                  </a:cubicBezTo>
                  <a:cubicBezTo>
                    <a:pt x="47559" y="110889"/>
                    <a:pt x="49867" y="110711"/>
                    <a:pt x="50222" y="108403"/>
                  </a:cubicBezTo>
                  <a:cubicBezTo>
                    <a:pt x="50400" y="108225"/>
                    <a:pt x="51110" y="108048"/>
                    <a:pt x="51465" y="108048"/>
                  </a:cubicBezTo>
                  <a:close/>
                  <a:moveTo>
                    <a:pt x="123920" y="140546"/>
                  </a:moveTo>
                  <a:cubicBezTo>
                    <a:pt x="126761" y="140546"/>
                    <a:pt x="129780" y="141789"/>
                    <a:pt x="131733" y="143920"/>
                  </a:cubicBezTo>
                  <a:cubicBezTo>
                    <a:pt x="134575" y="146583"/>
                    <a:pt x="136706" y="149958"/>
                    <a:pt x="137416" y="153864"/>
                  </a:cubicBezTo>
                  <a:cubicBezTo>
                    <a:pt x="138482" y="157416"/>
                    <a:pt x="137771" y="161323"/>
                    <a:pt x="135463" y="164342"/>
                  </a:cubicBezTo>
                  <a:cubicBezTo>
                    <a:pt x="132444" y="169314"/>
                    <a:pt x="127471" y="173044"/>
                    <a:pt x="121966" y="174819"/>
                  </a:cubicBezTo>
                  <a:cubicBezTo>
                    <a:pt x="120661" y="175109"/>
                    <a:pt x="119475" y="175399"/>
                    <a:pt x="118310" y="175399"/>
                  </a:cubicBezTo>
                  <a:cubicBezTo>
                    <a:pt x="118048" y="175399"/>
                    <a:pt x="117787" y="175385"/>
                    <a:pt x="117527" y="175352"/>
                  </a:cubicBezTo>
                  <a:cubicBezTo>
                    <a:pt x="108115" y="175352"/>
                    <a:pt x="101189" y="166651"/>
                    <a:pt x="103498" y="157594"/>
                  </a:cubicBezTo>
                  <a:cubicBezTo>
                    <a:pt x="104385" y="153509"/>
                    <a:pt x="106516" y="149780"/>
                    <a:pt x="109358" y="146761"/>
                  </a:cubicBezTo>
                  <a:cubicBezTo>
                    <a:pt x="110423" y="145163"/>
                    <a:pt x="112199" y="143920"/>
                    <a:pt x="114330" y="143742"/>
                  </a:cubicBezTo>
                  <a:cubicBezTo>
                    <a:pt x="114863" y="143742"/>
                    <a:pt x="115751" y="143565"/>
                    <a:pt x="115928" y="143209"/>
                  </a:cubicBezTo>
                  <a:cubicBezTo>
                    <a:pt x="117882" y="140190"/>
                    <a:pt x="121078" y="140723"/>
                    <a:pt x="123920" y="140546"/>
                  </a:cubicBezTo>
                  <a:close/>
                  <a:moveTo>
                    <a:pt x="20903" y="0"/>
                  </a:moveTo>
                  <a:cubicBezTo>
                    <a:pt x="20270" y="0"/>
                    <a:pt x="19625" y="25"/>
                    <a:pt x="18968" y="76"/>
                  </a:cubicBezTo>
                  <a:cubicBezTo>
                    <a:pt x="14883" y="254"/>
                    <a:pt x="10976" y="2029"/>
                    <a:pt x="8135" y="4871"/>
                  </a:cubicBezTo>
                  <a:cubicBezTo>
                    <a:pt x="4939" y="8423"/>
                    <a:pt x="2808" y="12862"/>
                    <a:pt x="2097" y="17657"/>
                  </a:cubicBezTo>
                  <a:cubicBezTo>
                    <a:pt x="0" y="29365"/>
                    <a:pt x="9080" y="40041"/>
                    <a:pt x="20877" y="40041"/>
                  </a:cubicBezTo>
                  <a:cubicBezTo>
                    <a:pt x="21068" y="40041"/>
                    <a:pt x="21261" y="40038"/>
                    <a:pt x="21454" y="40033"/>
                  </a:cubicBezTo>
                  <a:cubicBezTo>
                    <a:pt x="25893" y="40033"/>
                    <a:pt x="30333" y="38790"/>
                    <a:pt x="34240" y="36481"/>
                  </a:cubicBezTo>
                  <a:cubicBezTo>
                    <a:pt x="35055" y="35888"/>
                    <a:pt x="35994" y="35604"/>
                    <a:pt x="36928" y="35604"/>
                  </a:cubicBezTo>
                  <a:cubicBezTo>
                    <a:pt x="38231" y="35604"/>
                    <a:pt x="39524" y="36157"/>
                    <a:pt x="40455" y="37191"/>
                  </a:cubicBezTo>
                  <a:cubicBezTo>
                    <a:pt x="42586" y="38967"/>
                    <a:pt x="45072" y="40565"/>
                    <a:pt x="47559" y="42164"/>
                  </a:cubicBezTo>
                  <a:cubicBezTo>
                    <a:pt x="52531" y="45538"/>
                    <a:pt x="57326" y="48734"/>
                    <a:pt x="62298" y="51931"/>
                  </a:cubicBezTo>
                  <a:cubicBezTo>
                    <a:pt x="63008" y="52464"/>
                    <a:pt x="64074" y="52641"/>
                    <a:pt x="64074" y="54062"/>
                  </a:cubicBezTo>
                  <a:cubicBezTo>
                    <a:pt x="61410" y="57436"/>
                    <a:pt x="59812" y="61520"/>
                    <a:pt x="59634" y="65960"/>
                  </a:cubicBezTo>
                  <a:cubicBezTo>
                    <a:pt x="59279" y="68091"/>
                    <a:pt x="59812" y="70577"/>
                    <a:pt x="60877" y="72531"/>
                  </a:cubicBezTo>
                  <a:cubicBezTo>
                    <a:pt x="62476" y="75727"/>
                    <a:pt x="64429" y="78746"/>
                    <a:pt x="66738" y="81410"/>
                  </a:cubicBezTo>
                  <a:cubicBezTo>
                    <a:pt x="67803" y="82475"/>
                    <a:pt x="67803" y="84074"/>
                    <a:pt x="66915" y="85317"/>
                  </a:cubicBezTo>
                  <a:cubicBezTo>
                    <a:pt x="64074" y="90644"/>
                    <a:pt x="61588" y="95794"/>
                    <a:pt x="58569" y="101299"/>
                  </a:cubicBezTo>
                  <a:cubicBezTo>
                    <a:pt x="56729" y="104865"/>
                    <a:pt x="56527" y="105972"/>
                    <a:pt x="55070" y="105972"/>
                  </a:cubicBezTo>
                  <a:cubicBezTo>
                    <a:pt x="54277" y="105972"/>
                    <a:pt x="53113" y="105644"/>
                    <a:pt x="51110" y="105206"/>
                  </a:cubicBezTo>
                  <a:cubicBezTo>
                    <a:pt x="50221" y="104933"/>
                    <a:pt x="49332" y="104791"/>
                    <a:pt x="48453" y="104791"/>
                  </a:cubicBezTo>
                  <a:cubicBezTo>
                    <a:pt x="47050" y="104791"/>
                    <a:pt x="45672" y="105152"/>
                    <a:pt x="44362" y="105917"/>
                  </a:cubicBezTo>
                  <a:cubicBezTo>
                    <a:pt x="37259" y="109468"/>
                    <a:pt x="32642" y="116927"/>
                    <a:pt x="32819" y="124918"/>
                  </a:cubicBezTo>
                  <a:cubicBezTo>
                    <a:pt x="32819" y="128647"/>
                    <a:pt x="34240" y="132377"/>
                    <a:pt x="36726" y="135218"/>
                  </a:cubicBezTo>
                  <a:cubicBezTo>
                    <a:pt x="40643" y="139436"/>
                    <a:pt x="46094" y="141610"/>
                    <a:pt x="51568" y="141610"/>
                  </a:cubicBezTo>
                  <a:cubicBezTo>
                    <a:pt x="55773" y="141610"/>
                    <a:pt x="59992" y="140327"/>
                    <a:pt x="63541" y="137704"/>
                  </a:cubicBezTo>
                  <a:cubicBezTo>
                    <a:pt x="66205" y="135396"/>
                    <a:pt x="68336" y="132732"/>
                    <a:pt x="69934" y="129713"/>
                  </a:cubicBezTo>
                  <a:cubicBezTo>
                    <a:pt x="71000" y="127759"/>
                    <a:pt x="71532" y="125451"/>
                    <a:pt x="71355" y="123142"/>
                  </a:cubicBezTo>
                  <a:cubicBezTo>
                    <a:pt x="71000" y="117815"/>
                    <a:pt x="68336" y="112842"/>
                    <a:pt x="63896" y="109823"/>
                  </a:cubicBezTo>
                  <a:cubicBezTo>
                    <a:pt x="62831" y="109113"/>
                    <a:pt x="61765" y="108403"/>
                    <a:pt x="60522" y="107515"/>
                  </a:cubicBezTo>
                  <a:cubicBezTo>
                    <a:pt x="59279" y="106627"/>
                    <a:pt x="59102" y="106272"/>
                    <a:pt x="59812" y="104851"/>
                  </a:cubicBezTo>
                  <a:cubicBezTo>
                    <a:pt x="62831" y="98813"/>
                    <a:pt x="65850" y="92953"/>
                    <a:pt x="68869" y="87093"/>
                  </a:cubicBezTo>
                  <a:cubicBezTo>
                    <a:pt x="69758" y="85536"/>
                    <a:pt x="70091" y="84954"/>
                    <a:pt x="70868" y="84954"/>
                  </a:cubicBezTo>
                  <a:cubicBezTo>
                    <a:pt x="71333" y="84954"/>
                    <a:pt x="71957" y="85162"/>
                    <a:pt x="72953" y="85494"/>
                  </a:cubicBezTo>
                  <a:cubicBezTo>
                    <a:pt x="75389" y="86306"/>
                    <a:pt x="77940" y="86712"/>
                    <a:pt x="80508" y="86712"/>
                  </a:cubicBezTo>
                  <a:cubicBezTo>
                    <a:pt x="82434" y="86712"/>
                    <a:pt x="84369" y="86484"/>
                    <a:pt x="86272" y="86027"/>
                  </a:cubicBezTo>
                  <a:cubicBezTo>
                    <a:pt x="87337" y="85849"/>
                    <a:pt x="88580" y="85317"/>
                    <a:pt x="89824" y="84962"/>
                  </a:cubicBezTo>
                  <a:cubicBezTo>
                    <a:pt x="90521" y="84708"/>
                    <a:pt x="90991" y="84545"/>
                    <a:pt x="91349" y="84545"/>
                  </a:cubicBezTo>
                  <a:cubicBezTo>
                    <a:pt x="91994" y="84545"/>
                    <a:pt x="92271" y="85075"/>
                    <a:pt x="92843" y="86560"/>
                  </a:cubicBezTo>
                  <a:cubicBezTo>
                    <a:pt x="93908" y="89401"/>
                    <a:pt x="94796" y="92420"/>
                    <a:pt x="95861" y="95261"/>
                  </a:cubicBezTo>
                  <a:cubicBezTo>
                    <a:pt x="97815" y="101832"/>
                    <a:pt x="99591" y="108403"/>
                    <a:pt x="102077" y="114796"/>
                  </a:cubicBezTo>
                  <a:cubicBezTo>
                    <a:pt x="104918" y="122610"/>
                    <a:pt x="107937" y="130601"/>
                    <a:pt x="110956" y="138592"/>
                  </a:cubicBezTo>
                  <a:cubicBezTo>
                    <a:pt x="111666" y="140368"/>
                    <a:pt x="111666" y="141256"/>
                    <a:pt x="109891" y="142499"/>
                  </a:cubicBezTo>
                  <a:cubicBezTo>
                    <a:pt x="105629" y="146051"/>
                    <a:pt x="102432" y="150845"/>
                    <a:pt x="101011" y="156351"/>
                  </a:cubicBezTo>
                  <a:cubicBezTo>
                    <a:pt x="97713" y="167501"/>
                    <a:pt x="106498" y="178235"/>
                    <a:pt x="117417" y="178235"/>
                  </a:cubicBezTo>
                  <a:cubicBezTo>
                    <a:pt x="118845" y="178235"/>
                    <a:pt x="120310" y="178051"/>
                    <a:pt x="121789" y="177661"/>
                  </a:cubicBezTo>
                  <a:cubicBezTo>
                    <a:pt x="128714" y="175707"/>
                    <a:pt x="134752" y="171268"/>
                    <a:pt x="138304" y="164875"/>
                  </a:cubicBezTo>
                  <a:cubicBezTo>
                    <a:pt x="140435" y="161501"/>
                    <a:pt x="141145" y="157239"/>
                    <a:pt x="140080" y="153332"/>
                  </a:cubicBezTo>
                  <a:cubicBezTo>
                    <a:pt x="139369" y="149958"/>
                    <a:pt x="137771" y="146583"/>
                    <a:pt x="135463" y="143920"/>
                  </a:cubicBezTo>
                  <a:cubicBezTo>
                    <a:pt x="132059" y="140220"/>
                    <a:pt x="128162" y="137754"/>
                    <a:pt x="123258" y="137754"/>
                  </a:cubicBezTo>
                  <a:cubicBezTo>
                    <a:pt x="122277" y="137754"/>
                    <a:pt x="121256" y="137852"/>
                    <a:pt x="120190" y="138059"/>
                  </a:cubicBezTo>
                  <a:cubicBezTo>
                    <a:pt x="119125" y="138415"/>
                    <a:pt x="118059" y="138415"/>
                    <a:pt x="116994" y="138592"/>
                  </a:cubicBezTo>
                  <a:cubicBezTo>
                    <a:pt x="116372" y="138675"/>
                    <a:pt x="115876" y="138729"/>
                    <a:pt x="115467" y="138729"/>
                  </a:cubicBezTo>
                  <a:cubicBezTo>
                    <a:pt x="114126" y="138729"/>
                    <a:pt x="113726" y="138148"/>
                    <a:pt x="112909" y="136106"/>
                  </a:cubicBezTo>
                  <a:cubicBezTo>
                    <a:pt x="110778" y="130778"/>
                    <a:pt x="108825" y="125451"/>
                    <a:pt x="106872" y="120123"/>
                  </a:cubicBezTo>
                  <a:cubicBezTo>
                    <a:pt x="102432" y="108580"/>
                    <a:pt x="99413" y="96505"/>
                    <a:pt x="95151" y="84962"/>
                  </a:cubicBezTo>
                  <a:cubicBezTo>
                    <a:pt x="94618" y="83186"/>
                    <a:pt x="94618" y="83008"/>
                    <a:pt x="96394" y="81943"/>
                  </a:cubicBezTo>
                  <a:cubicBezTo>
                    <a:pt x="100123" y="79634"/>
                    <a:pt x="103142" y="76260"/>
                    <a:pt x="105096" y="72531"/>
                  </a:cubicBezTo>
                  <a:cubicBezTo>
                    <a:pt x="105796" y="71247"/>
                    <a:pt x="106036" y="70807"/>
                    <a:pt x="106722" y="70807"/>
                  </a:cubicBezTo>
                  <a:cubicBezTo>
                    <a:pt x="107081" y="70807"/>
                    <a:pt x="107561" y="70927"/>
                    <a:pt x="108292" y="71110"/>
                  </a:cubicBezTo>
                  <a:cubicBezTo>
                    <a:pt x="115396" y="73241"/>
                    <a:pt x="122321" y="75194"/>
                    <a:pt x="129247" y="77503"/>
                  </a:cubicBezTo>
                  <a:cubicBezTo>
                    <a:pt x="131201" y="78036"/>
                    <a:pt x="133154" y="78391"/>
                    <a:pt x="135107" y="78391"/>
                  </a:cubicBezTo>
                  <a:cubicBezTo>
                    <a:pt x="135352" y="78268"/>
                    <a:pt x="135598" y="78061"/>
                    <a:pt x="135843" y="78061"/>
                  </a:cubicBezTo>
                  <a:cubicBezTo>
                    <a:pt x="135953" y="78061"/>
                    <a:pt x="136063" y="78103"/>
                    <a:pt x="136173" y="78213"/>
                  </a:cubicBezTo>
                  <a:cubicBezTo>
                    <a:pt x="136351" y="78568"/>
                    <a:pt x="136173" y="78924"/>
                    <a:pt x="135818" y="79279"/>
                  </a:cubicBezTo>
                  <a:cubicBezTo>
                    <a:pt x="135285" y="80522"/>
                    <a:pt x="134752" y="81765"/>
                    <a:pt x="134397" y="83186"/>
                  </a:cubicBezTo>
                  <a:cubicBezTo>
                    <a:pt x="131911" y="89579"/>
                    <a:pt x="132621" y="96860"/>
                    <a:pt x="136351" y="102720"/>
                  </a:cubicBezTo>
                  <a:cubicBezTo>
                    <a:pt x="141175" y="109761"/>
                    <a:pt x="149159" y="113739"/>
                    <a:pt x="157420" y="113739"/>
                  </a:cubicBezTo>
                  <a:cubicBezTo>
                    <a:pt x="160410" y="113739"/>
                    <a:pt x="163436" y="113217"/>
                    <a:pt x="166362" y="112132"/>
                  </a:cubicBezTo>
                  <a:cubicBezTo>
                    <a:pt x="174886" y="108403"/>
                    <a:pt x="179326" y="101477"/>
                    <a:pt x="180569" y="92598"/>
                  </a:cubicBezTo>
                  <a:cubicBezTo>
                    <a:pt x="180746" y="90289"/>
                    <a:pt x="180391" y="88158"/>
                    <a:pt x="179503" y="86027"/>
                  </a:cubicBezTo>
                  <a:cubicBezTo>
                    <a:pt x="175627" y="74862"/>
                    <a:pt x="165114" y="67623"/>
                    <a:pt x="153642" y="67623"/>
                  </a:cubicBezTo>
                  <a:cubicBezTo>
                    <a:pt x="151977" y="67623"/>
                    <a:pt x="150292" y="67776"/>
                    <a:pt x="148604" y="68091"/>
                  </a:cubicBezTo>
                  <a:cubicBezTo>
                    <a:pt x="145585" y="68801"/>
                    <a:pt x="142566" y="69512"/>
                    <a:pt x="141145" y="72708"/>
                  </a:cubicBezTo>
                  <a:cubicBezTo>
                    <a:pt x="140613" y="73419"/>
                    <a:pt x="140080" y="73951"/>
                    <a:pt x="139369" y="74306"/>
                  </a:cubicBezTo>
                  <a:cubicBezTo>
                    <a:pt x="137620" y="75123"/>
                    <a:pt x="135717" y="75556"/>
                    <a:pt x="133812" y="75556"/>
                  </a:cubicBezTo>
                  <a:cubicBezTo>
                    <a:pt x="132816" y="75556"/>
                    <a:pt x="131820" y="75438"/>
                    <a:pt x="130845" y="75194"/>
                  </a:cubicBezTo>
                  <a:cubicBezTo>
                    <a:pt x="123742" y="73063"/>
                    <a:pt x="116461" y="70755"/>
                    <a:pt x="109180" y="68624"/>
                  </a:cubicBezTo>
                  <a:cubicBezTo>
                    <a:pt x="106872" y="67913"/>
                    <a:pt x="106872" y="67913"/>
                    <a:pt x="106872" y="65427"/>
                  </a:cubicBezTo>
                  <a:cubicBezTo>
                    <a:pt x="106872" y="59922"/>
                    <a:pt x="105096" y="54595"/>
                    <a:pt x="101722" y="50333"/>
                  </a:cubicBezTo>
                  <a:cubicBezTo>
                    <a:pt x="99946" y="48912"/>
                    <a:pt x="99591" y="46603"/>
                    <a:pt x="100834" y="44650"/>
                  </a:cubicBezTo>
                  <a:cubicBezTo>
                    <a:pt x="101722" y="42696"/>
                    <a:pt x="102610" y="40388"/>
                    <a:pt x="103498" y="38434"/>
                  </a:cubicBezTo>
                  <a:cubicBezTo>
                    <a:pt x="105273" y="34705"/>
                    <a:pt x="107227" y="31153"/>
                    <a:pt x="109003" y="27602"/>
                  </a:cubicBezTo>
                  <a:cubicBezTo>
                    <a:pt x="111844" y="22452"/>
                    <a:pt x="114508" y="17302"/>
                    <a:pt x="117349" y="12152"/>
                  </a:cubicBezTo>
                  <a:cubicBezTo>
                    <a:pt x="117704" y="11441"/>
                    <a:pt x="117527" y="10554"/>
                    <a:pt x="116816" y="10198"/>
                  </a:cubicBezTo>
                  <a:cubicBezTo>
                    <a:pt x="116668" y="10099"/>
                    <a:pt x="116505" y="10055"/>
                    <a:pt x="116340" y="10055"/>
                  </a:cubicBezTo>
                  <a:cubicBezTo>
                    <a:pt x="115915" y="10055"/>
                    <a:pt x="115474" y="10347"/>
                    <a:pt x="115218" y="10731"/>
                  </a:cubicBezTo>
                  <a:cubicBezTo>
                    <a:pt x="114508" y="11619"/>
                    <a:pt x="113975" y="12507"/>
                    <a:pt x="113442" y="13395"/>
                  </a:cubicBezTo>
                  <a:cubicBezTo>
                    <a:pt x="110778" y="18367"/>
                    <a:pt x="108292" y="23340"/>
                    <a:pt x="105629" y="28134"/>
                  </a:cubicBezTo>
                  <a:cubicBezTo>
                    <a:pt x="102787" y="33107"/>
                    <a:pt x="100301" y="38434"/>
                    <a:pt x="98348" y="43762"/>
                  </a:cubicBezTo>
                  <a:cubicBezTo>
                    <a:pt x="97992" y="44472"/>
                    <a:pt x="97637" y="45005"/>
                    <a:pt x="97282" y="45715"/>
                  </a:cubicBezTo>
                  <a:cubicBezTo>
                    <a:pt x="96749" y="45715"/>
                    <a:pt x="96217" y="45538"/>
                    <a:pt x="95684" y="45360"/>
                  </a:cubicBezTo>
                  <a:cubicBezTo>
                    <a:pt x="92403" y="43887"/>
                    <a:pt x="89197" y="43222"/>
                    <a:pt x="86058" y="43222"/>
                  </a:cubicBezTo>
                  <a:cubicBezTo>
                    <a:pt x="80872" y="43222"/>
                    <a:pt x="75867" y="45037"/>
                    <a:pt x="71000" y="48024"/>
                  </a:cubicBezTo>
                  <a:cubicBezTo>
                    <a:pt x="69934" y="48734"/>
                    <a:pt x="68691" y="49445"/>
                    <a:pt x="67626" y="50333"/>
                  </a:cubicBezTo>
                  <a:cubicBezTo>
                    <a:pt x="67245" y="50713"/>
                    <a:pt x="66762" y="50890"/>
                    <a:pt x="66287" y="50890"/>
                  </a:cubicBezTo>
                  <a:cubicBezTo>
                    <a:pt x="65875" y="50890"/>
                    <a:pt x="65469" y="50757"/>
                    <a:pt x="65139" y="50510"/>
                  </a:cubicBezTo>
                  <a:cubicBezTo>
                    <a:pt x="64252" y="49800"/>
                    <a:pt x="63364" y="49267"/>
                    <a:pt x="62298" y="48557"/>
                  </a:cubicBezTo>
                  <a:cubicBezTo>
                    <a:pt x="58036" y="45715"/>
                    <a:pt x="53596" y="42874"/>
                    <a:pt x="49157" y="40033"/>
                  </a:cubicBezTo>
                  <a:cubicBezTo>
                    <a:pt x="47381" y="38790"/>
                    <a:pt x="45605" y="37546"/>
                    <a:pt x="43829" y="36303"/>
                  </a:cubicBezTo>
                  <a:cubicBezTo>
                    <a:pt x="42764" y="35593"/>
                    <a:pt x="41343" y="34883"/>
                    <a:pt x="40988" y="33462"/>
                  </a:cubicBezTo>
                  <a:cubicBezTo>
                    <a:pt x="40455" y="32219"/>
                    <a:pt x="41521" y="31153"/>
                    <a:pt x="41876" y="30088"/>
                  </a:cubicBezTo>
                  <a:cubicBezTo>
                    <a:pt x="45985" y="17932"/>
                    <a:pt x="37880" y="0"/>
                    <a:pt x="209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2"/>
            <p:cNvSpPr/>
            <p:nvPr/>
          </p:nvSpPr>
          <p:spPr>
            <a:xfrm>
              <a:off x="4085250" y="238775"/>
              <a:ext cx="945650" cy="869525"/>
            </a:xfrm>
            <a:custGeom>
              <a:avLst/>
              <a:gdLst/>
              <a:ahLst/>
              <a:cxnLst/>
              <a:rect l="l" t="t" r="r" b="b"/>
              <a:pathLst>
                <a:path w="37826" h="34781" extrusionOk="0">
                  <a:moveTo>
                    <a:pt x="20915" y="2812"/>
                  </a:moveTo>
                  <a:cubicBezTo>
                    <a:pt x="23974" y="2812"/>
                    <a:pt x="26887" y="4191"/>
                    <a:pt x="28946" y="6545"/>
                  </a:cubicBezTo>
                  <a:cubicBezTo>
                    <a:pt x="33208" y="10984"/>
                    <a:pt x="34807" y="17377"/>
                    <a:pt x="33386" y="23238"/>
                  </a:cubicBezTo>
                  <a:cubicBezTo>
                    <a:pt x="32498" y="28210"/>
                    <a:pt x="28769" y="30696"/>
                    <a:pt x="24152" y="31762"/>
                  </a:cubicBezTo>
                  <a:cubicBezTo>
                    <a:pt x="23264" y="31939"/>
                    <a:pt x="22376" y="31939"/>
                    <a:pt x="21488" y="31939"/>
                  </a:cubicBezTo>
                  <a:cubicBezTo>
                    <a:pt x="17581" y="31762"/>
                    <a:pt x="13852" y="30519"/>
                    <a:pt x="10655" y="28210"/>
                  </a:cubicBezTo>
                  <a:cubicBezTo>
                    <a:pt x="7814" y="25724"/>
                    <a:pt x="6216" y="21995"/>
                    <a:pt x="6216" y="18088"/>
                  </a:cubicBezTo>
                  <a:cubicBezTo>
                    <a:pt x="6216" y="16667"/>
                    <a:pt x="6216" y="15246"/>
                    <a:pt x="6393" y="13826"/>
                  </a:cubicBezTo>
                  <a:cubicBezTo>
                    <a:pt x="6748" y="10452"/>
                    <a:pt x="8702" y="7433"/>
                    <a:pt x="11721" y="5657"/>
                  </a:cubicBezTo>
                  <a:cubicBezTo>
                    <a:pt x="13852" y="4236"/>
                    <a:pt x="16338" y="3348"/>
                    <a:pt x="19002" y="2993"/>
                  </a:cubicBezTo>
                  <a:cubicBezTo>
                    <a:pt x="19642" y="2871"/>
                    <a:pt x="20281" y="2812"/>
                    <a:pt x="20915" y="2812"/>
                  </a:cubicBezTo>
                  <a:close/>
                  <a:moveTo>
                    <a:pt x="20934" y="1"/>
                  </a:moveTo>
                  <a:cubicBezTo>
                    <a:pt x="20289" y="1"/>
                    <a:pt x="19642" y="50"/>
                    <a:pt x="19002" y="152"/>
                  </a:cubicBezTo>
                  <a:cubicBezTo>
                    <a:pt x="15095" y="507"/>
                    <a:pt x="11366" y="2283"/>
                    <a:pt x="8347" y="4769"/>
                  </a:cubicBezTo>
                  <a:cubicBezTo>
                    <a:pt x="7104" y="5834"/>
                    <a:pt x="6038" y="7077"/>
                    <a:pt x="5328" y="8320"/>
                  </a:cubicBezTo>
                  <a:cubicBezTo>
                    <a:pt x="0" y="18976"/>
                    <a:pt x="5505" y="34070"/>
                    <a:pt x="21133" y="34781"/>
                  </a:cubicBezTo>
                  <a:cubicBezTo>
                    <a:pt x="22198" y="34781"/>
                    <a:pt x="23441" y="34603"/>
                    <a:pt x="24507" y="34425"/>
                  </a:cubicBezTo>
                  <a:cubicBezTo>
                    <a:pt x="30012" y="33005"/>
                    <a:pt x="34096" y="30341"/>
                    <a:pt x="35872" y="24658"/>
                  </a:cubicBezTo>
                  <a:cubicBezTo>
                    <a:pt x="37826" y="16489"/>
                    <a:pt x="34984" y="7965"/>
                    <a:pt x="28591" y="2638"/>
                  </a:cubicBezTo>
                  <a:cubicBezTo>
                    <a:pt x="26433" y="911"/>
                    <a:pt x="23692" y="1"/>
                    <a:pt x="2093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2"/>
            <p:cNvSpPr/>
            <p:nvPr/>
          </p:nvSpPr>
          <p:spPr>
            <a:xfrm>
              <a:off x="4906575" y="2750925"/>
              <a:ext cx="230875" cy="707050"/>
            </a:xfrm>
            <a:custGeom>
              <a:avLst/>
              <a:gdLst/>
              <a:ahLst/>
              <a:cxnLst/>
              <a:rect l="l" t="t" r="r" b="b"/>
              <a:pathLst>
                <a:path w="9235" h="28282" extrusionOk="0">
                  <a:moveTo>
                    <a:pt x="6038" y="1"/>
                  </a:moveTo>
                  <a:cubicBezTo>
                    <a:pt x="6094" y="1"/>
                    <a:pt x="6155" y="5"/>
                    <a:pt x="6219" y="13"/>
                  </a:cubicBezTo>
                  <a:lnTo>
                    <a:pt x="6219" y="13"/>
                  </a:lnTo>
                  <a:cubicBezTo>
                    <a:pt x="6218" y="9"/>
                    <a:pt x="6217" y="5"/>
                    <a:pt x="6216" y="1"/>
                  </a:cubicBezTo>
                  <a:close/>
                  <a:moveTo>
                    <a:pt x="6219" y="13"/>
                  </a:moveTo>
                  <a:lnTo>
                    <a:pt x="6219" y="13"/>
                  </a:lnTo>
                  <a:cubicBezTo>
                    <a:pt x="6389" y="715"/>
                    <a:pt x="6036" y="1069"/>
                    <a:pt x="5683" y="1599"/>
                  </a:cubicBezTo>
                  <a:cubicBezTo>
                    <a:pt x="3019" y="4796"/>
                    <a:pt x="1421" y="8703"/>
                    <a:pt x="1066" y="12787"/>
                  </a:cubicBezTo>
                  <a:cubicBezTo>
                    <a:pt x="0" y="19003"/>
                    <a:pt x="3197" y="23620"/>
                    <a:pt x="7281" y="27882"/>
                  </a:cubicBezTo>
                  <a:cubicBezTo>
                    <a:pt x="7459" y="28148"/>
                    <a:pt x="7770" y="28281"/>
                    <a:pt x="8080" y="28281"/>
                  </a:cubicBezTo>
                  <a:cubicBezTo>
                    <a:pt x="8391" y="28281"/>
                    <a:pt x="8702" y="28148"/>
                    <a:pt x="8879" y="27882"/>
                  </a:cubicBezTo>
                  <a:cubicBezTo>
                    <a:pt x="9057" y="27527"/>
                    <a:pt x="9235" y="26994"/>
                    <a:pt x="9057" y="26639"/>
                  </a:cubicBezTo>
                  <a:cubicBezTo>
                    <a:pt x="7814" y="24863"/>
                    <a:pt x="6571" y="23087"/>
                    <a:pt x="5328" y="21134"/>
                  </a:cubicBezTo>
                  <a:cubicBezTo>
                    <a:pt x="3552" y="18470"/>
                    <a:pt x="3019" y="15096"/>
                    <a:pt x="3907" y="11899"/>
                  </a:cubicBezTo>
                  <a:cubicBezTo>
                    <a:pt x="4440" y="8347"/>
                    <a:pt x="5860" y="5151"/>
                    <a:pt x="8347" y="2487"/>
                  </a:cubicBezTo>
                  <a:cubicBezTo>
                    <a:pt x="9057" y="1777"/>
                    <a:pt x="9057" y="534"/>
                    <a:pt x="7281" y="179"/>
                  </a:cubicBezTo>
                  <a:cubicBezTo>
                    <a:pt x="6982" y="179"/>
                    <a:pt x="6557" y="53"/>
                    <a:pt x="6219" y="13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2"/>
            <p:cNvSpPr/>
            <p:nvPr/>
          </p:nvSpPr>
          <p:spPr>
            <a:xfrm>
              <a:off x="5248425" y="3446825"/>
              <a:ext cx="226425" cy="89950"/>
            </a:xfrm>
            <a:custGeom>
              <a:avLst/>
              <a:gdLst/>
              <a:ahLst/>
              <a:cxnLst/>
              <a:rect l="l" t="t" r="r" b="b"/>
              <a:pathLst>
                <a:path w="9057" h="3598" extrusionOk="0">
                  <a:moveTo>
                    <a:pt x="1426" y="1"/>
                  </a:moveTo>
                  <a:cubicBezTo>
                    <a:pt x="888" y="1"/>
                    <a:pt x="472" y="345"/>
                    <a:pt x="178" y="934"/>
                  </a:cubicBezTo>
                  <a:cubicBezTo>
                    <a:pt x="0" y="1466"/>
                    <a:pt x="178" y="2177"/>
                    <a:pt x="888" y="2354"/>
                  </a:cubicBezTo>
                  <a:cubicBezTo>
                    <a:pt x="2486" y="3065"/>
                    <a:pt x="4262" y="3420"/>
                    <a:pt x="6216" y="3597"/>
                  </a:cubicBezTo>
                  <a:cubicBezTo>
                    <a:pt x="6926" y="3420"/>
                    <a:pt x="7636" y="3242"/>
                    <a:pt x="8347" y="2532"/>
                  </a:cubicBezTo>
                  <a:cubicBezTo>
                    <a:pt x="8879" y="2354"/>
                    <a:pt x="9057" y="1644"/>
                    <a:pt x="8879" y="934"/>
                  </a:cubicBezTo>
                  <a:cubicBezTo>
                    <a:pt x="8733" y="495"/>
                    <a:pt x="8347" y="177"/>
                    <a:pt x="7818" y="177"/>
                  </a:cubicBezTo>
                  <a:cubicBezTo>
                    <a:pt x="7705" y="177"/>
                    <a:pt x="7585" y="192"/>
                    <a:pt x="7459" y="223"/>
                  </a:cubicBezTo>
                  <a:cubicBezTo>
                    <a:pt x="6748" y="490"/>
                    <a:pt x="5994" y="623"/>
                    <a:pt x="5239" y="623"/>
                  </a:cubicBezTo>
                  <a:cubicBezTo>
                    <a:pt x="4484" y="623"/>
                    <a:pt x="3729" y="490"/>
                    <a:pt x="3019" y="223"/>
                  </a:cubicBezTo>
                  <a:cubicBezTo>
                    <a:pt x="2664" y="223"/>
                    <a:pt x="2131" y="46"/>
                    <a:pt x="1776" y="46"/>
                  </a:cubicBezTo>
                  <a:cubicBezTo>
                    <a:pt x="1654" y="15"/>
                    <a:pt x="1537" y="1"/>
                    <a:pt x="142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2"/>
            <p:cNvSpPr/>
            <p:nvPr/>
          </p:nvSpPr>
          <p:spPr>
            <a:xfrm>
              <a:off x="3055250" y="2287475"/>
              <a:ext cx="621575" cy="600000"/>
            </a:xfrm>
            <a:custGeom>
              <a:avLst/>
              <a:gdLst/>
              <a:ahLst/>
              <a:cxnLst/>
              <a:rect l="l" t="t" r="r" b="b"/>
              <a:pathLst>
                <a:path w="24863" h="24000" extrusionOk="0">
                  <a:moveTo>
                    <a:pt x="6178" y="0"/>
                  </a:moveTo>
                  <a:cubicBezTo>
                    <a:pt x="5848" y="0"/>
                    <a:pt x="5588" y="165"/>
                    <a:pt x="5328" y="425"/>
                  </a:cubicBezTo>
                  <a:cubicBezTo>
                    <a:pt x="4085" y="2201"/>
                    <a:pt x="3375" y="4332"/>
                    <a:pt x="3020" y="6286"/>
                  </a:cubicBezTo>
                  <a:cubicBezTo>
                    <a:pt x="1" y="16763"/>
                    <a:pt x="8347" y="22979"/>
                    <a:pt x="15273" y="23867"/>
                  </a:cubicBezTo>
                  <a:cubicBezTo>
                    <a:pt x="16516" y="23955"/>
                    <a:pt x="17759" y="24000"/>
                    <a:pt x="19002" y="24000"/>
                  </a:cubicBezTo>
                  <a:cubicBezTo>
                    <a:pt x="20245" y="24000"/>
                    <a:pt x="21488" y="23955"/>
                    <a:pt x="22731" y="23867"/>
                  </a:cubicBezTo>
                  <a:cubicBezTo>
                    <a:pt x="23442" y="23867"/>
                    <a:pt x="24152" y="23511"/>
                    <a:pt x="24685" y="22801"/>
                  </a:cubicBezTo>
                  <a:cubicBezTo>
                    <a:pt x="24862" y="22623"/>
                    <a:pt x="24862" y="22268"/>
                    <a:pt x="24862" y="21913"/>
                  </a:cubicBezTo>
                  <a:cubicBezTo>
                    <a:pt x="24862" y="21735"/>
                    <a:pt x="24507" y="21380"/>
                    <a:pt x="24330" y="21380"/>
                  </a:cubicBezTo>
                  <a:lnTo>
                    <a:pt x="17404" y="21380"/>
                  </a:lnTo>
                  <a:cubicBezTo>
                    <a:pt x="8347" y="21380"/>
                    <a:pt x="3375" y="14455"/>
                    <a:pt x="5861" y="5753"/>
                  </a:cubicBezTo>
                  <a:cubicBezTo>
                    <a:pt x="6394" y="4332"/>
                    <a:pt x="6927" y="2912"/>
                    <a:pt x="7459" y="1313"/>
                  </a:cubicBezTo>
                  <a:cubicBezTo>
                    <a:pt x="7637" y="780"/>
                    <a:pt x="7104" y="70"/>
                    <a:pt x="6571" y="70"/>
                  </a:cubicBezTo>
                  <a:cubicBezTo>
                    <a:pt x="6429" y="23"/>
                    <a:pt x="6299" y="0"/>
                    <a:pt x="617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2"/>
            <p:cNvSpPr/>
            <p:nvPr/>
          </p:nvSpPr>
          <p:spPr>
            <a:xfrm>
              <a:off x="3738950" y="2585075"/>
              <a:ext cx="159850" cy="183125"/>
            </a:xfrm>
            <a:custGeom>
              <a:avLst/>
              <a:gdLst/>
              <a:ahLst/>
              <a:cxnLst/>
              <a:rect l="l" t="t" r="r" b="b"/>
              <a:pathLst>
                <a:path w="6394" h="7325" extrusionOk="0">
                  <a:moveTo>
                    <a:pt x="4753" y="0"/>
                  </a:moveTo>
                  <a:cubicBezTo>
                    <a:pt x="4312" y="0"/>
                    <a:pt x="3866" y="232"/>
                    <a:pt x="3730" y="775"/>
                  </a:cubicBezTo>
                  <a:cubicBezTo>
                    <a:pt x="3197" y="2373"/>
                    <a:pt x="2309" y="3794"/>
                    <a:pt x="889" y="4859"/>
                  </a:cubicBezTo>
                  <a:cubicBezTo>
                    <a:pt x="356" y="5392"/>
                    <a:pt x="1" y="6102"/>
                    <a:pt x="356" y="6813"/>
                  </a:cubicBezTo>
                  <a:cubicBezTo>
                    <a:pt x="607" y="7148"/>
                    <a:pt x="978" y="7325"/>
                    <a:pt x="1392" y="7325"/>
                  </a:cubicBezTo>
                  <a:cubicBezTo>
                    <a:pt x="1855" y="7325"/>
                    <a:pt x="2373" y="7104"/>
                    <a:pt x="2842" y="6635"/>
                  </a:cubicBezTo>
                  <a:cubicBezTo>
                    <a:pt x="3908" y="5569"/>
                    <a:pt x="4973" y="4326"/>
                    <a:pt x="5861" y="3261"/>
                  </a:cubicBezTo>
                  <a:cubicBezTo>
                    <a:pt x="6039" y="2906"/>
                    <a:pt x="6216" y="2551"/>
                    <a:pt x="6394" y="2018"/>
                  </a:cubicBezTo>
                  <a:cubicBezTo>
                    <a:pt x="6394" y="1307"/>
                    <a:pt x="6039" y="420"/>
                    <a:pt x="5151" y="64"/>
                  </a:cubicBezTo>
                  <a:cubicBezTo>
                    <a:pt x="5025" y="22"/>
                    <a:pt x="4889" y="0"/>
                    <a:pt x="47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2"/>
            <p:cNvSpPr/>
            <p:nvPr/>
          </p:nvSpPr>
          <p:spPr>
            <a:xfrm>
              <a:off x="1670100" y="1142925"/>
              <a:ext cx="679275" cy="524775"/>
            </a:xfrm>
            <a:custGeom>
              <a:avLst/>
              <a:gdLst/>
              <a:ahLst/>
              <a:cxnLst/>
              <a:rect l="l" t="t" r="r" b="b"/>
              <a:pathLst>
                <a:path w="27171" h="20991" extrusionOk="0">
                  <a:moveTo>
                    <a:pt x="2976" y="0"/>
                  </a:moveTo>
                  <a:cubicBezTo>
                    <a:pt x="2487" y="0"/>
                    <a:pt x="1954" y="462"/>
                    <a:pt x="1954" y="923"/>
                  </a:cubicBezTo>
                  <a:cubicBezTo>
                    <a:pt x="533" y="3942"/>
                    <a:pt x="1" y="7139"/>
                    <a:pt x="711" y="10513"/>
                  </a:cubicBezTo>
                  <a:cubicBezTo>
                    <a:pt x="1421" y="15663"/>
                    <a:pt x="5506" y="19570"/>
                    <a:pt x="10656" y="20458"/>
                  </a:cubicBezTo>
                  <a:cubicBezTo>
                    <a:pt x="12431" y="20635"/>
                    <a:pt x="14030" y="20813"/>
                    <a:pt x="15806" y="20990"/>
                  </a:cubicBezTo>
                  <a:cubicBezTo>
                    <a:pt x="18824" y="20990"/>
                    <a:pt x="21843" y="20458"/>
                    <a:pt x="24862" y="19570"/>
                  </a:cubicBezTo>
                  <a:cubicBezTo>
                    <a:pt x="25750" y="19392"/>
                    <a:pt x="26461" y="18859"/>
                    <a:pt x="26993" y="17971"/>
                  </a:cubicBezTo>
                  <a:cubicBezTo>
                    <a:pt x="27171" y="17616"/>
                    <a:pt x="27171" y="17083"/>
                    <a:pt x="26993" y="16728"/>
                  </a:cubicBezTo>
                  <a:cubicBezTo>
                    <a:pt x="26816" y="16551"/>
                    <a:pt x="26638" y="16373"/>
                    <a:pt x="26283" y="16373"/>
                  </a:cubicBezTo>
                  <a:cubicBezTo>
                    <a:pt x="25750" y="16373"/>
                    <a:pt x="25040" y="16551"/>
                    <a:pt x="24507" y="16906"/>
                  </a:cubicBezTo>
                  <a:cubicBezTo>
                    <a:pt x="21784" y="17853"/>
                    <a:pt x="18903" y="18327"/>
                    <a:pt x="16023" y="18327"/>
                  </a:cubicBezTo>
                  <a:cubicBezTo>
                    <a:pt x="14582" y="18327"/>
                    <a:pt x="13142" y="18208"/>
                    <a:pt x="11721" y="17971"/>
                  </a:cubicBezTo>
                  <a:cubicBezTo>
                    <a:pt x="7104" y="17616"/>
                    <a:pt x="3375" y="13887"/>
                    <a:pt x="3197" y="9092"/>
                  </a:cubicBezTo>
                  <a:cubicBezTo>
                    <a:pt x="3020" y="7671"/>
                    <a:pt x="3020" y="6073"/>
                    <a:pt x="3552" y="4652"/>
                  </a:cubicBezTo>
                  <a:cubicBezTo>
                    <a:pt x="3730" y="3587"/>
                    <a:pt x="3907" y="2521"/>
                    <a:pt x="4085" y="1456"/>
                  </a:cubicBezTo>
                  <a:cubicBezTo>
                    <a:pt x="4263" y="923"/>
                    <a:pt x="4085" y="213"/>
                    <a:pt x="3197" y="35"/>
                  </a:cubicBezTo>
                  <a:cubicBezTo>
                    <a:pt x="3126" y="11"/>
                    <a:pt x="3051" y="0"/>
                    <a:pt x="297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2"/>
            <p:cNvSpPr/>
            <p:nvPr/>
          </p:nvSpPr>
          <p:spPr>
            <a:xfrm>
              <a:off x="4120750" y="4557850"/>
              <a:ext cx="488400" cy="571125"/>
            </a:xfrm>
            <a:custGeom>
              <a:avLst/>
              <a:gdLst/>
              <a:ahLst/>
              <a:cxnLst/>
              <a:rect l="l" t="t" r="r" b="b"/>
              <a:pathLst>
                <a:path w="19536" h="22845" extrusionOk="0">
                  <a:moveTo>
                    <a:pt x="6394" y="1"/>
                  </a:moveTo>
                  <a:cubicBezTo>
                    <a:pt x="5506" y="356"/>
                    <a:pt x="4796" y="889"/>
                    <a:pt x="4263" y="1599"/>
                  </a:cubicBezTo>
                  <a:cubicBezTo>
                    <a:pt x="1599" y="4618"/>
                    <a:pt x="178" y="8525"/>
                    <a:pt x="356" y="12432"/>
                  </a:cubicBezTo>
                  <a:cubicBezTo>
                    <a:pt x="1" y="15451"/>
                    <a:pt x="1244" y="18292"/>
                    <a:pt x="3730" y="19890"/>
                  </a:cubicBezTo>
                  <a:cubicBezTo>
                    <a:pt x="6089" y="21821"/>
                    <a:pt x="8966" y="22844"/>
                    <a:pt x="11892" y="22844"/>
                  </a:cubicBezTo>
                  <a:cubicBezTo>
                    <a:pt x="13811" y="22844"/>
                    <a:pt x="15752" y="22403"/>
                    <a:pt x="17582" y="21489"/>
                  </a:cubicBezTo>
                  <a:cubicBezTo>
                    <a:pt x="18470" y="20956"/>
                    <a:pt x="19535" y="20601"/>
                    <a:pt x="19535" y="19180"/>
                  </a:cubicBezTo>
                  <a:cubicBezTo>
                    <a:pt x="19535" y="18781"/>
                    <a:pt x="19199" y="18550"/>
                    <a:pt x="18527" y="18550"/>
                  </a:cubicBezTo>
                  <a:cubicBezTo>
                    <a:pt x="18002" y="18550"/>
                    <a:pt x="17273" y="18691"/>
                    <a:pt x="16339" y="19003"/>
                  </a:cubicBezTo>
                  <a:cubicBezTo>
                    <a:pt x="15983" y="19180"/>
                    <a:pt x="15451" y="19358"/>
                    <a:pt x="15095" y="19535"/>
                  </a:cubicBezTo>
                  <a:cubicBezTo>
                    <a:pt x="14022" y="20019"/>
                    <a:pt x="12997" y="20226"/>
                    <a:pt x="12005" y="20226"/>
                  </a:cubicBezTo>
                  <a:cubicBezTo>
                    <a:pt x="9718" y="20226"/>
                    <a:pt x="7612" y="19122"/>
                    <a:pt x="5506" y="17759"/>
                  </a:cubicBezTo>
                  <a:cubicBezTo>
                    <a:pt x="4085" y="16872"/>
                    <a:pt x="3020" y="15096"/>
                    <a:pt x="3020" y="13142"/>
                  </a:cubicBezTo>
                  <a:cubicBezTo>
                    <a:pt x="2665" y="9591"/>
                    <a:pt x="3730" y="6039"/>
                    <a:pt x="6216" y="3375"/>
                  </a:cubicBezTo>
                  <a:cubicBezTo>
                    <a:pt x="6571" y="2842"/>
                    <a:pt x="7282" y="2310"/>
                    <a:pt x="7637" y="1777"/>
                  </a:cubicBezTo>
                  <a:cubicBezTo>
                    <a:pt x="7992" y="1244"/>
                    <a:pt x="7992" y="711"/>
                    <a:pt x="7637" y="356"/>
                  </a:cubicBezTo>
                  <a:cubicBezTo>
                    <a:pt x="7282" y="1"/>
                    <a:pt x="6927" y="1"/>
                    <a:pt x="63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2"/>
            <p:cNvSpPr/>
            <p:nvPr/>
          </p:nvSpPr>
          <p:spPr>
            <a:xfrm>
              <a:off x="4689025" y="4802050"/>
              <a:ext cx="111025" cy="168725"/>
            </a:xfrm>
            <a:custGeom>
              <a:avLst/>
              <a:gdLst/>
              <a:ahLst/>
              <a:cxnLst/>
              <a:rect l="l" t="t" r="r" b="b"/>
              <a:pathLst>
                <a:path w="4441" h="6749" extrusionOk="0">
                  <a:moveTo>
                    <a:pt x="3730" y="0"/>
                  </a:moveTo>
                  <a:cubicBezTo>
                    <a:pt x="3375" y="0"/>
                    <a:pt x="2842" y="0"/>
                    <a:pt x="2842" y="178"/>
                  </a:cubicBezTo>
                  <a:cubicBezTo>
                    <a:pt x="1421" y="1776"/>
                    <a:pt x="533" y="3729"/>
                    <a:pt x="178" y="5860"/>
                  </a:cubicBezTo>
                  <a:cubicBezTo>
                    <a:pt x="1" y="6393"/>
                    <a:pt x="533" y="6748"/>
                    <a:pt x="1066" y="6748"/>
                  </a:cubicBezTo>
                  <a:lnTo>
                    <a:pt x="1421" y="6748"/>
                  </a:lnTo>
                  <a:cubicBezTo>
                    <a:pt x="3375" y="5328"/>
                    <a:pt x="4440" y="3197"/>
                    <a:pt x="4440" y="888"/>
                  </a:cubicBezTo>
                  <a:cubicBezTo>
                    <a:pt x="4440" y="533"/>
                    <a:pt x="4085" y="0"/>
                    <a:pt x="37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2"/>
            <p:cNvSpPr/>
            <p:nvPr/>
          </p:nvSpPr>
          <p:spPr>
            <a:xfrm>
              <a:off x="2629050" y="4143825"/>
              <a:ext cx="182050" cy="89975"/>
            </a:xfrm>
            <a:custGeom>
              <a:avLst/>
              <a:gdLst/>
              <a:ahLst/>
              <a:cxnLst/>
              <a:rect l="l" t="t" r="r" b="b"/>
              <a:pathLst>
                <a:path w="7282" h="3599" extrusionOk="0">
                  <a:moveTo>
                    <a:pt x="800" y="0"/>
                  </a:moveTo>
                  <a:cubicBezTo>
                    <a:pt x="413" y="0"/>
                    <a:pt x="147" y="319"/>
                    <a:pt x="1" y="757"/>
                  </a:cubicBezTo>
                  <a:cubicBezTo>
                    <a:pt x="1" y="1112"/>
                    <a:pt x="1" y="1645"/>
                    <a:pt x="356" y="2000"/>
                  </a:cubicBezTo>
                  <a:cubicBezTo>
                    <a:pt x="1599" y="2888"/>
                    <a:pt x="3020" y="3421"/>
                    <a:pt x="4618" y="3598"/>
                  </a:cubicBezTo>
                  <a:cubicBezTo>
                    <a:pt x="5683" y="3598"/>
                    <a:pt x="6571" y="3598"/>
                    <a:pt x="6926" y="2888"/>
                  </a:cubicBezTo>
                  <a:cubicBezTo>
                    <a:pt x="7282" y="2533"/>
                    <a:pt x="7282" y="2178"/>
                    <a:pt x="7282" y="1645"/>
                  </a:cubicBezTo>
                  <a:cubicBezTo>
                    <a:pt x="7282" y="1467"/>
                    <a:pt x="7104" y="1112"/>
                    <a:pt x="6749" y="1112"/>
                  </a:cubicBezTo>
                  <a:cubicBezTo>
                    <a:pt x="4795" y="935"/>
                    <a:pt x="3020" y="579"/>
                    <a:pt x="1066" y="47"/>
                  </a:cubicBezTo>
                  <a:cubicBezTo>
                    <a:pt x="972" y="15"/>
                    <a:pt x="883" y="0"/>
                    <a:pt x="80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2"/>
            <p:cNvSpPr/>
            <p:nvPr/>
          </p:nvSpPr>
          <p:spPr>
            <a:xfrm>
              <a:off x="4316100" y="458125"/>
              <a:ext cx="301925" cy="508100"/>
            </a:xfrm>
            <a:custGeom>
              <a:avLst/>
              <a:gdLst/>
              <a:ahLst/>
              <a:cxnLst/>
              <a:rect l="l" t="t" r="r" b="b"/>
              <a:pathLst>
                <a:path w="12077" h="20324" extrusionOk="0">
                  <a:moveTo>
                    <a:pt x="3611" y="0"/>
                  </a:moveTo>
                  <a:cubicBezTo>
                    <a:pt x="3098" y="0"/>
                    <a:pt x="2664" y="316"/>
                    <a:pt x="2309" y="790"/>
                  </a:cubicBezTo>
                  <a:cubicBezTo>
                    <a:pt x="888" y="2565"/>
                    <a:pt x="1" y="4874"/>
                    <a:pt x="1" y="7360"/>
                  </a:cubicBezTo>
                  <a:cubicBezTo>
                    <a:pt x="1" y="8603"/>
                    <a:pt x="356" y="10024"/>
                    <a:pt x="888" y="11267"/>
                  </a:cubicBezTo>
                  <a:cubicBezTo>
                    <a:pt x="2487" y="15707"/>
                    <a:pt x="6394" y="17838"/>
                    <a:pt x="10123" y="20146"/>
                  </a:cubicBezTo>
                  <a:cubicBezTo>
                    <a:pt x="10360" y="20265"/>
                    <a:pt x="10596" y="20324"/>
                    <a:pt x="10820" y="20324"/>
                  </a:cubicBezTo>
                  <a:cubicBezTo>
                    <a:pt x="11267" y="20324"/>
                    <a:pt x="11662" y="20087"/>
                    <a:pt x="11899" y="19614"/>
                  </a:cubicBezTo>
                  <a:cubicBezTo>
                    <a:pt x="12076" y="19081"/>
                    <a:pt x="11899" y="18370"/>
                    <a:pt x="11366" y="18015"/>
                  </a:cubicBezTo>
                  <a:cubicBezTo>
                    <a:pt x="9590" y="16595"/>
                    <a:pt x="7637" y="15352"/>
                    <a:pt x="5861" y="13931"/>
                  </a:cubicBezTo>
                  <a:cubicBezTo>
                    <a:pt x="2664" y="11267"/>
                    <a:pt x="1776" y="6650"/>
                    <a:pt x="3907" y="3098"/>
                  </a:cubicBezTo>
                  <a:cubicBezTo>
                    <a:pt x="4085" y="2565"/>
                    <a:pt x="4440" y="2388"/>
                    <a:pt x="4618" y="1855"/>
                  </a:cubicBezTo>
                  <a:cubicBezTo>
                    <a:pt x="4973" y="1322"/>
                    <a:pt x="4795" y="612"/>
                    <a:pt x="4440" y="257"/>
                  </a:cubicBezTo>
                  <a:cubicBezTo>
                    <a:pt x="4144" y="79"/>
                    <a:pt x="3868" y="0"/>
                    <a:pt x="361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3" name="Google Shape;1173;p42"/>
          <p:cNvGrpSpPr/>
          <p:nvPr/>
        </p:nvGrpSpPr>
        <p:grpSpPr>
          <a:xfrm rot="3271348">
            <a:off x="2601143" y="1049307"/>
            <a:ext cx="736216" cy="637828"/>
            <a:chOff x="607750" y="239800"/>
            <a:chExt cx="6043675" cy="5236000"/>
          </a:xfrm>
        </p:grpSpPr>
        <p:sp>
          <p:nvSpPr>
            <p:cNvPr id="1174" name="Google Shape;1174;p42"/>
            <p:cNvSpPr/>
            <p:nvPr/>
          </p:nvSpPr>
          <p:spPr>
            <a:xfrm>
              <a:off x="961625" y="578925"/>
              <a:ext cx="5398375" cy="4718025"/>
            </a:xfrm>
            <a:custGeom>
              <a:avLst/>
              <a:gdLst/>
              <a:ahLst/>
              <a:cxnLst/>
              <a:rect l="l" t="t" r="r" b="b"/>
              <a:pathLst>
                <a:path w="215935" h="188721" extrusionOk="0">
                  <a:moveTo>
                    <a:pt x="84417" y="0"/>
                  </a:moveTo>
                  <a:cubicBezTo>
                    <a:pt x="81066" y="0"/>
                    <a:pt x="77827" y="1001"/>
                    <a:pt x="75217" y="3299"/>
                  </a:cubicBezTo>
                  <a:cubicBezTo>
                    <a:pt x="69943" y="8017"/>
                    <a:pt x="69388" y="16066"/>
                    <a:pt x="69388" y="23282"/>
                  </a:cubicBezTo>
                  <a:lnTo>
                    <a:pt x="68278" y="90727"/>
                  </a:lnTo>
                  <a:lnTo>
                    <a:pt x="66058" y="85176"/>
                  </a:lnTo>
                  <a:cubicBezTo>
                    <a:pt x="65350" y="92956"/>
                    <a:pt x="57033" y="96931"/>
                    <a:pt x="49101" y="96931"/>
                  </a:cubicBezTo>
                  <a:cubicBezTo>
                    <a:pt x="47695" y="96931"/>
                    <a:pt x="46301" y="96806"/>
                    <a:pt x="44964" y="96555"/>
                  </a:cubicBezTo>
                  <a:cubicBezTo>
                    <a:pt x="36360" y="95167"/>
                    <a:pt x="28033" y="90449"/>
                    <a:pt x="18874" y="90449"/>
                  </a:cubicBezTo>
                  <a:cubicBezTo>
                    <a:pt x="9993" y="90449"/>
                    <a:pt x="1" y="98776"/>
                    <a:pt x="3331" y="107102"/>
                  </a:cubicBezTo>
                  <a:cubicBezTo>
                    <a:pt x="5659" y="113051"/>
                    <a:pt x="12567" y="114902"/>
                    <a:pt x="18887" y="114902"/>
                  </a:cubicBezTo>
                  <a:cubicBezTo>
                    <a:pt x="19349" y="114902"/>
                    <a:pt x="19808" y="114892"/>
                    <a:pt x="20262" y="114874"/>
                  </a:cubicBezTo>
                  <a:cubicBezTo>
                    <a:pt x="22800" y="114874"/>
                    <a:pt x="25418" y="114712"/>
                    <a:pt x="27994" y="114712"/>
                  </a:cubicBezTo>
                  <a:cubicBezTo>
                    <a:pt x="32180" y="114712"/>
                    <a:pt x="36254" y="115138"/>
                    <a:pt x="39690" y="117371"/>
                  </a:cubicBezTo>
                  <a:cubicBezTo>
                    <a:pt x="49405" y="123200"/>
                    <a:pt x="47462" y="137633"/>
                    <a:pt x="45241" y="148735"/>
                  </a:cubicBezTo>
                  <a:cubicBezTo>
                    <a:pt x="43021" y="159837"/>
                    <a:pt x="43576" y="175102"/>
                    <a:pt x="53846" y="178710"/>
                  </a:cubicBezTo>
                  <a:cubicBezTo>
                    <a:pt x="55326" y="179255"/>
                    <a:pt x="56791" y="179506"/>
                    <a:pt x="58228" y="179506"/>
                  </a:cubicBezTo>
                  <a:cubicBezTo>
                    <a:pt x="67027" y="179506"/>
                    <a:pt x="74808" y="170130"/>
                    <a:pt x="79103" y="161779"/>
                  </a:cubicBezTo>
                  <a:cubicBezTo>
                    <a:pt x="84201" y="152388"/>
                    <a:pt x="91374" y="140922"/>
                    <a:pt x="101625" y="140922"/>
                  </a:cubicBezTo>
                  <a:cubicBezTo>
                    <a:pt x="101978" y="140922"/>
                    <a:pt x="102334" y="140935"/>
                    <a:pt x="102694" y="140963"/>
                  </a:cubicBezTo>
                  <a:cubicBezTo>
                    <a:pt x="113796" y="141796"/>
                    <a:pt x="119347" y="154286"/>
                    <a:pt x="122400" y="164832"/>
                  </a:cubicBezTo>
                  <a:cubicBezTo>
                    <a:pt x="125731" y="175379"/>
                    <a:pt x="131282" y="187869"/>
                    <a:pt x="142106" y="188702"/>
                  </a:cubicBezTo>
                  <a:cubicBezTo>
                    <a:pt x="142356" y="188714"/>
                    <a:pt x="142604" y="188720"/>
                    <a:pt x="142850" y="188720"/>
                  </a:cubicBezTo>
                  <a:cubicBezTo>
                    <a:pt x="153531" y="188720"/>
                    <a:pt x="160493" y="177085"/>
                    <a:pt x="163478" y="166775"/>
                  </a:cubicBezTo>
                  <a:cubicBezTo>
                    <a:pt x="169029" y="145126"/>
                    <a:pt x="168196" y="120424"/>
                    <a:pt x="183184" y="104327"/>
                  </a:cubicBezTo>
                  <a:cubicBezTo>
                    <a:pt x="189290" y="97388"/>
                    <a:pt x="197339" y="92947"/>
                    <a:pt x="204000" y="86841"/>
                  </a:cubicBezTo>
                  <a:cubicBezTo>
                    <a:pt x="210661" y="80735"/>
                    <a:pt x="215934" y="71853"/>
                    <a:pt x="213992" y="63249"/>
                  </a:cubicBezTo>
                  <a:cubicBezTo>
                    <a:pt x="211494" y="55200"/>
                    <a:pt x="204833" y="49372"/>
                    <a:pt x="196784" y="48262"/>
                  </a:cubicBezTo>
                  <a:cubicBezTo>
                    <a:pt x="194451" y="47951"/>
                    <a:pt x="192141" y="47792"/>
                    <a:pt x="189852" y="47792"/>
                  </a:cubicBezTo>
                  <a:cubicBezTo>
                    <a:pt x="183970" y="47792"/>
                    <a:pt x="178231" y="48839"/>
                    <a:pt x="172637" y="51037"/>
                  </a:cubicBezTo>
                  <a:cubicBezTo>
                    <a:pt x="162084" y="54676"/>
                    <a:pt x="150339" y="59388"/>
                    <a:pt x="139590" y="59388"/>
                  </a:cubicBezTo>
                  <a:cubicBezTo>
                    <a:pt x="133941" y="59388"/>
                    <a:pt x="128568" y="58087"/>
                    <a:pt x="123788" y="54645"/>
                  </a:cubicBezTo>
                  <a:cubicBezTo>
                    <a:pt x="116572" y="49372"/>
                    <a:pt x="113241" y="40213"/>
                    <a:pt x="110466" y="31609"/>
                  </a:cubicBezTo>
                  <a:cubicBezTo>
                    <a:pt x="107968" y="22727"/>
                    <a:pt x="105747" y="13568"/>
                    <a:pt x="99641" y="6907"/>
                  </a:cubicBezTo>
                  <a:cubicBezTo>
                    <a:pt x="95832" y="2752"/>
                    <a:pt x="89972" y="0"/>
                    <a:pt x="84417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2"/>
            <p:cNvSpPr/>
            <p:nvPr/>
          </p:nvSpPr>
          <p:spPr>
            <a:xfrm>
              <a:off x="607750" y="239800"/>
              <a:ext cx="6043675" cy="5236000"/>
            </a:xfrm>
            <a:custGeom>
              <a:avLst/>
              <a:gdLst/>
              <a:ahLst/>
              <a:cxnLst/>
              <a:rect l="l" t="t" r="r" b="b"/>
              <a:pathLst>
                <a:path w="241747" h="209440" extrusionOk="0">
                  <a:moveTo>
                    <a:pt x="102026" y="4234"/>
                  </a:moveTo>
                  <a:cubicBezTo>
                    <a:pt x="106090" y="4234"/>
                    <a:pt x="110104" y="5645"/>
                    <a:pt x="113241" y="8259"/>
                  </a:cubicBezTo>
                  <a:cubicBezTo>
                    <a:pt x="117682" y="11868"/>
                    <a:pt x="121290" y="16308"/>
                    <a:pt x="123510" y="21582"/>
                  </a:cubicBezTo>
                  <a:cubicBezTo>
                    <a:pt x="126563" y="27688"/>
                    <a:pt x="128784" y="34072"/>
                    <a:pt x="129617" y="41010"/>
                  </a:cubicBezTo>
                  <a:cubicBezTo>
                    <a:pt x="130449" y="46284"/>
                    <a:pt x="131282" y="51280"/>
                    <a:pt x="132392" y="56553"/>
                  </a:cubicBezTo>
                  <a:cubicBezTo>
                    <a:pt x="132947" y="59329"/>
                    <a:pt x="133780" y="62104"/>
                    <a:pt x="134890" y="64880"/>
                  </a:cubicBezTo>
                  <a:cubicBezTo>
                    <a:pt x="137489" y="70598"/>
                    <a:pt x="143253" y="74369"/>
                    <a:pt x="149445" y="74369"/>
                  </a:cubicBezTo>
                  <a:cubicBezTo>
                    <a:pt x="149865" y="74369"/>
                    <a:pt x="150287" y="74352"/>
                    <a:pt x="150710" y="74316"/>
                  </a:cubicBezTo>
                  <a:cubicBezTo>
                    <a:pt x="155151" y="73761"/>
                    <a:pt x="159592" y="72651"/>
                    <a:pt x="164033" y="70708"/>
                  </a:cubicBezTo>
                  <a:cubicBezTo>
                    <a:pt x="169861" y="68210"/>
                    <a:pt x="175690" y="65990"/>
                    <a:pt x="181518" y="63769"/>
                  </a:cubicBezTo>
                  <a:cubicBezTo>
                    <a:pt x="186514" y="61827"/>
                    <a:pt x="191510" y="60161"/>
                    <a:pt x="196784" y="59051"/>
                  </a:cubicBezTo>
                  <a:cubicBezTo>
                    <a:pt x="199298" y="58567"/>
                    <a:pt x="201880" y="58320"/>
                    <a:pt x="204471" y="58320"/>
                  </a:cubicBezTo>
                  <a:cubicBezTo>
                    <a:pt x="209315" y="58320"/>
                    <a:pt x="214189" y="59186"/>
                    <a:pt x="218710" y="60994"/>
                  </a:cubicBezTo>
                  <a:cubicBezTo>
                    <a:pt x="226759" y="64325"/>
                    <a:pt x="232865" y="71541"/>
                    <a:pt x="234530" y="80145"/>
                  </a:cubicBezTo>
                  <a:cubicBezTo>
                    <a:pt x="237583" y="88471"/>
                    <a:pt x="234253" y="97908"/>
                    <a:pt x="226481" y="102904"/>
                  </a:cubicBezTo>
                  <a:cubicBezTo>
                    <a:pt x="223428" y="104847"/>
                    <a:pt x="220098" y="107067"/>
                    <a:pt x="216767" y="109288"/>
                  </a:cubicBezTo>
                  <a:cubicBezTo>
                    <a:pt x="212326" y="112341"/>
                    <a:pt x="207608" y="115394"/>
                    <a:pt x="202890" y="118447"/>
                  </a:cubicBezTo>
                  <a:cubicBezTo>
                    <a:pt x="198449" y="121500"/>
                    <a:pt x="194286" y="125108"/>
                    <a:pt x="190400" y="129271"/>
                  </a:cubicBezTo>
                  <a:cubicBezTo>
                    <a:pt x="186514" y="133434"/>
                    <a:pt x="184294" y="138708"/>
                    <a:pt x="184294" y="144259"/>
                  </a:cubicBezTo>
                  <a:cubicBezTo>
                    <a:pt x="184016" y="150642"/>
                    <a:pt x="183739" y="157304"/>
                    <a:pt x="183184" y="163687"/>
                  </a:cubicBezTo>
                  <a:cubicBezTo>
                    <a:pt x="182351" y="174789"/>
                    <a:pt x="178188" y="185614"/>
                    <a:pt x="170971" y="194218"/>
                  </a:cubicBezTo>
                  <a:cubicBezTo>
                    <a:pt x="167918" y="198103"/>
                    <a:pt x="164033" y="200879"/>
                    <a:pt x="159869" y="203099"/>
                  </a:cubicBezTo>
                  <a:cubicBezTo>
                    <a:pt x="157751" y="204285"/>
                    <a:pt x="155478" y="204851"/>
                    <a:pt x="153255" y="204851"/>
                  </a:cubicBezTo>
                  <a:cubicBezTo>
                    <a:pt x="148195" y="204851"/>
                    <a:pt x="143395" y="201922"/>
                    <a:pt x="141274" y="196716"/>
                  </a:cubicBezTo>
                  <a:cubicBezTo>
                    <a:pt x="140996" y="196438"/>
                    <a:pt x="140996" y="195883"/>
                    <a:pt x="140719" y="195606"/>
                  </a:cubicBezTo>
                  <a:cubicBezTo>
                    <a:pt x="137665" y="187834"/>
                    <a:pt x="135445" y="179508"/>
                    <a:pt x="134335" y="171181"/>
                  </a:cubicBezTo>
                  <a:cubicBezTo>
                    <a:pt x="133780" y="170904"/>
                    <a:pt x="133225" y="170626"/>
                    <a:pt x="132670" y="170071"/>
                  </a:cubicBezTo>
                  <a:cubicBezTo>
                    <a:pt x="130727" y="167573"/>
                    <a:pt x="129061" y="164798"/>
                    <a:pt x="127119" y="162300"/>
                  </a:cubicBezTo>
                  <a:cubicBezTo>
                    <a:pt x="124093" y="160354"/>
                    <a:pt x="120562" y="159251"/>
                    <a:pt x="117050" y="159251"/>
                  </a:cubicBezTo>
                  <a:cubicBezTo>
                    <a:pt x="116053" y="159251"/>
                    <a:pt x="115056" y="159340"/>
                    <a:pt x="114074" y="159524"/>
                  </a:cubicBezTo>
                  <a:cubicBezTo>
                    <a:pt x="109911" y="160079"/>
                    <a:pt x="106025" y="162300"/>
                    <a:pt x="103804" y="165908"/>
                  </a:cubicBezTo>
                  <a:cubicBezTo>
                    <a:pt x="101862" y="168683"/>
                    <a:pt x="100474" y="171736"/>
                    <a:pt x="98809" y="174789"/>
                  </a:cubicBezTo>
                  <a:cubicBezTo>
                    <a:pt x="96588" y="178675"/>
                    <a:pt x="93813" y="182561"/>
                    <a:pt x="90482" y="185614"/>
                  </a:cubicBezTo>
                  <a:cubicBezTo>
                    <a:pt x="85929" y="190622"/>
                    <a:pt x="79695" y="193203"/>
                    <a:pt x="73158" y="193203"/>
                  </a:cubicBezTo>
                  <a:cubicBezTo>
                    <a:pt x="71726" y="193203"/>
                    <a:pt x="70280" y="193079"/>
                    <a:pt x="68833" y="192830"/>
                  </a:cubicBezTo>
                  <a:cubicBezTo>
                    <a:pt x="60507" y="191720"/>
                    <a:pt x="54678" y="183948"/>
                    <a:pt x="56343" y="175622"/>
                  </a:cubicBezTo>
                  <a:cubicBezTo>
                    <a:pt x="56899" y="172569"/>
                    <a:pt x="57731" y="169793"/>
                    <a:pt x="58564" y="167295"/>
                  </a:cubicBezTo>
                  <a:cubicBezTo>
                    <a:pt x="59674" y="163687"/>
                    <a:pt x="61062" y="160357"/>
                    <a:pt x="62172" y="156749"/>
                  </a:cubicBezTo>
                  <a:cubicBezTo>
                    <a:pt x="62727" y="154806"/>
                    <a:pt x="63282" y="152585"/>
                    <a:pt x="63560" y="150365"/>
                  </a:cubicBezTo>
                  <a:cubicBezTo>
                    <a:pt x="64947" y="143149"/>
                    <a:pt x="60229" y="135932"/>
                    <a:pt x="53013" y="134545"/>
                  </a:cubicBezTo>
                  <a:cubicBezTo>
                    <a:pt x="49127" y="133712"/>
                    <a:pt x="45241" y="133434"/>
                    <a:pt x="41633" y="133434"/>
                  </a:cubicBezTo>
                  <a:cubicBezTo>
                    <a:pt x="39968" y="133527"/>
                    <a:pt x="38334" y="133558"/>
                    <a:pt x="36709" y="133558"/>
                  </a:cubicBezTo>
                  <a:cubicBezTo>
                    <a:pt x="33461" y="133558"/>
                    <a:pt x="30254" y="133434"/>
                    <a:pt x="26923" y="133434"/>
                  </a:cubicBezTo>
                  <a:cubicBezTo>
                    <a:pt x="23315" y="133434"/>
                    <a:pt x="19429" y="132602"/>
                    <a:pt x="15821" y="131214"/>
                  </a:cubicBezTo>
                  <a:cubicBezTo>
                    <a:pt x="7772" y="128994"/>
                    <a:pt x="4997" y="119002"/>
                    <a:pt x="10825" y="113173"/>
                  </a:cubicBezTo>
                  <a:cubicBezTo>
                    <a:pt x="16992" y="106058"/>
                    <a:pt x="24171" y="101375"/>
                    <a:pt x="33403" y="101375"/>
                  </a:cubicBezTo>
                  <a:cubicBezTo>
                    <a:pt x="34975" y="101375"/>
                    <a:pt x="36607" y="101511"/>
                    <a:pt x="38303" y="101794"/>
                  </a:cubicBezTo>
                  <a:cubicBezTo>
                    <a:pt x="42743" y="102626"/>
                    <a:pt x="47184" y="103459"/>
                    <a:pt x="51625" y="104292"/>
                  </a:cubicBezTo>
                  <a:cubicBezTo>
                    <a:pt x="53687" y="104609"/>
                    <a:pt x="55726" y="104767"/>
                    <a:pt x="57736" y="104767"/>
                  </a:cubicBezTo>
                  <a:cubicBezTo>
                    <a:pt x="62761" y="104767"/>
                    <a:pt x="67604" y="103776"/>
                    <a:pt x="72164" y="101794"/>
                  </a:cubicBezTo>
                  <a:cubicBezTo>
                    <a:pt x="75217" y="100684"/>
                    <a:pt x="77715" y="98463"/>
                    <a:pt x="79102" y="95688"/>
                  </a:cubicBezTo>
                  <a:cubicBezTo>
                    <a:pt x="81045" y="90969"/>
                    <a:pt x="82156" y="85973"/>
                    <a:pt x="81878" y="80978"/>
                  </a:cubicBezTo>
                  <a:cubicBezTo>
                    <a:pt x="81323" y="70153"/>
                    <a:pt x="80213" y="59329"/>
                    <a:pt x="78270" y="48504"/>
                  </a:cubicBezTo>
                  <a:cubicBezTo>
                    <a:pt x="76605" y="40455"/>
                    <a:pt x="76882" y="32129"/>
                    <a:pt x="79102" y="24357"/>
                  </a:cubicBezTo>
                  <a:cubicBezTo>
                    <a:pt x="80768" y="15753"/>
                    <a:pt x="86874" y="8815"/>
                    <a:pt x="94923" y="5762"/>
                  </a:cubicBezTo>
                  <a:cubicBezTo>
                    <a:pt x="97194" y="4729"/>
                    <a:pt x="99619" y="4234"/>
                    <a:pt x="102026" y="4234"/>
                  </a:cubicBezTo>
                  <a:close/>
                  <a:moveTo>
                    <a:pt x="102048" y="1"/>
                  </a:moveTo>
                  <a:cubicBezTo>
                    <a:pt x="99252" y="1"/>
                    <a:pt x="96446" y="525"/>
                    <a:pt x="93813" y="1598"/>
                  </a:cubicBezTo>
                  <a:cubicBezTo>
                    <a:pt x="86596" y="4096"/>
                    <a:pt x="81045" y="9092"/>
                    <a:pt x="77715" y="15753"/>
                  </a:cubicBezTo>
                  <a:cubicBezTo>
                    <a:pt x="75217" y="20749"/>
                    <a:pt x="73829" y="25745"/>
                    <a:pt x="73274" y="31296"/>
                  </a:cubicBezTo>
                  <a:cubicBezTo>
                    <a:pt x="72996" y="37957"/>
                    <a:pt x="73274" y="44618"/>
                    <a:pt x="74384" y="51557"/>
                  </a:cubicBezTo>
                  <a:cubicBezTo>
                    <a:pt x="75217" y="57386"/>
                    <a:pt x="76049" y="63492"/>
                    <a:pt x="76882" y="69320"/>
                  </a:cubicBezTo>
                  <a:lnTo>
                    <a:pt x="76882" y="69876"/>
                  </a:lnTo>
                  <a:cubicBezTo>
                    <a:pt x="77160" y="74316"/>
                    <a:pt x="77437" y="78480"/>
                    <a:pt x="77715" y="82920"/>
                  </a:cubicBezTo>
                  <a:cubicBezTo>
                    <a:pt x="77992" y="86529"/>
                    <a:pt x="77160" y="90137"/>
                    <a:pt x="75772" y="93190"/>
                  </a:cubicBezTo>
                  <a:cubicBezTo>
                    <a:pt x="74662" y="95688"/>
                    <a:pt x="72441" y="97630"/>
                    <a:pt x="69943" y="98463"/>
                  </a:cubicBezTo>
                  <a:cubicBezTo>
                    <a:pt x="66244" y="100021"/>
                    <a:pt x="62271" y="100896"/>
                    <a:pt x="58216" y="100896"/>
                  </a:cubicBezTo>
                  <a:cubicBezTo>
                    <a:pt x="56492" y="100896"/>
                    <a:pt x="54752" y="100737"/>
                    <a:pt x="53013" y="100406"/>
                  </a:cubicBezTo>
                  <a:cubicBezTo>
                    <a:pt x="48294" y="99573"/>
                    <a:pt x="43576" y="98741"/>
                    <a:pt x="38580" y="97908"/>
                  </a:cubicBezTo>
                  <a:cubicBezTo>
                    <a:pt x="36898" y="97646"/>
                    <a:pt x="35262" y="97521"/>
                    <a:pt x="33668" y="97521"/>
                  </a:cubicBezTo>
                  <a:cubicBezTo>
                    <a:pt x="23430" y="97521"/>
                    <a:pt x="14977" y="102712"/>
                    <a:pt x="7772" y="110398"/>
                  </a:cubicBezTo>
                  <a:cubicBezTo>
                    <a:pt x="1" y="118724"/>
                    <a:pt x="3887" y="132602"/>
                    <a:pt x="14711" y="135655"/>
                  </a:cubicBezTo>
                  <a:cubicBezTo>
                    <a:pt x="18597" y="137043"/>
                    <a:pt x="22760" y="137875"/>
                    <a:pt x="26923" y="138153"/>
                  </a:cubicBezTo>
                  <a:cubicBezTo>
                    <a:pt x="31642" y="138153"/>
                    <a:pt x="36360" y="138430"/>
                    <a:pt x="41356" y="138430"/>
                  </a:cubicBezTo>
                  <a:cubicBezTo>
                    <a:pt x="42188" y="138361"/>
                    <a:pt x="43021" y="138326"/>
                    <a:pt x="43854" y="138326"/>
                  </a:cubicBezTo>
                  <a:cubicBezTo>
                    <a:pt x="46352" y="138326"/>
                    <a:pt x="48850" y="138638"/>
                    <a:pt x="51348" y="139263"/>
                  </a:cubicBezTo>
                  <a:cubicBezTo>
                    <a:pt x="58009" y="140651"/>
                    <a:pt x="60784" y="144814"/>
                    <a:pt x="59396" y="151475"/>
                  </a:cubicBezTo>
                  <a:cubicBezTo>
                    <a:pt x="58564" y="155361"/>
                    <a:pt x="57176" y="159247"/>
                    <a:pt x="56066" y="163132"/>
                  </a:cubicBezTo>
                  <a:cubicBezTo>
                    <a:pt x="54678" y="166740"/>
                    <a:pt x="53568" y="170626"/>
                    <a:pt x="52458" y="174234"/>
                  </a:cubicBezTo>
                  <a:cubicBezTo>
                    <a:pt x="49960" y="185614"/>
                    <a:pt x="57731" y="196716"/>
                    <a:pt x="69388" y="197826"/>
                  </a:cubicBezTo>
                  <a:cubicBezTo>
                    <a:pt x="70206" y="197900"/>
                    <a:pt x="71024" y="197935"/>
                    <a:pt x="71842" y="197935"/>
                  </a:cubicBezTo>
                  <a:cubicBezTo>
                    <a:pt x="74077" y="197935"/>
                    <a:pt x="76312" y="197677"/>
                    <a:pt x="78547" y="197271"/>
                  </a:cubicBezTo>
                  <a:cubicBezTo>
                    <a:pt x="86874" y="195606"/>
                    <a:pt x="94090" y="190610"/>
                    <a:pt x="98531" y="183671"/>
                  </a:cubicBezTo>
                  <a:cubicBezTo>
                    <a:pt x="101306" y="179230"/>
                    <a:pt x="103804" y="174512"/>
                    <a:pt x="106857" y="170071"/>
                  </a:cubicBezTo>
                  <a:cubicBezTo>
                    <a:pt x="108956" y="165734"/>
                    <a:pt x="113030" y="163583"/>
                    <a:pt x="117158" y="163583"/>
                  </a:cubicBezTo>
                  <a:cubicBezTo>
                    <a:pt x="121219" y="163583"/>
                    <a:pt x="125334" y="165664"/>
                    <a:pt x="127674" y="169793"/>
                  </a:cubicBezTo>
                  <a:cubicBezTo>
                    <a:pt x="128784" y="171736"/>
                    <a:pt x="129894" y="173957"/>
                    <a:pt x="130449" y="176455"/>
                  </a:cubicBezTo>
                  <a:cubicBezTo>
                    <a:pt x="131559" y="179230"/>
                    <a:pt x="132114" y="182283"/>
                    <a:pt x="132947" y="185336"/>
                  </a:cubicBezTo>
                  <a:cubicBezTo>
                    <a:pt x="134057" y="190610"/>
                    <a:pt x="136000" y="195606"/>
                    <a:pt x="138498" y="200324"/>
                  </a:cubicBezTo>
                  <a:cubicBezTo>
                    <a:pt x="141284" y="206094"/>
                    <a:pt x="147065" y="209439"/>
                    <a:pt x="153081" y="209439"/>
                  </a:cubicBezTo>
                  <a:cubicBezTo>
                    <a:pt x="155456" y="209439"/>
                    <a:pt x="157868" y="208918"/>
                    <a:pt x="160147" y="207818"/>
                  </a:cubicBezTo>
                  <a:cubicBezTo>
                    <a:pt x="167363" y="205042"/>
                    <a:pt x="173469" y="199769"/>
                    <a:pt x="177355" y="193108"/>
                  </a:cubicBezTo>
                  <a:cubicBezTo>
                    <a:pt x="182073" y="186169"/>
                    <a:pt x="185404" y="178120"/>
                    <a:pt x="186792" y="169793"/>
                  </a:cubicBezTo>
                  <a:cubicBezTo>
                    <a:pt x="187902" y="162022"/>
                    <a:pt x="188457" y="154528"/>
                    <a:pt x="188179" y="146757"/>
                  </a:cubicBezTo>
                  <a:cubicBezTo>
                    <a:pt x="188457" y="140096"/>
                    <a:pt x="191233" y="133989"/>
                    <a:pt x="196228" y="129549"/>
                  </a:cubicBezTo>
                  <a:cubicBezTo>
                    <a:pt x="202057" y="124553"/>
                    <a:pt x="208441" y="119834"/>
                    <a:pt x="215102" y="115671"/>
                  </a:cubicBezTo>
                  <a:cubicBezTo>
                    <a:pt x="219265" y="113173"/>
                    <a:pt x="223428" y="110398"/>
                    <a:pt x="227592" y="107622"/>
                  </a:cubicBezTo>
                  <a:cubicBezTo>
                    <a:pt x="230922" y="105124"/>
                    <a:pt x="233698" y="102349"/>
                    <a:pt x="236196" y="99296"/>
                  </a:cubicBezTo>
                  <a:cubicBezTo>
                    <a:pt x="237861" y="97075"/>
                    <a:pt x="239249" y="94300"/>
                    <a:pt x="239526" y="91524"/>
                  </a:cubicBezTo>
                  <a:cubicBezTo>
                    <a:pt x="241747" y="75427"/>
                    <a:pt x="232032" y="60439"/>
                    <a:pt x="216767" y="55720"/>
                  </a:cubicBezTo>
                  <a:cubicBezTo>
                    <a:pt x="212744" y="54637"/>
                    <a:pt x="208722" y="54072"/>
                    <a:pt x="204699" y="54072"/>
                  </a:cubicBezTo>
                  <a:cubicBezTo>
                    <a:pt x="201506" y="54072"/>
                    <a:pt x="198312" y="54428"/>
                    <a:pt x="195118" y="55165"/>
                  </a:cubicBezTo>
                  <a:cubicBezTo>
                    <a:pt x="189290" y="56553"/>
                    <a:pt x="183461" y="58218"/>
                    <a:pt x="177910" y="60439"/>
                  </a:cubicBezTo>
                  <a:cubicBezTo>
                    <a:pt x="170694" y="63214"/>
                    <a:pt x="164033" y="66267"/>
                    <a:pt x="156816" y="68210"/>
                  </a:cubicBezTo>
                  <a:cubicBezTo>
                    <a:pt x="154596" y="68765"/>
                    <a:pt x="152653" y="69320"/>
                    <a:pt x="150433" y="69598"/>
                  </a:cubicBezTo>
                  <a:cubicBezTo>
                    <a:pt x="150007" y="69645"/>
                    <a:pt x="149582" y="69668"/>
                    <a:pt x="149158" y="69668"/>
                  </a:cubicBezTo>
                  <a:cubicBezTo>
                    <a:pt x="144608" y="69668"/>
                    <a:pt x="140276" y="66999"/>
                    <a:pt x="138498" y="62937"/>
                  </a:cubicBezTo>
                  <a:cubicBezTo>
                    <a:pt x="137388" y="60439"/>
                    <a:pt x="136555" y="57941"/>
                    <a:pt x="136278" y="55165"/>
                  </a:cubicBezTo>
                  <a:cubicBezTo>
                    <a:pt x="135445" y="50169"/>
                    <a:pt x="134612" y="45174"/>
                    <a:pt x="133780" y="40178"/>
                  </a:cubicBezTo>
                  <a:cubicBezTo>
                    <a:pt x="132947" y="34349"/>
                    <a:pt x="131282" y="28798"/>
                    <a:pt x="129061" y="23525"/>
                  </a:cubicBezTo>
                  <a:cubicBezTo>
                    <a:pt x="126563" y="16586"/>
                    <a:pt x="122123" y="10202"/>
                    <a:pt x="116294" y="5206"/>
                  </a:cubicBezTo>
                  <a:cubicBezTo>
                    <a:pt x="112334" y="1786"/>
                    <a:pt x="107207" y="1"/>
                    <a:pt x="10204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2"/>
            <p:cNvSpPr/>
            <p:nvPr/>
          </p:nvSpPr>
          <p:spPr>
            <a:xfrm>
              <a:off x="3570600" y="1294525"/>
              <a:ext cx="2255125" cy="1014825"/>
            </a:xfrm>
            <a:custGeom>
              <a:avLst/>
              <a:gdLst/>
              <a:ahLst/>
              <a:cxnLst/>
              <a:rect l="l" t="t" r="r" b="b"/>
              <a:pathLst>
                <a:path w="90205" h="40593" extrusionOk="0">
                  <a:moveTo>
                    <a:pt x="1423" y="1"/>
                  </a:moveTo>
                  <a:cubicBezTo>
                    <a:pt x="1180" y="1"/>
                    <a:pt x="972" y="70"/>
                    <a:pt x="833" y="209"/>
                  </a:cubicBezTo>
                  <a:cubicBezTo>
                    <a:pt x="278" y="487"/>
                    <a:pt x="1" y="764"/>
                    <a:pt x="1" y="1319"/>
                  </a:cubicBezTo>
                  <a:cubicBezTo>
                    <a:pt x="1" y="2152"/>
                    <a:pt x="278" y="3262"/>
                    <a:pt x="556" y="4095"/>
                  </a:cubicBezTo>
                  <a:cubicBezTo>
                    <a:pt x="1943" y="7703"/>
                    <a:pt x="3054" y="11311"/>
                    <a:pt x="3886" y="14919"/>
                  </a:cubicBezTo>
                  <a:cubicBezTo>
                    <a:pt x="5274" y="19360"/>
                    <a:pt x="6939" y="23801"/>
                    <a:pt x="8605" y="27964"/>
                  </a:cubicBezTo>
                  <a:cubicBezTo>
                    <a:pt x="11658" y="34348"/>
                    <a:pt x="17486" y="39066"/>
                    <a:pt x="24702" y="40176"/>
                  </a:cubicBezTo>
                  <a:cubicBezTo>
                    <a:pt x="26645" y="40454"/>
                    <a:pt x="28658" y="40593"/>
                    <a:pt x="30704" y="40593"/>
                  </a:cubicBezTo>
                  <a:cubicBezTo>
                    <a:pt x="32751" y="40593"/>
                    <a:pt x="34833" y="40454"/>
                    <a:pt x="36915" y="40176"/>
                  </a:cubicBezTo>
                  <a:cubicBezTo>
                    <a:pt x="44131" y="39621"/>
                    <a:pt x="51625" y="37956"/>
                    <a:pt x="58564" y="35458"/>
                  </a:cubicBezTo>
                  <a:cubicBezTo>
                    <a:pt x="67445" y="32405"/>
                    <a:pt x="76604" y="30184"/>
                    <a:pt x="86041" y="28797"/>
                  </a:cubicBezTo>
                  <a:cubicBezTo>
                    <a:pt x="87151" y="28519"/>
                    <a:pt x="87984" y="28519"/>
                    <a:pt x="88816" y="27964"/>
                  </a:cubicBezTo>
                  <a:cubicBezTo>
                    <a:pt x="89649" y="27687"/>
                    <a:pt x="90204" y="26576"/>
                    <a:pt x="89927" y="25744"/>
                  </a:cubicBezTo>
                  <a:cubicBezTo>
                    <a:pt x="89927" y="25059"/>
                    <a:pt x="89363" y="24561"/>
                    <a:pt x="88699" y="24561"/>
                  </a:cubicBezTo>
                  <a:cubicBezTo>
                    <a:pt x="88556" y="24561"/>
                    <a:pt x="88409" y="24584"/>
                    <a:pt x="88261" y="24633"/>
                  </a:cubicBezTo>
                  <a:cubicBezTo>
                    <a:pt x="84653" y="24633"/>
                    <a:pt x="81323" y="24911"/>
                    <a:pt x="77714" y="26021"/>
                  </a:cubicBezTo>
                  <a:cubicBezTo>
                    <a:pt x="70221" y="27409"/>
                    <a:pt x="62727" y="29629"/>
                    <a:pt x="55510" y="32127"/>
                  </a:cubicBezTo>
                  <a:cubicBezTo>
                    <a:pt x="47462" y="34903"/>
                    <a:pt x="39135" y="36291"/>
                    <a:pt x="30531" y="36568"/>
                  </a:cubicBezTo>
                  <a:cubicBezTo>
                    <a:pt x="29945" y="36629"/>
                    <a:pt x="29360" y="36658"/>
                    <a:pt x="28779" y="36658"/>
                  </a:cubicBezTo>
                  <a:cubicBezTo>
                    <a:pt x="21377" y="36658"/>
                    <a:pt x="14509" y="31839"/>
                    <a:pt x="11935" y="24633"/>
                  </a:cubicBezTo>
                  <a:cubicBezTo>
                    <a:pt x="10270" y="20470"/>
                    <a:pt x="8882" y="16585"/>
                    <a:pt x="7772" y="12421"/>
                  </a:cubicBezTo>
                  <a:cubicBezTo>
                    <a:pt x="6939" y="8813"/>
                    <a:pt x="5829" y="5483"/>
                    <a:pt x="4164" y="2152"/>
                  </a:cubicBezTo>
                  <a:cubicBezTo>
                    <a:pt x="3609" y="1319"/>
                    <a:pt x="2776" y="764"/>
                    <a:pt x="2221" y="209"/>
                  </a:cubicBezTo>
                  <a:cubicBezTo>
                    <a:pt x="1943" y="70"/>
                    <a:pt x="1666" y="1"/>
                    <a:pt x="14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2"/>
            <p:cNvSpPr/>
            <p:nvPr/>
          </p:nvSpPr>
          <p:spPr>
            <a:xfrm>
              <a:off x="3390200" y="3958275"/>
              <a:ext cx="1589000" cy="1188800"/>
            </a:xfrm>
            <a:custGeom>
              <a:avLst/>
              <a:gdLst/>
              <a:ahLst/>
              <a:cxnLst/>
              <a:rect l="l" t="t" r="r" b="b"/>
              <a:pathLst>
                <a:path w="63560" h="47552" extrusionOk="0">
                  <a:moveTo>
                    <a:pt x="7056" y="0"/>
                  </a:moveTo>
                  <a:cubicBezTo>
                    <a:pt x="5415" y="0"/>
                    <a:pt x="3767" y="357"/>
                    <a:pt x="2221" y="1071"/>
                  </a:cubicBezTo>
                  <a:cubicBezTo>
                    <a:pt x="1666" y="1071"/>
                    <a:pt x="1110" y="1626"/>
                    <a:pt x="555" y="2181"/>
                  </a:cubicBezTo>
                  <a:cubicBezTo>
                    <a:pt x="278" y="2736"/>
                    <a:pt x="0" y="3569"/>
                    <a:pt x="0" y="4124"/>
                  </a:cubicBezTo>
                  <a:cubicBezTo>
                    <a:pt x="0" y="4957"/>
                    <a:pt x="833" y="5234"/>
                    <a:pt x="1666" y="5234"/>
                  </a:cubicBezTo>
                  <a:cubicBezTo>
                    <a:pt x="2498" y="5234"/>
                    <a:pt x="3608" y="4957"/>
                    <a:pt x="4441" y="4679"/>
                  </a:cubicBezTo>
                  <a:cubicBezTo>
                    <a:pt x="5257" y="4475"/>
                    <a:pt x="6090" y="4371"/>
                    <a:pt x="6919" y="4371"/>
                  </a:cubicBezTo>
                  <a:cubicBezTo>
                    <a:pt x="9473" y="4371"/>
                    <a:pt x="11992" y="5359"/>
                    <a:pt x="13878" y="7454"/>
                  </a:cubicBezTo>
                  <a:cubicBezTo>
                    <a:pt x="15265" y="8565"/>
                    <a:pt x="16376" y="10230"/>
                    <a:pt x="17208" y="11895"/>
                  </a:cubicBezTo>
                  <a:cubicBezTo>
                    <a:pt x="19984" y="14948"/>
                    <a:pt x="21927" y="18556"/>
                    <a:pt x="23037" y="22442"/>
                  </a:cubicBezTo>
                  <a:cubicBezTo>
                    <a:pt x="24980" y="25218"/>
                    <a:pt x="26367" y="28271"/>
                    <a:pt x="27200" y="31601"/>
                  </a:cubicBezTo>
                  <a:cubicBezTo>
                    <a:pt x="28865" y="36320"/>
                    <a:pt x="31363" y="40760"/>
                    <a:pt x="34972" y="44369"/>
                  </a:cubicBezTo>
                  <a:cubicBezTo>
                    <a:pt x="36651" y="46506"/>
                    <a:pt x="39086" y="47552"/>
                    <a:pt x="41585" y="47552"/>
                  </a:cubicBezTo>
                  <a:cubicBezTo>
                    <a:pt x="43628" y="47552"/>
                    <a:pt x="45713" y="46852"/>
                    <a:pt x="47461" y="45479"/>
                  </a:cubicBezTo>
                  <a:cubicBezTo>
                    <a:pt x="51347" y="42981"/>
                    <a:pt x="54678" y="39373"/>
                    <a:pt x="57175" y="35209"/>
                  </a:cubicBezTo>
                  <a:cubicBezTo>
                    <a:pt x="60229" y="28548"/>
                    <a:pt x="62449" y="21610"/>
                    <a:pt x="63559" y="14393"/>
                  </a:cubicBezTo>
                  <a:cubicBezTo>
                    <a:pt x="63559" y="13838"/>
                    <a:pt x="63282" y="13283"/>
                    <a:pt x="63004" y="13005"/>
                  </a:cubicBezTo>
                  <a:cubicBezTo>
                    <a:pt x="63004" y="12450"/>
                    <a:pt x="62449" y="12173"/>
                    <a:pt x="62171" y="12173"/>
                  </a:cubicBezTo>
                  <a:cubicBezTo>
                    <a:pt x="61894" y="12034"/>
                    <a:pt x="61547" y="11965"/>
                    <a:pt x="61269" y="11965"/>
                  </a:cubicBezTo>
                  <a:cubicBezTo>
                    <a:pt x="60992" y="11965"/>
                    <a:pt x="60784" y="12034"/>
                    <a:pt x="60784" y="12173"/>
                  </a:cubicBezTo>
                  <a:cubicBezTo>
                    <a:pt x="59951" y="13005"/>
                    <a:pt x="59396" y="14116"/>
                    <a:pt x="59118" y="15226"/>
                  </a:cubicBezTo>
                  <a:cubicBezTo>
                    <a:pt x="58008" y="18834"/>
                    <a:pt x="57175" y="22720"/>
                    <a:pt x="56065" y="26328"/>
                  </a:cubicBezTo>
                  <a:cubicBezTo>
                    <a:pt x="54400" y="32434"/>
                    <a:pt x="51069" y="37430"/>
                    <a:pt x="46073" y="41038"/>
                  </a:cubicBezTo>
                  <a:cubicBezTo>
                    <a:pt x="44959" y="42400"/>
                    <a:pt x="43348" y="43044"/>
                    <a:pt x="41733" y="43044"/>
                  </a:cubicBezTo>
                  <a:cubicBezTo>
                    <a:pt x="39726" y="43044"/>
                    <a:pt x="37713" y="42050"/>
                    <a:pt x="36637" y="40205"/>
                  </a:cubicBezTo>
                  <a:cubicBezTo>
                    <a:pt x="35804" y="39095"/>
                    <a:pt x="34972" y="37985"/>
                    <a:pt x="34139" y="36597"/>
                  </a:cubicBezTo>
                  <a:cubicBezTo>
                    <a:pt x="32474" y="33822"/>
                    <a:pt x="31086" y="30769"/>
                    <a:pt x="29976" y="27438"/>
                  </a:cubicBezTo>
                  <a:cubicBezTo>
                    <a:pt x="27478" y="20777"/>
                    <a:pt x="24425" y="14671"/>
                    <a:pt x="20539" y="8842"/>
                  </a:cubicBezTo>
                  <a:cubicBezTo>
                    <a:pt x="18596" y="6067"/>
                    <a:pt x="16098" y="3569"/>
                    <a:pt x="13323" y="1903"/>
                  </a:cubicBezTo>
                  <a:cubicBezTo>
                    <a:pt x="11419" y="635"/>
                    <a:pt x="9244" y="0"/>
                    <a:pt x="705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2"/>
            <p:cNvSpPr/>
            <p:nvPr/>
          </p:nvSpPr>
          <p:spPr>
            <a:xfrm>
              <a:off x="2737950" y="659500"/>
              <a:ext cx="520425" cy="1872075"/>
            </a:xfrm>
            <a:custGeom>
              <a:avLst/>
              <a:gdLst/>
              <a:ahLst/>
              <a:cxnLst/>
              <a:rect l="l" t="t" r="r" b="b"/>
              <a:pathLst>
                <a:path w="20817" h="74883" extrusionOk="0">
                  <a:moveTo>
                    <a:pt x="14612" y="0"/>
                  </a:moveTo>
                  <a:cubicBezTo>
                    <a:pt x="12815" y="0"/>
                    <a:pt x="11033" y="700"/>
                    <a:pt x="9715" y="2018"/>
                  </a:cubicBezTo>
                  <a:cubicBezTo>
                    <a:pt x="7772" y="3684"/>
                    <a:pt x="6384" y="5627"/>
                    <a:pt x="5274" y="7847"/>
                  </a:cubicBezTo>
                  <a:cubicBezTo>
                    <a:pt x="1111" y="17006"/>
                    <a:pt x="1" y="27553"/>
                    <a:pt x="2499" y="37267"/>
                  </a:cubicBezTo>
                  <a:cubicBezTo>
                    <a:pt x="3054" y="39488"/>
                    <a:pt x="3331" y="41708"/>
                    <a:pt x="3886" y="43651"/>
                  </a:cubicBezTo>
                  <a:cubicBezTo>
                    <a:pt x="6384" y="52810"/>
                    <a:pt x="6939" y="62247"/>
                    <a:pt x="5274" y="71406"/>
                  </a:cubicBezTo>
                  <a:cubicBezTo>
                    <a:pt x="4996" y="72794"/>
                    <a:pt x="4719" y="73904"/>
                    <a:pt x="6107" y="74736"/>
                  </a:cubicBezTo>
                  <a:cubicBezTo>
                    <a:pt x="6307" y="74836"/>
                    <a:pt x="6525" y="74882"/>
                    <a:pt x="6751" y="74882"/>
                  </a:cubicBezTo>
                  <a:cubicBezTo>
                    <a:pt x="7781" y="74882"/>
                    <a:pt x="8982" y="73931"/>
                    <a:pt x="9437" y="72794"/>
                  </a:cubicBezTo>
                  <a:cubicBezTo>
                    <a:pt x="9715" y="71683"/>
                    <a:pt x="9992" y="70851"/>
                    <a:pt x="9992" y="70018"/>
                  </a:cubicBezTo>
                  <a:cubicBezTo>
                    <a:pt x="11103" y="61414"/>
                    <a:pt x="10547" y="52532"/>
                    <a:pt x="8605" y="44206"/>
                  </a:cubicBezTo>
                  <a:cubicBezTo>
                    <a:pt x="7217" y="39488"/>
                    <a:pt x="6107" y="34769"/>
                    <a:pt x="5552" y="30051"/>
                  </a:cubicBezTo>
                  <a:cubicBezTo>
                    <a:pt x="5274" y="23112"/>
                    <a:pt x="6384" y="16173"/>
                    <a:pt x="9437" y="9790"/>
                  </a:cubicBezTo>
                  <a:cubicBezTo>
                    <a:pt x="9992" y="8402"/>
                    <a:pt x="10825" y="7292"/>
                    <a:pt x="11658" y="6182"/>
                  </a:cubicBezTo>
                  <a:cubicBezTo>
                    <a:pt x="12233" y="5032"/>
                    <a:pt x="13337" y="4411"/>
                    <a:pt x="14513" y="4411"/>
                  </a:cubicBezTo>
                  <a:cubicBezTo>
                    <a:pt x="15041" y="4411"/>
                    <a:pt x="15583" y="4536"/>
                    <a:pt x="16098" y="4794"/>
                  </a:cubicBezTo>
                  <a:cubicBezTo>
                    <a:pt x="16654" y="5071"/>
                    <a:pt x="16931" y="5349"/>
                    <a:pt x="17486" y="5349"/>
                  </a:cubicBezTo>
                  <a:cubicBezTo>
                    <a:pt x="17903" y="5488"/>
                    <a:pt x="18319" y="5696"/>
                    <a:pt x="18735" y="5696"/>
                  </a:cubicBezTo>
                  <a:cubicBezTo>
                    <a:pt x="19152" y="5696"/>
                    <a:pt x="19568" y="5488"/>
                    <a:pt x="19984" y="4794"/>
                  </a:cubicBezTo>
                  <a:cubicBezTo>
                    <a:pt x="20817" y="3406"/>
                    <a:pt x="19984" y="2296"/>
                    <a:pt x="19152" y="1741"/>
                  </a:cubicBezTo>
                  <a:cubicBezTo>
                    <a:pt x="17841" y="561"/>
                    <a:pt x="16220" y="0"/>
                    <a:pt x="1461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2"/>
            <p:cNvSpPr/>
            <p:nvPr/>
          </p:nvSpPr>
          <p:spPr>
            <a:xfrm>
              <a:off x="5194275" y="2018625"/>
              <a:ext cx="1068575" cy="1247400"/>
            </a:xfrm>
            <a:custGeom>
              <a:avLst/>
              <a:gdLst/>
              <a:ahLst/>
              <a:cxnLst/>
              <a:rect l="l" t="t" r="r" b="b"/>
              <a:pathLst>
                <a:path w="42743" h="49896" extrusionOk="0">
                  <a:moveTo>
                    <a:pt x="36767" y="1"/>
                  </a:moveTo>
                  <a:cubicBezTo>
                    <a:pt x="36331" y="1"/>
                    <a:pt x="35901" y="138"/>
                    <a:pt x="35527" y="388"/>
                  </a:cubicBezTo>
                  <a:cubicBezTo>
                    <a:pt x="34694" y="665"/>
                    <a:pt x="34416" y="1776"/>
                    <a:pt x="34971" y="2608"/>
                  </a:cubicBezTo>
                  <a:cubicBezTo>
                    <a:pt x="36082" y="4551"/>
                    <a:pt x="36914" y="6771"/>
                    <a:pt x="37192" y="8992"/>
                  </a:cubicBezTo>
                  <a:cubicBezTo>
                    <a:pt x="37469" y="12600"/>
                    <a:pt x="36359" y="16486"/>
                    <a:pt x="33584" y="19261"/>
                  </a:cubicBezTo>
                  <a:cubicBezTo>
                    <a:pt x="30531" y="23147"/>
                    <a:pt x="26367" y="26200"/>
                    <a:pt x="21927" y="28698"/>
                  </a:cubicBezTo>
                  <a:cubicBezTo>
                    <a:pt x="16931" y="31196"/>
                    <a:pt x="12490" y="34249"/>
                    <a:pt x="8049" y="37579"/>
                  </a:cubicBezTo>
                  <a:cubicBezTo>
                    <a:pt x="5551" y="39522"/>
                    <a:pt x="3331" y="41743"/>
                    <a:pt x="1388" y="44241"/>
                  </a:cubicBezTo>
                  <a:cubicBezTo>
                    <a:pt x="278" y="45351"/>
                    <a:pt x="0" y="46739"/>
                    <a:pt x="278" y="48126"/>
                  </a:cubicBezTo>
                  <a:cubicBezTo>
                    <a:pt x="555" y="48959"/>
                    <a:pt x="833" y="49514"/>
                    <a:pt x="1388" y="49792"/>
                  </a:cubicBezTo>
                  <a:cubicBezTo>
                    <a:pt x="1596" y="49861"/>
                    <a:pt x="1804" y="49896"/>
                    <a:pt x="2004" y="49896"/>
                  </a:cubicBezTo>
                  <a:cubicBezTo>
                    <a:pt x="2602" y="49896"/>
                    <a:pt x="3123" y="49583"/>
                    <a:pt x="3331" y="48959"/>
                  </a:cubicBezTo>
                  <a:cubicBezTo>
                    <a:pt x="5829" y="44796"/>
                    <a:pt x="9159" y="41465"/>
                    <a:pt x="13323" y="38967"/>
                  </a:cubicBezTo>
                  <a:cubicBezTo>
                    <a:pt x="16376" y="36747"/>
                    <a:pt x="19706" y="34526"/>
                    <a:pt x="23037" y="32861"/>
                  </a:cubicBezTo>
                  <a:cubicBezTo>
                    <a:pt x="28310" y="30363"/>
                    <a:pt x="32751" y="26755"/>
                    <a:pt x="36637" y="22314"/>
                  </a:cubicBezTo>
                  <a:cubicBezTo>
                    <a:pt x="41633" y="17318"/>
                    <a:pt x="42743" y="10102"/>
                    <a:pt x="40245" y="3718"/>
                  </a:cubicBezTo>
                  <a:cubicBezTo>
                    <a:pt x="39690" y="2608"/>
                    <a:pt x="39135" y="1498"/>
                    <a:pt x="38302" y="665"/>
                  </a:cubicBezTo>
                  <a:cubicBezTo>
                    <a:pt x="37844" y="207"/>
                    <a:pt x="37301" y="1"/>
                    <a:pt x="367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2"/>
            <p:cNvSpPr/>
            <p:nvPr/>
          </p:nvSpPr>
          <p:spPr>
            <a:xfrm>
              <a:off x="2210600" y="3832375"/>
              <a:ext cx="485750" cy="982550"/>
            </a:xfrm>
            <a:custGeom>
              <a:avLst/>
              <a:gdLst/>
              <a:ahLst/>
              <a:cxnLst/>
              <a:rect l="l" t="t" r="r" b="b"/>
              <a:pathLst>
                <a:path w="19430" h="39302" extrusionOk="0">
                  <a:moveTo>
                    <a:pt x="6662" y="1"/>
                  </a:moveTo>
                  <a:cubicBezTo>
                    <a:pt x="5829" y="1"/>
                    <a:pt x="4997" y="833"/>
                    <a:pt x="4997" y="1944"/>
                  </a:cubicBezTo>
                  <a:cubicBezTo>
                    <a:pt x="4442" y="8050"/>
                    <a:pt x="3054" y="13878"/>
                    <a:pt x="1389" y="19707"/>
                  </a:cubicBezTo>
                  <a:cubicBezTo>
                    <a:pt x="278" y="22760"/>
                    <a:pt x="1" y="25813"/>
                    <a:pt x="278" y="28866"/>
                  </a:cubicBezTo>
                  <a:cubicBezTo>
                    <a:pt x="278" y="30254"/>
                    <a:pt x="556" y="31641"/>
                    <a:pt x="833" y="33307"/>
                  </a:cubicBezTo>
                  <a:cubicBezTo>
                    <a:pt x="1389" y="35805"/>
                    <a:pt x="3331" y="37747"/>
                    <a:pt x="5829" y="38858"/>
                  </a:cubicBezTo>
                  <a:cubicBezTo>
                    <a:pt x="6909" y="39158"/>
                    <a:pt x="8002" y="39302"/>
                    <a:pt x="9079" y="39302"/>
                  </a:cubicBezTo>
                  <a:cubicBezTo>
                    <a:pt x="12988" y="39302"/>
                    <a:pt x="16699" y="37403"/>
                    <a:pt x="18874" y="34139"/>
                  </a:cubicBezTo>
                  <a:cubicBezTo>
                    <a:pt x="19152" y="33862"/>
                    <a:pt x="19429" y="33307"/>
                    <a:pt x="18874" y="32752"/>
                  </a:cubicBezTo>
                  <a:cubicBezTo>
                    <a:pt x="18597" y="32196"/>
                    <a:pt x="17764" y="31919"/>
                    <a:pt x="17209" y="31919"/>
                  </a:cubicBezTo>
                  <a:cubicBezTo>
                    <a:pt x="15544" y="32474"/>
                    <a:pt x="13878" y="33584"/>
                    <a:pt x="12213" y="34417"/>
                  </a:cubicBezTo>
                  <a:cubicBezTo>
                    <a:pt x="11068" y="34951"/>
                    <a:pt x="10028" y="35213"/>
                    <a:pt x="9104" y="35213"/>
                  </a:cubicBezTo>
                  <a:cubicBezTo>
                    <a:pt x="6670" y="35213"/>
                    <a:pt x="5045" y="33397"/>
                    <a:pt x="4442" y="29976"/>
                  </a:cubicBezTo>
                  <a:cubicBezTo>
                    <a:pt x="4164" y="27478"/>
                    <a:pt x="4442" y="24703"/>
                    <a:pt x="4997" y="22205"/>
                  </a:cubicBezTo>
                  <a:cubicBezTo>
                    <a:pt x="5829" y="18597"/>
                    <a:pt x="6662" y="15266"/>
                    <a:pt x="7772" y="11658"/>
                  </a:cubicBezTo>
                  <a:cubicBezTo>
                    <a:pt x="8605" y="9160"/>
                    <a:pt x="8882" y="6662"/>
                    <a:pt x="8882" y="3886"/>
                  </a:cubicBezTo>
                  <a:cubicBezTo>
                    <a:pt x="8882" y="3331"/>
                    <a:pt x="8605" y="2499"/>
                    <a:pt x="8605" y="1944"/>
                  </a:cubicBezTo>
                  <a:cubicBezTo>
                    <a:pt x="8327" y="833"/>
                    <a:pt x="7772" y="1"/>
                    <a:pt x="666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2"/>
            <p:cNvSpPr/>
            <p:nvPr/>
          </p:nvSpPr>
          <p:spPr>
            <a:xfrm>
              <a:off x="1093475" y="2930350"/>
              <a:ext cx="416350" cy="432725"/>
            </a:xfrm>
            <a:custGeom>
              <a:avLst/>
              <a:gdLst/>
              <a:ahLst/>
              <a:cxnLst/>
              <a:rect l="l" t="t" r="r" b="b"/>
              <a:pathLst>
                <a:path w="16654" h="17309" extrusionOk="0">
                  <a:moveTo>
                    <a:pt x="11380" y="0"/>
                  </a:moveTo>
                  <a:cubicBezTo>
                    <a:pt x="7772" y="278"/>
                    <a:pt x="4441" y="2221"/>
                    <a:pt x="2498" y="5551"/>
                  </a:cubicBezTo>
                  <a:cubicBezTo>
                    <a:pt x="0" y="9992"/>
                    <a:pt x="2221" y="15543"/>
                    <a:pt x="7217" y="17208"/>
                  </a:cubicBezTo>
                  <a:cubicBezTo>
                    <a:pt x="7479" y="17274"/>
                    <a:pt x="7756" y="17308"/>
                    <a:pt x="8035" y="17308"/>
                  </a:cubicBezTo>
                  <a:cubicBezTo>
                    <a:pt x="8936" y="17308"/>
                    <a:pt x="9846" y="16946"/>
                    <a:pt x="10270" y="16098"/>
                  </a:cubicBezTo>
                  <a:cubicBezTo>
                    <a:pt x="11102" y="14710"/>
                    <a:pt x="10270" y="13878"/>
                    <a:pt x="9159" y="13323"/>
                  </a:cubicBezTo>
                  <a:cubicBezTo>
                    <a:pt x="8604" y="13045"/>
                    <a:pt x="8327" y="12768"/>
                    <a:pt x="7772" y="12768"/>
                  </a:cubicBezTo>
                  <a:cubicBezTo>
                    <a:pt x="5274" y="11102"/>
                    <a:pt x="5274" y="7217"/>
                    <a:pt x="7772" y="5829"/>
                  </a:cubicBezTo>
                  <a:cubicBezTo>
                    <a:pt x="9715" y="4441"/>
                    <a:pt x="11935" y="3886"/>
                    <a:pt x="13878" y="3886"/>
                  </a:cubicBezTo>
                  <a:cubicBezTo>
                    <a:pt x="15266" y="3886"/>
                    <a:pt x="16653" y="3331"/>
                    <a:pt x="16376" y="1943"/>
                  </a:cubicBezTo>
                  <a:cubicBezTo>
                    <a:pt x="16098" y="833"/>
                    <a:pt x="14988" y="278"/>
                    <a:pt x="14155" y="278"/>
                  </a:cubicBezTo>
                  <a:cubicBezTo>
                    <a:pt x="13323" y="0"/>
                    <a:pt x="12213" y="0"/>
                    <a:pt x="1138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2"/>
            <p:cNvSpPr/>
            <p:nvPr/>
          </p:nvSpPr>
          <p:spPr>
            <a:xfrm>
              <a:off x="2432650" y="2902600"/>
              <a:ext cx="305325" cy="201250"/>
            </a:xfrm>
            <a:custGeom>
              <a:avLst/>
              <a:gdLst/>
              <a:ahLst/>
              <a:cxnLst/>
              <a:rect l="l" t="t" r="r" b="b"/>
              <a:pathLst>
                <a:path w="12213" h="8050" extrusionOk="0">
                  <a:moveTo>
                    <a:pt x="10270" y="0"/>
                  </a:moveTo>
                  <a:cubicBezTo>
                    <a:pt x="9992" y="0"/>
                    <a:pt x="9992" y="0"/>
                    <a:pt x="9715" y="278"/>
                  </a:cubicBezTo>
                  <a:cubicBezTo>
                    <a:pt x="7494" y="2498"/>
                    <a:pt x="4441" y="3886"/>
                    <a:pt x="1388" y="4163"/>
                  </a:cubicBezTo>
                  <a:cubicBezTo>
                    <a:pt x="556" y="4163"/>
                    <a:pt x="0" y="4996"/>
                    <a:pt x="278" y="5829"/>
                  </a:cubicBezTo>
                  <a:cubicBezTo>
                    <a:pt x="556" y="6384"/>
                    <a:pt x="833" y="6939"/>
                    <a:pt x="1388" y="7494"/>
                  </a:cubicBezTo>
                  <a:cubicBezTo>
                    <a:pt x="1943" y="8049"/>
                    <a:pt x="2776" y="8049"/>
                    <a:pt x="3609" y="8049"/>
                  </a:cubicBezTo>
                  <a:cubicBezTo>
                    <a:pt x="6662" y="7771"/>
                    <a:pt x="9715" y="6384"/>
                    <a:pt x="11657" y="3886"/>
                  </a:cubicBezTo>
                  <a:cubicBezTo>
                    <a:pt x="11935" y="3053"/>
                    <a:pt x="12213" y="2498"/>
                    <a:pt x="12213" y="1665"/>
                  </a:cubicBezTo>
                  <a:cubicBezTo>
                    <a:pt x="12213" y="1110"/>
                    <a:pt x="11657" y="555"/>
                    <a:pt x="1138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4" name="Google Shape;1184;p42"/>
          <p:cNvGrpSpPr/>
          <p:nvPr/>
        </p:nvGrpSpPr>
        <p:grpSpPr>
          <a:xfrm rot="-1617717">
            <a:off x="351956" y="2673160"/>
            <a:ext cx="980923" cy="1556954"/>
            <a:chOff x="2190225" y="236575"/>
            <a:chExt cx="3165475" cy="5024350"/>
          </a:xfrm>
        </p:grpSpPr>
        <p:sp>
          <p:nvSpPr>
            <p:cNvPr id="1185" name="Google Shape;1185;p42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2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2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2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2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E8D2D55D-C558-478E-83F3-2AE9C0BE2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4ABA714-BF63-4184-AFC6-213785992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250" y="128219"/>
            <a:ext cx="7244637" cy="542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65AF489-37BB-4274-8370-AB2338CB00ED}"/>
              </a:ext>
            </a:extLst>
          </p:cNvPr>
          <p:cNvSpPr txBox="1"/>
          <p:nvPr/>
        </p:nvSpPr>
        <p:spPr>
          <a:xfrm>
            <a:off x="4969386" y="575585"/>
            <a:ext cx="179832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باسم الله الرحمن الرحيم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6453E90-709E-4C75-9EAF-375A7E1C2A50}"/>
              </a:ext>
            </a:extLst>
          </p:cNvPr>
          <p:cNvSpPr txBox="1"/>
          <p:nvPr/>
        </p:nvSpPr>
        <p:spPr>
          <a:xfrm>
            <a:off x="6767706" y="960075"/>
            <a:ext cx="2062662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dirty="0"/>
              <a:t>التاريخ : 1/28 / 1443 هـ</a:t>
            </a:r>
          </a:p>
          <a:p>
            <a:pPr algn="r"/>
            <a:r>
              <a:rPr lang="ar-SA" dirty="0"/>
              <a:t>الحصة :</a:t>
            </a:r>
            <a:endParaRPr lang="en-US" dirty="0"/>
          </a:p>
          <a:p>
            <a:pPr algn="r"/>
            <a:r>
              <a:rPr lang="ar-SA" dirty="0"/>
              <a:t>المادة : علوم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D784A8D-D46F-4546-AF8C-8B4847EDAFE8}"/>
              </a:ext>
            </a:extLst>
          </p:cNvPr>
          <p:cNvSpPr txBox="1"/>
          <p:nvPr/>
        </p:nvSpPr>
        <p:spPr>
          <a:xfrm>
            <a:off x="4297307" y="1768751"/>
            <a:ext cx="314247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solidFill>
                  <a:srgbClr val="FF0000"/>
                </a:solidFill>
              </a:rPr>
              <a:t>عنوان الدرس : عمل العلم </a:t>
            </a:r>
          </a:p>
        </p:txBody>
      </p:sp>
      <p:grpSp>
        <p:nvGrpSpPr>
          <p:cNvPr id="81" name="Google Shape;1296;p45">
            <a:extLst>
              <a:ext uri="{FF2B5EF4-FFF2-40B4-BE49-F238E27FC236}">
                <a16:creationId xmlns:a16="http://schemas.microsoft.com/office/drawing/2014/main" id="{AEB9DD00-6DA5-49F1-B0ED-E273FAA330B5}"/>
              </a:ext>
            </a:extLst>
          </p:cNvPr>
          <p:cNvGrpSpPr/>
          <p:nvPr/>
        </p:nvGrpSpPr>
        <p:grpSpPr>
          <a:xfrm rot="20387593">
            <a:off x="241786" y="558633"/>
            <a:ext cx="1159540" cy="1315417"/>
            <a:chOff x="1728250" y="237500"/>
            <a:chExt cx="4090750" cy="5095875"/>
          </a:xfrm>
        </p:grpSpPr>
        <p:sp>
          <p:nvSpPr>
            <p:cNvPr id="82" name="Google Shape;1297;p45">
              <a:extLst>
                <a:ext uri="{FF2B5EF4-FFF2-40B4-BE49-F238E27FC236}">
                  <a16:creationId xmlns:a16="http://schemas.microsoft.com/office/drawing/2014/main" id="{873BD4FC-F813-4247-8976-9B978AA819BF}"/>
                </a:ext>
              </a:extLst>
            </p:cNvPr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98;p45">
              <a:extLst>
                <a:ext uri="{FF2B5EF4-FFF2-40B4-BE49-F238E27FC236}">
                  <a16:creationId xmlns:a16="http://schemas.microsoft.com/office/drawing/2014/main" id="{E566769C-1AE0-492B-9B35-1A7620496B00}"/>
                </a:ext>
              </a:extLst>
            </p:cNvPr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99;p45">
              <a:extLst>
                <a:ext uri="{FF2B5EF4-FFF2-40B4-BE49-F238E27FC236}">
                  <a16:creationId xmlns:a16="http://schemas.microsoft.com/office/drawing/2014/main" id="{2B301C1D-261D-4852-92FF-A6FB00CD512A}"/>
                </a:ext>
              </a:extLst>
            </p:cNvPr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00;p45">
              <a:extLst>
                <a:ext uri="{FF2B5EF4-FFF2-40B4-BE49-F238E27FC236}">
                  <a16:creationId xmlns:a16="http://schemas.microsoft.com/office/drawing/2014/main" id="{CB472B6B-E44E-4AD9-AF47-9E59ADDBEAFD}"/>
                </a:ext>
              </a:extLst>
            </p:cNvPr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01;p45">
              <a:extLst>
                <a:ext uri="{FF2B5EF4-FFF2-40B4-BE49-F238E27FC236}">
                  <a16:creationId xmlns:a16="http://schemas.microsoft.com/office/drawing/2014/main" id="{A76710D7-9CF3-4314-A18B-28800C32C3DC}"/>
                </a:ext>
              </a:extLst>
            </p:cNvPr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02;p45">
              <a:extLst>
                <a:ext uri="{FF2B5EF4-FFF2-40B4-BE49-F238E27FC236}">
                  <a16:creationId xmlns:a16="http://schemas.microsoft.com/office/drawing/2014/main" id="{22B8B0FA-8448-4914-92C9-0122D0CF5CBF}"/>
                </a:ext>
              </a:extLst>
            </p:cNvPr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03;p45">
              <a:extLst>
                <a:ext uri="{FF2B5EF4-FFF2-40B4-BE49-F238E27FC236}">
                  <a16:creationId xmlns:a16="http://schemas.microsoft.com/office/drawing/2014/main" id="{0AC05289-5302-4A22-BE28-822DFE3E01A5}"/>
                </a:ext>
              </a:extLst>
            </p:cNvPr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04;p45">
              <a:extLst>
                <a:ext uri="{FF2B5EF4-FFF2-40B4-BE49-F238E27FC236}">
                  <a16:creationId xmlns:a16="http://schemas.microsoft.com/office/drawing/2014/main" id="{E6811926-069F-4EB1-9CEF-68889DC81E8A}"/>
                </a:ext>
              </a:extLst>
            </p:cNvPr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05;p45">
              <a:extLst>
                <a:ext uri="{FF2B5EF4-FFF2-40B4-BE49-F238E27FC236}">
                  <a16:creationId xmlns:a16="http://schemas.microsoft.com/office/drawing/2014/main" id="{3CE03D0F-94DF-4B2B-8BB8-95DFBC3DE3D9}"/>
                </a:ext>
              </a:extLst>
            </p:cNvPr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06;p45">
              <a:extLst>
                <a:ext uri="{FF2B5EF4-FFF2-40B4-BE49-F238E27FC236}">
                  <a16:creationId xmlns:a16="http://schemas.microsoft.com/office/drawing/2014/main" id="{3CE142C4-2BC2-46F0-8879-59487C1E90FB}"/>
                </a:ext>
              </a:extLst>
            </p:cNvPr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07;p45">
              <a:extLst>
                <a:ext uri="{FF2B5EF4-FFF2-40B4-BE49-F238E27FC236}">
                  <a16:creationId xmlns:a16="http://schemas.microsoft.com/office/drawing/2014/main" id="{EAECC73F-8BCE-4B6F-9436-0359E658E08D}"/>
                </a:ext>
              </a:extLst>
            </p:cNvPr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08;p45">
              <a:extLst>
                <a:ext uri="{FF2B5EF4-FFF2-40B4-BE49-F238E27FC236}">
                  <a16:creationId xmlns:a16="http://schemas.microsoft.com/office/drawing/2014/main" id="{ADDEAC70-5EE3-474D-A2D9-DA73A600852A}"/>
                </a:ext>
              </a:extLst>
            </p:cNvPr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09;p45">
              <a:extLst>
                <a:ext uri="{FF2B5EF4-FFF2-40B4-BE49-F238E27FC236}">
                  <a16:creationId xmlns:a16="http://schemas.microsoft.com/office/drawing/2014/main" id="{7D5369E6-422D-4943-8131-46CE1263DBFF}"/>
                </a:ext>
              </a:extLst>
            </p:cNvPr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310;p45">
              <a:extLst>
                <a:ext uri="{FF2B5EF4-FFF2-40B4-BE49-F238E27FC236}">
                  <a16:creationId xmlns:a16="http://schemas.microsoft.com/office/drawing/2014/main" id="{FB3AB321-BFAD-42C8-A1C5-63579119713D}"/>
                </a:ext>
              </a:extLst>
            </p:cNvPr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311;p45">
              <a:extLst>
                <a:ext uri="{FF2B5EF4-FFF2-40B4-BE49-F238E27FC236}">
                  <a16:creationId xmlns:a16="http://schemas.microsoft.com/office/drawing/2014/main" id="{4D9AA47E-88C3-46C3-B352-160E6B208581}"/>
                </a:ext>
              </a:extLst>
            </p:cNvPr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312;p45">
              <a:extLst>
                <a:ext uri="{FF2B5EF4-FFF2-40B4-BE49-F238E27FC236}">
                  <a16:creationId xmlns:a16="http://schemas.microsoft.com/office/drawing/2014/main" id="{2DF9A00B-6184-4979-B243-28D8107ABC5B}"/>
                </a:ext>
              </a:extLst>
            </p:cNvPr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313;p45">
              <a:extLst>
                <a:ext uri="{FF2B5EF4-FFF2-40B4-BE49-F238E27FC236}">
                  <a16:creationId xmlns:a16="http://schemas.microsoft.com/office/drawing/2014/main" id="{2E9EE004-0953-4B8E-B740-F0A4F5A001C1}"/>
                </a:ext>
              </a:extLst>
            </p:cNvPr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314;p45">
              <a:extLst>
                <a:ext uri="{FF2B5EF4-FFF2-40B4-BE49-F238E27FC236}">
                  <a16:creationId xmlns:a16="http://schemas.microsoft.com/office/drawing/2014/main" id="{4BA668BD-4C8B-4D62-BDDC-BBEB296D2F4E}"/>
                </a:ext>
              </a:extLst>
            </p:cNvPr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315;p45">
              <a:extLst>
                <a:ext uri="{FF2B5EF4-FFF2-40B4-BE49-F238E27FC236}">
                  <a16:creationId xmlns:a16="http://schemas.microsoft.com/office/drawing/2014/main" id="{AAB2F331-8D6A-4CF3-9A8A-EE67EB0D709A}"/>
                </a:ext>
              </a:extLst>
            </p:cNvPr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316;p45">
              <a:extLst>
                <a:ext uri="{FF2B5EF4-FFF2-40B4-BE49-F238E27FC236}">
                  <a16:creationId xmlns:a16="http://schemas.microsoft.com/office/drawing/2014/main" id="{FB90ADDB-5176-422E-AAE0-C2E77D9E042A}"/>
                </a:ext>
              </a:extLst>
            </p:cNvPr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317;p45">
              <a:extLst>
                <a:ext uri="{FF2B5EF4-FFF2-40B4-BE49-F238E27FC236}">
                  <a16:creationId xmlns:a16="http://schemas.microsoft.com/office/drawing/2014/main" id="{61294EE2-2951-4A0C-B1B9-95F5A725D05F}"/>
                </a:ext>
              </a:extLst>
            </p:cNvPr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318;p45">
              <a:extLst>
                <a:ext uri="{FF2B5EF4-FFF2-40B4-BE49-F238E27FC236}">
                  <a16:creationId xmlns:a16="http://schemas.microsoft.com/office/drawing/2014/main" id="{8B128B92-881E-4BB2-B6B1-1C7D812131E1}"/>
                </a:ext>
              </a:extLst>
            </p:cNvPr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319;p45">
              <a:extLst>
                <a:ext uri="{FF2B5EF4-FFF2-40B4-BE49-F238E27FC236}">
                  <a16:creationId xmlns:a16="http://schemas.microsoft.com/office/drawing/2014/main" id="{0B6134C3-43E5-4F97-BBA4-4223DF84C6F7}"/>
                </a:ext>
              </a:extLst>
            </p:cNvPr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320;p45">
              <a:extLst>
                <a:ext uri="{FF2B5EF4-FFF2-40B4-BE49-F238E27FC236}">
                  <a16:creationId xmlns:a16="http://schemas.microsoft.com/office/drawing/2014/main" id="{EC66DF7A-6E4E-453A-BACD-413364D7B2EF}"/>
                </a:ext>
              </a:extLst>
            </p:cNvPr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321;p45">
              <a:extLst>
                <a:ext uri="{FF2B5EF4-FFF2-40B4-BE49-F238E27FC236}">
                  <a16:creationId xmlns:a16="http://schemas.microsoft.com/office/drawing/2014/main" id="{3F3F98CC-9649-42A3-861B-7F6D6EED68B4}"/>
                </a:ext>
              </a:extLst>
            </p:cNvPr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322;p45">
              <a:extLst>
                <a:ext uri="{FF2B5EF4-FFF2-40B4-BE49-F238E27FC236}">
                  <a16:creationId xmlns:a16="http://schemas.microsoft.com/office/drawing/2014/main" id="{0F3A2A34-C9FB-4B1A-878B-CFE07D4AE659}"/>
                </a:ext>
              </a:extLst>
            </p:cNvPr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323;p45">
              <a:extLst>
                <a:ext uri="{FF2B5EF4-FFF2-40B4-BE49-F238E27FC236}">
                  <a16:creationId xmlns:a16="http://schemas.microsoft.com/office/drawing/2014/main" id="{973D2D2D-1277-4364-ACBA-C05F69CE3BEA}"/>
                </a:ext>
              </a:extLst>
            </p:cNvPr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324;p45">
              <a:extLst>
                <a:ext uri="{FF2B5EF4-FFF2-40B4-BE49-F238E27FC236}">
                  <a16:creationId xmlns:a16="http://schemas.microsoft.com/office/drawing/2014/main" id="{BA7C5470-66CF-461B-A989-D603FDF64429}"/>
                </a:ext>
              </a:extLst>
            </p:cNvPr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325;p45">
              <a:extLst>
                <a:ext uri="{FF2B5EF4-FFF2-40B4-BE49-F238E27FC236}">
                  <a16:creationId xmlns:a16="http://schemas.microsoft.com/office/drawing/2014/main" id="{C7AE8978-C823-4CD5-84CD-37064A28FD7F}"/>
                </a:ext>
              </a:extLst>
            </p:cNvPr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770DA326-4A11-4536-B43F-F4E618C7F978}"/>
              </a:ext>
            </a:extLst>
          </p:cNvPr>
          <p:cNvSpPr/>
          <p:nvPr/>
        </p:nvSpPr>
        <p:spPr>
          <a:xfrm>
            <a:off x="3657600" y="230505"/>
            <a:ext cx="1828800" cy="60198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الثوابت </a:t>
            </a: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EA064936-298D-4AF1-B123-4FBCD584C53B}"/>
              </a:ext>
            </a:extLst>
          </p:cNvPr>
          <p:cNvSpPr/>
          <p:nvPr/>
        </p:nvSpPr>
        <p:spPr>
          <a:xfrm>
            <a:off x="3672840" y="238335"/>
            <a:ext cx="1828800" cy="60198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متغير تابع</a:t>
            </a: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6695C486-B9FB-4A0C-96BE-A8E549BFD17A}"/>
              </a:ext>
            </a:extLst>
          </p:cNvPr>
          <p:cNvSpPr/>
          <p:nvPr/>
        </p:nvSpPr>
        <p:spPr>
          <a:xfrm>
            <a:off x="3672840" y="234420"/>
            <a:ext cx="1828800" cy="60198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متغير مستقل</a:t>
            </a:r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B6B7B2BA-DCFF-455E-8F45-A370250A7367}"/>
              </a:ext>
            </a:extLst>
          </p:cNvPr>
          <p:cNvSpPr/>
          <p:nvPr/>
        </p:nvSpPr>
        <p:spPr>
          <a:xfrm>
            <a:off x="3672840" y="240030"/>
            <a:ext cx="1845525" cy="60198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متغيرات التجربة</a:t>
            </a:r>
          </a:p>
        </p:txBody>
      </p:sp>
      <p:cxnSp>
        <p:nvCxnSpPr>
          <p:cNvPr id="10" name="رابط كسهم مستقيم 9">
            <a:extLst>
              <a:ext uri="{FF2B5EF4-FFF2-40B4-BE49-F238E27FC236}">
                <a16:creationId xmlns:a16="http://schemas.microsoft.com/office/drawing/2014/main" id="{0831C3AF-A1CD-41A6-B6BF-3CA9D6E01D88}"/>
              </a:ext>
            </a:extLst>
          </p:cNvPr>
          <p:cNvCxnSpPr>
            <a:cxnSpLocks/>
            <a:stCxn id="5" idx="4"/>
          </p:cNvCxnSpPr>
          <p:nvPr/>
        </p:nvCxnSpPr>
        <p:spPr>
          <a:xfrm flipH="1">
            <a:off x="4587241" y="842010"/>
            <a:ext cx="8362" cy="6686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شكل حر: شكل 17">
            <a:extLst>
              <a:ext uri="{FF2B5EF4-FFF2-40B4-BE49-F238E27FC236}">
                <a16:creationId xmlns:a16="http://schemas.microsoft.com/office/drawing/2014/main" id="{DAAC40E2-6327-43B9-BFF9-2397ECCF928A}"/>
              </a:ext>
            </a:extLst>
          </p:cNvPr>
          <p:cNvSpPr/>
          <p:nvPr/>
        </p:nvSpPr>
        <p:spPr>
          <a:xfrm>
            <a:off x="5516880" y="541020"/>
            <a:ext cx="1927860" cy="960120"/>
          </a:xfrm>
          <a:custGeom>
            <a:avLst/>
            <a:gdLst>
              <a:gd name="connsiteX0" fmla="*/ 0 w 1897380"/>
              <a:gd name="connsiteY0" fmla="*/ 0 h 1303020"/>
              <a:gd name="connsiteX1" fmla="*/ 1577340 w 1897380"/>
              <a:gd name="connsiteY1" fmla="*/ 502920 h 1303020"/>
              <a:gd name="connsiteX2" fmla="*/ 1897380 w 1897380"/>
              <a:gd name="connsiteY2" fmla="*/ 1303020 h 1303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97380" h="1303020">
                <a:moveTo>
                  <a:pt x="0" y="0"/>
                </a:moveTo>
                <a:cubicBezTo>
                  <a:pt x="630555" y="142875"/>
                  <a:pt x="1261110" y="285750"/>
                  <a:pt x="1577340" y="502920"/>
                </a:cubicBezTo>
                <a:cubicBezTo>
                  <a:pt x="1893570" y="720090"/>
                  <a:pt x="1895475" y="1011555"/>
                  <a:pt x="1897380" y="130302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شكل حر: شكل 19">
            <a:extLst>
              <a:ext uri="{FF2B5EF4-FFF2-40B4-BE49-F238E27FC236}">
                <a16:creationId xmlns:a16="http://schemas.microsoft.com/office/drawing/2014/main" id="{4BC436E8-C747-4D2F-A397-A358665B9E9A}"/>
              </a:ext>
            </a:extLst>
          </p:cNvPr>
          <p:cNvSpPr/>
          <p:nvPr/>
        </p:nvSpPr>
        <p:spPr>
          <a:xfrm flipH="1">
            <a:off x="1402080" y="525780"/>
            <a:ext cx="2225040" cy="960120"/>
          </a:xfrm>
          <a:custGeom>
            <a:avLst/>
            <a:gdLst>
              <a:gd name="connsiteX0" fmla="*/ 0 w 1897380"/>
              <a:gd name="connsiteY0" fmla="*/ 0 h 1303020"/>
              <a:gd name="connsiteX1" fmla="*/ 1577340 w 1897380"/>
              <a:gd name="connsiteY1" fmla="*/ 502920 h 1303020"/>
              <a:gd name="connsiteX2" fmla="*/ 1897380 w 1897380"/>
              <a:gd name="connsiteY2" fmla="*/ 1303020 h 1303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97380" h="1303020">
                <a:moveTo>
                  <a:pt x="0" y="0"/>
                </a:moveTo>
                <a:cubicBezTo>
                  <a:pt x="630555" y="142875"/>
                  <a:pt x="1261110" y="285750"/>
                  <a:pt x="1577340" y="502920"/>
                </a:cubicBezTo>
                <a:cubicBezTo>
                  <a:pt x="1893570" y="720090"/>
                  <a:pt x="1895475" y="1011555"/>
                  <a:pt x="1897380" y="130302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313E8993-EDD0-46B2-8D21-DEB454201B51}"/>
              </a:ext>
            </a:extLst>
          </p:cNvPr>
          <p:cNvSpPr/>
          <p:nvPr/>
        </p:nvSpPr>
        <p:spPr>
          <a:xfrm>
            <a:off x="7063740" y="2484120"/>
            <a:ext cx="1173480" cy="142364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2">
                    <a:lumMod val="75000"/>
                  </a:schemeClr>
                </a:solidFill>
              </a:rPr>
              <a:t>هو العامل الذي يقوم البحث بتغيره في التجربة </a:t>
            </a:r>
          </a:p>
        </p:txBody>
      </p: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848126D2-B2F3-42A5-AA0C-03B7B76322E6}"/>
              </a:ext>
            </a:extLst>
          </p:cNvPr>
          <p:cNvSpPr/>
          <p:nvPr/>
        </p:nvSpPr>
        <p:spPr>
          <a:xfrm>
            <a:off x="3985260" y="2484120"/>
            <a:ext cx="1173480" cy="142364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2">
                    <a:lumMod val="75000"/>
                  </a:schemeClr>
                </a:solidFill>
              </a:rPr>
              <a:t>هو العامل الذي يراد قياسه </a:t>
            </a:r>
          </a:p>
        </p:txBody>
      </p:sp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2E14AD91-0ED1-49E3-9C76-7AEF44614102}"/>
              </a:ext>
            </a:extLst>
          </p:cNvPr>
          <p:cNvSpPr/>
          <p:nvPr/>
        </p:nvSpPr>
        <p:spPr>
          <a:xfrm>
            <a:off x="805330" y="2484120"/>
            <a:ext cx="1055370" cy="142364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2">
                    <a:lumMod val="75000"/>
                  </a:schemeClr>
                </a:solidFill>
              </a:rPr>
              <a:t>هي العوامل التي تبقى ثابته في التجربة بدون تغير </a:t>
            </a:r>
          </a:p>
        </p:txBody>
      </p:sp>
      <p:cxnSp>
        <p:nvCxnSpPr>
          <p:cNvPr id="30" name="رابط مستقيم 29">
            <a:extLst>
              <a:ext uri="{FF2B5EF4-FFF2-40B4-BE49-F238E27FC236}">
                <a16:creationId xmlns:a16="http://schemas.microsoft.com/office/drawing/2014/main" id="{499C272B-C694-4596-A2C7-F15B9947DAB9}"/>
              </a:ext>
            </a:extLst>
          </p:cNvPr>
          <p:cNvCxnSpPr/>
          <p:nvPr/>
        </p:nvCxnSpPr>
        <p:spPr>
          <a:xfrm>
            <a:off x="3040380" y="192024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صورة 36">
            <a:extLst>
              <a:ext uri="{FF2B5EF4-FFF2-40B4-BE49-F238E27FC236}">
                <a16:creationId xmlns:a16="http://schemas.microsoft.com/office/drawing/2014/main" id="{65AEC05C-AD19-4979-827A-52D6A2105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70120"/>
            <a:ext cx="1042506" cy="377985"/>
          </a:xfrm>
          <a:prstGeom prst="rect">
            <a:avLst/>
          </a:prstGeom>
        </p:spPr>
      </p:pic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D7E8A513-1671-4514-9143-27116453B907}"/>
              </a:ext>
            </a:extLst>
          </p:cNvPr>
          <p:cNvGrpSpPr/>
          <p:nvPr/>
        </p:nvGrpSpPr>
        <p:grpSpPr>
          <a:xfrm>
            <a:off x="6869500" y="-477707"/>
            <a:ext cx="2196048" cy="1603441"/>
            <a:chOff x="5921444" y="297093"/>
            <a:chExt cx="2158300" cy="1006546"/>
          </a:xfrm>
        </p:grpSpPr>
        <p:pic>
          <p:nvPicPr>
            <p:cNvPr id="21" name="صورة 20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55C8C30C-0BFB-4A05-8B86-78DA8F534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4" y="297093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6EECB19C-C637-4C43-89BA-CF5967864E5F}"/>
                </a:ext>
              </a:extLst>
            </p:cNvPr>
            <p:cNvSpPr txBox="1"/>
            <p:nvPr/>
          </p:nvSpPr>
          <p:spPr>
            <a:xfrm>
              <a:off x="6326224" y="642225"/>
              <a:ext cx="1348740" cy="405729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800" b="1" dirty="0">
                  <a:solidFill>
                    <a:schemeClr val="bg2">
                      <a:lumMod val="75000"/>
                    </a:schemeClr>
                  </a:solidFill>
                </a:rPr>
                <a:t>استراتيجية خرائط المفاهيم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488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34568E-6 L 0.16996 -2.34568E-6 C 0.24618 -2.34568E-6 0.33993 0.06914 0.33993 0.125 L 0.33993 0.25 " pathEditMode="relative" rAng="0" ptsTypes="AAAA">
                                      <p:cBhvr>
                                        <p:cTn id="10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97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7037E-7 L 3.88889E-6 0.25 " pathEditMode="relative" rAng="0" ptsTypes="AA">
                                      <p:cBhvr>
                                        <p:cTn id="20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75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58025E-6 L -0.18455 3.58025E-6 C -0.26736 3.58025E-6 -0.3691 0.06913 -0.3691 0.125 L -0.3691 0.25 " pathEditMode="relative" rAng="0" ptsTypes="AA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55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75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6" grpId="0" animBg="1"/>
      <p:bldP spid="18" grpId="0" animBg="1"/>
      <p:bldP spid="20" grpId="0" animBg="1"/>
      <p:bldP spid="22" grpId="0" animBg="1"/>
      <p:bldP spid="23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صورة 53">
            <a:extLst>
              <a:ext uri="{FF2B5EF4-FFF2-40B4-BE49-F238E27FC236}">
                <a16:creationId xmlns:a16="http://schemas.microsoft.com/office/drawing/2014/main" id="{0FE576F8-CBBD-43C7-BF6F-F6C8FC29D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p:grpSp>
        <p:nvGrpSpPr>
          <p:cNvPr id="62" name="مجموعة 61">
            <a:extLst>
              <a:ext uri="{FF2B5EF4-FFF2-40B4-BE49-F238E27FC236}">
                <a16:creationId xmlns:a16="http://schemas.microsoft.com/office/drawing/2014/main" id="{67BA2ED6-8AAC-46B5-AFC3-F74021189D82}"/>
              </a:ext>
            </a:extLst>
          </p:cNvPr>
          <p:cNvGrpSpPr/>
          <p:nvPr/>
        </p:nvGrpSpPr>
        <p:grpSpPr>
          <a:xfrm>
            <a:off x="6867866" y="-204108"/>
            <a:ext cx="2112228" cy="1502229"/>
            <a:chOff x="5921444" y="297093"/>
            <a:chExt cx="2158300" cy="1006546"/>
          </a:xfrm>
        </p:grpSpPr>
        <p:pic>
          <p:nvPicPr>
            <p:cNvPr id="63" name="صورة 62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0829DD8D-CB38-44ED-86B8-6AC58FEC4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4" y="297093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64" name="مربع نص 63">
              <a:extLst>
                <a:ext uri="{FF2B5EF4-FFF2-40B4-BE49-F238E27FC236}">
                  <a16:creationId xmlns:a16="http://schemas.microsoft.com/office/drawing/2014/main" id="{867AAE5C-80EC-4D55-983A-A1D3669271E7}"/>
                </a:ext>
              </a:extLst>
            </p:cNvPr>
            <p:cNvSpPr txBox="1"/>
            <p:nvPr/>
          </p:nvSpPr>
          <p:spPr>
            <a:xfrm>
              <a:off x="6326224" y="684443"/>
              <a:ext cx="1348740" cy="251166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>
                  <a:solidFill>
                    <a:schemeClr val="bg2">
                      <a:lumMod val="75000"/>
                    </a:schemeClr>
                  </a:solidFill>
                </a:rPr>
                <a:t>تقويم مرحلي </a:t>
              </a:r>
            </a:p>
          </p:txBody>
        </p:sp>
      </p:grp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51CEBC8C-5946-40B4-B149-2F1D0CC0BB6D}"/>
              </a:ext>
            </a:extLst>
          </p:cNvPr>
          <p:cNvSpPr/>
          <p:nvPr/>
        </p:nvSpPr>
        <p:spPr>
          <a:xfrm>
            <a:off x="2520421" y="357002"/>
            <a:ext cx="3913414" cy="54864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accent1">
                    <a:lumMod val="50000"/>
                  </a:schemeClr>
                </a:solidFill>
              </a:rPr>
              <a:t>اول خطوات البحث التجريبي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BD27799C-237B-4BC4-B30F-3E4A0BAC3936}"/>
              </a:ext>
            </a:extLst>
          </p:cNvPr>
          <p:cNvSpPr/>
          <p:nvPr/>
        </p:nvSpPr>
        <p:spPr>
          <a:xfrm>
            <a:off x="4969504" y="1111735"/>
            <a:ext cx="1446510" cy="54864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تحديد الهدف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6ED88346-4084-4E29-B689-82CEEFD981B6}"/>
              </a:ext>
            </a:extLst>
          </p:cNvPr>
          <p:cNvSpPr/>
          <p:nvPr/>
        </p:nvSpPr>
        <p:spPr>
          <a:xfrm>
            <a:off x="2615293" y="1086155"/>
            <a:ext cx="976280" cy="54864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تكوين الفرضية 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D79AD08-ACC3-41C8-8C4F-87038F3F6D11}"/>
              </a:ext>
            </a:extLst>
          </p:cNvPr>
          <p:cNvSpPr/>
          <p:nvPr/>
        </p:nvSpPr>
        <p:spPr>
          <a:xfrm>
            <a:off x="3788221" y="1111735"/>
            <a:ext cx="1002031" cy="54864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جمع البيانات 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018488D2-06DE-40FD-93AF-39574242D4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2704" y="1198590"/>
            <a:ext cx="510540" cy="583894"/>
          </a:xfrm>
          <a:prstGeom prst="rect">
            <a:avLst/>
          </a:prstGeom>
        </p:spPr>
      </p:pic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4FEB6AE4-4D08-425F-9EE7-A70C2A8D1560}"/>
              </a:ext>
            </a:extLst>
          </p:cNvPr>
          <p:cNvSpPr/>
          <p:nvPr/>
        </p:nvSpPr>
        <p:spPr>
          <a:xfrm>
            <a:off x="2615293" y="2034364"/>
            <a:ext cx="3913414" cy="54864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accent1">
                    <a:lumMod val="50000"/>
                  </a:schemeClr>
                </a:solidFill>
              </a:rPr>
              <a:t>البحث التجريبي يقوم على وضع فرضية واختبارها 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86949BDF-0CF2-4CBD-97F9-418100146357}"/>
              </a:ext>
            </a:extLst>
          </p:cNvPr>
          <p:cNvSpPr/>
          <p:nvPr/>
        </p:nvSpPr>
        <p:spPr>
          <a:xfrm>
            <a:off x="5236638" y="2691362"/>
            <a:ext cx="838200" cy="54864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صح 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A060B13E-978B-47B9-999E-ED21BC35039F}"/>
              </a:ext>
            </a:extLst>
          </p:cNvPr>
          <p:cNvSpPr/>
          <p:nvPr/>
        </p:nvSpPr>
        <p:spPr>
          <a:xfrm>
            <a:off x="3049809" y="2685424"/>
            <a:ext cx="838200" cy="54864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000" b="1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خطأ</a:t>
            </a:r>
          </a:p>
          <a:p>
            <a:pPr algn="ct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E8D1E8CB-1123-400F-B611-9B4F7EE226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1804" y="2929643"/>
            <a:ext cx="510540" cy="583894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A6136758-159B-4C28-BBAE-F36234297E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2" y="20193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B124BC4-1371-42D3-BCB1-2AEBF5000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1341" y="1459549"/>
            <a:ext cx="1545225" cy="3348812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1" name="صورة الشريحة 20">
                <a:extLst>
                  <a:ext uri="{FF2B5EF4-FFF2-40B4-BE49-F238E27FC236}">
                    <a16:creationId xmlns:a16="http://schemas.microsoft.com/office/drawing/2014/main" id="{32E79B2A-A6A7-4BF3-9494-B2A329FA7A1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74446" y="3779983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1" name="صورة الشريحة 20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32E79B2A-A6A7-4BF3-9494-B2A329FA7A1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274446" y="3779983"/>
                <a:ext cx="1318636" cy="1285875"/>
              </a:xfrm>
              <a:prstGeom prst="rect">
                <a:avLst/>
              </a:prstGeom>
            </p:spPr>
          </p:pic>
        </mc:Fallback>
      </mc:AlternateContent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421D6D39-776D-47D5-ACB7-46127672BBF0}"/>
              </a:ext>
            </a:extLst>
          </p:cNvPr>
          <p:cNvSpPr/>
          <p:nvPr/>
        </p:nvSpPr>
        <p:spPr>
          <a:xfrm>
            <a:off x="2519996" y="3563094"/>
            <a:ext cx="3913414" cy="54864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accent1">
                    <a:lumMod val="50000"/>
                  </a:schemeClr>
                </a:solidFill>
              </a:rPr>
              <a:t>يمكن الإجابة عن الأسئلة العلمية بالبحث الوصفي او التجريبي 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62F21C3F-80FF-40BF-A5AC-A6F8813B20E7}"/>
              </a:ext>
            </a:extLst>
          </p:cNvPr>
          <p:cNvSpPr/>
          <p:nvPr/>
        </p:nvSpPr>
        <p:spPr>
          <a:xfrm>
            <a:off x="5296740" y="4251074"/>
            <a:ext cx="838200" cy="54864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صح </a:t>
            </a: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6F1E8A92-D1EE-435C-B0C8-1B2DD54B3D64}"/>
              </a:ext>
            </a:extLst>
          </p:cNvPr>
          <p:cNvSpPr/>
          <p:nvPr/>
        </p:nvSpPr>
        <p:spPr>
          <a:xfrm>
            <a:off x="3104942" y="4237858"/>
            <a:ext cx="838200" cy="54864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000" b="1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خطأ</a:t>
            </a:r>
          </a:p>
          <a:p>
            <a:pPr algn="ct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C58EFB30-FF06-4A76-A849-35AF385534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4375" y="4481964"/>
            <a:ext cx="510540" cy="583894"/>
          </a:xfrm>
          <a:prstGeom prst="rect">
            <a:avLst/>
          </a:prstGeom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3" name="صورة الشريحة 2">
                <a:extLst>
                  <a:ext uri="{FF2B5EF4-FFF2-40B4-BE49-F238E27FC236}">
                    <a16:creationId xmlns:a16="http://schemas.microsoft.com/office/drawing/2014/main" id="{B7B7B19E-2EA4-4014-81D3-4663342A84F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09058721"/>
                  </p:ext>
                </p:extLst>
              </p:nvPr>
            </p:nvGraphicFramePr>
            <p:xfrm>
              <a:off x="-2264434" y="729238"/>
              <a:ext cx="2286000" cy="1285875"/>
            </p:xfrm>
            <a:graphic>
              <a:graphicData uri="http://schemas.microsoft.com/office/powerpoint/2016/slidezoom">
                <pslz:sldZm>
                  <pslz:sldZmObj sldId="320" cId="221819973">
                    <pslz:zmPr id="{0470E44D-7B6B-4FD4-9E2B-289EEEA4BBA3}" returnToParent="0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3" name="صورة الشريحة 2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B7B7B19E-2EA4-4014-81D3-4663342A84F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2264434" y="729238"/>
                <a:ext cx="2286000" cy="128587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181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5" grpId="0" animBg="1"/>
      <p:bldP spid="16" grpId="0" animBg="1"/>
      <p:bldP spid="17" grpId="0" animBg="1"/>
      <p:bldP spid="22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ربع نص 10">
            <a:extLst>
              <a:ext uri="{FF2B5EF4-FFF2-40B4-BE49-F238E27FC236}">
                <a16:creationId xmlns:a16="http://schemas.microsoft.com/office/drawing/2014/main" id="{BF34A63B-3A61-4BDF-848C-1AAEA01F4B10}"/>
              </a:ext>
            </a:extLst>
          </p:cNvPr>
          <p:cNvSpPr txBox="1"/>
          <p:nvPr/>
        </p:nvSpPr>
        <p:spPr>
          <a:xfrm>
            <a:off x="2063250" y="940449"/>
            <a:ext cx="5181600" cy="461665"/>
          </a:xfrm>
          <a:prstGeom prst="rect">
            <a:avLst/>
          </a:prstGeom>
          <a:noFill/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chemeClr val="bg2">
                    <a:lumMod val="75000"/>
                  </a:schemeClr>
                </a:solidFill>
                <a:cs typeface="+mj-cs"/>
              </a:rPr>
              <a:t>ارجعي للشكل 16 في كتابك واستخلصي النتائج 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8873D90F-3D3B-48F0-AB61-B4688853F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صورة الشريحة 12">
                <a:extLst>
                  <a:ext uri="{FF2B5EF4-FFF2-40B4-BE49-F238E27FC236}">
                    <a16:creationId xmlns:a16="http://schemas.microsoft.com/office/drawing/2014/main" id="{A8DD22B6-D341-46C5-8C29-FFE3DD8486F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36862913"/>
                  </p:ext>
                </p:extLst>
              </p:nvPr>
            </p:nvGraphicFramePr>
            <p:xfrm>
              <a:off x="-335765" y="3732306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صورة الشريحة 12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A8DD22B6-D341-46C5-8C29-FFE3DD8486F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335765" y="3732306"/>
                <a:ext cx="1318636" cy="1285875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9D0A5EF5-FB12-4AF2-BD5E-F310D0517A53}"/>
              </a:ext>
            </a:extLst>
          </p:cNvPr>
          <p:cNvGrpSpPr/>
          <p:nvPr/>
        </p:nvGrpSpPr>
        <p:grpSpPr>
          <a:xfrm>
            <a:off x="-146636" y="-143950"/>
            <a:ext cx="2381652" cy="1006546"/>
            <a:chOff x="5810365" y="312421"/>
            <a:chExt cx="2381652" cy="1006546"/>
          </a:xfrm>
        </p:grpSpPr>
        <p:pic>
          <p:nvPicPr>
            <p:cNvPr id="15" name="صورة 1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2CE00F3F-52B8-4606-8972-0D53702A8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EA71D062-A1A9-492D-BEB1-509540D17F2A}"/>
                </a:ext>
              </a:extLst>
            </p:cNvPr>
            <p:cNvSpPr txBox="1"/>
            <p:nvPr/>
          </p:nvSpPr>
          <p:spPr>
            <a:xfrm>
              <a:off x="5810365" y="631028"/>
              <a:ext cx="2381652" cy="36933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800" dirty="0">
                  <a:solidFill>
                    <a:schemeClr val="bg2">
                      <a:lumMod val="75000"/>
                    </a:schemeClr>
                  </a:solidFill>
                </a:rPr>
                <a:t>استراتيجية قراءة الصور </a:t>
              </a:r>
            </a:p>
          </p:txBody>
        </p:sp>
      </p:grpSp>
      <p:pic>
        <p:nvPicPr>
          <p:cNvPr id="17" name="صورة 1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8DA1855-0D1C-4E9F-90F6-9BA145E92B7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559" y="-143950"/>
            <a:ext cx="2158300" cy="1006546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CEB1BBD7-C38D-47F9-AAF3-AA32CC1BC768}"/>
              </a:ext>
            </a:extLst>
          </p:cNvPr>
          <p:cNvSpPr txBox="1"/>
          <p:nvPr/>
        </p:nvSpPr>
        <p:spPr>
          <a:xfrm>
            <a:off x="5943601" y="216926"/>
            <a:ext cx="160325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800" b="1" dirty="0">
                <a:solidFill>
                  <a:schemeClr val="bg2">
                    <a:lumMod val="75000"/>
                  </a:schemeClr>
                </a:solidFill>
              </a:rPr>
              <a:t>الكتاب صفحة32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B62D15C-6801-413F-B573-4E2864F3F32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749" t="20965" r="14163" b="16947"/>
          <a:stretch/>
        </p:blipFill>
        <p:spPr>
          <a:xfrm>
            <a:off x="3533341" y="1418650"/>
            <a:ext cx="5526112" cy="2570316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122FC296-F38B-48D3-BF63-275146BE413C}"/>
              </a:ext>
            </a:extLst>
          </p:cNvPr>
          <p:cNvSpPr txBox="1"/>
          <p:nvPr/>
        </p:nvSpPr>
        <p:spPr>
          <a:xfrm>
            <a:off x="363340" y="1641520"/>
            <a:ext cx="294640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accent4">
                    <a:lumMod val="75000"/>
                  </a:schemeClr>
                </a:solidFill>
              </a:rPr>
              <a:t>المتغير المستقل هو : نوع المضاد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EEA2D2C6-80FB-4FA1-A0A8-FC692BE5048D}"/>
              </a:ext>
            </a:extLst>
          </p:cNvPr>
          <p:cNvSpPr txBox="1"/>
          <p:nvPr/>
        </p:nvSpPr>
        <p:spPr>
          <a:xfrm>
            <a:off x="363339" y="2066495"/>
            <a:ext cx="294640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accent4">
                    <a:lumMod val="75000"/>
                  </a:schemeClr>
                </a:solidFill>
              </a:rPr>
              <a:t>المتغير التابع هو : نمو البكتيريا 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689BA07F-93F7-4CA5-A3C4-27DF88246C68}"/>
              </a:ext>
            </a:extLst>
          </p:cNvPr>
          <p:cNvSpPr txBox="1"/>
          <p:nvPr/>
        </p:nvSpPr>
        <p:spPr>
          <a:xfrm>
            <a:off x="363339" y="2517294"/>
            <a:ext cx="294640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accent4">
                    <a:lumMod val="75000"/>
                  </a:schemeClr>
                </a:solidFill>
              </a:rPr>
              <a:t>الثوابت  :الكمية , درجة الحرارة , الزمن 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4D3A5936-E3DC-405B-8809-FF20B8D01262}"/>
              </a:ext>
            </a:extLst>
          </p:cNvPr>
          <p:cNvSpPr txBox="1"/>
          <p:nvPr/>
        </p:nvSpPr>
        <p:spPr>
          <a:xfrm>
            <a:off x="5943601" y="4265304"/>
            <a:ext cx="287446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accent4">
                    <a:lumMod val="75000"/>
                  </a:schemeClr>
                </a:solidFill>
              </a:rPr>
              <a:t>ماهي العينة الضابطة وما الهدف منها ؟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0DDAD04-544C-4F73-BF3F-9E6D6DF4BA0C}"/>
              </a:ext>
            </a:extLst>
          </p:cNvPr>
          <p:cNvSpPr txBox="1"/>
          <p:nvPr/>
        </p:nvSpPr>
        <p:spPr>
          <a:xfrm>
            <a:off x="1965935" y="4037188"/>
            <a:ext cx="445985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هي عينة لا تتعرض </a:t>
            </a:r>
            <a:r>
              <a:rPr lang="ar-SA" sz="2000" b="1" dirty="0" err="1">
                <a:solidFill>
                  <a:schemeClr val="bg2">
                    <a:lumMod val="75000"/>
                  </a:schemeClr>
                </a:solidFill>
              </a:rPr>
              <a:t>لاثر</a:t>
            </a:r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 المتغير المستقل بنفس الظروف للعينات الأخرى </a:t>
            </a:r>
          </a:p>
          <a:p>
            <a:pPr algn="ct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الهدف منها مقارنة نتائجها بنتائج العينات الأخرى </a:t>
            </a:r>
          </a:p>
        </p:txBody>
      </p:sp>
    </p:spTree>
    <p:extLst>
      <p:ext uri="{BB962C8B-B14F-4D97-AF65-F5344CB8AC3E}">
        <p14:creationId xmlns:p14="http://schemas.microsoft.com/office/powerpoint/2010/main" val="350889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صورة 83">
            <a:extLst>
              <a:ext uri="{FF2B5EF4-FFF2-40B4-BE49-F238E27FC236}">
                <a16:creationId xmlns:a16="http://schemas.microsoft.com/office/drawing/2014/main" id="{0FBFC677-135F-417E-9DFD-4B381DE4E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صورة الشريحة 18">
                <a:extLst>
                  <a:ext uri="{FF2B5EF4-FFF2-40B4-BE49-F238E27FC236}">
                    <a16:creationId xmlns:a16="http://schemas.microsoft.com/office/drawing/2014/main" id="{EF4026A1-900F-4FD6-81AE-AC9E7DEFC1F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335765" y="3732306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صورة الشريحة 18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EF4026A1-900F-4FD6-81AE-AC9E7DEFC1F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335765" y="3732306"/>
                <a:ext cx="1318636" cy="1285875"/>
              </a:xfrm>
              <a:prstGeom prst="rect">
                <a:avLst/>
              </a:prstGeom>
            </p:spPr>
          </p:pic>
        </mc:Fallback>
      </mc:AlternateContent>
      <p:sp>
        <p:nvSpPr>
          <p:cNvPr id="41" name="مستطيل 7">
            <a:extLst>
              <a:ext uri="{FF2B5EF4-FFF2-40B4-BE49-F238E27FC236}">
                <a16:creationId xmlns:a16="http://schemas.microsoft.com/office/drawing/2014/main" id="{EA23EA45-D5A3-4B82-9D24-3A3BDC6F5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6591" y="41379"/>
            <a:ext cx="44215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ar-SA" sz="24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+mj-cs"/>
              </a:rPr>
              <a:t>التخطيط للتجربة لاختبار الفرضية </a:t>
            </a:r>
          </a:p>
        </p:txBody>
      </p:sp>
      <p:sp>
        <p:nvSpPr>
          <p:cNvPr id="42" name="مستطيل مستدير الزوايا 18">
            <a:extLst>
              <a:ext uri="{FF2B5EF4-FFF2-40B4-BE49-F238E27FC236}">
                <a16:creationId xmlns:a16="http://schemas.microsoft.com/office/drawing/2014/main" id="{66D76006-6341-4D10-A3F4-4FC913896D7C}"/>
              </a:ext>
            </a:extLst>
          </p:cNvPr>
          <p:cNvSpPr/>
          <p:nvPr/>
        </p:nvSpPr>
        <p:spPr>
          <a:xfrm>
            <a:off x="4464616" y="431495"/>
            <a:ext cx="4663481" cy="1962507"/>
          </a:xfrm>
          <a:prstGeom prst="roundRect">
            <a:avLst>
              <a:gd name="adj" fmla="val 29500"/>
            </a:avLst>
          </a:prstGeom>
          <a:noFill/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 algn="just" rtl="1">
              <a:buFontTx/>
              <a:buChar char="-"/>
              <a:defRPr/>
            </a:pPr>
            <a:r>
              <a:rPr lang="ar-SA" sz="2000" b="1" dirty="0">
                <a:ln w="50800"/>
                <a:solidFill>
                  <a:schemeClr val="bg2">
                    <a:lumMod val="75000"/>
                  </a:schemeClr>
                </a:solidFill>
                <a:cs typeface="Arabic Transparent" pitchFamily="2" charset="-78"/>
              </a:rPr>
              <a:t>ضع خطة وحدد فيها الأدوات والمواد </a:t>
            </a:r>
          </a:p>
          <a:p>
            <a:pPr marL="342900" indent="-342900" algn="just" rtl="1">
              <a:buFontTx/>
              <a:buChar char="-"/>
              <a:defRPr/>
            </a:pPr>
            <a:r>
              <a:rPr lang="ar-SA" sz="2000" b="1" dirty="0">
                <a:ln w="50800"/>
                <a:solidFill>
                  <a:schemeClr val="bg2">
                    <a:lumMod val="75000"/>
                  </a:schemeClr>
                </a:solidFill>
                <a:cs typeface="Arabic Transparent" pitchFamily="2" charset="-78"/>
              </a:rPr>
              <a:t>- حدد الزمن اللازم</a:t>
            </a:r>
          </a:p>
          <a:p>
            <a:pPr marL="342900" indent="-342900" algn="just" rtl="1">
              <a:buFontTx/>
              <a:buChar char="-"/>
              <a:defRPr/>
            </a:pPr>
            <a:r>
              <a:rPr lang="ar-SA" sz="2000" b="1" dirty="0">
                <a:ln w="50800"/>
                <a:solidFill>
                  <a:schemeClr val="bg2">
                    <a:lumMod val="75000"/>
                  </a:schemeClr>
                </a:solidFill>
                <a:cs typeface="Arabic Transparent" pitchFamily="2" charset="-78"/>
              </a:rPr>
              <a:t>عرض الخطة على المعلم قفل التنفيذ</a:t>
            </a:r>
          </a:p>
          <a:p>
            <a:pPr marL="342900" indent="-342900" algn="just" rtl="1">
              <a:buFontTx/>
              <a:buChar char="-"/>
              <a:defRPr/>
            </a:pPr>
            <a:r>
              <a:rPr lang="ar-SA" sz="2000" b="1" dirty="0">
                <a:ln w="50800"/>
                <a:solidFill>
                  <a:schemeClr val="bg2">
                    <a:lumMod val="75000"/>
                  </a:schemeClr>
                </a:solidFill>
                <a:cs typeface="Arabic Transparent" pitchFamily="2" charset="-78"/>
              </a:rPr>
              <a:t>تنفيذ التجربة </a:t>
            </a:r>
          </a:p>
          <a:p>
            <a:pPr marL="342900" indent="-342900" algn="just" rtl="1">
              <a:buFontTx/>
              <a:buChar char="-"/>
              <a:defRPr/>
            </a:pPr>
            <a:r>
              <a:rPr lang="ar-SA" sz="2000" b="1" dirty="0">
                <a:ln w="50800"/>
                <a:solidFill>
                  <a:schemeClr val="bg2">
                    <a:lumMod val="75000"/>
                  </a:schemeClr>
                </a:solidFill>
                <a:cs typeface="Arabic Transparent" pitchFamily="2" charset="-78"/>
              </a:rPr>
              <a:t>دون البيانات في جداول ليسهل تخليلها </a:t>
            </a:r>
            <a:endParaRPr lang="en-US" sz="2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3" name="مستطيل 7">
            <a:extLst>
              <a:ext uri="{FF2B5EF4-FFF2-40B4-BE49-F238E27FC236}">
                <a16:creationId xmlns:a16="http://schemas.microsoft.com/office/drawing/2014/main" id="{568DA48C-B695-4BC8-B3CA-22E8979EC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4863" y="3944150"/>
            <a:ext cx="44527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SA" sz="24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+mj-cs"/>
              </a:rPr>
              <a:t>للتاكد</a:t>
            </a:r>
            <a:r>
              <a:rPr lang="ar-SA" sz="24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+mj-cs"/>
              </a:rPr>
              <a:t> من صحة النتائج ودقتها </a:t>
            </a:r>
          </a:p>
        </p:txBody>
      </p:sp>
      <p:sp>
        <p:nvSpPr>
          <p:cNvPr id="44" name="مستطيل مستدير الزوايا 18">
            <a:extLst>
              <a:ext uri="{FF2B5EF4-FFF2-40B4-BE49-F238E27FC236}">
                <a16:creationId xmlns:a16="http://schemas.microsoft.com/office/drawing/2014/main" id="{D534B986-E675-4BF6-BDA4-33779FCC4DE5}"/>
              </a:ext>
            </a:extLst>
          </p:cNvPr>
          <p:cNvSpPr/>
          <p:nvPr/>
        </p:nvSpPr>
        <p:spPr>
          <a:xfrm>
            <a:off x="-257850" y="1638742"/>
            <a:ext cx="4964441" cy="851654"/>
          </a:xfrm>
          <a:prstGeom prst="roundRect">
            <a:avLst>
              <a:gd name="adj" fmla="val 29500"/>
            </a:avLst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SA" sz="2000" b="1" dirty="0">
                <a:ln w="50800"/>
                <a:solidFill>
                  <a:schemeClr val="bg2">
                    <a:lumMod val="75000"/>
                  </a:schemeClr>
                </a:solidFill>
                <a:cs typeface="Arabic Transparent" pitchFamily="2" charset="-78"/>
              </a:rPr>
              <a:t>يتم بعد الانتهاء من التجربة وجمع البيانات</a:t>
            </a:r>
          </a:p>
          <a:p>
            <a:pPr algn="ctr">
              <a:defRPr/>
            </a:pPr>
            <a:r>
              <a:rPr lang="ar-SA" sz="2000" b="1" dirty="0">
                <a:ln w="50800"/>
                <a:solidFill>
                  <a:schemeClr val="bg2">
                    <a:lumMod val="75000"/>
                  </a:schemeClr>
                </a:solidFill>
                <a:cs typeface="Arabic Transparent" pitchFamily="2" charset="-78"/>
              </a:rPr>
              <a:t>وتنظيمها لمعرفة مدى دعم الفرضية للنتائج من عدمه </a:t>
            </a: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22F955C5-E249-4633-B00D-DA692F9F4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741" y="2942332"/>
            <a:ext cx="4266549" cy="322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فقاعة الكلام: بيضاوية 22">
            <a:extLst>
              <a:ext uri="{FF2B5EF4-FFF2-40B4-BE49-F238E27FC236}">
                <a16:creationId xmlns:a16="http://schemas.microsoft.com/office/drawing/2014/main" id="{C79D4125-AFB1-4D67-836D-FE64D550BB03}"/>
              </a:ext>
            </a:extLst>
          </p:cNvPr>
          <p:cNvSpPr/>
          <p:nvPr/>
        </p:nvSpPr>
        <p:spPr>
          <a:xfrm>
            <a:off x="5511228" y="2673890"/>
            <a:ext cx="2312393" cy="1001818"/>
          </a:xfrm>
          <a:prstGeom prst="wedgeEllipseCallout">
            <a:avLst>
              <a:gd name="adj1" fmla="val 68845"/>
              <a:gd name="adj2" fmla="val 61809"/>
            </a:avLst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bg2">
                    <a:lumMod val="75000"/>
                  </a:schemeClr>
                </a:solidFill>
              </a:rPr>
              <a:t>لماذا يقوم العلماء بتكرار التجربة  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A72B4680-6544-44EC-8E72-2A38EAE4BB63}"/>
              </a:ext>
            </a:extLst>
          </p:cNvPr>
          <p:cNvSpPr txBox="1"/>
          <p:nvPr/>
        </p:nvSpPr>
        <p:spPr>
          <a:xfrm>
            <a:off x="925986" y="3634416"/>
            <a:ext cx="28565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800" b="1" dirty="0">
                <a:ln w="50800"/>
                <a:solidFill>
                  <a:schemeClr val="accent1">
                    <a:lumMod val="50000"/>
                  </a:schemeClr>
                </a:solidFill>
                <a:cs typeface="Arabic Transparent" pitchFamily="2" charset="-78"/>
              </a:rPr>
              <a:t>يقوم العلماء بعد استخلاص النتائج </a:t>
            </a:r>
          </a:p>
          <a:p>
            <a:pPr algn="ctr"/>
            <a:r>
              <a:rPr lang="ar-SA" sz="1800" b="1" dirty="0">
                <a:ln w="50800"/>
                <a:solidFill>
                  <a:schemeClr val="accent1">
                    <a:lumMod val="50000"/>
                  </a:schemeClr>
                </a:solidFill>
                <a:cs typeface="Arabic Transparent" pitchFamily="2" charset="-78"/>
              </a:rPr>
              <a:t>بنشر نتائجهم وتعميمها </a:t>
            </a:r>
            <a:endParaRPr lang="ar-SA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36151DB8-A6DF-4FF5-A9B9-82FAE80A52C0}"/>
              </a:ext>
            </a:extLst>
          </p:cNvPr>
          <p:cNvSpPr/>
          <p:nvPr/>
        </p:nvSpPr>
        <p:spPr>
          <a:xfrm>
            <a:off x="2322693" y="1015120"/>
            <a:ext cx="1676400" cy="4616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bg2">
                    <a:lumMod val="75000"/>
                  </a:schemeClr>
                </a:solidFill>
              </a:rPr>
              <a:t>تحليل النتائج</a:t>
            </a: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49CCFB7A-67E5-4E55-A140-BD439039F452}"/>
              </a:ext>
            </a:extLst>
          </p:cNvPr>
          <p:cNvSpPr/>
          <p:nvPr/>
        </p:nvSpPr>
        <p:spPr>
          <a:xfrm>
            <a:off x="2289384" y="2699489"/>
            <a:ext cx="1990958" cy="7022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bg2">
                    <a:lumMod val="75000"/>
                  </a:schemeClr>
                </a:solidFill>
              </a:rPr>
              <a:t>التواصل ونشر التجارب </a:t>
            </a:r>
          </a:p>
        </p:txBody>
      </p:sp>
    </p:spTree>
    <p:extLst>
      <p:ext uri="{BB962C8B-B14F-4D97-AF65-F5344CB8AC3E}">
        <p14:creationId xmlns:p14="http://schemas.microsoft.com/office/powerpoint/2010/main" val="300206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 animBg="1"/>
      <p:bldP spid="43" grpId="0"/>
      <p:bldP spid="44" grpId="0" animBg="1"/>
      <p:bldP spid="23" grpId="0" animBg="1"/>
      <p:bldP spid="25" grpId="0"/>
      <p:bldP spid="2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808EA7D8-6704-4EBE-87E7-CF3B06D6111B}"/>
              </a:ext>
            </a:extLst>
          </p:cNvPr>
          <p:cNvGrpSpPr/>
          <p:nvPr/>
        </p:nvGrpSpPr>
        <p:grpSpPr>
          <a:xfrm>
            <a:off x="6374908" y="1855122"/>
            <a:ext cx="1121727" cy="3027078"/>
            <a:chOff x="5452211" y="1387890"/>
            <a:chExt cx="1121727" cy="3014959"/>
          </a:xfrm>
        </p:grpSpPr>
        <p:grpSp>
          <p:nvGrpSpPr>
            <p:cNvPr id="21" name="مجموعة 20">
              <a:extLst>
                <a:ext uri="{FF2B5EF4-FFF2-40B4-BE49-F238E27FC236}">
                  <a16:creationId xmlns:a16="http://schemas.microsoft.com/office/drawing/2014/main" id="{BA82AF3A-5AA1-418D-8B90-902AA574F2E3}"/>
                </a:ext>
              </a:extLst>
            </p:cNvPr>
            <p:cNvGrpSpPr/>
            <p:nvPr/>
          </p:nvGrpSpPr>
          <p:grpSpPr>
            <a:xfrm rot="5400000">
              <a:off x="4502343" y="2373845"/>
              <a:ext cx="3014959" cy="1043049"/>
              <a:chOff x="3554498" y="-598241"/>
              <a:chExt cx="4559423" cy="1427108"/>
            </a:xfrm>
            <a:effectLst>
              <a:outerShdw blurRad="50800" dist="50800" dir="5400000" sx="87000" sy="87000" algn="ctr" rotWithShape="0">
                <a:srgbClr val="000000">
                  <a:alpha val="96000"/>
                </a:srgbClr>
              </a:outerShdw>
            </a:effectLst>
          </p:grpSpPr>
          <p:sp>
            <p:nvSpPr>
              <p:cNvPr id="32" name="شكل حر: شكل 31">
                <a:extLst>
                  <a:ext uri="{FF2B5EF4-FFF2-40B4-BE49-F238E27FC236}">
                    <a16:creationId xmlns:a16="http://schemas.microsoft.com/office/drawing/2014/main" id="{0730C33F-068B-45C1-BF8C-9108F9B39FA4}"/>
                  </a:ext>
                </a:extLst>
              </p:cNvPr>
              <p:cNvSpPr/>
              <p:nvPr/>
            </p:nvSpPr>
            <p:spPr>
              <a:xfrm>
                <a:off x="3778229" y="-598241"/>
                <a:ext cx="4335692" cy="1417833"/>
              </a:xfrm>
              <a:custGeom>
                <a:avLst/>
                <a:gdLst>
                  <a:gd name="connsiteX0" fmla="*/ 236310 w 4335694"/>
                  <a:gd name="connsiteY0" fmla="*/ 0 h 1417833"/>
                  <a:gd name="connsiteX1" fmla="*/ 4335694 w 4335694"/>
                  <a:gd name="connsiteY1" fmla="*/ 0 h 1417833"/>
                  <a:gd name="connsiteX2" fmla="*/ 4335694 w 4335694"/>
                  <a:gd name="connsiteY2" fmla="*/ 1417833 h 1417833"/>
                  <a:gd name="connsiteX3" fmla="*/ 236310 w 4335694"/>
                  <a:gd name="connsiteY3" fmla="*/ 1417833 h 1417833"/>
                  <a:gd name="connsiteX4" fmla="*/ 0 w 4335694"/>
                  <a:gd name="connsiteY4" fmla="*/ 1181523 h 1417833"/>
                  <a:gd name="connsiteX5" fmla="*/ 0 w 4335694"/>
                  <a:gd name="connsiteY5" fmla="*/ 236310 h 1417833"/>
                  <a:gd name="connsiteX6" fmla="*/ 236310 w 4335694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35694" h="1417833">
                    <a:moveTo>
                      <a:pt x="236310" y="0"/>
                    </a:moveTo>
                    <a:lnTo>
                      <a:pt x="4335694" y="0"/>
                    </a:lnTo>
                    <a:lnTo>
                      <a:pt x="4335694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شكل حر: شكل 32">
                <a:extLst>
                  <a:ext uri="{FF2B5EF4-FFF2-40B4-BE49-F238E27FC236}">
                    <a16:creationId xmlns:a16="http://schemas.microsoft.com/office/drawing/2014/main" id="{03CF6939-B066-4905-9848-A12861028292}"/>
                  </a:ext>
                </a:extLst>
              </p:cNvPr>
              <p:cNvSpPr/>
              <p:nvPr/>
            </p:nvSpPr>
            <p:spPr>
              <a:xfrm>
                <a:off x="3554498" y="-588965"/>
                <a:ext cx="565937" cy="1417832"/>
              </a:xfrm>
              <a:custGeom>
                <a:avLst/>
                <a:gdLst>
                  <a:gd name="connsiteX0" fmla="*/ 236310 w 565937"/>
                  <a:gd name="connsiteY0" fmla="*/ 0 h 1417833"/>
                  <a:gd name="connsiteX1" fmla="*/ 565937 w 565937"/>
                  <a:gd name="connsiteY1" fmla="*/ 0 h 1417833"/>
                  <a:gd name="connsiteX2" fmla="*/ 565937 w 565937"/>
                  <a:gd name="connsiteY2" fmla="*/ 1417833 h 1417833"/>
                  <a:gd name="connsiteX3" fmla="*/ 236310 w 565937"/>
                  <a:gd name="connsiteY3" fmla="*/ 1417833 h 1417833"/>
                  <a:gd name="connsiteX4" fmla="*/ 0 w 565937"/>
                  <a:gd name="connsiteY4" fmla="*/ 1181523 h 1417833"/>
                  <a:gd name="connsiteX5" fmla="*/ 0 w 565937"/>
                  <a:gd name="connsiteY5" fmla="*/ 236310 h 1417833"/>
                  <a:gd name="connsiteX6" fmla="*/ 236310 w 565937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5937" h="1417833">
                    <a:moveTo>
                      <a:pt x="236310" y="0"/>
                    </a:moveTo>
                    <a:lnTo>
                      <a:pt x="565937" y="0"/>
                    </a:lnTo>
                    <a:lnTo>
                      <a:pt x="565937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rgbClr val="FFEBA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400" dirty="0">
                  <a:solidFill>
                    <a:srgbClr val="1B6357"/>
                  </a:solidFill>
                </a:endParaRPr>
              </a:p>
            </p:txBody>
          </p:sp>
        </p:grpSp>
        <p:sp>
          <p:nvSpPr>
            <p:cNvPr id="3" name="مربع نص 2">
              <a:extLst>
                <a:ext uri="{FF2B5EF4-FFF2-40B4-BE49-F238E27FC236}">
                  <a16:creationId xmlns:a16="http://schemas.microsoft.com/office/drawing/2014/main" id="{A542EA17-602E-4BC5-839A-074A03145A24}"/>
                </a:ext>
              </a:extLst>
            </p:cNvPr>
            <p:cNvSpPr txBox="1"/>
            <p:nvPr/>
          </p:nvSpPr>
          <p:spPr>
            <a:xfrm>
              <a:off x="5452211" y="1769012"/>
              <a:ext cx="1121727" cy="19312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/>
                <a:t>لماذا نحتاج للعينة الضابطة ؟</a:t>
              </a:r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16F9F194-958E-44EF-B5E4-58043BCA0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0A8CC0CD-60A8-44DF-B8BB-536F75E5CDB2}"/>
              </a:ext>
            </a:extLst>
          </p:cNvPr>
          <p:cNvGrpSpPr/>
          <p:nvPr/>
        </p:nvGrpSpPr>
        <p:grpSpPr>
          <a:xfrm>
            <a:off x="6567911" y="-432579"/>
            <a:ext cx="2196048" cy="1603441"/>
            <a:chOff x="5921444" y="297093"/>
            <a:chExt cx="2158300" cy="1006546"/>
          </a:xfrm>
        </p:grpSpPr>
        <p:pic>
          <p:nvPicPr>
            <p:cNvPr id="18" name="صورة 17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E2FF2BB-1613-458E-8A10-100DB8B60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4" y="297093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5D58D8B0-0B18-4C7E-9492-F4E1788148BD}"/>
                </a:ext>
              </a:extLst>
            </p:cNvPr>
            <p:cNvSpPr txBox="1"/>
            <p:nvPr/>
          </p:nvSpPr>
          <p:spPr>
            <a:xfrm>
              <a:off x="6326224" y="642225"/>
              <a:ext cx="1348740" cy="23184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800" b="1" dirty="0">
                  <a:solidFill>
                    <a:schemeClr val="bg2">
                      <a:lumMod val="75000"/>
                    </a:schemeClr>
                  </a:solidFill>
                </a:rPr>
                <a:t>التقويم الختامي</a:t>
              </a:r>
            </a:p>
          </p:txBody>
        </p:sp>
      </p:grpSp>
      <p:sp>
        <p:nvSpPr>
          <p:cNvPr id="36" name="شكل حر: شكل 35">
            <a:extLst>
              <a:ext uri="{FF2B5EF4-FFF2-40B4-BE49-F238E27FC236}">
                <a16:creationId xmlns:a16="http://schemas.microsoft.com/office/drawing/2014/main" id="{249D34A6-B198-477F-B54A-9A2A19D743B0}"/>
              </a:ext>
            </a:extLst>
          </p:cNvPr>
          <p:cNvSpPr/>
          <p:nvPr/>
        </p:nvSpPr>
        <p:spPr>
          <a:xfrm rot="5400000">
            <a:off x="5512078" y="2930969"/>
            <a:ext cx="2827102" cy="1121725"/>
          </a:xfrm>
          <a:custGeom>
            <a:avLst/>
            <a:gdLst>
              <a:gd name="connsiteX0" fmla="*/ 0 w 4356243"/>
              <a:gd name="connsiteY0" fmla="*/ 0 h 1534753"/>
              <a:gd name="connsiteX1" fmla="*/ 4092534 w 4356243"/>
              <a:gd name="connsiteY1" fmla="*/ 0 h 1534753"/>
              <a:gd name="connsiteX2" fmla="*/ 4356243 w 4356243"/>
              <a:gd name="connsiteY2" fmla="*/ 255798 h 1534753"/>
              <a:gd name="connsiteX3" fmla="*/ 4356243 w 4356243"/>
              <a:gd name="connsiteY3" fmla="*/ 1278955 h 1534753"/>
              <a:gd name="connsiteX4" fmla="*/ 4092534 w 4356243"/>
              <a:gd name="connsiteY4" fmla="*/ 1534753 h 1534753"/>
              <a:gd name="connsiteX5" fmla="*/ 0 w 4356243"/>
              <a:gd name="connsiteY5" fmla="*/ 1534753 h 1534753"/>
              <a:gd name="connsiteX6" fmla="*/ 0 w 4356243"/>
              <a:gd name="connsiteY6" fmla="*/ 1349819 h 1534753"/>
              <a:gd name="connsiteX7" fmla="*/ 429374 w 4356243"/>
              <a:gd name="connsiteY7" fmla="*/ 753918 h 1534753"/>
              <a:gd name="connsiteX8" fmla="*/ 0 w 4356243"/>
              <a:gd name="connsiteY8" fmla="*/ 158017 h 153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6243" h="1534753">
                <a:moveTo>
                  <a:pt x="0" y="0"/>
                </a:moveTo>
                <a:lnTo>
                  <a:pt x="4092534" y="0"/>
                </a:lnTo>
                <a:cubicBezTo>
                  <a:pt x="4238176" y="0"/>
                  <a:pt x="4356243" y="114525"/>
                  <a:pt x="4356243" y="255798"/>
                </a:cubicBezTo>
                <a:lnTo>
                  <a:pt x="4356243" y="1278955"/>
                </a:lnTo>
                <a:cubicBezTo>
                  <a:pt x="4356243" y="1420228"/>
                  <a:pt x="4238176" y="1534753"/>
                  <a:pt x="4092534" y="1534753"/>
                </a:cubicBezTo>
                <a:lnTo>
                  <a:pt x="0" y="1534753"/>
                </a:lnTo>
                <a:lnTo>
                  <a:pt x="0" y="1349819"/>
                </a:lnTo>
                <a:cubicBezTo>
                  <a:pt x="237137" y="1349819"/>
                  <a:pt x="429374" y="1083025"/>
                  <a:pt x="429374" y="753918"/>
                </a:cubicBezTo>
                <a:cubicBezTo>
                  <a:pt x="429374" y="424811"/>
                  <a:pt x="237137" y="158017"/>
                  <a:pt x="0" y="158017"/>
                </a:cubicBezTo>
                <a:close/>
              </a:path>
            </a:pathLst>
          </a:custGeom>
          <a:solidFill>
            <a:srgbClr val="59DBE4"/>
          </a:solidFill>
          <a:effectLst>
            <a:outerShdw blurRad="215900" dist="127000" dir="5400000" algn="ctr" rotWithShape="0">
              <a:srgbClr val="000000">
                <a:alpha val="7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3200" dirty="0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9EB84074-ADC0-46EA-8AB6-DB7FF3CCAD51}"/>
              </a:ext>
            </a:extLst>
          </p:cNvPr>
          <p:cNvSpPr txBox="1"/>
          <p:nvPr/>
        </p:nvSpPr>
        <p:spPr>
          <a:xfrm>
            <a:off x="6823280" y="3091177"/>
            <a:ext cx="62048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1</a:t>
            </a:r>
          </a:p>
        </p:txBody>
      </p:sp>
      <p:grpSp>
        <p:nvGrpSpPr>
          <p:cNvPr id="40" name="مجموعة 39">
            <a:extLst>
              <a:ext uri="{FF2B5EF4-FFF2-40B4-BE49-F238E27FC236}">
                <a16:creationId xmlns:a16="http://schemas.microsoft.com/office/drawing/2014/main" id="{85B59E2F-5A17-43E9-AD0E-9DAD021BA10F}"/>
              </a:ext>
            </a:extLst>
          </p:cNvPr>
          <p:cNvGrpSpPr/>
          <p:nvPr/>
        </p:nvGrpSpPr>
        <p:grpSpPr>
          <a:xfrm>
            <a:off x="3763298" y="1855122"/>
            <a:ext cx="1469200" cy="2873906"/>
            <a:chOff x="5239247" y="1387890"/>
            <a:chExt cx="1469200" cy="2873906"/>
          </a:xfrm>
        </p:grpSpPr>
        <p:grpSp>
          <p:nvGrpSpPr>
            <p:cNvPr id="41" name="مجموعة 40">
              <a:extLst>
                <a:ext uri="{FF2B5EF4-FFF2-40B4-BE49-F238E27FC236}">
                  <a16:creationId xmlns:a16="http://schemas.microsoft.com/office/drawing/2014/main" id="{AF299183-1C7F-4CD5-BBC4-D621ECA055AE}"/>
                </a:ext>
              </a:extLst>
            </p:cNvPr>
            <p:cNvGrpSpPr/>
            <p:nvPr/>
          </p:nvGrpSpPr>
          <p:grpSpPr>
            <a:xfrm rot="5400000">
              <a:off x="4564287" y="2301515"/>
              <a:ext cx="2873906" cy="1046656"/>
              <a:chOff x="3554498" y="-588965"/>
              <a:chExt cx="4346113" cy="1432043"/>
            </a:xfrm>
            <a:effectLst>
              <a:outerShdw blurRad="50800" dist="50800" dir="5400000" sx="87000" sy="87000" algn="ctr" rotWithShape="0">
                <a:srgbClr val="000000">
                  <a:alpha val="96000"/>
                </a:srgbClr>
              </a:outerShdw>
            </a:effectLst>
          </p:grpSpPr>
          <p:sp>
            <p:nvSpPr>
              <p:cNvPr id="43" name="شكل حر: شكل 42">
                <a:extLst>
                  <a:ext uri="{FF2B5EF4-FFF2-40B4-BE49-F238E27FC236}">
                    <a16:creationId xmlns:a16="http://schemas.microsoft.com/office/drawing/2014/main" id="{B80ACA0A-CB6A-4107-A3B9-CE2AB045245F}"/>
                  </a:ext>
                </a:extLst>
              </p:cNvPr>
              <p:cNvSpPr/>
              <p:nvPr/>
            </p:nvSpPr>
            <p:spPr>
              <a:xfrm>
                <a:off x="3564919" y="-574754"/>
                <a:ext cx="4335692" cy="1417832"/>
              </a:xfrm>
              <a:custGeom>
                <a:avLst/>
                <a:gdLst>
                  <a:gd name="connsiteX0" fmla="*/ 236310 w 4335694"/>
                  <a:gd name="connsiteY0" fmla="*/ 0 h 1417833"/>
                  <a:gd name="connsiteX1" fmla="*/ 4335694 w 4335694"/>
                  <a:gd name="connsiteY1" fmla="*/ 0 h 1417833"/>
                  <a:gd name="connsiteX2" fmla="*/ 4335694 w 4335694"/>
                  <a:gd name="connsiteY2" fmla="*/ 1417833 h 1417833"/>
                  <a:gd name="connsiteX3" fmla="*/ 236310 w 4335694"/>
                  <a:gd name="connsiteY3" fmla="*/ 1417833 h 1417833"/>
                  <a:gd name="connsiteX4" fmla="*/ 0 w 4335694"/>
                  <a:gd name="connsiteY4" fmla="*/ 1181523 h 1417833"/>
                  <a:gd name="connsiteX5" fmla="*/ 0 w 4335694"/>
                  <a:gd name="connsiteY5" fmla="*/ 236310 h 1417833"/>
                  <a:gd name="connsiteX6" fmla="*/ 236310 w 4335694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35694" h="1417833">
                    <a:moveTo>
                      <a:pt x="236310" y="0"/>
                    </a:moveTo>
                    <a:lnTo>
                      <a:pt x="4335694" y="0"/>
                    </a:lnTo>
                    <a:lnTo>
                      <a:pt x="4335694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4" name="شكل حر: شكل 43">
                <a:extLst>
                  <a:ext uri="{FF2B5EF4-FFF2-40B4-BE49-F238E27FC236}">
                    <a16:creationId xmlns:a16="http://schemas.microsoft.com/office/drawing/2014/main" id="{30A99686-16FD-4C82-A632-7BCD699AF8EE}"/>
                  </a:ext>
                </a:extLst>
              </p:cNvPr>
              <p:cNvSpPr/>
              <p:nvPr/>
            </p:nvSpPr>
            <p:spPr>
              <a:xfrm>
                <a:off x="3554498" y="-588965"/>
                <a:ext cx="565937" cy="1417832"/>
              </a:xfrm>
              <a:custGeom>
                <a:avLst/>
                <a:gdLst>
                  <a:gd name="connsiteX0" fmla="*/ 236310 w 565937"/>
                  <a:gd name="connsiteY0" fmla="*/ 0 h 1417833"/>
                  <a:gd name="connsiteX1" fmla="*/ 565937 w 565937"/>
                  <a:gd name="connsiteY1" fmla="*/ 0 h 1417833"/>
                  <a:gd name="connsiteX2" fmla="*/ 565937 w 565937"/>
                  <a:gd name="connsiteY2" fmla="*/ 1417833 h 1417833"/>
                  <a:gd name="connsiteX3" fmla="*/ 236310 w 565937"/>
                  <a:gd name="connsiteY3" fmla="*/ 1417833 h 1417833"/>
                  <a:gd name="connsiteX4" fmla="*/ 0 w 565937"/>
                  <a:gd name="connsiteY4" fmla="*/ 1181523 h 1417833"/>
                  <a:gd name="connsiteX5" fmla="*/ 0 w 565937"/>
                  <a:gd name="connsiteY5" fmla="*/ 236310 h 1417833"/>
                  <a:gd name="connsiteX6" fmla="*/ 236310 w 565937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5937" h="1417833">
                    <a:moveTo>
                      <a:pt x="236310" y="0"/>
                    </a:moveTo>
                    <a:lnTo>
                      <a:pt x="565937" y="0"/>
                    </a:lnTo>
                    <a:lnTo>
                      <a:pt x="565937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accent1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400" dirty="0">
                  <a:solidFill>
                    <a:srgbClr val="1B6357"/>
                  </a:solidFill>
                </a:endParaRPr>
              </a:p>
            </p:txBody>
          </p:sp>
        </p:grpSp>
        <p:sp>
          <p:nvSpPr>
            <p:cNvPr id="42" name="مربع نص 41">
              <a:extLst>
                <a:ext uri="{FF2B5EF4-FFF2-40B4-BE49-F238E27FC236}">
                  <a16:creationId xmlns:a16="http://schemas.microsoft.com/office/drawing/2014/main" id="{39F53E12-E821-4F51-BD17-AA92BE0778A5}"/>
                </a:ext>
              </a:extLst>
            </p:cNvPr>
            <p:cNvSpPr txBox="1"/>
            <p:nvPr/>
          </p:nvSpPr>
          <p:spPr>
            <a:xfrm>
              <a:off x="5239247" y="1790557"/>
              <a:ext cx="1469200" cy="156966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 err="1"/>
                <a:t>مالفرق</a:t>
              </a:r>
              <a:r>
                <a:rPr lang="ar-SA" sz="2400" dirty="0"/>
                <a:t> بين المتغير المستقل والثابت </a:t>
              </a:r>
            </a:p>
          </p:txBody>
        </p:sp>
      </p:grpSp>
      <p:sp>
        <p:nvSpPr>
          <p:cNvPr id="45" name="شكل حر: شكل 44">
            <a:extLst>
              <a:ext uri="{FF2B5EF4-FFF2-40B4-BE49-F238E27FC236}">
                <a16:creationId xmlns:a16="http://schemas.microsoft.com/office/drawing/2014/main" id="{6A64D89C-DB94-4BB6-BD49-6041EF4F45A6}"/>
              </a:ext>
            </a:extLst>
          </p:cNvPr>
          <p:cNvSpPr/>
          <p:nvPr/>
        </p:nvSpPr>
        <p:spPr>
          <a:xfrm rot="5400000">
            <a:off x="3106084" y="2939001"/>
            <a:ext cx="2827102" cy="1121725"/>
          </a:xfrm>
          <a:custGeom>
            <a:avLst/>
            <a:gdLst>
              <a:gd name="connsiteX0" fmla="*/ 0 w 4356243"/>
              <a:gd name="connsiteY0" fmla="*/ 0 h 1534753"/>
              <a:gd name="connsiteX1" fmla="*/ 4092534 w 4356243"/>
              <a:gd name="connsiteY1" fmla="*/ 0 h 1534753"/>
              <a:gd name="connsiteX2" fmla="*/ 4356243 w 4356243"/>
              <a:gd name="connsiteY2" fmla="*/ 255798 h 1534753"/>
              <a:gd name="connsiteX3" fmla="*/ 4356243 w 4356243"/>
              <a:gd name="connsiteY3" fmla="*/ 1278955 h 1534753"/>
              <a:gd name="connsiteX4" fmla="*/ 4092534 w 4356243"/>
              <a:gd name="connsiteY4" fmla="*/ 1534753 h 1534753"/>
              <a:gd name="connsiteX5" fmla="*/ 0 w 4356243"/>
              <a:gd name="connsiteY5" fmla="*/ 1534753 h 1534753"/>
              <a:gd name="connsiteX6" fmla="*/ 0 w 4356243"/>
              <a:gd name="connsiteY6" fmla="*/ 1349819 h 1534753"/>
              <a:gd name="connsiteX7" fmla="*/ 429374 w 4356243"/>
              <a:gd name="connsiteY7" fmla="*/ 753918 h 1534753"/>
              <a:gd name="connsiteX8" fmla="*/ 0 w 4356243"/>
              <a:gd name="connsiteY8" fmla="*/ 158017 h 153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6243" h="1534753">
                <a:moveTo>
                  <a:pt x="0" y="0"/>
                </a:moveTo>
                <a:lnTo>
                  <a:pt x="4092534" y="0"/>
                </a:lnTo>
                <a:cubicBezTo>
                  <a:pt x="4238176" y="0"/>
                  <a:pt x="4356243" y="114525"/>
                  <a:pt x="4356243" y="255798"/>
                </a:cubicBezTo>
                <a:lnTo>
                  <a:pt x="4356243" y="1278955"/>
                </a:lnTo>
                <a:cubicBezTo>
                  <a:pt x="4356243" y="1420228"/>
                  <a:pt x="4238176" y="1534753"/>
                  <a:pt x="4092534" y="1534753"/>
                </a:cubicBezTo>
                <a:lnTo>
                  <a:pt x="0" y="1534753"/>
                </a:lnTo>
                <a:lnTo>
                  <a:pt x="0" y="1349819"/>
                </a:lnTo>
                <a:cubicBezTo>
                  <a:pt x="237137" y="1349819"/>
                  <a:pt x="429374" y="1083025"/>
                  <a:pt x="429374" y="753918"/>
                </a:cubicBezTo>
                <a:cubicBezTo>
                  <a:pt x="429374" y="424811"/>
                  <a:pt x="237137" y="158017"/>
                  <a:pt x="0" y="158017"/>
                </a:cubicBezTo>
                <a:close/>
              </a:path>
            </a:pathLst>
          </a:custGeom>
          <a:solidFill>
            <a:srgbClr val="7AC4A4"/>
          </a:solidFill>
          <a:effectLst>
            <a:outerShdw blurRad="215900" dist="127000" dir="5400000" algn="ctr" rotWithShape="0">
              <a:srgbClr val="000000">
                <a:alpha val="7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3200" dirty="0"/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F389677A-5025-4F49-8A72-C6707629C23A}"/>
              </a:ext>
            </a:extLst>
          </p:cNvPr>
          <p:cNvSpPr txBox="1"/>
          <p:nvPr/>
        </p:nvSpPr>
        <p:spPr>
          <a:xfrm>
            <a:off x="4271590" y="3051984"/>
            <a:ext cx="62048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  <p:grpSp>
        <p:nvGrpSpPr>
          <p:cNvPr id="47" name="مجموعة 46">
            <a:extLst>
              <a:ext uri="{FF2B5EF4-FFF2-40B4-BE49-F238E27FC236}">
                <a16:creationId xmlns:a16="http://schemas.microsoft.com/office/drawing/2014/main" id="{0B4D285F-F204-463B-9E8F-181EBAB9345A}"/>
              </a:ext>
            </a:extLst>
          </p:cNvPr>
          <p:cNvGrpSpPr/>
          <p:nvPr/>
        </p:nvGrpSpPr>
        <p:grpSpPr>
          <a:xfrm>
            <a:off x="1017096" y="1855121"/>
            <a:ext cx="1327871" cy="2873907"/>
            <a:chOff x="5258912" y="1387889"/>
            <a:chExt cx="1327871" cy="2873907"/>
          </a:xfrm>
        </p:grpSpPr>
        <p:grpSp>
          <p:nvGrpSpPr>
            <p:cNvPr id="48" name="مجموعة 47">
              <a:extLst>
                <a:ext uri="{FF2B5EF4-FFF2-40B4-BE49-F238E27FC236}">
                  <a16:creationId xmlns:a16="http://schemas.microsoft.com/office/drawing/2014/main" id="{41640648-4868-44D3-8C3F-00AE6DAE40F2}"/>
                </a:ext>
              </a:extLst>
            </p:cNvPr>
            <p:cNvGrpSpPr/>
            <p:nvPr/>
          </p:nvGrpSpPr>
          <p:grpSpPr>
            <a:xfrm rot="5400000">
              <a:off x="4564286" y="2301515"/>
              <a:ext cx="2873907" cy="1046656"/>
              <a:chOff x="3554498" y="-588965"/>
              <a:chExt cx="4346115" cy="1432043"/>
            </a:xfrm>
            <a:effectLst>
              <a:outerShdw blurRad="50800" dist="50800" dir="5400000" sx="87000" sy="87000" algn="ctr" rotWithShape="0">
                <a:srgbClr val="000000">
                  <a:alpha val="96000"/>
                </a:srgbClr>
              </a:outerShdw>
            </a:effectLst>
          </p:grpSpPr>
          <p:sp>
            <p:nvSpPr>
              <p:cNvPr id="50" name="شكل حر: شكل 49">
                <a:extLst>
                  <a:ext uri="{FF2B5EF4-FFF2-40B4-BE49-F238E27FC236}">
                    <a16:creationId xmlns:a16="http://schemas.microsoft.com/office/drawing/2014/main" id="{B06E4884-8A1E-475F-B34C-5EE629BA4830}"/>
                  </a:ext>
                </a:extLst>
              </p:cNvPr>
              <p:cNvSpPr/>
              <p:nvPr/>
            </p:nvSpPr>
            <p:spPr>
              <a:xfrm>
                <a:off x="3564920" y="-574755"/>
                <a:ext cx="4335693" cy="1417833"/>
              </a:xfrm>
              <a:custGeom>
                <a:avLst/>
                <a:gdLst>
                  <a:gd name="connsiteX0" fmla="*/ 236310 w 4335694"/>
                  <a:gd name="connsiteY0" fmla="*/ 0 h 1417833"/>
                  <a:gd name="connsiteX1" fmla="*/ 4335694 w 4335694"/>
                  <a:gd name="connsiteY1" fmla="*/ 0 h 1417833"/>
                  <a:gd name="connsiteX2" fmla="*/ 4335694 w 4335694"/>
                  <a:gd name="connsiteY2" fmla="*/ 1417833 h 1417833"/>
                  <a:gd name="connsiteX3" fmla="*/ 236310 w 4335694"/>
                  <a:gd name="connsiteY3" fmla="*/ 1417833 h 1417833"/>
                  <a:gd name="connsiteX4" fmla="*/ 0 w 4335694"/>
                  <a:gd name="connsiteY4" fmla="*/ 1181523 h 1417833"/>
                  <a:gd name="connsiteX5" fmla="*/ 0 w 4335694"/>
                  <a:gd name="connsiteY5" fmla="*/ 236310 h 1417833"/>
                  <a:gd name="connsiteX6" fmla="*/ 236310 w 4335694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35694" h="1417833">
                    <a:moveTo>
                      <a:pt x="236310" y="0"/>
                    </a:moveTo>
                    <a:lnTo>
                      <a:pt x="4335694" y="0"/>
                    </a:lnTo>
                    <a:lnTo>
                      <a:pt x="4335694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شكل حر: شكل 50">
                <a:extLst>
                  <a:ext uri="{FF2B5EF4-FFF2-40B4-BE49-F238E27FC236}">
                    <a16:creationId xmlns:a16="http://schemas.microsoft.com/office/drawing/2014/main" id="{6E764123-365F-4102-823C-FA108943C9A9}"/>
                  </a:ext>
                </a:extLst>
              </p:cNvPr>
              <p:cNvSpPr/>
              <p:nvPr/>
            </p:nvSpPr>
            <p:spPr>
              <a:xfrm>
                <a:off x="3554498" y="-588965"/>
                <a:ext cx="565937" cy="1417832"/>
              </a:xfrm>
              <a:custGeom>
                <a:avLst/>
                <a:gdLst>
                  <a:gd name="connsiteX0" fmla="*/ 236310 w 565937"/>
                  <a:gd name="connsiteY0" fmla="*/ 0 h 1417833"/>
                  <a:gd name="connsiteX1" fmla="*/ 565937 w 565937"/>
                  <a:gd name="connsiteY1" fmla="*/ 0 h 1417833"/>
                  <a:gd name="connsiteX2" fmla="*/ 565937 w 565937"/>
                  <a:gd name="connsiteY2" fmla="*/ 1417833 h 1417833"/>
                  <a:gd name="connsiteX3" fmla="*/ 236310 w 565937"/>
                  <a:gd name="connsiteY3" fmla="*/ 1417833 h 1417833"/>
                  <a:gd name="connsiteX4" fmla="*/ 0 w 565937"/>
                  <a:gd name="connsiteY4" fmla="*/ 1181523 h 1417833"/>
                  <a:gd name="connsiteX5" fmla="*/ 0 w 565937"/>
                  <a:gd name="connsiteY5" fmla="*/ 236310 h 1417833"/>
                  <a:gd name="connsiteX6" fmla="*/ 236310 w 565937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5937" h="1417833">
                    <a:moveTo>
                      <a:pt x="236310" y="0"/>
                    </a:moveTo>
                    <a:lnTo>
                      <a:pt x="565937" y="0"/>
                    </a:lnTo>
                    <a:lnTo>
                      <a:pt x="565937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400" dirty="0">
                  <a:solidFill>
                    <a:srgbClr val="1B6357"/>
                  </a:solidFill>
                </a:endParaRPr>
              </a:p>
            </p:txBody>
          </p:sp>
        </p:grpSp>
        <p:sp>
          <p:nvSpPr>
            <p:cNvPr id="49" name="مربع نص 48">
              <a:extLst>
                <a:ext uri="{FF2B5EF4-FFF2-40B4-BE49-F238E27FC236}">
                  <a16:creationId xmlns:a16="http://schemas.microsoft.com/office/drawing/2014/main" id="{9DD3D964-0AC2-4533-9F52-65481BC254B9}"/>
                </a:ext>
              </a:extLst>
            </p:cNvPr>
            <p:cNvSpPr txBox="1"/>
            <p:nvPr/>
          </p:nvSpPr>
          <p:spPr>
            <a:xfrm>
              <a:off x="5258912" y="2123104"/>
              <a:ext cx="1327871" cy="10156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dirty="0"/>
                <a:t>على ماذا يعتمد البحث التجريبي </a:t>
              </a:r>
            </a:p>
          </p:txBody>
        </p:sp>
      </p:grpSp>
      <p:sp>
        <p:nvSpPr>
          <p:cNvPr id="52" name="شكل حر: شكل 51">
            <a:extLst>
              <a:ext uri="{FF2B5EF4-FFF2-40B4-BE49-F238E27FC236}">
                <a16:creationId xmlns:a16="http://schemas.microsoft.com/office/drawing/2014/main" id="{F4141B5D-B61A-4C0B-B35D-FAFE2092EF83}"/>
              </a:ext>
            </a:extLst>
          </p:cNvPr>
          <p:cNvSpPr/>
          <p:nvPr/>
        </p:nvSpPr>
        <p:spPr>
          <a:xfrm rot="5400000">
            <a:off x="337759" y="2854775"/>
            <a:ext cx="2827102" cy="1121725"/>
          </a:xfrm>
          <a:custGeom>
            <a:avLst/>
            <a:gdLst>
              <a:gd name="connsiteX0" fmla="*/ 0 w 4356243"/>
              <a:gd name="connsiteY0" fmla="*/ 0 h 1534753"/>
              <a:gd name="connsiteX1" fmla="*/ 4092534 w 4356243"/>
              <a:gd name="connsiteY1" fmla="*/ 0 h 1534753"/>
              <a:gd name="connsiteX2" fmla="*/ 4356243 w 4356243"/>
              <a:gd name="connsiteY2" fmla="*/ 255798 h 1534753"/>
              <a:gd name="connsiteX3" fmla="*/ 4356243 w 4356243"/>
              <a:gd name="connsiteY3" fmla="*/ 1278955 h 1534753"/>
              <a:gd name="connsiteX4" fmla="*/ 4092534 w 4356243"/>
              <a:gd name="connsiteY4" fmla="*/ 1534753 h 1534753"/>
              <a:gd name="connsiteX5" fmla="*/ 0 w 4356243"/>
              <a:gd name="connsiteY5" fmla="*/ 1534753 h 1534753"/>
              <a:gd name="connsiteX6" fmla="*/ 0 w 4356243"/>
              <a:gd name="connsiteY6" fmla="*/ 1349819 h 1534753"/>
              <a:gd name="connsiteX7" fmla="*/ 429374 w 4356243"/>
              <a:gd name="connsiteY7" fmla="*/ 753918 h 1534753"/>
              <a:gd name="connsiteX8" fmla="*/ 0 w 4356243"/>
              <a:gd name="connsiteY8" fmla="*/ 158017 h 153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6243" h="1534753">
                <a:moveTo>
                  <a:pt x="0" y="0"/>
                </a:moveTo>
                <a:lnTo>
                  <a:pt x="4092534" y="0"/>
                </a:lnTo>
                <a:cubicBezTo>
                  <a:pt x="4238176" y="0"/>
                  <a:pt x="4356243" y="114525"/>
                  <a:pt x="4356243" y="255798"/>
                </a:cubicBezTo>
                <a:lnTo>
                  <a:pt x="4356243" y="1278955"/>
                </a:lnTo>
                <a:cubicBezTo>
                  <a:pt x="4356243" y="1420228"/>
                  <a:pt x="4238176" y="1534753"/>
                  <a:pt x="4092534" y="1534753"/>
                </a:cubicBezTo>
                <a:lnTo>
                  <a:pt x="0" y="1534753"/>
                </a:lnTo>
                <a:lnTo>
                  <a:pt x="0" y="1349819"/>
                </a:lnTo>
                <a:cubicBezTo>
                  <a:pt x="237137" y="1349819"/>
                  <a:pt x="429374" y="1083025"/>
                  <a:pt x="429374" y="753918"/>
                </a:cubicBezTo>
                <a:cubicBezTo>
                  <a:pt x="429374" y="424811"/>
                  <a:pt x="237137" y="158017"/>
                  <a:pt x="0" y="158017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accent5">
                <a:lumMod val="90000"/>
              </a:schemeClr>
            </a:solidFill>
          </a:ln>
          <a:effectLst>
            <a:outerShdw blurRad="215900" dist="127000" dir="5400000" algn="ctr" rotWithShape="0">
              <a:srgbClr val="000000">
                <a:alpha val="7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3200" dirty="0"/>
          </a:p>
        </p:txBody>
      </p:sp>
      <p:sp>
        <p:nvSpPr>
          <p:cNvPr id="53" name="مربع نص 52">
            <a:extLst>
              <a:ext uri="{FF2B5EF4-FFF2-40B4-BE49-F238E27FC236}">
                <a16:creationId xmlns:a16="http://schemas.microsoft.com/office/drawing/2014/main" id="{D11DFE91-93D0-4807-879C-813F1C31E27B}"/>
              </a:ext>
            </a:extLst>
          </p:cNvPr>
          <p:cNvSpPr txBox="1"/>
          <p:nvPr/>
        </p:nvSpPr>
        <p:spPr>
          <a:xfrm>
            <a:off x="1566336" y="3000139"/>
            <a:ext cx="62048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>
                <a:solidFill>
                  <a:schemeClr val="bg2">
                    <a:lumMod val="75000"/>
                  </a:schemeClr>
                </a:solidFill>
              </a:rPr>
              <a:t>3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4" name="صورة الشريحة 53">
                <a:extLst>
                  <a:ext uri="{FF2B5EF4-FFF2-40B4-BE49-F238E27FC236}">
                    <a16:creationId xmlns:a16="http://schemas.microsoft.com/office/drawing/2014/main" id="{214F979F-55AD-4658-8D0A-FB0E71002E0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3453368"/>
                  </p:ext>
                </p:extLst>
              </p:nvPr>
            </p:nvGraphicFramePr>
            <p:xfrm>
              <a:off x="-274446" y="3779983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4" name="صورة الشريحة 53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214F979F-55AD-4658-8D0A-FB0E71002E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74446" y="3779983"/>
                <a:ext cx="1318636" cy="1285875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6 -0.08117 L -0.00486 -0.331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0.09506 L -2.77778E-7 -0.3450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4 -0.09691 L -0.00434 -0.3469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4589768F-73CA-4682-A861-CDE2DA201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AEBE7007-BE10-4203-8F1C-C41A15E613F0}"/>
              </a:ext>
            </a:extLst>
          </p:cNvPr>
          <p:cNvGrpSpPr/>
          <p:nvPr/>
        </p:nvGrpSpPr>
        <p:grpSpPr>
          <a:xfrm>
            <a:off x="868594" y="1343182"/>
            <a:ext cx="2158300" cy="1006546"/>
            <a:chOff x="6075571" y="296170"/>
            <a:chExt cx="2158300" cy="1006546"/>
          </a:xfrm>
        </p:grpSpPr>
        <p:pic>
          <p:nvPicPr>
            <p:cNvPr id="36" name="صورة 3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E89F4217-5F92-4A96-B3A2-6F4C2C445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5571" y="296170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2D25418C-C782-4DBC-B8E6-6799B7CF7D03}"/>
                </a:ext>
              </a:extLst>
            </p:cNvPr>
            <p:cNvSpPr txBox="1"/>
            <p:nvPr/>
          </p:nvSpPr>
          <p:spPr>
            <a:xfrm>
              <a:off x="6277961" y="568611"/>
              <a:ext cx="1753520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>
                  <a:solidFill>
                    <a:schemeClr val="bg2">
                      <a:lumMod val="75000"/>
                    </a:schemeClr>
                  </a:solidFill>
                </a:rPr>
                <a:t>الواجب</a:t>
              </a:r>
            </a:p>
          </p:txBody>
        </p:sp>
      </p:grp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41EA8E51-3C57-4440-8B16-8A20CE7B62D3}"/>
              </a:ext>
            </a:extLst>
          </p:cNvPr>
          <p:cNvSpPr txBox="1"/>
          <p:nvPr/>
        </p:nvSpPr>
        <p:spPr>
          <a:xfrm>
            <a:off x="2556187" y="1781918"/>
            <a:ext cx="365798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ar-SA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3340A383-FBF5-4DFE-A5E6-1D63A576E3C9}"/>
              </a:ext>
            </a:extLst>
          </p:cNvPr>
          <p:cNvGrpSpPr/>
          <p:nvPr/>
        </p:nvGrpSpPr>
        <p:grpSpPr>
          <a:xfrm>
            <a:off x="6734241" y="-147717"/>
            <a:ext cx="2158300" cy="1006546"/>
            <a:chOff x="5957001" y="312421"/>
            <a:chExt cx="2158300" cy="1006546"/>
          </a:xfrm>
        </p:grpSpPr>
        <p:pic>
          <p:nvPicPr>
            <p:cNvPr id="17" name="صورة 1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F65F0C98-A2E4-4D6C-92D3-FAEFC0870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C4C7F67B-16BC-480F-A555-17788DDD2C0F}"/>
                </a:ext>
              </a:extLst>
            </p:cNvPr>
            <p:cNvSpPr txBox="1"/>
            <p:nvPr/>
          </p:nvSpPr>
          <p:spPr>
            <a:xfrm>
              <a:off x="6277961" y="568611"/>
              <a:ext cx="1753520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>
                  <a:solidFill>
                    <a:schemeClr val="bg2">
                      <a:lumMod val="75000"/>
                    </a:schemeClr>
                  </a:solidFill>
                </a:rPr>
                <a:t>الخلاصة</a:t>
              </a:r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03D9735-91D3-462A-A80D-D839B9251326}"/>
              </a:ext>
            </a:extLst>
          </p:cNvPr>
          <p:cNvSpPr txBox="1"/>
          <p:nvPr/>
        </p:nvSpPr>
        <p:spPr>
          <a:xfrm>
            <a:off x="831539" y="2259312"/>
            <a:ext cx="223241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dirty="0">
                <a:solidFill>
                  <a:schemeClr val="accent1">
                    <a:lumMod val="75000"/>
                  </a:schemeClr>
                </a:solidFill>
              </a:rPr>
              <a:t>تلميذتي المجتهدة أتمنى منك حل الواجب الموجود في منصة مدرستي 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0" name="صورة الشريحة 19">
                <a:extLst>
                  <a:ext uri="{FF2B5EF4-FFF2-40B4-BE49-F238E27FC236}">
                    <a16:creationId xmlns:a16="http://schemas.microsoft.com/office/drawing/2014/main" id="{077A7B02-0AC4-4AB6-BA2F-0DB8B7FD090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6456002"/>
                  </p:ext>
                </p:extLst>
              </p:nvPr>
            </p:nvGraphicFramePr>
            <p:xfrm>
              <a:off x="-274446" y="3779983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0" name="صورة الشريحة 19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077A7B02-0AC4-4AB6-BA2F-0DB8B7FD09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274446" y="3779983"/>
                <a:ext cx="1318636" cy="1285875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صورة 2">
            <a:extLst>
              <a:ext uri="{FF2B5EF4-FFF2-40B4-BE49-F238E27FC236}">
                <a16:creationId xmlns:a16="http://schemas.microsoft.com/office/drawing/2014/main" id="{537C3040-848E-4CDD-98F2-B5519E75193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0000" t="43925" r="14717" b="16646"/>
          <a:stretch/>
        </p:blipFill>
        <p:spPr>
          <a:xfrm>
            <a:off x="3593766" y="858829"/>
            <a:ext cx="5046683" cy="317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FEE9A0E-CC3B-4027-B55B-BCE3657AD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88020" y="46788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8" name="مربع نص 297">
            <a:extLst>
              <a:ext uri="{FF2B5EF4-FFF2-40B4-BE49-F238E27FC236}">
                <a16:creationId xmlns:a16="http://schemas.microsoft.com/office/drawing/2014/main" id="{E9AC3F89-ED7B-4D5D-88A6-7654AB854585}"/>
              </a:ext>
            </a:extLst>
          </p:cNvPr>
          <p:cNvSpPr txBox="1"/>
          <p:nvPr/>
        </p:nvSpPr>
        <p:spPr>
          <a:xfrm>
            <a:off x="502309" y="1125763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pic>
        <p:nvPicPr>
          <p:cNvPr id="29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483D46-DCDA-4842-A73C-201B4224B0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56009" y="52434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3F158A8-9416-4E75-844A-368C63502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7366" y="51208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07A116F-FF8D-494A-923E-C392030AD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94429" y="51225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" name="Picture 4">
            <a:extLst>
              <a:ext uri="{FF2B5EF4-FFF2-40B4-BE49-F238E27FC236}">
                <a16:creationId xmlns:a16="http://schemas.microsoft.com/office/drawing/2014/main" id="{64BD2FDA-A5C4-4E8A-9D99-FD835DA5B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91894" y="43576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4ADD8C9-906D-44E8-AF0E-E0289A2D58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783784" y="48060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054F92A-BC67-4772-8421-2E3B133305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51773" y="53706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4923A1-0877-4858-8ABF-31C7F5053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23130" y="52480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590D426-00C5-49DB-B936-E4C2988E9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376515" y="52327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" name="Picture 4">
            <a:extLst>
              <a:ext uri="{FF2B5EF4-FFF2-40B4-BE49-F238E27FC236}">
                <a16:creationId xmlns:a16="http://schemas.microsoft.com/office/drawing/2014/main" id="{C6737352-E964-485A-B0DF-0C09CBA0E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45347" y="43576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1EC7F76-B232-49AE-A7EF-4570BF956C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075628" y="52372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A5D9A0C-D16F-4E4B-A7B7-C102D878B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43617" y="58018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1F276F3-5482-42BA-8ABE-ABF209E0E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414974" y="56791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5192EAA-17C2-426C-9007-19B71BCC1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700188" y="57967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" name="Picture 4">
            <a:extLst>
              <a:ext uri="{FF2B5EF4-FFF2-40B4-BE49-F238E27FC236}">
                <a16:creationId xmlns:a16="http://schemas.microsoft.com/office/drawing/2014/main" id="{EFBB5D07-BCE5-4543-9D6D-2E68B6AA6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137191" y="47887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DB8B676-184F-4536-88A9-C144DE14E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384650" y="51527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992A577-16A9-44EA-91B6-8B5348FE7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452639" y="57173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3C7A8CA-18EF-49EA-928A-4F622AD0D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23996" y="55947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9A90286-17AA-469A-AB90-F04FBBAC5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989481" y="56791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" name="Picture 4">
            <a:extLst>
              <a:ext uri="{FF2B5EF4-FFF2-40B4-BE49-F238E27FC236}">
                <a16:creationId xmlns:a16="http://schemas.microsoft.com/office/drawing/2014/main" id="{3B112670-DE08-4F0C-B1DF-57B8F4B36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551364" y="45546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9927257-3C12-4367-8CB5-3AC3225FD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520947" y="54353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7BE0639-48B3-4B3E-A173-95DE20C4A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588936" y="59999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568638-EB65-4904-950E-8A5A9349C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860293" y="58773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DE34C17-1FF9-451E-9163-9ED991E24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127356" y="58790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" name="Picture 4">
            <a:extLst>
              <a:ext uri="{FF2B5EF4-FFF2-40B4-BE49-F238E27FC236}">
                <a16:creationId xmlns:a16="http://schemas.microsoft.com/office/drawing/2014/main" id="{2CFBD0E3-5245-491C-8875-FB1102E79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24821" y="51141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9D9653B-614A-4E67-AAC7-19801E4BE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763010" y="54287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F44EC1E-D21F-4AA0-BD1D-6D247A3451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30999" y="59933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8D69081-D3B9-4791-A537-2A5538DAC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02356" y="58707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128E583-C8F5-4FD3-9863-EE5DC2C13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369419" y="58724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" name="Picture 4">
            <a:extLst>
              <a:ext uri="{FF2B5EF4-FFF2-40B4-BE49-F238E27FC236}">
                <a16:creationId xmlns:a16="http://schemas.microsoft.com/office/drawing/2014/main" id="{1BC92FF5-187A-43C6-A589-C7D6C0E94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66884" y="51075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51F7C98-765A-466A-A43F-3CE74C70BC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8005073" y="569186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67332FE-67F7-4876-918E-D2925A8C1C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073062" y="62564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E61DBC4-58DB-4B18-B1DC-1FFA72519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344419" y="61338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644F09E-72A7-4BEF-8D1B-75ACBC129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611482" y="61355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" name="Picture 4">
            <a:extLst>
              <a:ext uri="{FF2B5EF4-FFF2-40B4-BE49-F238E27FC236}">
                <a16:creationId xmlns:a16="http://schemas.microsoft.com/office/drawing/2014/main" id="{454B78BD-B001-4F45-9764-D4AA50B8E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08947" y="537067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04C38C3-A847-488C-8D28-F0EBCF2C3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00585" y="158557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4716F95-1E78-4FD3-866C-B52DB3F48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68574" y="164203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AB721A4-2FAF-4EF1-92B6-2111F2122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39931" y="162976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BE403AA-B751-4437-9A9E-6F73F1739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06994" y="162993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" name="Picture 4">
            <a:extLst>
              <a:ext uri="{FF2B5EF4-FFF2-40B4-BE49-F238E27FC236}">
                <a16:creationId xmlns:a16="http://schemas.microsoft.com/office/drawing/2014/main" id="{B0A33153-AF0D-4463-A981-DAA17117E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04459" y="1553452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BCF96C0-8294-42C5-BD74-0E4C8C261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764490" y="158549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C04F53-C8C3-48C0-A62E-B36BC383FB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32479" y="164195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94ECF73-B202-42AB-B461-6209860D2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03836" y="162969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55145ED-538F-4397-910C-C2D765027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370899" y="162986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2" name="Picture 4">
            <a:extLst>
              <a:ext uri="{FF2B5EF4-FFF2-40B4-BE49-F238E27FC236}">
                <a16:creationId xmlns:a16="http://schemas.microsoft.com/office/drawing/2014/main" id="{E73F8DF3-ED12-44F6-9A37-5507227B7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68364" y="155337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ACBC307-2C33-4CAB-8B85-7304859731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059698" y="158549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BF09037-D8B5-434C-A24E-D9F382794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27687" y="164195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CA20041-40E4-4E04-A8A7-A650563A7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399044" y="162969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6A6B644-776F-4FCC-9B74-8364E7EAE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666107" y="162986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" name="Picture 4">
            <a:extLst>
              <a:ext uri="{FF2B5EF4-FFF2-40B4-BE49-F238E27FC236}">
                <a16:creationId xmlns:a16="http://schemas.microsoft.com/office/drawing/2014/main" id="{0E8F4F3E-35EA-4115-ADF3-1615DF1D4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163572" y="155337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57FF7DF-2908-4C2A-BF15-308D630450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157487" y="153530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2D41553-C72D-4114-A236-EBFF043EE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225476" y="159176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22FA72B-7C50-4450-AD86-4BE5D9A78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496833" y="157950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B7248EB-379B-4B96-90BA-7E38CDC408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63896" y="157967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" name="Picture 4">
            <a:extLst>
              <a:ext uri="{FF2B5EF4-FFF2-40B4-BE49-F238E27FC236}">
                <a16:creationId xmlns:a16="http://schemas.microsoft.com/office/drawing/2014/main" id="{7C441FF3-7AB8-448A-8A89-C6DDA430C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261361" y="1503189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A856BE4-1103-4A3D-BEF0-87D423E33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330400" y="1557729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E2DE141-594B-4D83-8603-2332D166D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98389" y="161418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7451BFA-C944-4B30-BCBD-967F554E1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669746" y="160192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C51B6D6-8D0A-4D35-B490-DAA6B16C42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936809" y="160209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" name="Picture 4">
            <a:extLst>
              <a:ext uri="{FF2B5EF4-FFF2-40B4-BE49-F238E27FC236}">
                <a16:creationId xmlns:a16="http://schemas.microsoft.com/office/drawing/2014/main" id="{E8866D3F-B71C-4FFE-A986-63FC6A378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434274" y="1525610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FBCA7CE-073A-4520-B0E0-C1554457F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512857" y="155502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E97714A-470B-4B23-B5F2-9D16EC289E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580846" y="161148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B35F44E-FC9B-4446-8183-0979C87D7E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52203" y="159922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3499032-C40D-4750-8811-741AF2323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19266" y="159939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2" name="Picture 4">
            <a:extLst>
              <a:ext uri="{FF2B5EF4-FFF2-40B4-BE49-F238E27FC236}">
                <a16:creationId xmlns:a16="http://schemas.microsoft.com/office/drawing/2014/main" id="{6367B8E5-3F5A-4280-82E6-14ED863A6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616731" y="152290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EC4BC11-63D3-4FDC-A2E6-985E678B1A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659951" y="1542105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76622D7-D038-4EDE-A5C3-5D06B91EC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727940" y="159856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0EDE6E5-8705-43D5-AD19-D44A941F84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99297" y="158630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C63E487-E3D9-4DD7-825A-11A3120DE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66360" y="158647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7" name="Picture 4">
            <a:extLst>
              <a:ext uri="{FF2B5EF4-FFF2-40B4-BE49-F238E27FC236}">
                <a16:creationId xmlns:a16="http://schemas.microsoft.com/office/drawing/2014/main" id="{CA77EF88-452A-47F9-B3EF-67B34CA99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763825" y="1509986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63B2957-877D-42D2-A874-A5D329DEAF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56835" y="2456316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4D05980-A5F7-457F-8B38-F09C5FB79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24824" y="251277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52F7D6B-A960-4957-9017-1926F740D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6181" y="250051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BD1C148-809B-4A50-957D-0983BB9215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63244" y="250068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" name="Picture 4">
            <a:extLst>
              <a:ext uri="{FF2B5EF4-FFF2-40B4-BE49-F238E27FC236}">
                <a16:creationId xmlns:a16="http://schemas.microsoft.com/office/drawing/2014/main" id="{29C87784-5C9C-425B-AD03-9DFE75C5E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19644" y="2442067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2C3A5C3-063C-4199-93FB-2CC5CE4DA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551867" y="248067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43B66D9-D277-4F5A-BC62-755FE3A33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613605" y="249321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A6FAD97-FA1C-4220-863E-018E904DB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91213" y="252487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2C7B73E-F3E0-4C40-A909-708D41CAE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58276" y="252504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7" name="Picture 4">
            <a:extLst>
              <a:ext uri="{FF2B5EF4-FFF2-40B4-BE49-F238E27FC236}">
                <a16:creationId xmlns:a16="http://schemas.microsoft.com/office/drawing/2014/main" id="{B99B65D0-9C38-4B6B-8822-31091C5AB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655741" y="2448559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" name="مربع نص 377">
            <a:extLst>
              <a:ext uri="{FF2B5EF4-FFF2-40B4-BE49-F238E27FC236}">
                <a16:creationId xmlns:a16="http://schemas.microsoft.com/office/drawing/2014/main" id="{92A25B48-7815-48A7-9EF8-DA7B9F55A012}"/>
              </a:ext>
            </a:extLst>
          </p:cNvPr>
          <p:cNvSpPr txBox="1"/>
          <p:nvPr/>
        </p:nvSpPr>
        <p:spPr>
          <a:xfrm>
            <a:off x="1756038" y="115293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79" name="مربع نص 378">
            <a:extLst>
              <a:ext uri="{FF2B5EF4-FFF2-40B4-BE49-F238E27FC236}">
                <a16:creationId xmlns:a16="http://schemas.microsoft.com/office/drawing/2014/main" id="{5F311D12-9F5E-48F9-9563-32947D68DF29}"/>
              </a:ext>
            </a:extLst>
          </p:cNvPr>
          <p:cNvSpPr txBox="1"/>
          <p:nvPr/>
        </p:nvSpPr>
        <p:spPr>
          <a:xfrm>
            <a:off x="3059913" y="120127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80" name="مربع نص 379">
            <a:extLst>
              <a:ext uri="{FF2B5EF4-FFF2-40B4-BE49-F238E27FC236}">
                <a16:creationId xmlns:a16="http://schemas.microsoft.com/office/drawing/2014/main" id="{A4CFA0DC-9212-4663-87E5-8D9066823EF5}"/>
              </a:ext>
            </a:extLst>
          </p:cNvPr>
          <p:cNvSpPr txBox="1"/>
          <p:nvPr/>
        </p:nvSpPr>
        <p:spPr>
          <a:xfrm>
            <a:off x="4379254" y="1158808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81" name="مربع نص 380">
            <a:extLst>
              <a:ext uri="{FF2B5EF4-FFF2-40B4-BE49-F238E27FC236}">
                <a16:creationId xmlns:a16="http://schemas.microsoft.com/office/drawing/2014/main" id="{0A9D9576-DEDF-44CE-9460-EA5AC7BEC866}"/>
              </a:ext>
            </a:extLst>
          </p:cNvPr>
          <p:cNvSpPr txBox="1"/>
          <p:nvPr/>
        </p:nvSpPr>
        <p:spPr>
          <a:xfrm>
            <a:off x="5479741" y="116006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82" name="مربع نص 381">
            <a:extLst>
              <a:ext uri="{FF2B5EF4-FFF2-40B4-BE49-F238E27FC236}">
                <a16:creationId xmlns:a16="http://schemas.microsoft.com/office/drawing/2014/main" id="{8AD198BE-42FE-4506-8ED3-6536D7404CC9}"/>
              </a:ext>
            </a:extLst>
          </p:cNvPr>
          <p:cNvSpPr txBox="1"/>
          <p:nvPr/>
        </p:nvSpPr>
        <p:spPr>
          <a:xfrm>
            <a:off x="6793708" y="120127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83" name="مربع نص 382">
            <a:extLst>
              <a:ext uri="{FF2B5EF4-FFF2-40B4-BE49-F238E27FC236}">
                <a16:creationId xmlns:a16="http://schemas.microsoft.com/office/drawing/2014/main" id="{ABC94055-EA27-4A18-A7AE-5AB2A8B9AF97}"/>
              </a:ext>
            </a:extLst>
          </p:cNvPr>
          <p:cNvSpPr txBox="1"/>
          <p:nvPr/>
        </p:nvSpPr>
        <p:spPr>
          <a:xfrm>
            <a:off x="8046455" y="1228589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84" name="مربع نص 383">
            <a:extLst>
              <a:ext uri="{FF2B5EF4-FFF2-40B4-BE49-F238E27FC236}">
                <a16:creationId xmlns:a16="http://schemas.microsoft.com/office/drawing/2014/main" id="{69016E89-5677-41D6-B4DF-7A3CDB011E3A}"/>
              </a:ext>
            </a:extLst>
          </p:cNvPr>
          <p:cNvSpPr txBox="1"/>
          <p:nvPr/>
        </p:nvSpPr>
        <p:spPr>
          <a:xfrm>
            <a:off x="540281" y="2229996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85" name="مربع نص 384">
            <a:extLst>
              <a:ext uri="{FF2B5EF4-FFF2-40B4-BE49-F238E27FC236}">
                <a16:creationId xmlns:a16="http://schemas.microsoft.com/office/drawing/2014/main" id="{A2F70FBA-6FCD-4770-A203-5B4E25F5BE7F}"/>
              </a:ext>
            </a:extLst>
          </p:cNvPr>
          <p:cNvSpPr txBox="1"/>
          <p:nvPr/>
        </p:nvSpPr>
        <p:spPr>
          <a:xfrm>
            <a:off x="1731615" y="2229996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86" name="مربع نص 385">
            <a:extLst>
              <a:ext uri="{FF2B5EF4-FFF2-40B4-BE49-F238E27FC236}">
                <a16:creationId xmlns:a16="http://schemas.microsoft.com/office/drawing/2014/main" id="{D47280D6-C5A9-43BD-9422-67359A411E69}"/>
              </a:ext>
            </a:extLst>
          </p:cNvPr>
          <p:cNvSpPr txBox="1"/>
          <p:nvPr/>
        </p:nvSpPr>
        <p:spPr>
          <a:xfrm>
            <a:off x="3065455" y="223026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87" name="مربع نص 386">
            <a:extLst>
              <a:ext uri="{FF2B5EF4-FFF2-40B4-BE49-F238E27FC236}">
                <a16:creationId xmlns:a16="http://schemas.microsoft.com/office/drawing/2014/main" id="{13ECFADF-D1C4-41A4-997A-2820D819BDB7}"/>
              </a:ext>
            </a:extLst>
          </p:cNvPr>
          <p:cNvSpPr txBox="1"/>
          <p:nvPr/>
        </p:nvSpPr>
        <p:spPr>
          <a:xfrm>
            <a:off x="4307426" y="2186420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88" name="مربع نص 387">
            <a:extLst>
              <a:ext uri="{FF2B5EF4-FFF2-40B4-BE49-F238E27FC236}">
                <a16:creationId xmlns:a16="http://schemas.microsoft.com/office/drawing/2014/main" id="{2C5E9A64-E9B6-4A58-853D-C4FEB5C370CB}"/>
              </a:ext>
            </a:extLst>
          </p:cNvPr>
          <p:cNvSpPr txBox="1"/>
          <p:nvPr/>
        </p:nvSpPr>
        <p:spPr>
          <a:xfrm>
            <a:off x="5472963" y="2238170"/>
            <a:ext cx="100012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89" name="مربع نص 388">
            <a:extLst>
              <a:ext uri="{FF2B5EF4-FFF2-40B4-BE49-F238E27FC236}">
                <a16:creationId xmlns:a16="http://schemas.microsoft.com/office/drawing/2014/main" id="{703188E9-AB3F-4966-9219-A049CFD5D23F}"/>
              </a:ext>
            </a:extLst>
          </p:cNvPr>
          <p:cNvSpPr txBox="1"/>
          <p:nvPr/>
        </p:nvSpPr>
        <p:spPr>
          <a:xfrm>
            <a:off x="6560165" y="221498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90" name="مربع نص 389">
            <a:extLst>
              <a:ext uri="{FF2B5EF4-FFF2-40B4-BE49-F238E27FC236}">
                <a16:creationId xmlns:a16="http://schemas.microsoft.com/office/drawing/2014/main" id="{F69833EA-C458-4276-863C-BF8EFF9F023D}"/>
              </a:ext>
            </a:extLst>
          </p:cNvPr>
          <p:cNvSpPr txBox="1"/>
          <p:nvPr/>
        </p:nvSpPr>
        <p:spPr>
          <a:xfrm>
            <a:off x="7763825" y="2229996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91" name="مربع نص 390">
            <a:extLst>
              <a:ext uri="{FF2B5EF4-FFF2-40B4-BE49-F238E27FC236}">
                <a16:creationId xmlns:a16="http://schemas.microsoft.com/office/drawing/2014/main" id="{DFC62703-E709-42A0-87CB-6B61DA75BB08}"/>
              </a:ext>
            </a:extLst>
          </p:cNvPr>
          <p:cNvSpPr txBox="1"/>
          <p:nvPr/>
        </p:nvSpPr>
        <p:spPr>
          <a:xfrm>
            <a:off x="411399" y="3142395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92" name="مربع نص 391">
            <a:extLst>
              <a:ext uri="{FF2B5EF4-FFF2-40B4-BE49-F238E27FC236}">
                <a16:creationId xmlns:a16="http://schemas.microsoft.com/office/drawing/2014/main" id="{0A416278-B969-432E-90BD-FEA04E2AADEA}"/>
              </a:ext>
            </a:extLst>
          </p:cNvPr>
          <p:cNvSpPr txBox="1"/>
          <p:nvPr/>
        </p:nvSpPr>
        <p:spPr>
          <a:xfrm>
            <a:off x="1633909" y="315043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pic>
        <p:nvPicPr>
          <p:cNvPr id="39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9E509B2-A4D9-440A-8CDD-49E063139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583626" y="2525736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7D334A4-FDD6-4615-B21F-F8ABFFFB4D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651615" y="258219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4CBB1DB-0A02-4044-A6C7-49702B027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922972" y="256993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A2D9D58-0AE5-4EDE-9696-EC89A92709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90035" y="257010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7" name="Picture 4">
            <a:extLst>
              <a:ext uri="{FF2B5EF4-FFF2-40B4-BE49-F238E27FC236}">
                <a16:creationId xmlns:a16="http://schemas.microsoft.com/office/drawing/2014/main" id="{1D8AD496-9317-4CB3-BD4F-E9BCDAA7A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687500" y="2493617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8" name="مربع نص 397">
            <a:extLst>
              <a:ext uri="{FF2B5EF4-FFF2-40B4-BE49-F238E27FC236}">
                <a16:creationId xmlns:a16="http://schemas.microsoft.com/office/drawing/2014/main" id="{332C6D9E-8365-4289-9753-B6476CADB52D}"/>
              </a:ext>
            </a:extLst>
          </p:cNvPr>
          <p:cNvSpPr txBox="1"/>
          <p:nvPr/>
        </p:nvSpPr>
        <p:spPr>
          <a:xfrm>
            <a:off x="2545068" y="3174595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pic>
        <p:nvPicPr>
          <p:cNvPr id="39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9BA929E-CAD1-47DF-9A80-3A8FD7A992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625220" y="2521343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47C20AC-6643-42A1-8030-2A1813646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693209" y="257780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C395557-FDE3-40B9-ABB3-F45F13CC35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964566" y="256554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72C39B7-931D-4551-B1D3-259C0ECE39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231629" y="256571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3" name="Picture 4">
            <a:extLst>
              <a:ext uri="{FF2B5EF4-FFF2-40B4-BE49-F238E27FC236}">
                <a16:creationId xmlns:a16="http://schemas.microsoft.com/office/drawing/2014/main" id="{3DFFEE06-62EA-4C18-B7CB-5B9FD18C2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688029" y="2507094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4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9724FA1-4EAF-4FFD-B4F0-B2584560FD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720252" y="2545705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5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F0C789E-3509-42EC-ABEA-2C3563713C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81990" y="255824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6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9738B79-3B08-43AD-9E27-26515904F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059598" y="258990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7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7F4A1DC-440F-4476-94E9-C4F7FAAFF3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26661" y="259007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8" name="Picture 4">
            <a:extLst>
              <a:ext uri="{FF2B5EF4-FFF2-40B4-BE49-F238E27FC236}">
                <a16:creationId xmlns:a16="http://schemas.microsoft.com/office/drawing/2014/main" id="{C748B5EC-35C9-446F-A266-4E54A5EF5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824126" y="2513586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" name="مربع نص 408">
            <a:extLst>
              <a:ext uri="{FF2B5EF4-FFF2-40B4-BE49-F238E27FC236}">
                <a16:creationId xmlns:a16="http://schemas.microsoft.com/office/drawing/2014/main" id="{E725CBC2-F319-45BB-8D2E-0C8D0B09504D}"/>
              </a:ext>
            </a:extLst>
          </p:cNvPr>
          <p:cNvSpPr txBox="1"/>
          <p:nvPr/>
        </p:nvSpPr>
        <p:spPr>
          <a:xfrm>
            <a:off x="3579784" y="3207422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410" name="مربع نص 409">
            <a:extLst>
              <a:ext uri="{FF2B5EF4-FFF2-40B4-BE49-F238E27FC236}">
                <a16:creationId xmlns:a16="http://schemas.microsoft.com/office/drawing/2014/main" id="{6CFC67D4-637A-41D4-8B21-4AF794405042}"/>
              </a:ext>
            </a:extLst>
          </p:cNvPr>
          <p:cNvSpPr txBox="1"/>
          <p:nvPr/>
        </p:nvSpPr>
        <p:spPr>
          <a:xfrm>
            <a:off x="4802294" y="3215458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pic>
        <p:nvPicPr>
          <p:cNvPr id="411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E490393-6664-40C8-8E0D-774275E7BE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752011" y="2590763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9CB996F-0D36-48D3-A01A-0FDE2A2D1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820000" y="264722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659DC9D-8416-4D6D-88D8-F41823A805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091357" y="263496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0965074-6C1C-43D3-9761-9DB7C7482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358420" y="263513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5" name="Picture 4">
            <a:extLst>
              <a:ext uri="{FF2B5EF4-FFF2-40B4-BE49-F238E27FC236}">
                <a16:creationId xmlns:a16="http://schemas.microsoft.com/office/drawing/2014/main" id="{FE1678E2-B61A-4AD7-8B31-CF8FFCF23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841262" y="2507849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6" name="مربع نص 415">
            <a:extLst>
              <a:ext uri="{FF2B5EF4-FFF2-40B4-BE49-F238E27FC236}">
                <a16:creationId xmlns:a16="http://schemas.microsoft.com/office/drawing/2014/main" id="{2726DE62-2876-47B6-85D5-6BB90DA46312}"/>
              </a:ext>
            </a:extLst>
          </p:cNvPr>
          <p:cNvSpPr txBox="1"/>
          <p:nvPr/>
        </p:nvSpPr>
        <p:spPr>
          <a:xfrm>
            <a:off x="5713453" y="3239622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pic>
        <p:nvPicPr>
          <p:cNvPr id="41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DDFE077-D824-42E9-ABDD-0E30906A9F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873589" y="2557032"/>
            <a:ext cx="918676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8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397C795-ACDF-4BD8-931D-217059E81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92517" y="2614678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86F0CF-7D68-43F2-A789-01F266ECCA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35480" y="2601229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B56A626-417B-4E43-BC7A-A94E3C475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402543" y="2601400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1" name="Picture 4">
            <a:extLst>
              <a:ext uri="{FF2B5EF4-FFF2-40B4-BE49-F238E27FC236}">
                <a16:creationId xmlns:a16="http://schemas.microsoft.com/office/drawing/2014/main" id="{B49FC3E7-4ED1-414A-836A-60F92B245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65727" y="2531786"/>
            <a:ext cx="715262" cy="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2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A915823-FF1E-4620-A750-A83F0BA07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968621" y="2581394"/>
            <a:ext cx="918676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E24EA5E-1C11-4AE2-B41B-28A1DB61B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97572" y="2630123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4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00D11CC-7832-4858-B473-83C2BD6B12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30512" y="2625591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5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AC0AF6B-0918-4428-BD74-47D065BB01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497575" y="2625762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6" name="Picture 4">
            <a:extLst>
              <a:ext uri="{FF2B5EF4-FFF2-40B4-BE49-F238E27FC236}">
                <a16:creationId xmlns:a16="http://schemas.microsoft.com/office/drawing/2014/main" id="{ECDAB545-4CFC-4DBD-962B-FE6F4092C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974301" y="2528259"/>
            <a:ext cx="715262" cy="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7" name="مربع نص 426">
            <a:extLst>
              <a:ext uri="{FF2B5EF4-FFF2-40B4-BE49-F238E27FC236}">
                <a16:creationId xmlns:a16="http://schemas.microsoft.com/office/drawing/2014/main" id="{A9E9D294-B544-4D74-B65B-3B4B11F15B37}"/>
              </a:ext>
            </a:extLst>
          </p:cNvPr>
          <p:cNvSpPr txBox="1"/>
          <p:nvPr/>
        </p:nvSpPr>
        <p:spPr>
          <a:xfrm>
            <a:off x="6825096" y="3243111"/>
            <a:ext cx="89315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428" name="مربع نص 427">
            <a:extLst>
              <a:ext uri="{FF2B5EF4-FFF2-40B4-BE49-F238E27FC236}">
                <a16:creationId xmlns:a16="http://schemas.microsoft.com/office/drawing/2014/main" id="{BEDDA557-3EAC-4C22-B304-60DFBE41560F}"/>
              </a:ext>
            </a:extLst>
          </p:cNvPr>
          <p:cNvSpPr txBox="1"/>
          <p:nvPr/>
        </p:nvSpPr>
        <p:spPr>
          <a:xfrm>
            <a:off x="8047606" y="3251147"/>
            <a:ext cx="89315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pic>
        <p:nvPicPr>
          <p:cNvPr id="42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C098ADC-89F5-4D03-A0AE-EE3BF1A5C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36447" y="3552802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F0EE70F-4AFA-4ADC-8E33-D6903893A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04436" y="360926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E69FAC-4AB2-4D91-95CB-0BFE6A904C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75793" y="359699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2C5FF9F-2555-47E4-BB83-3901113599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42856" y="359717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3" name="Picture 4">
            <a:extLst>
              <a:ext uri="{FF2B5EF4-FFF2-40B4-BE49-F238E27FC236}">
                <a16:creationId xmlns:a16="http://schemas.microsoft.com/office/drawing/2014/main" id="{0F3068EA-A8DD-4C41-B75C-CA40305EA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99256" y="3538553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4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CCDEB0F-031C-4147-BCE4-53F5F45DB8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531479" y="357716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5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718F9CE-7F36-4B31-9923-D0E2BD3AD4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593217" y="358970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6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894881C-1AF4-4D64-84E2-1E5790E00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70825" y="362136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7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5CF7FF1-1812-45D2-84B8-749C190D74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37888" y="362153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8" name="Picture 4">
            <a:extLst>
              <a:ext uri="{FF2B5EF4-FFF2-40B4-BE49-F238E27FC236}">
                <a16:creationId xmlns:a16="http://schemas.microsoft.com/office/drawing/2014/main" id="{102065D7-90E6-4110-892E-F17576E4E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635353" y="354504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9" name="مربع نص 438">
            <a:extLst>
              <a:ext uri="{FF2B5EF4-FFF2-40B4-BE49-F238E27FC236}">
                <a16:creationId xmlns:a16="http://schemas.microsoft.com/office/drawing/2014/main" id="{41BD80FE-8936-499B-B770-4C5F2A6C5360}"/>
              </a:ext>
            </a:extLst>
          </p:cNvPr>
          <p:cNvSpPr txBox="1"/>
          <p:nvPr/>
        </p:nvSpPr>
        <p:spPr>
          <a:xfrm>
            <a:off x="391011" y="423888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440" name="مربع نص 439">
            <a:extLst>
              <a:ext uri="{FF2B5EF4-FFF2-40B4-BE49-F238E27FC236}">
                <a16:creationId xmlns:a16="http://schemas.microsoft.com/office/drawing/2014/main" id="{BD7F82F3-D07E-4044-AA37-5917E97C78EE}"/>
              </a:ext>
            </a:extLst>
          </p:cNvPr>
          <p:cNvSpPr txBox="1"/>
          <p:nvPr/>
        </p:nvSpPr>
        <p:spPr>
          <a:xfrm>
            <a:off x="1613521" y="424691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pic>
        <p:nvPicPr>
          <p:cNvPr id="441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BD78FFB-6ACB-44DD-B8F9-F10602685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563238" y="3622222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2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CC2E4A5-677B-4FC6-B45C-C95EBEC6C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631227" y="367868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61819AC-1E2A-4045-BEC3-8E92268618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902584" y="366641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4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C0282C9-FDBA-4116-AF2B-90D55786D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69647" y="366659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5" name="Picture 4">
            <a:extLst>
              <a:ext uri="{FF2B5EF4-FFF2-40B4-BE49-F238E27FC236}">
                <a16:creationId xmlns:a16="http://schemas.microsoft.com/office/drawing/2014/main" id="{68289326-18EF-4B04-99D6-A2294A5B1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667112" y="3590103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6" name="مربع نص 445">
            <a:extLst>
              <a:ext uri="{FF2B5EF4-FFF2-40B4-BE49-F238E27FC236}">
                <a16:creationId xmlns:a16="http://schemas.microsoft.com/office/drawing/2014/main" id="{C8B4D645-D2BC-4C26-91A6-03EB42833715}"/>
              </a:ext>
            </a:extLst>
          </p:cNvPr>
          <p:cNvSpPr txBox="1"/>
          <p:nvPr/>
        </p:nvSpPr>
        <p:spPr>
          <a:xfrm>
            <a:off x="2524680" y="427108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pic>
        <p:nvPicPr>
          <p:cNvPr id="44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42FAFA6-48E3-4081-B3AD-3B71D3FA5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604832" y="3617829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8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13613DA-6811-432E-B9F3-7028A6622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672821" y="367428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9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7378119-1C4F-42A7-BBDA-ACD7B214EF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944178" y="366202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9222B0F-8F30-44D4-8F7F-B72204965D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211241" y="366219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1" name="Picture 4">
            <a:extLst>
              <a:ext uri="{FF2B5EF4-FFF2-40B4-BE49-F238E27FC236}">
                <a16:creationId xmlns:a16="http://schemas.microsoft.com/office/drawing/2014/main" id="{29F1FD4F-7F74-44A7-9E5C-0CA4700F8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667641" y="3603580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2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AAFEBE4-0D01-411E-BAAF-E97EF94E0D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699864" y="364219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3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38D3F1A-5D04-4205-80FD-28FC713AE9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61602" y="365472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4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F644000-9CBC-4923-BC5F-ACA021F3B9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039210" y="368638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5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F898487-6032-46AB-910D-CEE0AE6632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06273" y="368655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6" name="Picture 4">
            <a:extLst>
              <a:ext uri="{FF2B5EF4-FFF2-40B4-BE49-F238E27FC236}">
                <a16:creationId xmlns:a16="http://schemas.microsoft.com/office/drawing/2014/main" id="{F3A3C636-3096-4092-AC0F-8B716BDD9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803738" y="3610072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7" name="مربع نص 456">
            <a:extLst>
              <a:ext uri="{FF2B5EF4-FFF2-40B4-BE49-F238E27FC236}">
                <a16:creationId xmlns:a16="http://schemas.microsoft.com/office/drawing/2014/main" id="{3A1493D5-40EE-4DF4-AA1D-2A916D08CA3D}"/>
              </a:ext>
            </a:extLst>
          </p:cNvPr>
          <p:cNvSpPr txBox="1"/>
          <p:nvPr/>
        </p:nvSpPr>
        <p:spPr>
          <a:xfrm>
            <a:off x="3559396" y="4303908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458" name="مربع نص 457">
            <a:extLst>
              <a:ext uri="{FF2B5EF4-FFF2-40B4-BE49-F238E27FC236}">
                <a16:creationId xmlns:a16="http://schemas.microsoft.com/office/drawing/2014/main" id="{A72F083C-9B8D-4849-B407-EBD7FC4C3DDF}"/>
              </a:ext>
            </a:extLst>
          </p:cNvPr>
          <p:cNvSpPr txBox="1"/>
          <p:nvPr/>
        </p:nvSpPr>
        <p:spPr>
          <a:xfrm>
            <a:off x="4781906" y="4311944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pic>
        <p:nvPicPr>
          <p:cNvPr id="45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513E180-ED77-4187-A980-3165F3E36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731623" y="3687249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0FF9C98-F69F-4B4E-8AA5-1C709EA43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799612" y="374370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EA227F4-4F6D-489C-8D44-68E7E639B3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070969" y="373144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26D69A5-7F5C-45D9-A324-9511EEB5B5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338032" y="373161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3" name="Picture 4">
            <a:extLst>
              <a:ext uri="{FF2B5EF4-FFF2-40B4-BE49-F238E27FC236}">
                <a16:creationId xmlns:a16="http://schemas.microsoft.com/office/drawing/2014/main" id="{5D0B48CB-4369-410C-9F03-694F01CF4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820874" y="360433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4" name="مربع نص 463">
            <a:extLst>
              <a:ext uri="{FF2B5EF4-FFF2-40B4-BE49-F238E27FC236}">
                <a16:creationId xmlns:a16="http://schemas.microsoft.com/office/drawing/2014/main" id="{FD0CF80F-58E1-4D16-9C30-6A39F71B7B94}"/>
              </a:ext>
            </a:extLst>
          </p:cNvPr>
          <p:cNvSpPr txBox="1"/>
          <p:nvPr/>
        </p:nvSpPr>
        <p:spPr>
          <a:xfrm>
            <a:off x="5693065" y="4336108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pic>
        <p:nvPicPr>
          <p:cNvPr id="465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DC44F22-4338-45BA-AB38-B7FC2FAA85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853201" y="3653518"/>
            <a:ext cx="918676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6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2A34603-1186-4BD4-8DBF-BEB1B24AFC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72129" y="3711164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7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5F97FEA-DCAC-4E78-9279-D1D7291B6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15092" y="3697715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8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5297C0F-748F-4ECC-AE35-56EB8F6702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382155" y="3697886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9" name="Picture 4">
            <a:extLst>
              <a:ext uri="{FF2B5EF4-FFF2-40B4-BE49-F238E27FC236}">
                <a16:creationId xmlns:a16="http://schemas.microsoft.com/office/drawing/2014/main" id="{2D709983-24CD-4332-AA1D-FB200B5C1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45339" y="3628272"/>
            <a:ext cx="715262" cy="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0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0A8B81E-A582-49F2-9A0B-18713080C1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948233" y="3677880"/>
            <a:ext cx="918676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2881174-D312-4B20-AB43-04D72B8A6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77184" y="3726609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2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5212238-50C6-4E0C-B77D-3ACDC6962A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10124" y="3722077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3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79F6C15-C912-44E8-ACD4-888B824BE9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477187" y="3722248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4" name="Picture 4">
            <a:extLst>
              <a:ext uri="{FF2B5EF4-FFF2-40B4-BE49-F238E27FC236}">
                <a16:creationId xmlns:a16="http://schemas.microsoft.com/office/drawing/2014/main" id="{198DD98D-C279-42B0-B454-C1802AD7C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938934" y="3617242"/>
            <a:ext cx="715262" cy="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5" name="مربع نص 474">
            <a:extLst>
              <a:ext uri="{FF2B5EF4-FFF2-40B4-BE49-F238E27FC236}">
                <a16:creationId xmlns:a16="http://schemas.microsoft.com/office/drawing/2014/main" id="{3D9945B8-9265-4FBE-B608-76A2FC0E70A1}"/>
              </a:ext>
            </a:extLst>
          </p:cNvPr>
          <p:cNvSpPr txBox="1"/>
          <p:nvPr/>
        </p:nvSpPr>
        <p:spPr>
          <a:xfrm>
            <a:off x="6804708" y="4339597"/>
            <a:ext cx="89315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476" name="مربع نص 475">
            <a:extLst>
              <a:ext uri="{FF2B5EF4-FFF2-40B4-BE49-F238E27FC236}">
                <a16:creationId xmlns:a16="http://schemas.microsoft.com/office/drawing/2014/main" id="{0712790B-5792-4138-B2A8-88C6EC6651B6}"/>
              </a:ext>
            </a:extLst>
          </p:cNvPr>
          <p:cNvSpPr txBox="1"/>
          <p:nvPr/>
        </p:nvSpPr>
        <p:spPr>
          <a:xfrm>
            <a:off x="8012551" y="4274091"/>
            <a:ext cx="860079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اسم الطالبة</a:t>
            </a:r>
          </a:p>
        </p:txBody>
      </p:sp>
    </p:spTree>
    <p:extLst>
      <p:ext uri="{BB962C8B-B14F-4D97-AF65-F5344CB8AC3E}">
        <p14:creationId xmlns:p14="http://schemas.microsoft.com/office/powerpoint/2010/main" val="24180388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1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3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3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3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1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3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6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8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1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3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6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3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1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3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6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3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"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0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1"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3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6"/>
                  </p:tgtEl>
                </p:cond>
              </p:nextCondLst>
            </p:seq>
            <p:seq concurrent="1" nextAc="seek">
              <p:cTn id="450" restart="whenNotActive" fill="hold" evtFilter="cancelBubble" nodeType="interactiveSeq">
                <p:stCondLst>
                  <p:cond evt="onClick" delay="0">
                    <p:tgtEl>
                      <p:spTgt spid="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1" fill="hold">
                      <p:stCondLst>
                        <p:cond delay="0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1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3"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3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6"/>
                  </p:tgtEl>
                </p:cond>
              </p:nextCondLst>
            </p:seq>
            <p:seq concurrent="1" nextAc="seek">
              <p:cTn id="514" restart="whenNotActive" fill="hold" evtFilter="cancelBubble" nodeType="interactiveSeq">
                <p:stCondLst>
                  <p:cond evt="onClick" delay="0">
                    <p:tgtEl>
                      <p:spTgt spid="3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5" fill="hold">
                      <p:stCondLst>
                        <p:cond delay="0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3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6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3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"/>
                  </p:tgtEl>
                </p:cond>
              </p:nextCondLst>
            </p:seq>
            <p:seq concurrent="1" nextAc="seek">
              <p:cTn id="559" restart="whenNotActive" fill="hold" evtFilter="cancelBubble" nodeType="interactiveSeq">
                <p:stCondLst>
                  <p:cond evt="onClick" delay="0">
                    <p:tgtEl>
                      <p:spTgt spid="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0" fill="hold">
                      <p:stCondLst>
                        <p:cond delay="0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2"/>
                  </p:tgtEl>
                </p:cond>
              </p:nextCondLst>
            </p:seq>
            <p:seq concurrent="1" nextAc="seek">
              <p:cTn id="578" restart="whenNotActive" fill="hold" evtFilter="cancelBubble" nodeType="interactiveSeq">
                <p:stCondLst>
                  <p:cond evt="onClick" delay="0">
                    <p:tgtEl>
                      <p:spTgt spid="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9" fill="hold">
                      <p:stCondLst>
                        <p:cond delay="0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4"/>
                  </p:tgtEl>
                </p:cond>
              </p:nextCondLst>
            </p:seq>
            <p:seq concurrent="1" nextAc="seek">
              <p:cTn id="591" restart="whenNotActive" fill="hold" evtFilter="cancelBubble" nodeType="interactiveSeq">
                <p:stCondLst>
                  <p:cond evt="onClick" delay="0">
                    <p:tgtEl>
                      <p:spTgt spid="4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2" fill="hold">
                      <p:stCondLst>
                        <p:cond delay="0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7"/>
                  </p:tgtEl>
                </p:cond>
              </p:nextCondLst>
            </p:seq>
            <p:seq concurrent="1" nextAc="seek">
              <p:cTn id="610" restart="whenNotActive" fill="hold" evtFilter="cancelBubble" nodeType="interactiveSeq">
                <p:stCondLst>
                  <p:cond evt="onClick" delay="0">
                    <p:tgtEl>
                      <p:spTgt spid="4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1" fill="hold">
                      <p:stCondLst>
                        <p:cond delay="0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"/>
                  </p:tgtEl>
                </p:cond>
              </p:nextCondLst>
            </p:seq>
            <p:seq concurrent="1" nextAc="seek">
              <p:cTn id="623" restart="whenNotActive" fill="hold" evtFilter="cancelBubble" nodeType="interactiveSeq">
                <p:stCondLst>
                  <p:cond evt="onClick" delay="0">
                    <p:tgtEl>
                      <p:spTgt spid="4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4" fill="hold">
                      <p:stCondLst>
                        <p:cond delay="0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"/>
                  </p:tgtEl>
                </p:cond>
              </p:nextCondLst>
            </p:seq>
            <p:seq concurrent="1" nextAc="seek">
              <p:cTn id="642" restart="whenNotActive" fill="hold" evtFilter="cancelBubble" nodeType="interactiveSeq">
                <p:stCondLst>
                  <p:cond evt="onClick" delay="0">
                    <p:tgtEl>
                      <p:spTgt spid="4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3" fill="hold">
                      <p:stCondLst>
                        <p:cond delay="0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"/>
                  </p:tgtEl>
                </p:cond>
              </p:nextCondLst>
            </p:seq>
            <p:seq concurrent="1" nextAc="seek">
              <p:cTn id="655" restart="whenNotActive" fill="hold" evtFilter="cancelBubble" nodeType="interactiveSeq">
                <p:stCondLst>
                  <p:cond evt="onClick" delay="0">
                    <p:tgtEl>
                      <p:spTgt spid="4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6" fill="hold">
                      <p:stCondLst>
                        <p:cond delay="0"/>
                      </p:stCondLst>
                      <p:childTnLst>
                        <p:par>
                          <p:cTn id="657" fill="hold">
                            <p:stCondLst>
                              <p:cond delay="0"/>
                            </p:stCondLst>
                            <p:childTnLst>
                              <p:par>
                                <p:cTn id="6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"/>
                  </p:tgtEl>
                </p:cond>
              </p:nextCondLst>
            </p:seq>
            <p:seq concurrent="1" nextAc="seek">
              <p:cTn id="674" restart="whenNotActive" fill="hold" evtFilter="cancelBubble" nodeType="interactiveSeq">
                <p:stCondLst>
                  <p:cond evt="onClick" delay="0">
                    <p:tgtEl>
                      <p:spTgt spid="4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5" fill="hold">
                      <p:stCondLst>
                        <p:cond delay="0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9" fill="hold">
                      <p:stCondLst>
                        <p:cond delay="indefinite"/>
                      </p:stCondLst>
                      <p:childTnLst>
                        <p:par>
                          <p:cTn id="680" fill="hold">
                            <p:stCondLst>
                              <p:cond delay="0"/>
                            </p:stCondLst>
                            <p:childTnLst>
                              <p:par>
                                <p:cTn id="6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3" fill="hold">
                      <p:stCondLst>
                        <p:cond delay="indefinite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2"/>
                  </p:tgtEl>
                </p:cond>
              </p:nextCondLst>
            </p:seq>
            <p:seq concurrent="1" nextAc="seek">
              <p:cTn id="687" restart="whenNotActive" fill="hold" evtFilter="cancelBubble" nodeType="interactiveSeq">
                <p:stCondLst>
                  <p:cond evt="onClick" delay="0">
                    <p:tgtEl>
                      <p:spTgt spid="4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8" fill="hold">
                      <p:stCondLst>
                        <p:cond delay="0"/>
                      </p:stCondLst>
                      <p:childTnLst>
                        <p:par>
                          <p:cTn id="689" fill="hold">
                            <p:stCondLst>
                              <p:cond delay="0"/>
                            </p:stCondLst>
                            <p:childTnLst>
                              <p:par>
                                <p:cTn id="69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5"/>
                  </p:tgtEl>
                </p:cond>
              </p:nextCondLst>
            </p:seq>
            <p:seq concurrent="1" nextAc="seek">
              <p:cTn id="706" restart="whenNotActive" fill="hold" evtFilter="cancelBubble" nodeType="interactiveSeq">
                <p:stCondLst>
                  <p:cond evt="onClick" delay="0">
                    <p:tgtEl>
                      <p:spTgt spid="4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7" fill="hold">
                      <p:stCondLst>
                        <p:cond delay="0"/>
                      </p:stCondLst>
                      <p:childTnLst>
                        <p:par>
                          <p:cTn id="708" fill="hold">
                            <p:stCondLst>
                              <p:cond delay="0"/>
                            </p:stCondLst>
                            <p:childTnLst>
                              <p:par>
                                <p:cTn id="7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1" fill="hold">
                      <p:stCondLst>
                        <p:cond delay="indefinite"/>
                      </p:stCondLst>
                      <p:childTnLst>
                        <p:par>
                          <p:cTn id="712" fill="hold">
                            <p:stCondLst>
                              <p:cond delay="0"/>
                            </p:stCondLst>
                            <p:childTnLst>
                              <p:par>
                                <p:cTn id="7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5" fill="hold">
                      <p:stCondLst>
                        <p:cond delay="indefinite"/>
                      </p:stCondLst>
                      <p:childTnLst>
                        <p:par>
                          <p:cTn id="716" fill="hold">
                            <p:stCondLst>
                              <p:cond delay="0"/>
                            </p:stCondLst>
                            <p:childTnLst>
                              <p:par>
                                <p:cTn id="7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9"/>
                  </p:tgtEl>
                </p:cond>
              </p:nextCondLst>
            </p:seq>
            <p:seq concurrent="1" nextAc="seek">
              <p:cTn id="719" restart="whenNotActive" fill="hold" evtFilter="cancelBubble" nodeType="interactiveSeq">
                <p:stCondLst>
                  <p:cond evt="onClick" delay="0">
                    <p:tgtEl>
                      <p:spTgt spid="4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0" fill="hold">
                      <p:stCondLst>
                        <p:cond delay="0"/>
                      </p:stCondLst>
                      <p:childTnLst>
                        <p:par>
                          <p:cTn id="721" fill="hold">
                            <p:stCondLst>
                              <p:cond delay="0"/>
                            </p:stCondLst>
                            <p:childTnLst>
                              <p:par>
                                <p:cTn id="7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2"/>
                  </p:tgtEl>
                </p:cond>
              </p:nextCondLst>
            </p:seq>
            <p:seq concurrent="1" nextAc="seek">
              <p:cTn id="738" restart="whenNotActive" fill="hold" evtFilter="cancelBubble" nodeType="interactiveSeq">
                <p:stCondLst>
                  <p:cond evt="onClick" delay="0">
                    <p:tgtEl>
                      <p:spTgt spid="4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9" fill="hold">
                      <p:stCondLst>
                        <p:cond delay="0"/>
                      </p:stCondLst>
                      <p:childTnLst>
                        <p:par>
                          <p:cTn id="740" fill="hold">
                            <p:stCondLst>
                              <p:cond delay="0"/>
                            </p:stCondLst>
                            <p:childTnLst>
                              <p:par>
                                <p:cTn id="7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3" fill="hold">
                      <p:stCondLst>
                        <p:cond delay="indefinite"/>
                      </p:stCondLst>
                      <p:childTnLst>
                        <p:par>
                          <p:cTn id="744" fill="hold">
                            <p:stCondLst>
                              <p:cond delay="0"/>
                            </p:stCondLst>
                            <p:childTnLst>
                              <p:par>
                                <p:cTn id="7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7" fill="hold">
                      <p:stCondLst>
                        <p:cond delay="indefinite"/>
                      </p:stCondLst>
                      <p:childTnLst>
                        <p:par>
                          <p:cTn id="748" fill="hold">
                            <p:stCondLst>
                              <p:cond delay="0"/>
                            </p:stCondLst>
                            <p:childTnLst>
                              <p:par>
                                <p:cTn id="7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4"/>
                  </p:tgtEl>
                </p:cond>
              </p:nextCondLst>
            </p:seq>
            <p:seq concurrent="1" nextAc="seek">
              <p:cTn id="751" restart="whenNotActive" fill="hold" evtFilter="cancelBubble" nodeType="interactiveSeq">
                <p:stCondLst>
                  <p:cond evt="onClick" delay="0">
                    <p:tgtEl>
                      <p:spTgt spid="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2" fill="hold">
                      <p:stCondLst>
                        <p:cond delay="0"/>
                      </p:stCondLst>
                      <p:childTnLst>
                        <p:par>
                          <p:cTn id="753" fill="hold">
                            <p:stCondLst>
                              <p:cond delay="0"/>
                            </p:stCondLst>
                            <p:childTnLst>
                              <p:par>
                                <p:cTn id="7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7"/>
                  </p:tgtEl>
                </p:cond>
              </p:nextCondLst>
            </p:seq>
            <p:seq concurrent="1" nextAc="seek">
              <p:cTn id="770" restart="whenNotActive" fill="hold" evtFilter="cancelBubble" nodeType="interactiveSeq">
                <p:stCondLst>
                  <p:cond evt="onClick" delay="0">
                    <p:tgtEl>
                      <p:spTgt spid="4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1" fill="hold">
                      <p:stCondLst>
                        <p:cond delay="0"/>
                      </p:stCondLst>
                      <p:childTnLst>
                        <p:par>
                          <p:cTn id="772" fill="hold">
                            <p:stCondLst>
                              <p:cond delay="0"/>
                            </p:stCondLst>
                            <p:childTnLst>
                              <p:par>
                                <p:cTn id="7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5" fill="hold">
                      <p:stCondLst>
                        <p:cond delay="indefinite"/>
                      </p:stCondLst>
                      <p:childTnLst>
                        <p:par>
                          <p:cTn id="776" fill="hold">
                            <p:stCondLst>
                              <p:cond delay="0"/>
                            </p:stCondLst>
                            <p:childTnLst>
                              <p:par>
                                <p:cTn id="7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9" fill="hold">
                      <p:stCondLst>
                        <p:cond delay="indefinite"/>
                      </p:stCondLst>
                      <p:childTnLst>
                        <p:par>
                          <p:cTn id="780" fill="hold">
                            <p:stCondLst>
                              <p:cond delay="0"/>
                            </p:stCondLst>
                            <p:childTnLst>
                              <p:par>
                                <p:cTn id="7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1"/>
                  </p:tgtEl>
                </p:cond>
              </p:nextCondLst>
            </p:seq>
            <p:seq concurrent="1" nextAc="seek">
              <p:cTn id="783" restart="whenNotActive" fill="hold" evtFilter="cancelBubble" nodeType="interactiveSeq">
                <p:stCondLst>
                  <p:cond evt="onClick" delay="0">
                    <p:tgtEl>
                      <p:spTgt spid="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4" fill="hold">
                      <p:stCondLst>
                        <p:cond delay="0"/>
                      </p:stCondLst>
                      <p:childTnLst>
                        <p:par>
                          <p:cTn id="785" fill="hold">
                            <p:stCondLst>
                              <p:cond delay="0"/>
                            </p:stCondLst>
                            <p:childTnLst>
                              <p:par>
                                <p:cTn id="78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4"/>
                  </p:tgtEl>
                </p:cond>
              </p:nextCondLst>
            </p:seq>
            <p:seq concurrent="1" nextAc="seek">
              <p:cTn id="802" restart="whenNotActive" fill="hold" evtFilter="cancelBubble" nodeType="interactiveSeq">
                <p:stCondLst>
                  <p:cond evt="onClick" delay="0">
                    <p:tgtEl>
                      <p:spTgt spid="4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3" fill="hold">
                      <p:stCondLst>
                        <p:cond delay="0"/>
                      </p:stCondLst>
                      <p:childTnLst>
                        <p:par>
                          <p:cTn id="804" fill="hold">
                            <p:stCondLst>
                              <p:cond delay="0"/>
                            </p:stCondLst>
                            <p:childTnLst>
                              <p:par>
                                <p:cTn id="8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7" fill="hold">
                      <p:stCondLst>
                        <p:cond delay="indefinite"/>
                      </p:stCondLst>
                      <p:childTnLst>
                        <p:par>
                          <p:cTn id="808" fill="hold">
                            <p:stCondLst>
                              <p:cond delay="0"/>
                            </p:stCondLst>
                            <p:childTnLst>
                              <p:par>
                                <p:cTn id="8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1" fill="hold">
                      <p:stCondLst>
                        <p:cond delay="indefinite"/>
                      </p:stCondLst>
                      <p:childTnLst>
                        <p:par>
                          <p:cTn id="812" fill="hold">
                            <p:stCondLst>
                              <p:cond delay="0"/>
                            </p:stCondLst>
                            <p:childTnLst>
                              <p:par>
                                <p:cTn id="8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"/>
                  </p:tgtEl>
                </p:cond>
              </p:nextCondLst>
            </p:seq>
            <p:seq concurrent="1" nextAc="seek">
              <p:cTn id="815" restart="whenNotActive" fill="hold" evtFilter="cancelBubble" nodeType="interactiveSeq">
                <p:stCondLst>
                  <p:cond evt="onClick" delay="0">
                    <p:tgtEl>
                      <p:spTgt spid="4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6" fill="hold">
                      <p:stCondLst>
                        <p:cond delay="0"/>
                      </p:stCondLst>
                      <p:childTnLst>
                        <p:par>
                          <p:cTn id="817" fill="hold">
                            <p:stCondLst>
                              <p:cond delay="0"/>
                            </p:stCondLst>
                            <p:childTnLst>
                              <p:par>
                                <p:cTn id="8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"/>
                  </p:tgtEl>
                </p:cond>
              </p:nextCondLst>
            </p:seq>
            <p:seq concurrent="1" nextAc="seek">
              <p:cTn id="834" restart="whenNotActive" fill="hold" evtFilter="cancelBubble" nodeType="interactiveSeq">
                <p:stCondLst>
                  <p:cond evt="onClick" delay="0">
                    <p:tgtEl>
                      <p:spTgt spid="4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5" fill="hold">
                      <p:stCondLst>
                        <p:cond delay="0"/>
                      </p:stCondLst>
                      <p:childTnLst>
                        <p:par>
                          <p:cTn id="836" fill="hold">
                            <p:stCondLst>
                              <p:cond delay="0"/>
                            </p:stCondLst>
                            <p:childTnLst>
                              <p:par>
                                <p:cTn id="8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9" fill="hold">
                      <p:stCondLst>
                        <p:cond delay="indefinite"/>
                      </p:stCondLst>
                      <p:childTnLst>
                        <p:par>
                          <p:cTn id="840" fill="hold">
                            <p:stCondLst>
                              <p:cond delay="0"/>
                            </p:stCondLst>
                            <p:childTnLst>
                              <p:par>
                                <p:cTn id="8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3" fill="hold">
                      <p:stCondLst>
                        <p:cond delay="indefinite"/>
                      </p:stCondLst>
                      <p:childTnLst>
                        <p:par>
                          <p:cTn id="844" fill="hold">
                            <p:stCondLst>
                              <p:cond delay="0"/>
                            </p:stCondLst>
                            <p:childTnLst>
                              <p:par>
                                <p:cTn id="8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2"/>
                  </p:tgtEl>
                </p:cond>
              </p:nextCondLst>
            </p:seq>
            <p:seq concurrent="1" nextAc="seek">
              <p:cTn id="847" restart="whenNotActive" fill="hold" evtFilter="cancelBubble" nodeType="interactiveSeq">
                <p:stCondLst>
                  <p:cond evt="onClick" delay="0">
                    <p:tgtEl>
                      <p:spTgt spid="4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8" fill="hold">
                      <p:stCondLst>
                        <p:cond delay="0"/>
                      </p:stCondLst>
                      <p:childTnLst>
                        <p:par>
                          <p:cTn id="849" fill="hold">
                            <p:stCondLst>
                              <p:cond delay="0"/>
                            </p:stCondLst>
                            <p:childTnLst>
                              <p:par>
                                <p:cTn id="8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5"/>
                  </p:tgtEl>
                </p:cond>
              </p:nextCondLst>
            </p:seq>
            <p:seq concurrent="1" nextAc="seek">
              <p:cTn id="866" restart="whenNotActive" fill="hold" evtFilter="cancelBubble" nodeType="interactiveSeq">
                <p:stCondLst>
                  <p:cond evt="onClick" delay="0">
                    <p:tgtEl>
                      <p:spTgt spid="4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7" fill="hold">
                      <p:stCondLst>
                        <p:cond delay="0"/>
                      </p:stCondLst>
                      <p:childTnLst>
                        <p:par>
                          <p:cTn id="868" fill="hold">
                            <p:stCondLst>
                              <p:cond delay="0"/>
                            </p:stCondLst>
                            <p:childTnLst>
                              <p:par>
                                <p:cTn id="8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1" fill="hold">
                      <p:stCondLst>
                        <p:cond delay="indefinite"/>
                      </p:stCondLst>
                      <p:childTnLst>
                        <p:par>
                          <p:cTn id="872" fill="hold">
                            <p:stCondLst>
                              <p:cond delay="0"/>
                            </p:stCondLst>
                            <p:childTnLst>
                              <p:par>
                                <p:cTn id="8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5" fill="hold">
                      <p:stCondLst>
                        <p:cond delay="indefinite"/>
                      </p:stCondLst>
                      <p:childTnLst>
                        <p:par>
                          <p:cTn id="876" fill="hold">
                            <p:stCondLst>
                              <p:cond delay="0"/>
                            </p:stCondLst>
                            <p:childTnLst>
                              <p:par>
                                <p:cTn id="8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9"/>
                  </p:tgtEl>
                </p:cond>
              </p:nextCondLst>
            </p:seq>
            <p:seq concurrent="1" nextAc="seek">
              <p:cTn id="879" restart="whenNotActive" fill="hold" evtFilter="cancelBubble" nodeType="interactiveSeq">
                <p:stCondLst>
                  <p:cond evt="onClick" delay="0">
                    <p:tgtEl>
                      <p:spTgt spid="4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0" fill="hold">
                      <p:stCondLst>
                        <p:cond delay="0"/>
                      </p:stCondLst>
                      <p:childTnLst>
                        <p:par>
                          <p:cTn id="881" fill="hold">
                            <p:stCondLst>
                              <p:cond delay="0"/>
                            </p:stCondLst>
                            <p:childTnLst>
                              <p:par>
                                <p:cTn id="8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"/>
                  </p:tgtEl>
                </p:cond>
              </p:nextCondLst>
            </p:seq>
            <p:seq concurrent="1" nextAc="seek">
              <p:cTn id="898" restart="whenNotActive" fill="hold" evtFilter="cancelBubble" nodeType="interactiveSeq">
                <p:stCondLst>
                  <p:cond evt="onClick" delay="0">
                    <p:tgtEl>
                      <p:spTgt spid="4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9" fill="hold">
                      <p:stCondLst>
                        <p:cond delay="0"/>
                      </p:stCondLst>
                      <p:childTnLst>
                        <p:par>
                          <p:cTn id="900" fill="hold">
                            <p:stCondLst>
                              <p:cond delay="0"/>
                            </p:stCondLst>
                            <p:childTnLst>
                              <p:par>
                                <p:cTn id="9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3" fill="hold">
                      <p:stCondLst>
                        <p:cond delay="indefinite"/>
                      </p:stCondLst>
                      <p:childTnLst>
                        <p:par>
                          <p:cTn id="904" fill="hold">
                            <p:stCondLst>
                              <p:cond delay="0"/>
                            </p:stCondLst>
                            <p:childTnLst>
                              <p:par>
                                <p:cTn id="9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7" fill="hold">
                      <p:stCondLst>
                        <p:cond delay="indefinite"/>
                      </p:stCondLst>
                      <p:childTnLst>
                        <p:par>
                          <p:cTn id="908" fill="hold">
                            <p:stCondLst>
                              <p:cond delay="0"/>
                            </p:stCondLst>
                            <p:childTnLst>
                              <p:par>
                                <p:cTn id="9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5"/>
                  </p:tgtEl>
                </p:cond>
              </p:nextCondLst>
            </p:seq>
            <p:seq concurrent="1" nextAc="seek">
              <p:cTn id="911" restart="whenNotActive" fill="hold" evtFilter="cancelBubble" nodeType="interactiveSeq">
                <p:stCondLst>
                  <p:cond evt="onClick" delay="0">
                    <p:tgtEl>
                      <p:spTgt spid="4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2" fill="hold">
                      <p:stCondLst>
                        <p:cond delay="0"/>
                      </p:stCondLst>
                      <p:childTnLst>
                        <p:par>
                          <p:cTn id="913" fill="hold">
                            <p:stCondLst>
                              <p:cond delay="0"/>
                            </p:stCondLst>
                            <p:childTnLst>
                              <p:par>
                                <p:cTn id="9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8"/>
                  </p:tgtEl>
                </p:cond>
              </p:nextCondLst>
            </p:seq>
            <p:seq concurrent="1" nextAc="seek">
              <p:cTn id="930" restart="whenNotActive" fill="hold" evtFilter="cancelBubble" nodeType="interactiveSeq">
                <p:stCondLst>
                  <p:cond evt="onClick" delay="0">
                    <p:tgtEl>
                      <p:spTgt spid="4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1" fill="hold">
                      <p:stCondLst>
                        <p:cond delay="0"/>
                      </p:stCondLst>
                      <p:childTnLst>
                        <p:par>
                          <p:cTn id="932" fill="hold">
                            <p:stCondLst>
                              <p:cond delay="0"/>
                            </p:stCondLst>
                            <p:childTnLst>
                              <p:par>
                                <p:cTn id="9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5" fill="hold">
                      <p:stCondLst>
                        <p:cond delay="indefinite"/>
                      </p:stCondLst>
                      <p:childTnLst>
                        <p:par>
                          <p:cTn id="936" fill="hold">
                            <p:stCondLst>
                              <p:cond delay="0"/>
                            </p:stCondLst>
                            <p:childTnLst>
                              <p:par>
                                <p:cTn id="9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9" fill="hold">
                      <p:stCondLst>
                        <p:cond delay="indefinite"/>
                      </p:stCondLst>
                      <p:childTnLst>
                        <p:par>
                          <p:cTn id="940" fill="hold">
                            <p:stCondLst>
                              <p:cond delay="0"/>
                            </p:stCondLst>
                            <p:childTnLst>
                              <p:par>
                                <p:cTn id="9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0"/>
                  </p:tgtEl>
                </p:cond>
              </p:nextCondLst>
            </p:seq>
            <p:seq concurrent="1" nextAc="seek">
              <p:cTn id="943" restart="whenNotActive" fill="hold" evtFilter="cancelBubble" nodeType="interactiveSeq">
                <p:stCondLst>
                  <p:cond evt="onClick" delay="0">
                    <p:tgtEl>
                      <p:spTgt spid="4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4" fill="hold">
                      <p:stCondLst>
                        <p:cond delay="0"/>
                      </p:stCondLst>
                      <p:childTnLst>
                        <p:par>
                          <p:cTn id="945" fill="hold">
                            <p:stCondLst>
                              <p:cond delay="0"/>
                            </p:stCondLst>
                            <p:childTnLst>
                              <p:par>
                                <p:cTn id="9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FEE9A0E-CC3B-4027-B55B-BCE3657AD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88020" y="46788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8" name="مربع نص 297">
            <a:extLst>
              <a:ext uri="{FF2B5EF4-FFF2-40B4-BE49-F238E27FC236}">
                <a16:creationId xmlns:a16="http://schemas.microsoft.com/office/drawing/2014/main" id="{E9AC3F89-ED7B-4D5D-88A6-7654AB854585}"/>
              </a:ext>
            </a:extLst>
          </p:cNvPr>
          <p:cNvSpPr txBox="1"/>
          <p:nvPr/>
        </p:nvSpPr>
        <p:spPr>
          <a:xfrm>
            <a:off x="502309" y="1125763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جود سعد</a:t>
            </a:r>
          </a:p>
        </p:txBody>
      </p:sp>
      <p:pic>
        <p:nvPicPr>
          <p:cNvPr id="29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483D46-DCDA-4842-A73C-201B4224B0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56009" y="52434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3F158A8-9416-4E75-844A-368C63502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7366" y="51208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07A116F-FF8D-494A-923E-C392030AD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94429" y="51225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" name="Picture 4">
            <a:extLst>
              <a:ext uri="{FF2B5EF4-FFF2-40B4-BE49-F238E27FC236}">
                <a16:creationId xmlns:a16="http://schemas.microsoft.com/office/drawing/2014/main" id="{64BD2FDA-A5C4-4E8A-9D99-FD835DA5B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91894" y="43576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4ADD8C9-906D-44E8-AF0E-E0289A2D58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783784" y="48060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054F92A-BC67-4772-8421-2E3B133305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51773" y="53706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4923A1-0877-4858-8ABF-31C7F5053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23130" y="52480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590D426-00C5-49DB-B936-E4C2988E9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376515" y="52327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" name="Picture 4">
            <a:extLst>
              <a:ext uri="{FF2B5EF4-FFF2-40B4-BE49-F238E27FC236}">
                <a16:creationId xmlns:a16="http://schemas.microsoft.com/office/drawing/2014/main" id="{C6737352-E964-485A-B0DF-0C09CBA0E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45347" y="43576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1EC7F76-B232-49AE-A7EF-4570BF956C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075628" y="52372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A5D9A0C-D16F-4E4B-A7B7-C102D878B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43617" y="58018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1F276F3-5482-42BA-8ABE-ABF209E0E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414974" y="56791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5192EAA-17C2-426C-9007-19B71BCC1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700188" y="57967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" name="Picture 4">
            <a:extLst>
              <a:ext uri="{FF2B5EF4-FFF2-40B4-BE49-F238E27FC236}">
                <a16:creationId xmlns:a16="http://schemas.microsoft.com/office/drawing/2014/main" id="{EFBB5D07-BCE5-4543-9D6D-2E68B6AA6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137838" y="456296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DB8B676-184F-4536-88A9-C144DE14E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384650" y="51527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992A577-16A9-44EA-91B6-8B5348FE7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452639" y="57173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3C7A8CA-18EF-49EA-928A-4F622AD0D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23996" y="55947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9A90286-17AA-469A-AB90-F04FBBAC5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989481" y="56791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" name="Picture 4">
            <a:extLst>
              <a:ext uri="{FF2B5EF4-FFF2-40B4-BE49-F238E27FC236}">
                <a16:creationId xmlns:a16="http://schemas.microsoft.com/office/drawing/2014/main" id="{3B112670-DE08-4F0C-B1DF-57B8F4B36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551364" y="45546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9927257-3C12-4367-8CB5-3AC3225FD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520947" y="54353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7BE0639-48B3-4B3E-A173-95DE20C4A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588936" y="59999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568638-EB65-4904-950E-8A5A9349C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860293" y="58773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DE34C17-1FF9-451E-9163-9ED991E24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127356" y="58790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" name="Picture 4">
            <a:extLst>
              <a:ext uri="{FF2B5EF4-FFF2-40B4-BE49-F238E27FC236}">
                <a16:creationId xmlns:a16="http://schemas.microsoft.com/office/drawing/2014/main" id="{2CFBD0E3-5245-491C-8875-FB1102E79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24821" y="51141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9D9653B-614A-4E67-AAC7-19801E4BE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763010" y="54287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F44EC1E-D21F-4AA0-BD1D-6D247A3451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30999" y="59933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8D69081-D3B9-4791-A537-2A5538DAC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02356" y="58707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128E583-C8F5-4FD3-9863-EE5DC2C13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369419" y="58724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" name="Picture 4">
            <a:extLst>
              <a:ext uri="{FF2B5EF4-FFF2-40B4-BE49-F238E27FC236}">
                <a16:creationId xmlns:a16="http://schemas.microsoft.com/office/drawing/2014/main" id="{1BC92FF5-187A-43C6-A589-C7D6C0E94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66884" y="51075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51F7C98-765A-466A-A43F-3CE74C70BC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8005073" y="569186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67332FE-67F7-4876-918E-D2925A8C1C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073062" y="62564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E61DBC4-58DB-4B18-B1DC-1FFA72519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344419" y="61338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644F09E-72A7-4BEF-8D1B-75ACBC129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611482" y="61355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" name="Picture 4">
            <a:extLst>
              <a:ext uri="{FF2B5EF4-FFF2-40B4-BE49-F238E27FC236}">
                <a16:creationId xmlns:a16="http://schemas.microsoft.com/office/drawing/2014/main" id="{454B78BD-B001-4F45-9764-D4AA50B8E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08947" y="537067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04C38C3-A847-488C-8D28-F0EBCF2C3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00585" y="158557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4716F95-1E78-4FD3-866C-B52DB3F48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68574" y="164203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AB721A4-2FAF-4EF1-92B6-2111F2122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39931" y="162976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BE403AA-B751-4437-9A9E-6F73F1739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06994" y="162993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" name="Picture 4">
            <a:extLst>
              <a:ext uri="{FF2B5EF4-FFF2-40B4-BE49-F238E27FC236}">
                <a16:creationId xmlns:a16="http://schemas.microsoft.com/office/drawing/2014/main" id="{B0A33153-AF0D-4463-A981-DAA17117E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04459" y="1553452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BCF96C0-8294-42C5-BD74-0E4C8C261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764490" y="158549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C04F53-C8C3-48C0-A62E-B36BC383FB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32479" y="164195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94ECF73-B202-42AB-B461-6209860D2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03836" y="162969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55145ED-538F-4397-910C-C2D765027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370899" y="162986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2" name="Picture 4">
            <a:extLst>
              <a:ext uri="{FF2B5EF4-FFF2-40B4-BE49-F238E27FC236}">
                <a16:creationId xmlns:a16="http://schemas.microsoft.com/office/drawing/2014/main" id="{E73F8DF3-ED12-44F6-9A37-5507227B7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68364" y="155337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ACBC307-2C33-4CAB-8B85-7304859731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059698" y="158549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BF09037-D8B5-434C-A24E-D9F382794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27687" y="164195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CA20041-40E4-4E04-A8A7-A650563A7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399044" y="162969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6A6B644-776F-4FCC-9B74-8364E7EAE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666107" y="162986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" name="Picture 4">
            <a:extLst>
              <a:ext uri="{FF2B5EF4-FFF2-40B4-BE49-F238E27FC236}">
                <a16:creationId xmlns:a16="http://schemas.microsoft.com/office/drawing/2014/main" id="{0E8F4F3E-35EA-4115-ADF3-1615DF1D4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163572" y="155337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57FF7DF-2908-4C2A-BF15-308D630450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157487" y="153530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2D41553-C72D-4114-A236-EBFF043EE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225476" y="159176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22FA72B-7C50-4450-AD86-4BE5D9A78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496833" y="157950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B7248EB-379B-4B96-90BA-7E38CDC408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63896" y="157967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" name="Picture 4">
            <a:extLst>
              <a:ext uri="{FF2B5EF4-FFF2-40B4-BE49-F238E27FC236}">
                <a16:creationId xmlns:a16="http://schemas.microsoft.com/office/drawing/2014/main" id="{7C441FF3-7AB8-448A-8A89-C6DDA430C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261361" y="1503189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A856BE4-1103-4A3D-BEF0-87D423E33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330400" y="1557729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E2DE141-594B-4D83-8603-2332D166D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98389" y="161418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7451BFA-C944-4B30-BCBD-967F554E1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669746" y="160192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C51B6D6-8D0A-4D35-B490-DAA6B16C42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936809" y="160209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" name="Picture 4">
            <a:extLst>
              <a:ext uri="{FF2B5EF4-FFF2-40B4-BE49-F238E27FC236}">
                <a16:creationId xmlns:a16="http://schemas.microsoft.com/office/drawing/2014/main" id="{E8866D3F-B71C-4FFE-A986-63FC6A378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434274" y="1525610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FBCA7CE-073A-4520-B0E0-C1554457F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512857" y="155502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E97714A-470B-4B23-B5F2-9D16EC289E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580846" y="161148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B35F44E-FC9B-4446-8183-0979C87D7E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52203" y="159922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3499032-C40D-4750-8811-741AF2323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19266" y="159939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2" name="Picture 4">
            <a:extLst>
              <a:ext uri="{FF2B5EF4-FFF2-40B4-BE49-F238E27FC236}">
                <a16:creationId xmlns:a16="http://schemas.microsoft.com/office/drawing/2014/main" id="{6367B8E5-3F5A-4280-82E6-14ED863A6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616731" y="152290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EC4BC11-63D3-4FDC-A2E6-985E678B1A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659951" y="1542105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76622D7-D038-4EDE-A5C3-5D06B91EC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727940" y="159856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0EDE6E5-8705-43D5-AD19-D44A941F84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99297" y="158630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C63E487-E3D9-4DD7-825A-11A3120DE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66360" y="158647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7" name="Picture 4">
            <a:extLst>
              <a:ext uri="{FF2B5EF4-FFF2-40B4-BE49-F238E27FC236}">
                <a16:creationId xmlns:a16="http://schemas.microsoft.com/office/drawing/2014/main" id="{CA77EF88-452A-47F9-B3EF-67B34CA99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763825" y="1509986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63B2957-877D-42D2-A874-A5D329DEAF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56835" y="2456316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4D05980-A5F7-457F-8B38-F09C5FB79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24824" y="251277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52F7D6B-A960-4957-9017-1926F740D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6181" y="250051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BD1C148-809B-4A50-957D-0983BB9215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63244" y="250068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" name="Picture 4">
            <a:extLst>
              <a:ext uri="{FF2B5EF4-FFF2-40B4-BE49-F238E27FC236}">
                <a16:creationId xmlns:a16="http://schemas.microsoft.com/office/drawing/2014/main" id="{29C87784-5C9C-425B-AD03-9DFE75C5E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19644" y="2442067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2C3A5C3-063C-4199-93FB-2CC5CE4DA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551867" y="248067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43B66D9-D277-4F5A-BC62-755FE3A33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613605" y="249321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A6FAD97-FA1C-4220-863E-018E904DB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91213" y="252487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2C7B73E-F3E0-4C40-A909-708D41CAE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58276" y="252504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7" name="Picture 4">
            <a:extLst>
              <a:ext uri="{FF2B5EF4-FFF2-40B4-BE49-F238E27FC236}">
                <a16:creationId xmlns:a16="http://schemas.microsoft.com/office/drawing/2014/main" id="{B99B65D0-9C38-4B6B-8822-31091C5AB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655741" y="2448559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" name="مربع نص 377">
            <a:extLst>
              <a:ext uri="{FF2B5EF4-FFF2-40B4-BE49-F238E27FC236}">
                <a16:creationId xmlns:a16="http://schemas.microsoft.com/office/drawing/2014/main" id="{92A25B48-7815-48A7-9EF8-DA7B9F55A012}"/>
              </a:ext>
            </a:extLst>
          </p:cNvPr>
          <p:cNvSpPr txBox="1"/>
          <p:nvPr/>
        </p:nvSpPr>
        <p:spPr>
          <a:xfrm>
            <a:off x="1822941" y="1009024"/>
            <a:ext cx="129056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جنى علي</a:t>
            </a:r>
          </a:p>
        </p:txBody>
      </p:sp>
      <p:sp>
        <p:nvSpPr>
          <p:cNvPr id="379" name="مربع نص 378">
            <a:extLst>
              <a:ext uri="{FF2B5EF4-FFF2-40B4-BE49-F238E27FC236}">
                <a16:creationId xmlns:a16="http://schemas.microsoft.com/office/drawing/2014/main" id="{5F311D12-9F5E-48F9-9563-32947D68DF29}"/>
              </a:ext>
            </a:extLst>
          </p:cNvPr>
          <p:cNvSpPr txBox="1"/>
          <p:nvPr/>
        </p:nvSpPr>
        <p:spPr>
          <a:xfrm>
            <a:off x="3059913" y="1201277"/>
            <a:ext cx="122972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جنى عبد الله</a:t>
            </a:r>
          </a:p>
        </p:txBody>
      </p:sp>
      <p:sp>
        <p:nvSpPr>
          <p:cNvPr id="380" name="مربع نص 379">
            <a:extLst>
              <a:ext uri="{FF2B5EF4-FFF2-40B4-BE49-F238E27FC236}">
                <a16:creationId xmlns:a16="http://schemas.microsoft.com/office/drawing/2014/main" id="{A4CFA0DC-9212-4663-87E5-8D9066823EF5}"/>
              </a:ext>
            </a:extLst>
          </p:cNvPr>
          <p:cNvSpPr txBox="1"/>
          <p:nvPr/>
        </p:nvSpPr>
        <p:spPr>
          <a:xfrm>
            <a:off x="4364003" y="1054098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جنى حازم</a:t>
            </a:r>
          </a:p>
        </p:txBody>
      </p:sp>
      <p:sp>
        <p:nvSpPr>
          <p:cNvPr id="381" name="مربع نص 380">
            <a:extLst>
              <a:ext uri="{FF2B5EF4-FFF2-40B4-BE49-F238E27FC236}">
                <a16:creationId xmlns:a16="http://schemas.microsoft.com/office/drawing/2014/main" id="{0A9D9576-DEDF-44CE-9460-EA5AC7BEC866}"/>
              </a:ext>
            </a:extLst>
          </p:cNvPr>
          <p:cNvSpPr txBox="1"/>
          <p:nvPr/>
        </p:nvSpPr>
        <p:spPr>
          <a:xfrm>
            <a:off x="5684264" y="1091935"/>
            <a:ext cx="124041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بشرى</a:t>
            </a:r>
          </a:p>
        </p:txBody>
      </p:sp>
      <p:sp>
        <p:nvSpPr>
          <p:cNvPr id="382" name="مربع نص 381">
            <a:extLst>
              <a:ext uri="{FF2B5EF4-FFF2-40B4-BE49-F238E27FC236}">
                <a16:creationId xmlns:a16="http://schemas.microsoft.com/office/drawing/2014/main" id="{8AD198BE-42FE-4506-8ED3-6536D7404CC9}"/>
              </a:ext>
            </a:extLst>
          </p:cNvPr>
          <p:cNvSpPr txBox="1"/>
          <p:nvPr/>
        </p:nvSpPr>
        <p:spPr>
          <a:xfrm>
            <a:off x="6831930" y="1107975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اثير نايف</a:t>
            </a:r>
          </a:p>
        </p:txBody>
      </p:sp>
      <p:sp>
        <p:nvSpPr>
          <p:cNvPr id="383" name="مربع نص 382">
            <a:extLst>
              <a:ext uri="{FF2B5EF4-FFF2-40B4-BE49-F238E27FC236}">
                <a16:creationId xmlns:a16="http://schemas.microsoft.com/office/drawing/2014/main" id="{ABC94055-EA27-4A18-A7AE-5AB2A8B9AF97}"/>
              </a:ext>
            </a:extLst>
          </p:cNvPr>
          <p:cNvSpPr txBox="1"/>
          <p:nvPr/>
        </p:nvSpPr>
        <p:spPr>
          <a:xfrm>
            <a:off x="7771877" y="1106838"/>
            <a:ext cx="200704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اثير عبد المحسن</a:t>
            </a:r>
          </a:p>
        </p:txBody>
      </p:sp>
      <p:sp>
        <p:nvSpPr>
          <p:cNvPr id="384" name="مربع نص 383">
            <a:extLst>
              <a:ext uri="{FF2B5EF4-FFF2-40B4-BE49-F238E27FC236}">
                <a16:creationId xmlns:a16="http://schemas.microsoft.com/office/drawing/2014/main" id="{69016E89-5677-41D6-B4DF-7A3CDB011E3A}"/>
              </a:ext>
            </a:extLst>
          </p:cNvPr>
          <p:cNvSpPr txBox="1"/>
          <p:nvPr/>
        </p:nvSpPr>
        <p:spPr>
          <a:xfrm>
            <a:off x="456835" y="209261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solidFill>
                  <a:sysClr val="windowText" lastClr="000000"/>
                </a:solidFill>
              </a:rPr>
              <a:t>فاطمة 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5" name="مربع نص 384">
            <a:extLst>
              <a:ext uri="{FF2B5EF4-FFF2-40B4-BE49-F238E27FC236}">
                <a16:creationId xmlns:a16="http://schemas.microsoft.com/office/drawing/2014/main" id="{A2F70FBA-6FCD-4770-A203-5B4E25F5BE7F}"/>
              </a:ext>
            </a:extLst>
          </p:cNvPr>
          <p:cNvSpPr txBox="1"/>
          <p:nvPr/>
        </p:nvSpPr>
        <p:spPr>
          <a:xfrm>
            <a:off x="1868363" y="2138875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rtl="1" hangingPunct="0">
              <a:buClrTx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غيداء</a:t>
            </a:r>
          </a:p>
        </p:txBody>
      </p:sp>
      <p:sp>
        <p:nvSpPr>
          <p:cNvPr id="386" name="مربع نص 385">
            <a:extLst>
              <a:ext uri="{FF2B5EF4-FFF2-40B4-BE49-F238E27FC236}">
                <a16:creationId xmlns:a16="http://schemas.microsoft.com/office/drawing/2014/main" id="{D47280D6-C5A9-43BD-9422-67359A411E69}"/>
              </a:ext>
            </a:extLst>
          </p:cNvPr>
          <p:cNvSpPr txBox="1"/>
          <p:nvPr/>
        </p:nvSpPr>
        <p:spPr>
          <a:xfrm>
            <a:off x="3065455" y="223026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عزيزة</a:t>
            </a:r>
          </a:p>
        </p:txBody>
      </p:sp>
      <p:sp>
        <p:nvSpPr>
          <p:cNvPr id="387" name="مربع نص 386">
            <a:extLst>
              <a:ext uri="{FF2B5EF4-FFF2-40B4-BE49-F238E27FC236}">
                <a16:creationId xmlns:a16="http://schemas.microsoft.com/office/drawing/2014/main" id="{13ECFADF-D1C4-41A4-997A-2820D819BDB7}"/>
              </a:ext>
            </a:extLst>
          </p:cNvPr>
          <p:cNvSpPr txBox="1"/>
          <p:nvPr/>
        </p:nvSpPr>
        <p:spPr>
          <a:xfrm>
            <a:off x="4177650" y="214760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solidFill>
                  <a:sysClr val="windowText" lastClr="000000"/>
                </a:solidFill>
              </a:rPr>
              <a:t>شروق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8" name="مربع نص 387">
            <a:extLst>
              <a:ext uri="{FF2B5EF4-FFF2-40B4-BE49-F238E27FC236}">
                <a16:creationId xmlns:a16="http://schemas.microsoft.com/office/drawing/2014/main" id="{2C5E9A64-E9B6-4A58-853D-C4FEB5C370CB}"/>
              </a:ext>
            </a:extLst>
          </p:cNvPr>
          <p:cNvSpPr txBox="1"/>
          <p:nvPr/>
        </p:nvSpPr>
        <p:spPr>
          <a:xfrm>
            <a:off x="5534016" y="2084969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solidFill>
                  <a:sysClr val="windowText" lastClr="000000"/>
                </a:solidFill>
              </a:rPr>
              <a:t>سمر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9" name="مربع نص 388">
            <a:extLst>
              <a:ext uri="{FF2B5EF4-FFF2-40B4-BE49-F238E27FC236}">
                <a16:creationId xmlns:a16="http://schemas.microsoft.com/office/drawing/2014/main" id="{703188E9-AB3F-4966-9219-A049CFD5D23F}"/>
              </a:ext>
            </a:extLst>
          </p:cNvPr>
          <p:cNvSpPr txBox="1"/>
          <p:nvPr/>
        </p:nvSpPr>
        <p:spPr>
          <a:xfrm>
            <a:off x="6560165" y="221498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حنين سعود</a:t>
            </a:r>
          </a:p>
        </p:txBody>
      </p:sp>
      <p:sp>
        <p:nvSpPr>
          <p:cNvPr id="390" name="مربع نص 389">
            <a:extLst>
              <a:ext uri="{FF2B5EF4-FFF2-40B4-BE49-F238E27FC236}">
                <a16:creationId xmlns:a16="http://schemas.microsoft.com/office/drawing/2014/main" id="{F69833EA-C458-4276-863C-BF8EFF9F023D}"/>
              </a:ext>
            </a:extLst>
          </p:cNvPr>
          <p:cNvSpPr txBox="1"/>
          <p:nvPr/>
        </p:nvSpPr>
        <p:spPr>
          <a:xfrm>
            <a:off x="7744112" y="2123525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حنين حامد</a:t>
            </a:r>
          </a:p>
        </p:txBody>
      </p:sp>
      <p:sp>
        <p:nvSpPr>
          <p:cNvPr id="391" name="مربع نص 390">
            <a:extLst>
              <a:ext uri="{FF2B5EF4-FFF2-40B4-BE49-F238E27FC236}">
                <a16:creationId xmlns:a16="http://schemas.microsoft.com/office/drawing/2014/main" id="{DFC62703-E709-42A0-87CB-6B61DA75BB08}"/>
              </a:ext>
            </a:extLst>
          </p:cNvPr>
          <p:cNvSpPr txBox="1"/>
          <p:nvPr/>
        </p:nvSpPr>
        <p:spPr>
          <a:xfrm>
            <a:off x="587345" y="3142395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ليال </a:t>
            </a:r>
          </a:p>
        </p:txBody>
      </p:sp>
      <p:sp>
        <p:nvSpPr>
          <p:cNvPr id="392" name="مربع نص 391">
            <a:extLst>
              <a:ext uri="{FF2B5EF4-FFF2-40B4-BE49-F238E27FC236}">
                <a16:creationId xmlns:a16="http://schemas.microsoft.com/office/drawing/2014/main" id="{0A416278-B969-432E-90BD-FEA04E2AADEA}"/>
              </a:ext>
            </a:extLst>
          </p:cNvPr>
          <p:cNvSpPr txBox="1"/>
          <p:nvPr/>
        </p:nvSpPr>
        <p:spPr>
          <a:xfrm>
            <a:off x="1633909" y="315043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solidFill>
                  <a:sysClr val="windowText" lastClr="000000"/>
                </a:solidFill>
              </a:rPr>
              <a:t>هناء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9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58B3A42-03C9-4660-B55B-F5EEC5542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666988" y="250754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1DD31D5-E73A-434D-B125-30817DAFA6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734977" y="256400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45138FD-7FA2-47FC-B7BE-AF4635F12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006334" y="255173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E5DA3DC-7D39-4C08-BD03-865AF551AF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273397" y="255190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4">
            <a:extLst>
              <a:ext uri="{FF2B5EF4-FFF2-40B4-BE49-F238E27FC236}">
                <a16:creationId xmlns:a16="http://schemas.microsoft.com/office/drawing/2014/main" id="{E1AD698B-D681-4315-8BBD-1A1AA598D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770862" y="2475422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3DDE759-0A65-4F05-B6F5-840BCE0B66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962752" y="2520265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5E777BC-6FD8-4A29-8E94-68B0C2C00F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030741" y="257672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00B18F3-F5B8-4192-A410-CE5A5E027F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302098" y="256446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7D04EFE-FC88-422B-8756-21628E1758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555483" y="256292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4">
            <a:extLst>
              <a:ext uri="{FF2B5EF4-FFF2-40B4-BE49-F238E27FC236}">
                <a16:creationId xmlns:a16="http://schemas.microsoft.com/office/drawing/2014/main" id="{8C7F8D20-9069-4CF5-BB0E-1D8FC6CA3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024315" y="2475422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8018AFE-5C53-48DD-9AAB-C8A163135C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254596" y="256337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F4DE737-1D31-445E-9CF7-B6C073AF3E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22585" y="261983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7D69213-BFA7-4062-AA6E-1F56CB3A1F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593942" y="260757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EF26D8C-9966-460C-B1AD-5C5615EF64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879156" y="261932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4">
            <a:extLst>
              <a:ext uri="{FF2B5EF4-FFF2-40B4-BE49-F238E27FC236}">
                <a16:creationId xmlns:a16="http://schemas.microsoft.com/office/drawing/2014/main" id="{E85FF9F7-7090-4539-A808-BFB9D2ED7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316806" y="2495953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DE36547-76C7-4553-8C28-962A59AEC5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563618" y="255493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D3DE015-A077-4EEF-86AE-A6C8F7A0BC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631607" y="261139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3AC7A64-B5C8-4B74-8EC0-1CC1D430B0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902964" y="259912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721B9CF-1148-4E50-9C5A-56390717D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68449" y="260757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4">
            <a:extLst>
              <a:ext uri="{FF2B5EF4-FFF2-40B4-BE49-F238E27FC236}">
                <a16:creationId xmlns:a16="http://schemas.microsoft.com/office/drawing/2014/main" id="{E20DC059-17F9-4413-B5F9-651D37377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730332" y="2495122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F1EDA2C-6B8F-4B29-8FD8-E973F8A9C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699915" y="258319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58BC29A-8BE4-49D5-81BC-877FE6F466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767904" y="263965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222C15E-69F1-4D7E-B56C-C446412DE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039261" y="262739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6B751BD-B9BF-422C-91FA-7A68E9D919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306324" y="262756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">
            <a:extLst>
              <a:ext uri="{FF2B5EF4-FFF2-40B4-BE49-F238E27FC236}">
                <a16:creationId xmlns:a16="http://schemas.microsoft.com/office/drawing/2014/main" id="{EF7ACC45-AFCF-4193-9329-322C4158B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803789" y="255107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0820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1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3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3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3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1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3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6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8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1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3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6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3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1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3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6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3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"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0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1"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3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6"/>
                  </p:tgtEl>
                </p:cond>
              </p:nextCondLst>
            </p:seq>
            <p:seq concurrent="1" nextAc="seek">
              <p:cTn id="450" restart="whenNotActive" fill="hold" evtFilter="cancelBubble" nodeType="interactiveSeq">
                <p:stCondLst>
                  <p:cond evt="onClick" delay="0">
                    <p:tgtEl>
                      <p:spTgt spid="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1" fill="hold">
                      <p:stCondLst>
                        <p:cond delay="0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1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3"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3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6"/>
                  </p:tgtEl>
                </p:cond>
              </p:nextCondLst>
            </p:seq>
            <p:seq concurrent="1" nextAc="seek">
              <p:cTn id="51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5" fill="hold">
                      <p:stCondLst>
                        <p:cond delay="0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559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0" fill="hold">
                      <p:stCondLst>
                        <p:cond delay="0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578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9" fill="hold">
                      <p:stCondLst>
                        <p:cond delay="0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91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2" fill="hold">
                      <p:stCondLst>
                        <p:cond delay="0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610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1" fill="hold">
                      <p:stCondLst>
                        <p:cond delay="0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623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4" fill="hold">
                      <p:stCondLst>
                        <p:cond delay="0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642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3" fill="hold">
                      <p:stCondLst>
                        <p:cond delay="0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655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6" fill="hold">
                      <p:stCondLst>
                        <p:cond delay="0"/>
                      </p:stCondLst>
                      <p:childTnLst>
                        <p:par>
                          <p:cTn id="657" fill="hold">
                            <p:stCondLst>
                              <p:cond delay="0"/>
                            </p:stCondLst>
                            <p:childTnLst>
                              <p:par>
                                <p:cTn id="6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1699260" y="-228600"/>
            <a:ext cx="5265420" cy="493776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280993">
              <a:off x="3184279" y="2482134"/>
              <a:ext cx="2702978" cy="12003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dirty="0" err="1">
                  <a:solidFill>
                    <a:schemeClr val="bg2">
                      <a:lumMod val="75000"/>
                    </a:schemeClr>
                  </a:solidFill>
                </a:rPr>
                <a:t>مالمقصود</a:t>
              </a:r>
              <a:r>
                <a:rPr lang="ar-SA" sz="3600" dirty="0">
                  <a:solidFill>
                    <a:schemeClr val="bg2">
                      <a:lumMod val="75000"/>
                    </a:schemeClr>
                  </a:solidFill>
                </a:rPr>
                <a:t> بتصميم البحث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9369983"/>
      </p:ext>
    </p:extLst>
  </p:cSld>
  <p:clrMapOvr>
    <a:masterClrMapping/>
  </p:clrMapOvr>
  <p:transition spd="med"/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FEE9A0E-CC3B-4027-B55B-BCE3657AD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88020" y="46788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8" name="مربع نص 297">
            <a:extLst>
              <a:ext uri="{FF2B5EF4-FFF2-40B4-BE49-F238E27FC236}">
                <a16:creationId xmlns:a16="http://schemas.microsoft.com/office/drawing/2014/main" id="{E9AC3F89-ED7B-4D5D-88A6-7654AB854585}"/>
              </a:ext>
            </a:extLst>
          </p:cNvPr>
          <p:cNvSpPr txBox="1"/>
          <p:nvPr/>
        </p:nvSpPr>
        <p:spPr>
          <a:xfrm>
            <a:off x="502309" y="1125763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pic>
        <p:nvPicPr>
          <p:cNvPr id="29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483D46-DCDA-4842-A73C-201B4224B0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56009" y="52434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3F158A8-9416-4E75-844A-368C63502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7366" y="51208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07A116F-FF8D-494A-923E-C392030AD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94429" y="51225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" name="Picture 4">
            <a:extLst>
              <a:ext uri="{FF2B5EF4-FFF2-40B4-BE49-F238E27FC236}">
                <a16:creationId xmlns:a16="http://schemas.microsoft.com/office/drawing/2014/main" id="{64BD2FDA-A5C4-4E8A-9D99-FD835DA5B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91894" y="43576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4ADD8C9-906D-44E8-AF0E-E0289A2D58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783784" y="48060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054F92A-BC67-4772-8421-2E3B133305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51773" y="53706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4923A1-0877-4858-8ABF-31C7F5053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23130" y="52480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590D426-00C5-49DB-B936-E4C2988E9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376515" y="52327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" name="Picture 4">
            <a:extLst>
              <a:ext uri="{FF2B5EF4-FFF2-40B4-BE49-F238E27FC236}">
                <a16:creationId xmlns:a16="http://schemas.microsoft.com/office/drawing/2014/main" id="{C6737352-E964-485A-B0DF-0C09CBA0E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45347" y="43576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1EC7F76-B232-49AE-A7EF-4570BF956C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075628" y="52372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A5D9A0C-D16F-4E4B-A7B7-C102D878B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43617" y="58018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1F276F3-5482-42BA-8ABE-ABF209E0E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414974" y="56791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5192EAA-17C2-426C-9007-19B71BCC1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700188" y="57967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" name="Picture 4">
            <a:extLst>
              <a:ext uri="{FF2B5EF4-FFF2-40B4-BE49-F238E27FC236}">
                <a16:creationId xmlns:a16="http://schemas.microsoft.com/office/drawing/2014/main" id="{EFBB5D07-BCE5-4543-9D6D-2E68B6AA6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137191" y="47887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DB8B676-184F-4536-88A9-C144DE14E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384650" y="51527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992A577-16A9-44EA-91B6-8B5348FE7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452639" y="57173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3C7A8CA-18EF-49EA-928A-4F622AD0D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23996" y="55947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9A90286-17AA-469A-AB90-F04FBBAC5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989481" y="56791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" name="Picture 4">
            <a:extLst>
              <a:ext uri="{FF2B5EF4-FFF2-40B4-BE49-F238E27FC236}">
                <a16:creationId xmlns:a16="http://schemas.microsoft.com/office/drawing/2014/main" id="{3B112670-DE08-4F0C-B1DF-57B8F4B36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551364" y="45546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9927257-3C12-4367-8CB5-3AC3225FD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520947" y="54353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7BE0639-48B3-4B3E-A173-95DE20C4A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588936" y="59999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568638-EB65-4904-950E-8A5A9349C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860293" y="58773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DE34C17-1FF9-451E-9163-9ED991E24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127356" y="58790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" name="Picture 4">
            <a:extLst>
              <a:ext uri="{FF2B5EF4-FFF2-40B4-BE49-F238E27FC236}">
                <a16:creationId xmlns:a16="http://schemas.microsoft.com/office/drawing/2014/main" id="{2CFBD0E3-5245-491C-8875-FB1102E79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24821" y="51141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9D9653B-614A-4E67-AAC7-19801E4BE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763010" y="54287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F44EC1E-D21F-4AA0-BD1D-6D247A3451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30999" y="59933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8D69081-D3B9-4791-A537-2A5538DAC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02356" y="58707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128E583-C8F5-4FD3-9863-EE5DC2C13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369419" y="58724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" name="Picture 4">
            <a:extLst>
              <a:ext uri="{FF2B5EF4-FFF2-40B4-BE49-F238E27FC236}">
                <a16:creationId xmlns:a16="http://schemas.microsoft.com/office/drawing/2014/main" id="{1BC92FF5-187A-43C6-A589-C7D6C0E94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66884" y="51075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51F7C98-765A-466A-A43F-3CE74C70BC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8005073" y="569186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67332FE-67F7-4876-918E-D2925A8C1C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073062" y="62564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E61DBC4-58DB-4B18-B1DC-1FFA72519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344419" y="61338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644F09E-72A7-4BEF-8D1B-75ACBC129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611482" y="61355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" name="Picture 4">
            <a:extLst>
              <a:ext uri="{FF2B5EF4-FFF2-40B4-BE49-F238E27FC236}">
                <a16:creationId xmlns:a16="http://schemas.microsoft.com/office/drawing/2014/main" id="{454B78BD-B001-4F45-9764-D4AA50B8E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08947" y="537067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04C38C3-A847-488C-8D28-F0EBCF2C3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00585" y="158557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4716F95-1E78-4FD3-866C-B52DB3F48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68574" y="164203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AB721A4-2FAF-4EF1-92B6-2111F2122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39931" y="162976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BE403AA-B751-4437-9A9E-6F73F1739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06994" y="162993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" name="Picture 4">
            <a:extLst>
              <a:ext uri="{FF2B5EF4-FFF2-40B4-BE49-F238E27FC236}">
                <a16:creationId xmlns:a16="http://schemas.microsoft.com/office/drawing/2014/main" id="{B0A33153-AF0D-4463-A981-DAA17117E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04459" y="1553452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BCF96C0-8294-42C5-BD74-0E4C8C261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764490" y="158549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C04F53-C8C3-48C0-A62E-B36BC383FB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32479" y="164195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94ECF73-B202-42AB-B461-6209860D2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03836" y="162969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55145ED-538F-4397-910C-C2D765027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370899" y="162986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2" name="Picture 4">
            <a:extLst>
              <a:ext uri="{FF2B5EF4-FFF2-40B4-BE49-F238E27FC236}">
                <a16:creationId xmlns:a16="http://schemas.microsoft.com/office/drawing/2014/main" id="{E73F8DF3-ED12-44F6-9A37-5507227B7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68364" y="155337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ACBC307-2C33-4CAB-8B85-7304859731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059698" y="158549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BF09037-D8B5-434C-A24E-D9F382794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27687" y="164195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CA20041-40E4-4E04-A8A7-A650563A7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399044" y="162969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6A6B644-776F-4FCC-9B74-8364E7EAE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666107" y="162986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" name="Picture 4">
            <a:extLst>
              <a:ext uri="{FF2B5EF4-FFF2-40B4-BE49-F238E27FC236}">
                <a16:creationId xmlns:a16="http://schemas.microsoft.com/office/drawing/2014/main" id="{0E8F4F3E-35EA-4115-ADF3-1615DF1D4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163572" y="155337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57FF7DF-2908-4C2A-BF15-308D630450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157487" y="153530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2D41553-C72D-4114-A236-EBFF043EE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225476" y="159176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22FA72B-7C50-4450-AD86-4BE5D9A78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496833" y="157950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B7248EB-379B-4B96-90BA-7E38CDC408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63896" y="157967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" name="Picture 4">
            <a:extLst>
              <a:ext uri="{FF2B5EF4-FFF2-40B4-BE49-F238E27FC236}">
                <a16:creationId xmlns:a16="http://schemas.microsoft.com/office/drawing/2014/main" id="{7C441FF3-7AB8-448A-8A89-C6DDA430C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261361" y="1503189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A856BE4-1103-4A3D-BEF0-87D423E33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330400" y="1557729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E2DE141-594B-4D83-8603-2332D166D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98389" y="161418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7451BFA-C944-4B30-BCBD-967F554E1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669746" y="160192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C51B6D6-8D0A-4D35-B490-DAA6B16C42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936809" y="160209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" name="Picture 4">
            <a:extLst>
              <a:ext uri="{FF2B5EF4-FFF2-40B4-BE49-F238E27FC236}">
                <a16:creationId xmlns:a16="http://schemas.microsoft.com/office/drawing/2014/main" id="{E8866D3F-B71C-4FFE-A986-63FC6A378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434274" y="1525610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FBCA7CE-073A-4520-B0E0-C1554457F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512857" y="155502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E97714A-470B-4B23-B5F2-9D16EC289E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580846" y="161148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B35F44E-FC9B-4446-8183-0979C87D7E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52203" y="159922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3499032-C40D-4750-8811-741AF2323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19266" y="159939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2" name="Picture 4">
            <a:extLst>
              <a:ext uri="{FF2B5EF4-FFF2-40B4-BE49-F238E27FC236}">
                <a16:creationId xmlns:a16="http://schemas.microsoft.com/office/drawing/2014/main" id="{6367B8E5-3F5A-4280-82E6-14ED863A6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616731" y="152290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EC4BC11-63D3-4FDC-A2E6-985E678B1A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659951" y="1542105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76622D7-D038-4EDE-A5C3-5D06B91EC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727940" y="159856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0EDE6E5-8705-43D5-AD19-D44A941F84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99297" y="158630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C63E487-E3D9-4DD7-825A-11A3120DE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66360" y="158647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7" name="Picture 4">
            <a:extLst>
              <a:ext uri="{FF2B5EF4-FFF2-40B4-BE49-F238E27FC236}">
                <a16:creationId xmlns:a16="http://schemas.microsoft.com/office/drawing/2014/main" id="{CA77EF88-452A-47F9-B3EF-67B34CA99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763825" y="1509986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63B2957-877D-42D2-A874-A5D329DEAF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56835" y="2456316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4D05980-A5F7-457F-8B38-F09C5FB79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24824" y="251277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52F7D6B-A960-4957-9017-1926F740D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6181" y="250051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BD1C148-809B-4A50-957D-0983BB9215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63244" y="250068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" name="Picture 4">
            <a:extLst>
              <a:ext uri="{FF2B5EF4-FFF2-40B4-BE49-F238E27FC236}">
                <a16:creationId xmlns:a16="http://schemas.microsoft.com/office/drawing/2014/main" id="{29C87784-5C9C-425B-AD03-9DFE75C5E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19644" y="2442067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2C3A5C3-063C-4199-93FB-2CC5CE4DA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551867" y="248067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43B66D9-D277-4F5A-BC62-755FE3A33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613605" y="249321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A6FAD97-FA1C-4220-863E-018E904DB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91213" y="252487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2C7B73E-F3E0-4C40-A909-708D41CAE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58276" y="252504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7" name="Picture 4">
            <a:extLst>
              <a:ext uri="{FF2B5EF4-FFF2-40B4-BE49-F238E27FC236}">
                <a16:creationId xmlns:a16="http://schemas.microsoft.com/office/drawing/2014/main" id="{B99B65D0-9C38-4B6B-8822-31091C5AB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655741" y="2448559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" name="مربع نص 377">
            <a:extLst>
              <a:ext uri="{FF2B5EF4-FFF2-40B4-BE49-F238E27FC236}">
                <a16:creationId xmlns:a16="http://schemas.microsoft.com/office/drawing/2014/main" id="{92A25B48-7815-48A7-9EF8-DA7B9F55A012}"/>
              </a:ext>
            </a:extLst>
          </p:cNvPr>
          <p:cNvSpPr txBox="1"/>
          <p:nvPr/>
        </p:nvSpPr>
        <p:spPr>
          <a:xfrm>
            <a:off x="1756038" y="115293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79" name="مربع نص 378">
            <a:extLst>
              <a:ext uri="{FF2B5EF4-FFF2-40B4-BE49-F238E27FC236}">
                <a16:creationId xmlns:a16="http://schemas.microsoft.com/office/drawing/2014/main" id="{5F311D12-9F5E-48F9-9563-32947D68DF29}"/>
              </a:ext>
            </a:extLst>
          </p:cNvPr>
          <p:cNvSpPr txBox="1"/>
          <p:nvPr/>
        </p:nvSpPr>
        <p:spPr>
          <a:xfrm>
            <a:off x="3059913" y="120127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80" name="مربع نص 379">
            <a:extLst>
              <a:ext uri="{FF2B5EF4-FFF2-40B4-BE49-F238E27FC236}">
                <a16:creationId xmlns:a16="http://schemas.microsoft.com/office/drawing/2014/main" id="{A4CFA0DC-9212-4663-87E5-8D9066823EF5}"/>
              </a:ext>
            </a:extLst>
          </p:cNvPr>
          <p:cNvSpPr txBox="1"/>
          <p:nvPr/>
        </p:nvSpPr>
        <p:spPr>
          <a:xfrm>
            <a:off x="4379254" y="1158808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81" name="مربع نص 380">
            <a:extLst>
              <a:ext uri="{FF2B5EF4-FFF2-40B4-BE49-F238E27FC236}">
                <a16:creationId xmlns:a16="http://schemas.microsoft.com/office/drawing/2014/main" id="{0A9D9576-DEDF-44CE-9460-EA5AC7BEC866}"/>
              </a:ext>
            </a:extLst>
          </p:cNvPr>
          <p:cNvSpPr txBox="1"/>
          <p:nvPr/>
        </p:nvSpPr>
        <p:spPr>
          <a:xfrm>
            <a:off x="5479741" y="116006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82" name="مربع نص 381">
            <a:extLst>
              <a:ext uri="{FF2B5EF4-FFF2-40B4-BE49-F238E27FC236}">
                <a16:creationId xmlns:a16="http://schemas.microsoft.com/office/drawing/2014/main" id="{8AD198BE-42FE-4506-8ED3-6536D7404CC9}"/>
              </a:ext>
            </a:extLst>
          </p:cNvPr>
          <p:cNvSpPr txBox="1"/>
          <p:nvPr/>
        </p:nvSpPr>
        <p:spPr>
          <a:xfrm>
            <a:off x="6793708" y="120127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83" name="مربع نص 382">
            <a:extLst>
              <a:ext uri="{FF2B5EF4-FFF2-40B4-BE49-F238E27FC236}">
                <a16:creationId xmlns:a16="http://schemas.microsoft.com/office/drawing/2014/main" id="{ABC94055-EA27-4A18-A7AE-5AB2A8B9AF97}"/>
              </a:ext>
            </a:extLst>
          </p:cNvPr>
          <p:cNvSpPr txBox="1"/>
          <p:nvPr/>
        </p:nvSpPr>
        <p:spPr>
          <a:xfrm>
            <a:off x="8046455" y="1228589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84" name="مربع نص 383">
            <a:extLst>
              <a:ext uri="{FF2B5EF4-FFF2-40B4-BE49-F238E27FC236}">
                <a16:creationId xmlns:a16="http://schemas.microsoft.com/office/drawing/2014/main" id="{69016E89-5677-41D6-B4DF-7A3CDB011E3A}"/>
              </a:ext>
            </a:extLst>
          </p:cNvPr>
          <p:cNvSpPr txBox="1"/>
          <p:nvPr/>
        </p:nvSpPr>
        <p:spPr>
          <a:xfrm>
            <a:off x="540281" y="2229996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85" name="مربع نص 384">
            <a:extLst>
              <a:ext uri="{FF2B5EF4-FFF2-40B4-BE49-F238E27FC236}">
                <a16:creationId xmlns:a16="http://schemas.microsoft.com/office/drawing/2014/main" id="{A2F70FBA-6FCD-4770-A203-5B4E25F5BE7F}"/>
              </a:ext>
            </a:extLst>
          </p:cNvPr>
          <p:cNvSpPr txBox="1"/>
          <p:nvPr/>
        </p:nvSpPr>
        <p:spPr>
          <a:xfrm>
            <a:off x="1731615" y="2229996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86" name="مربع نص 385">
            <a:extLst>
              <a:ext uri="{FF2B5EF4-FFF2-40B4-BE49-F238E27FC236}">
                <a16:creationId xmlns:a16="http://schemas.microsoft.com/office/drawing/2014/main" id="{D47280D6-C5A9-43BD-9422-67359A411E69}"/>
              </a:ext>
            </a:extLst>
          </p:cNvPr>
          <p:cNvSpPr txBox="1"/>
          <p:nvPr/>
        </p:nvSpPr>
        <p:spPr>
          <a:xfrm>
            <a:off x="3065455" y="223026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87" name="مربع نص 386">
            <a:extLst>
              <a:ext uri="{FF2B5EF4-FFF2-40B4-BE49-F238E27FC236}">
                <a16:creationId xmlns:a16="http://schemas.microsoft.com/office/drawing/2014/main" id="{13ECFADF-D1C4-41A4-997A-2820D819BDB7}"/>
              </a:ext>
            </a:extLst>
          </p:cNvPr>
          <p:cNvSpPr txBox="1"/>
          <p:nvPr/>
        </p:nvSpPr>
        <p:spPr>
          <a:xfrm>
            <a:off x="4307426" y="2186420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88" name="مربع نص 387">
            <a:extLst>
              <a:ext uri="{FF2B5EF4-FFF2-40B4-BE49-F238E27FC236}">
                <a16:creationId xmlns:a16="http://schemas.microsoft.com/office/drawing/2014/main" id="{2C5E9A64-E9B6-4A58-853D-C4FEB5C370CB}"/>
              </a:ext>
            </a:extLst>
          </p:cNvPr>
          <p:cNvSpPr txBox="1"/>
          <p:nvPr/>
        </p:nvSpPr>
        <p:spPr>
          <a:xfrm>
            <a:off x="5472963" y="2238170"/>
            <a:ext cx="100012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89" name="مربع نص 388">
            <a:extLst>
              <a:ext uri="{FF2B5EF4-FFF2-40B4-BE49-F238E27FC236}">
                <a16:creationId xmlns:a16="http://schemas.microsoft.com/office/drawing/2014/main" id="{703188E9-AB3F-4966-9219-A049CFD5D23F}"/>
              </a:ext>
            </a:extLst>
          </p:cNvPr>
          <p:cNvSpPr txBox="1"/>
          <p:nvPr/>
        </p:nvSpPr>
        <p:spPr>
          <a:xfrm>
            <a:off x="6560165" y="221498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90" name="مربع نص 389">
            <a:extLst>
              <a:ext uri="{FF2B5EF4-FFF2-40B4-BE49-F238E27FC236}">
                <a16:creationId xmlns:a16="http://schemas.microsoft.com/office/drawing/2014/main" id="{F69833EA-C458-4276-863C-BF8EFF9F023D}"/>
              </a:ext>
            </a:extLst>
          </p:cNvPr>
          <p:cNvSpPr txBox="1"/>
          <p:nvPr/>
        </p:nvSpPr>
        <p:spPr>
          <a:xfrm>
            <a:off x="7763825" y="2229996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91" name="مربع نص 390">
            <a:extLst>
              <a:ext uri="{FF2B5EF4-FFF2-40B4-BE49-F238E27FC236}">
                <a16:creationId xmlns:a16="http://schemas.microsoft.com/office/drawing/2014/main" id="{DFC62703-E709-42A0-87CB-6B61DA75BB08}"/>
              </a:ext>
            </a:extLst>
          </p:cNvPr>
          <p:cNvSpPr txBox="1"/>
          <p:nvPr/>
        </p:nvSpPr>
        <p:spPr>
          <a:xfrm>
            <a:off x="411399" y="3142395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92" name="مربع نص 391">
            <a:extLst>
              <a:ext uri="{FF2B5EF4-FFF2-40B4-BE49-F238E27FC236}">
                <a16:creationId xmlns:a16="http://schemas.microsoft.com/office/drawing/2014/main" id="{0A416278-B969-432E-90BD-FEA04E2AADEA}"/>
              </a:ext>
            </a:extLst>
          </p:cNvPr>
          <p:cNvSpPr txBox="1"/>
          <p:nvPr/>
        </p:nvSpPr>
        <p:spPr>
          <a:xfrm>
            <a:off x="1633909" y="315043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pic>
        <p:nvPicPr>
          <p:cNvPr id="39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9E509B2-A4D9-440A-8CDD-49E063139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583626" y="2525736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7D334A4-FDD6-4615-B21F-F8ABFFFB4D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651615" y="258219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4CBB1DB-0A02-4044-A6C7-49702B027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922972" y="256993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A2D9D58-0AE5-4EDE-9696-EC89A92709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90035" y="257010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7" name="Picture 4">
            <a:extLst>
              <a:ext uri="{FF2B5EF4-FFF2-40B4-BE49-F238E27FC236}">
                <a16:creationId xmlns:a16="http://schemas.microsoft.com/office/drawing/2014/main" id="{1D8AD496-9317-4CB3-BD4F-E9BCDAA7A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687500" y="2493617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8" name="مربع نص 397">
            <a:extLst>
              <a:ext uri="{FF2B5EF4-FFF2-40B4-BE49-F238E27FC236}">
                <a16:creationId xmlns:a16="http://schemas.microsoft.com/office/drawing/2014/main" id="{332C6D9E-8365-4289-9753-B6476CADB52D}"/>
              </a:ext>
            </a:extLst>
          </p:cNvPr>
          <p:cNvSpPr txBox="1"/>
          <p:nvPr/>
        </p:nvSpPr>
        <p:spPr>
          <a:xfrm>
            <a:off x="2545068" y="3174595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pic>
        <p:nvPicPr>
          <p:cNvPr id="39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9BA929E-CAD1-47DF-9A80-3A8FD7A992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625220" y="2521343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47C20AC-6643-42A1-8030-2A1813646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693209" y="257780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C395557-FDE3-40B9-ABB3-F45F13CC35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964566" y="256554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72C39B7-931D-4551-B1D3-259C0ECE39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231629" y="256571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3" name="Picture 4">
            <a:extLst>
              <a:ext uri="{FF2B5EF4-FFF2-40B4-BE49-F238E27FC236}">
                <a16:creationId xmlns:a16="http://schemas.microsoft.com/office/drawing/2014/main" id="{3DFFEE06-62EA-4C18-B7CB-5B9FD18C2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688029" y="2507094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4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9724FA1-4EAF-4FFD-B4F0-B2584560FD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720252" y="2545705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5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F0C789E-3509-42EC-ABEA-2C3563713C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81990" y="255824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6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9738B79-3B08-43AD-9E27-26515904F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059598" y="258990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7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7F4A1DC-440F-4476-94E9-C4F7FAAFF3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26661" y="259007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8" name="Picture 4">
            <a:extLst>
              <a:ext uri="{FF2B5EF4-FFF2-40B4-BE49-F238E27FC236}">
                <a16:creationId xmlns:a16="http://schemas.microsoft.com/office/drawing/2014/main" id="{C748B5EC-35C9-446F-A266-4E54A5EF5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824126" y="2513586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" name="مربع نص 408">
            <a:extLst>
              <a:ext uri="{FF2B5EF4-FFF2-40B4-BE49-F238E27FC236}">
                <a16:creationId xmlns:a16="http://schemas.microsoft.com/office/drawing/2014/main" id="{E725CBC2-F319-45BB-8D2E-0C8D0B09504D}"/>
              </a:ext>
            </a:extLst>
          </p:cNvPr>
          <p:cNvSpPr txBox="1"/>
          <p:nvPr/>
        </p:nvSpPr>
        <p:spPr>
          <a:xfrm>
            <a:off x="3579784" y="3207422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410" name="مربع نص 409">
            <a:extLst>
              <a:ext uri="{FF2B5EF4-FFF2-40B4-BE49-F238E27FC236}">
                <a16:creationId xmlns:a16="http://schemas.microsoft.com/office/drawing/2014/main" id="{6CFC67D4-637A-41D4-8B21-4AF794405042}"/>
              </a:ext>
            </a:extLst>
          </p:cNvPr>
          <p:cNvSpPr txBox="1"/>
          <p:nvPr/>
        </p:nvSpPr>
        <p:spPr>
          <a:xfrm>
            <a:off x="4802294" y="3215458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pic>
        <p:nvPicPr>
          <p:cNvPr id="411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E490393-6664-40C8-8E0D-774275E7BE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752011" y="2590763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9CB996F-0D36-48D3-A01A-0FDE2A2D1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820000" y="264722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659DC9D-8416-4D6D-88D8-F41823A805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091357" y="263496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0965074-6C1C-43D3-9761-9DB7C7482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358420" y="263513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5" name="Picture 4">
            <a:extLst>
              <a:ext uri="{FF2B5EF4-FFF2-40B4-BE49-F238E27FC236}">
                <a16:creationId xmlns:a16="http://schemas.microsoft.com/office/drawing/2014/main" id="{FE1678E2-B61A-4AD7-8B31-CF8FFCF23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841262" y="2507849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6" name="مربع نص 415">
            <a:extLst>
              <a:ext uri="{FF2B5EF4-FFF2-40B4-BE49-F238E27FC236}">
                <a16:creationId xmlns:a16="http://schemas.microsoft.com/office/drawing/2014/main" id="{2726DE62-2876-47B6-85D5-6BB90DA46312}"/>
              </a:ext>
            </a:extLst>
          </p:cNvPr>
          <p:cNvSpPr txBox="1"/>
          <p:nvPr/>
        </p:nvSpPr>
        <p:spPr>
          <a:xfrm>
            <a:off x="5713453" y="3239622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pic>
        <p:nvPicPr>
          <p:cNvPr id="41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DDFE077-D824-42E9-ABDD-0E30906A9F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873589" y="2557032"/>
            <a:ext cx="918676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8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397C795-ACDF-4BD8-931D-217059E81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92517" y="2614678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86F0CF-7D68-43F2-A789-01F266ECCA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35480" y="2601229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B56A626-417B-4E43-BC7A-A94E3C475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402543" y="2601400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1" name="Picture 4">
            <a:extLst>
              <a:ext uri="{FF2B5EF4-FFF2-40B4-BE49-F238E27FC236}">
                <a16:creationId xmlns:a16="http://schemas.microsoft.com/office/drawing/2014/main" id="{B49FC3E7-4ED1-414A-836A-60F92B245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65727" y="2531786"/>
            <a:ext cx="715262" cy="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2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A915823-FF1E-4620-A750-A83F0BA07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968621" y="2581394"/>
            <a:ext cx="918676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E24EA5E-1C11-4AE2-B41B-28A1DB61B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97572" y="2630123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4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00D11CC-7832-4858-B473-83C2BD6B12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30512" y="2625591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5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AC0AF6B-0918-4428-BD74-47D065BB01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497575" y="2625762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6" name="Picture 4">
            <a:extLst>
              <a:ext uri="{FF2B5EF4-FFF2-40B4-BE49-F238E27FC236}">
                <a16:creationId xmlns:a16="http://schemas.microsoft.com/office/drawing/2014/main" id="{ECDAB545-4CFC-4DBD-962B-FE6F4092C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974301" y="2528259"/>
            <a:ext cx="715262" cy="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7" name="مربع نص 426">
            <a:extLst>
              <a:ext uri="{FF2B5EF4-FFF2-40B4-BE49-F238E27FC236}">
                <a16:creationId xmlns:a16="http://schemas.microsoft.com/office/drawing/2014/main" id="{A9E9D294-B544-4D74-B65B-3B4B11F15B37}"/>
              </a:ext>
            </a:extLst>
          </p:cNvPr>
          <p:cNvSpPr txBox="1"/>
          <p:nvPr/>
        </p:nvSpPr>
        <p:spPr>
          <a:xfrm>
            <a:off x="6825096" y="3243111"/>
            <a:ext cx="89315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428" name="مربع نص 427">
            <a:extLst>
              <a:ext uri="{FF2B5EF4-FFF2-40B4-BE49-F238E27FC236}">
                <a16:creationId xmlns:a16="http://schemas.microsoft.com/office/drawing/2014/main" id="{BEDDA557-3EAC-4C22-B304-60DFBE41560F}"/>
              </a:ext>
            </a:extLst>
          </p:cNvPr>
          <p:cNvSpPr txBox="1"/>
          <p:nvPr/>
        </p:nvSpPr>
        <p:spPr>
          <a:xfrm>
            <a:off x="8047606" y="3251147"/>
            <a:ext cx="89315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pic>
        <p:nvPicPr>
          <p:cNvPr id="42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C098ADC-89F5-4D03-A0AE-EE3BF1A5C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36447" y="3552802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F0EE70F-4AFA-4ADC-8E33-D6903893A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04436" y="360926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E69FAC-4AB2-4D91-95CB-0BFE6A904C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75793" y="359699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2C5FF9F-2555-47E4-BB83-3901113599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42856" y="359717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3" name="Picture 4">
            <a:extLst>
              <a:ext uri="{FF2B5EF4-FFF2-40B4-BE49-F238E27FC236}">
                <a16:creationId xmlns:a16="http://schemas.microsoft.com/office/drawing/2014/main" id="{0F3068EA-A8DD-4C41-B75C-CA40305EA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99256" y="3538553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4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CCDEB0F-031C-4147-BCE4-53F5F45DB8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531479" y="357716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5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718F9CE-7F36-4B31-9923-D0E2BD3AD4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593217" y="358970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6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894881C-1AF4-4D64-84E2-1E5790E00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70825" y="362136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7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5CF7FF1-1812-45D2-84B8-749C190D74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37888" y="362153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8" name="Picture 4">
            <a:extLst>
              <a:ext uri="{FF2B5EF4-FFF2-40B4-BE49-F238E27FC236}">
                <a16:creationId xmlns:a16="http://schemas.microsoft.com/office/drawing/2014/main" id="{102065D7-90E6-4110-892E-F17576E4E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635353" y="354504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9" name="مربع نص 438">
            <a:extLst>
              <a:ext uri="{FF2B5EF4-FFF2-40B4-BE49-F238E27FC236}">
                <a16:creationId xmlns:a16="http://schemas.microsoft.com/office/drawing/2014/main" id="{41BD80FE-8936-499B-B770-4C5F2A6C5360}"/>
              </a:ext>
            </a:extLst>
          </p:cNvPr>
          <p:cNvSpPr txBox="1"/>
          <p:nvPr/>
        </p:nvSpPr>
        <p:spPr>
          <a:xfrm>
            <a:off x="391011" y="423888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440" name="مربع نص 439">
            <a:extLst>
              <a:ext uri="{FF2B5EF4-FFF2-40B4-BE49-F238E27FC236}">
                <a16:creationId xmlns:a16="http://schemas.microsoft.com/office/drawing/2014/main" id="{BD7F82F3-D07E-4044-AA37-5917E97C78EE}"/>
              </a:ext>
            </a:extLst>
          </p:cNvPr>
          <p:cNvSpPr txBox="1"/>
          <p:nvPr/>
        </p:nvSpPr>
        <p:spPr>
          <a:xfrm>
            <a:off x="1613521" y="424691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pic>
        <p:nvPicPr>
          <p:cNvPr id="441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BD78FFB-6ACB-44DD-B8F9-F10602685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563238" y="3622222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2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CC2E4A5-677B-4FC6-B45C-C95EBEC6C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631227" y="367868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61819AC-1E2A-4045-BEC3-8E92268618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902584" y="366641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4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C0282C9-FDBA-4116-AF2B-90D55786D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69647" y="366659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5" name="Picture 4">
            <a:extLst>
              <a:ext uri="{FF2B5EF4-FFF2-40B4-BE49-F238E27FC236}">
                <a16:creationId xmlns:a16="http://schemas.microsoft.com/office/drawing/2014/main" id="{68289326-18EF-4B04-99D6-A2294A5B1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667112" y="3590103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6" name="مربع نص 445">
            <a:extLst>
              <a:ext uri="{FF2B5EF4-FFF2-40B4-BE49-F238E27FC236}">
                <a16:creationId xmlns:a16="http://schemas.microsoft.com/office/drawing/2014/main" id="{C8B4D645-D2BC-4C26-91A6-03EB42833715}"/>
              </a:ext>
            </a:extLst>
          </p:cNvPr>
          <p:cNvSpPr txBox="1"/>
          <p:nvPr/>
        </p:nvSpPr>
        <p:spPr>
          <a:xfrm>
            <a:off x="2524680" y="427108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pic>
        <p:nvPicPr>
          <p:cNvPr id="44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42FAFA6-48E3-4081-B3AD-3B71D3FA5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604832" y="3617829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8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13613DA-6811-432E-B9F3-7028A6622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672821" y="367428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9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7378119-1C4F-42A7-BBDA-ACD7B214EF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944178" y="366202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9222B0F-8F30-44D4-8F7F-B72204965D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211241" y="366219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1" name="Picture 4">
            <a:extLst>
              <a:ext uri="{FF2B5EF4-FFF2-40B4-BE49-F238E27FC236}">
                <a16:creationId xmlns:a16="http://schemas.microsoft.com/office/drawing/2014/main" id="{29F1FD4F-7F74-44A7-9E5C-0CA4700F8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667641" y="3603580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2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AAFEBE4-0D01-411E-BAAF-E97EF94E0D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699864" y="364219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3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38D3F1A-5D04-4205-80FD-28FC713AE9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61602" y="365472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4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F644000-9CBC-4923-BC5F-ACA021F3B9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039210" y="368638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5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F898487-6032-46AB-910D-CEE0AE6632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06273" y="368655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6" name="Picture 4">
            <a:extLst>
              <a:ext uri="{FF2B5EF4-FFF2-40B4-BE49-F238E27FC236}">
                <a16:creationId xmlns:a16="http://schemas.microsoft.com/office/drawing/2014/main" id="{F3A3C636-3096-4092-AC0F-8B716BDD9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803738" y="3610072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7" name="مربع نص 456">
            <a:extLst>
              <a:ext uri="{FF2B5EF4-FFF2-40B4-BE49-F238E27FC236}">
                <a16:creationId xmlns:a16="http://schemas.microsoft.com/office/drawing/2014/main" id="{3A1493D5-40EE-4DF4-AA1D-2A916D08CA3D}"/>
              </a:ext>
            </a:extLst>
          </p:cNvPr>
          <p:cNvSpPr txBox="1"/>
          <p:nvPr/>
        </p:nvSpPr>
        <p:spPr>
          <a:xfrm>
            <a:off x="3559396" y="4303908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458" name="مربع نص 457">
            <a:extLst>
              <a:ext uri="{FF2B5EF4-FFF2-40B4-BE49-F238E27FC236}">
                <a16:creationId xmlns:a16="http://schemas.microsoft.com/office/drawing/2014/main" id="{A72F083C-9B8D-4849-B407-EBD7FC4C3DDF}"/>
              </a:ext>
            </a:extLst>
          </p:cNvPr>
          <p:cNvSpPr txBox="1"/>
          <p:nvPr/>
        </p:nvSpPr>
        <p:spPr>
          <a:xfrm>
            <a:off x="4781906" y="4311944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pic>
        <p:nvPicPr>
          <p:cNvPr id="45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513E180-ED77-4187-A980-3165F3E36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731623" y="3687249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0FF9C98-F69F-4B4E-8AA5-1C709EA43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799612" y="374370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EA227F4-4F6D-489C-8D44-68E7E639B3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070969" y="373144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26D69A5-7F5C-45D9-A324-9511EEB5B5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338032" y="373161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3" name="Picture 4">
            <a:extLst>
              <a:ext uri="{FF2B5EF4-FFF2-40B4-BE49-F238E27FC236}">
                <a16:creationId xmlns:a16="http://schemas.microsoft.com/office/drawing/2014/main" id="{5D0B48CB-4369-410C-9F03-694F01CF4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820874" y="360433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4" name="مربع نص 463">
            <a:extLst>
              <a:ext uri="{FF2B5EF4-FFF2-40B4-BE49-F238E27FC236}">
                <a16:creationId xmlns:a16="http://schemas.microsoft.com/office/drawing/2014/main" id="{FD0CF80F-58E1-4D16-9C30-6A39F71B7B94}"/>
              </a:ext>
            </a:extLst>
          </p:cNvPr>
          <p:cNvSpPr txBox="1"/>
          <p:nvPr/>
        </p:nvSpPr>
        <p:spPr>
          <a:xfrm>
            <a:off x="5693065" y="4336108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pic>
        <p:nvPicPr>
          <p:cNvPr id="465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DC44F22-4338-45BA-AB38-B7FC2FAA85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853201" y="3653518"/>
            <a:ext cx="918676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6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2A34603-1186-4BD4-8DBF-BEB1B24AFC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72129" y="3711164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7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5F97FEA-DCAC-4E78-9279-D1D7291B6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15092" y="3697715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8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5297C0F-748F-4ECC-AE35-56EB8F6702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382155" y="3697886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9" name="Picture 4">
            <a:extLst>
              <a:ext uri="{FF2B5EF4-FFF2-40B4-BE49-F238E27FC236}">
                <a16:creationId xmlns:a16="http://schemas.microsoft.com/office/drawing/2014/main" id="{2D709983-24CD-4332-AA1D-FB200B5C1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45339" y="3628272"/>
            <a:ext cx="715262" cy="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0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0A8B81E-A582-49F2-9A0B-18713080C1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948233" y="3677880"/>
            <a:ext cx="918676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2881174-D312-4B20-AB43-04D72B8A6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77184" y="3726609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2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5212238-50C6-4E0C-B77D-3ACDC6962A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10124" y="3722077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3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79F6C15-C912-44E8-ACD4-888B824BE9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477187" y="3722248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4" name="Picture 4">
            <a:extLst>
              <a:ext uri="{FF2B5EF4-FFF2-40B4-BE49-F238E27FC236}">
                <a16:creationId xmlns:a16="http://schemas.microsoft.com/office/drawing/2014/main" id="{198DD98D-C279-42B0-B454-C1802AD7C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938934" y="3617242"/>
            <a:ext cx="715262" cy="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5" name="مربع نص 474">
            <a:extLst>
              <a:ext uri="{FF2B5EF4-FFF2-40B4-BE49-F238E27FC236}">
                <a16:creationId xmlns:a16="http://schemas.microsoft.com/office/drawing/2014/main" id="{3D9945B8-9265-4FBE-B608-76A2FC0E70A1}"/>
              </a:ext>
            </a:extLst>
          </p:cNvPr>
          <p:cNvSpPr txBox="1"/>
          <p:nvPr/>
        </p:nvSpPr>
        <p:spPr>
          <a:xfrm>
            <a:off x="6804708" y="4339597"/>
            <a:ext cx="89315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476" name="مربع نص 475">
            <a:extLst>
              <a:ext uri="{FF2B5EF4-FFF2-40B4-BE49-F238E27FC236}">
                <a16:creationId xmlns:a16="http://schemas.microsoft.com/office/drawing/2014/main" id="{0712790B-5792-4138-B2A8-88C6EC6651B6}"/>
              </a:ext>
            </a:extLst>
          </p:cNvPr>
          <p:cNvSpPr txBox="1"/>
          <p:nvPr/>
        </p:nvSpPr>
        <p:spPr>
          <a:xfrm>
            <a:off x="8012551" y="4274091"/>
            <a:ext cx="860079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اسم الطالبة</a:t>
            </a:r>
          </a:p>
        </p:txBody>
      </p:sp>
    </p:spTree>
    <p:extLst>
      <p:ext uri="{BB962C8B-B14F-4D97-AF65-F5344CB8AC3E}">
        <p14:creationId xmlns:p14="http://schemas.microsoft.com/office/powerpoint/2010/main" val="16290820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1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3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3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3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1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3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6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8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1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3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6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3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1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3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6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3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"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0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1"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3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6"/>
                  </p:tgtEl>
                </p:cond>
              </p:nextCondLst>
            </p:seq>
            <p:seq concurrent="1" nextAc="seek">
              <p:cTn id="450" restart="whenNotActive" fill="hold" evtFilter="cancelBubble" nodeType="interactiveSeq">
                <p:stCondLst>
                  <p:cond evt="onClick" delay="0">
                    <p:tgtEl>
                      <p:spTgt spid="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1" fill="hold">
                      <p:stCondLst>
                        <p:cond delay="0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1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3"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3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6"/>
                  </p:tgtEl>
                </p:cond>
              </p:nextCondLst>
            </p:seq>
            <p:seq concurrent="1" nextAc="seek">
              <p:cTn id="514" restart="whenNotActive" fill="hold" evtFilter="cancelBubble" nodeType="interactiveSeq">
                <p:stCondLst>
                  <p:cond evt="onClick" delay="0">
                    <p:tgtEl>
                      <p:spTgt spid="3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5" fill="hold">
                      <p:stCondLst>
                        <p:cond delay="0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3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6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3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"/>
                  </p:tgtEl>
                </p:cond>
              </p:nextCondLst>
            </p:seq>
            <p:seq concurrent="1" nextAc="seek">
              <p:cTn id="559" restart="whenNotActive" fill="hold" evtFilter="cancelBubble" nodeType="interactiveSeq">
                <p:stCondLst>
                  <p:cond evt="onClick" delay="0">
                    <p:tgtEl>
                      <p:spTgt spid="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0" fill="hold">
                      <p:stCondLst>
                        <p:cond delay="0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2"/>
                  </p:tgtEl>
                </p:cond>
              </p:nextCondLst>
            </p:seq>
            <p:seq concurrent="1" nextAc="seek">
              <p:cTn id="578" restart="whenNotActive" fill="hold" evtFilter="cancelBubble" nodeType="interactiveSeq">
                <p:stCondLst>
                  <p:cond evt="onClick" delay="0">
                    <p:tgtEl>
                      <p:spTgt spid="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9" fill="hold">
                      <p:stCondLst>
                        <p:cond delay="0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4"/>
                  </p:tgtEl>
                </p:cond>
              </p:nextCondLst>
            </p:seq>
            <p:seq concurrent="1" nextAc="seek">
              <p:cTn id="591" restart="whenNotActive" fill="hold" evtFilter="cancelBubble" nodeType="interactiveSeq">
                <p:stCondLst>
                  <p:cond evt="onClick" delay="0">
                    <p:tgtEl>
                      <p:spTgt spid="4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2" fill="hold">
                      <p:stCondLst>
                        <p:cond delay="0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7"/>
                  </p:tgtEl>
                </p:cond>
              </p:nextCondLst>
            </p:seq>
            <p:seq concurrent="1" nextAc="seek">
              <p:cTn id="610" restart="whenNotActive" fill="hold" evtFilter="cancelBubble" nodeType="interactiveSeq">
                <p:stCondLst>
                  <p:cond evt="onClick" delay="0">
                    <p:tgtEl>
                      <p:spTgt spid="4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1" fill="hold">
                      <p:stCondLst>
                        <p:cond delay="0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"/>
                  </p:tgtEl>
                </p:cond>
              </p:nextCondLst>
            </p:seq>
            <p:seq concurrent="1" nextAc="seek">
              <p:cTn id="623" restart="whenNotActive" fill="hold" evtFilter="cancelBubble" nodeType="interactiveSeq">
                <p:stCondLst>
                  <p:cond evt="onClick" delay="0">
                    <p:tgtEl>
                      <p:spTgt spid="4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4" fill="hold">
                      <p:stCondLst>
                        <p:cond delay="0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"/>
                  </p:tgtEl>
                </p:cond>
              </p:nextCondLst>
            </p:seq>
            <p:seq concurrent="1" nextAc="seek">
              <p:cTn id="642" restart="whenNotActive" fill="hold" evtFilter="cancelBubble" nodeType="interactiveSeq">
                <p:stCondLst>
                  <p:cond evt="onClick" delay="0">
                    <p:tgtEl>
                      <p:spTgt spid="4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3" fill="hold">
                      <p:stCondLst>
                        <p:cond delay="0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"/>
                  </p:tgtEl>
                </p:cond>
              </p:nextCondLst>
            </p:seq>
            <p:seq concurrent="1" nextAc="seek">
              <p:cTn id="655" restart="whenNotActive" fill="hold" evtFilter="cancelBubble" nodeType="interactiveSeq">
                <p:stCondLst>
                  <p:cond evt="onClick" delay="0">
                    <p:tgtEl>
                      <p:spTgt spid="4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6" fill="hold">
                      <p:stCondLst>
                        <p:cond delay="0"/>
                      </p:stCondLst>
                      <p:childTnLst>
                        <p:par>
                          <p:cTn id="657" fill="hold">
                            <p:stCondLst>
                              <p:cond delay="0"/>
                            </p:stCondLst>
                            <p:childTnLst>
                              <p:par>
                                <p:cTn id="6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"/>
                  </p:tgtEl>
                </p:cond>
              </p:nextCondLst>
            </p:seq>
            <p:seq concurrent="1" nextAc="seek">
              <p:cTn id="674" restart="whenNotActive" fill="hold" evtFilter="cancelBubble" nodeType="interactiveSeq">
                <p:stCondLst>
                  <p:cond evt="onClick" delay="0">
                    <p:tgtEl>
                      <p:spTgt spid="4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5" fill="hold">
                      <p:stCondLst>
                        <p:cond delay="0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9" fill="hold">
                      <p:stCondLst>
                        <p:cond delay="indefinite"/>
                      </p:stCondLst>
                      <p:childTnLst>
                        <p:par>
                          <p:cTn id="680" fill="hold">
                            <p:stCondLst>
                              <p:cond delay="0"/>
                            </p:stCondLst>
                            <p:childTnLst>
                              <p:par>
                                <p:cTn id="6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3" fill="hold">
                      <p:stCondLst>
                        <p:cond delay="indefinite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2"/>
                  </p:tgtEl>
                </p:cond>
              </p:nextCondLst>
            </p:seq>
            <p:seq concurrent="1" nextAc="seek">
              <p:cTn id="687" restart="whenNotActive" fill="hold" evtFilter="cancelBubble" nodeType="interactiveSeq">
                <p:stCondLst>
                  <p:cond evt="onClick" delay="0">
                    <p:tgtEl>
                      <p:spTgt spid="4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8" fill="hold">
                      <p:stCondLst>
                        <p:cond delay="0"/>
                      </p:stCondLst>
                      <p:childTnLst>
                        <p:par>
                          <p:cTn id="689" fill="hold">
                            <p:stCondLst>
                              <p:cond delay="0"/>
                            </p:stCondLst>
                            <p:childTnLst>
                              <p:par>
                                <p:cTn id="69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5"/>
                  </p:tgtEl>
                </p:cond>
              </p:nextCondLst>
            </p:seq>
            <p:seq concurrent="1" nextAc="seek">
              <p:cTn id="706" restart="whenNotActive" fill="hold" evtFilter="cancelBubble" nodeType="interactiveSeq">
                <p:stCondLst>
                  <p:cond evt="onClick" delay="0">
                    <p:tgtEl>
                      <p:spTgt spid="4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7" fill="hold">
                      <p:stCondLst>
                        <p:cond delay="0"/>
                      </p:stCondLst>
                      <p:childTnLst>
                        <p:par>
                          <p:cTn id="708" fill="hold">
                            <p:stCondLst>
                              <p:cond delay="0"/>
                            </p:stCondLst>
                            <p:childTnLst>
                              <p:par>
                                <p:cTn id="7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1" fill="hold">
                      <p:stCondLst>
                        <p:cond delay="indefinite"/>
                      </p:stCondLst>
                      <p:childTnLst>
                        <p:par>
                          <p:cTn id="712" fill="hold">
                            <p:stCondLst>
                              <p:cond delay="0"/>
                            </p:stCondLst>
                            <p:childTnLst>
                              <p:par>
                                <p:cTn id="7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5" fill="hold">
                      <p:stCondLst>
                        <p:cond delay="indefinite"/>
                      </p:stCondLst>
                      <p:childTnLst>
                        <p:par>
                          <p:cTn id="716" fill="hold">
                            <p:stCondLst>
                              <p:cond delay="0"/>
                            </p:stCondLst>
                            <p:childTnLst>
                              <p:par>
                                <p:cTn id="7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9"/>
                  </p:tgtEl>
                </p:cond>
              </p:nextCondLst>
            </p:seq>
            <p:seq concurrent="1" nextAc="seek">
              <p:cTn id="719" restart="whenNotActive" fill="hold" evtFilter="cancelBubble" nodeType="interactiveSeq">
                <p:stCondLst>
                  <p:cond evt="onClick" delay="0">
                    <p:tgtEl>
                      <p:spTgt spid="4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0" fill="hold">
                      <p:stCondLst>
                        <p:cond delay="0"/>
                      </p:stCondLst>
                      <p:childTnLst>
                        <p:par>
                          <p:cTn id="721" fill="hold">
                            <p:stCondLst>
                              <p:cond delay="0"/>
                            </p:stCondLst>
                            <p:childTnLst>
                              <p:par>
                                <p:cTn id="7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2"/>
                  </p:tgtEl>
                </p:cond>
              </p:nextCondLst>
            </p:seq>
            <p:seq concurrent="1" nextAc="seek">
              <p:cTn id="738" restart="whenNotActive" fill="hold" evtFilter="cancelBubble" nodeType="interactiveSeq">
                <p:stCondLst>
                  <p:cond evt="onClick" delay="0">
                    <p:tgtEl>
                      <p:spTgt spid="4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9" fill="hold">
                      <p:stCondLst>
                        <p:cond delay="0"/>
                      </p:stCondLst>
                      <p:childTnLst>
                        <p:par>
                          <p:cTn id="740" fill="hold">
                            <p:stCondLst>
                              <p:cond delay="0"/>
                            </p:stCondLst>
                            <p:childTnLst>
                              <p:par>
                                <p:cTn id="7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3" fill="hold">
                      <p:stCondLst>
                        <p:cond delay="indefinite"/>
                      </p:stCondLst>
                      <p:childTnLst>
                        <p:par>
                          <p:cTn id="744" fill="hold">
                            <p:stCondLst>
                              <p:cond delay="0"/>
                            </p:stCondLst>
                            <p:childTnLst>
                              <p:par>
                                <p:cTn id="7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7" fill="hold">
                      <p:stCondLst>
                        <p:cond delay="indefinite"/>
                      </p:stCondLst>
                      <p:childTnLst>
                        <p:par>
                          <p:cTn id="748" fill="hold">
                            <p:stCondLst>
                              <p:cond delay="0"/>
                            </p:stCondLst>
                            <p:childTnLst>
                              <p:par>
                                <p:cTn id="7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4"/>
                  </p:tgtEl>
                </p:cond>
              </p:nextCondLst>
            </p:seq>
            <p:seq concurrent="1" nextAc="seek">
              <p:cTn id="751" restart="whenNotActive" fill="hold" evtFilter="cancelBubble" nodeType="interactiveSeq">
                <p:stCondLst>
                  <p:cond evt="onClick" delay="0">
                    <p:tgtEl>
                      <p:spTgt spid="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2" fill="hold">
                      <p:stCondLst>
                        <p:cond delay="0"/>
                      </p:stCondLst>
                      <p:childTnLst>
                        <p:par>
                          <p:cTn id="753" fill="hold">
                            <p:stCondLst>
                              <p:cond delay="0"/>
                            </p:stCondLst>
                            <p:childTnLst>
                              <p:par>
                                <p:cTn id="7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7"/>
                  </p:tgtEl>
                </p:cond>
              </p:nextCondLst>
            </p:seq>
            <p:seq concurrent="1" nextAc="seek">
              <p:cTn id="770" restart="whenNotActive" fill="hold" evtFilter="cancelBubble" nodeType="interactiveSeq">
                <p:stCondLst>
                  <p:cond evt="onClick" delay="0">
                    <p:tgtEl>
                      <p:spTgt spid="4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1" fill="hold">
                      <p:stCondLst>
                        <p:cond delay="0"/>
                      </p:stCondLst>
                      <p:childTnLst>
                        <p:par>
                          <p:cTn id="772" fill="hold">
                            <p:stCondLst>
                              <p:cond delay="0"/>
                            </p:stCondLst>
                            <p:childTnLst>
                              <p:par>
                                <p:cTn id="7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5" fill="hold">
                      <p:stCondLst>
                        <p:cond delay="indefinite"/>
                      </p:stCondLst>
                      <p:childTnLst>
                        <p:par>
                          <p:cTn id="776" fill="hold">
                            <p:stCondLst>
                              <p:cond delay="0"/>
                            </p:stCondLst>
                            <p:childTnLst>
                              <p:par>
                                <p:cTn id="7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9" fill="hold">
                      <p:stCondLst>
                        <p:cond delay="indefinite"/>
                      </p:stCondLst>
                      <p:childTnLst>
                        <p:par>
                          <p:cTn id="780" fill="hold">
                            <p:stCondLst>
                              <p:cond delay="0"/>
                            </p:stCondLst>
                            <p:childTnLst>
                              <p:par>
                                <p:cTn id="7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1"/>
                  </p:tgtEl>
                </p:cond>
              </p:nextCondLst>
            </p:seq>
            <p:seq concurrent="1" nextAc="seek">
              <p:cTn id="783" restart="whenNotActive" fill="hold" evtFilter="cancelBubble" nodeType="interactiveSeq">
                <p:stCondLst>
                  <p:cond evt="onClick" delay="0">
                    <p:tgtEl>
                      <p:spTgt spid="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4" fill="hold">
                      <p:stCondLst>
                        <p:cond delay="0"/>
                      </p:stCondLst>
                      <p:childTnLst>
                        <p:par>
                          <p:cTn id="785" fill="hold">
                            <p:stCondLst>
                              <p:cond delay="0"/>
                            </p:stCondLst>
                            <p:childTnLst>
                              <p:par>
                                <p:cTn id="78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4"/>
                  </p:tgtEl>
                </p:cond>
              </p:nextCondLst>
            </p:seq>
            <p:seq concurrent="1" nextAc="seek">
              <p:cTn id="802" restart="whenNotActive" fill="hold" evtFilter="cancelBubble" nodeType="interactiveSeq">
                <p:stCondLst>
                  <p:cond evt="onClick" delay="0">
                    <p:tgtEl>
                      <p:spTgt spid="4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3" fill="hold">
                      <p:stCondLst>
                        <p:cond delay="0"/>
                      </p:stCondLst>
                      <p:childTnLst>
                        <p:par>
                          <p:cTn id="804" fill="hold">
                            <p:stCondLst>
                              <p:cond delay="0"/>
                            </p:stCondLst>
                            <p:childTnLst>
                              <p:par>
                                <p:cTn id="8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7" fill="hold">
                      <p:stCondLst>
                        <p:cond delay="indefinite"/>
                      </p:stCondLst>
                      <p:childTnLst>
                        <p:par>
                          <p:cTn id="808" fill="hold">
                            <p:stCondLst>
                              <p:cond delay="0"/>
                            </p:stCondLst>
                            <p:childTnLst>
                              <p:par>
                                <p:cTn id="8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1" fill="hold">
                      <p:stCondLst>
                        <p:cond delay="indefinite"/>
                      </p:stCondLst>
                      <p:childTnLst>
                        <p:par>
                          <p:cTn id="812" fill="hold">
                            <p:stCondLst>
                              <p:cond delay="0"/>
                            </p:stCondLst>
                            <p:childTnLst>
                              <p:par>
                                <p:cTn id="8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"/>
                  </p:tgtEl>
                </p:cond>
              </p:nextCondLst>
            </p:seq>
            <p:seq concurrent="1" nextAc="seek">
              <p:cTn id="815" restart="whenNotActive" fill="hold" evtFilter="cancelBubble" nodeType="interactiveSeq">
                <p:stCondLst>
                  <p:cond evt="onClick" delay="0">
                    <p:tgtEl>
                      <p:spTgt spid="4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6" fill="hold">
                      <p:stCondLst>
                        <p:cond delay="0"/>
                      </p:stCondLst>
                      <p:childTnLst>
                        <p:par>
                          <p:cTn id="817" fill="hold">
                            <p:stCondLst>
                              <p:cond delay="0"/>
                            </p:stCondLst>
                            <p:childTnLst>
                              <p:par>
                                <p:cTn id="8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"/>
                  </p:tgtEl>
                </p:cond>
              </p:nextCondLst>
            </p:seq>
            <p:seq concurrent="1" nextAc="seek">
              <p:cTn id="834" restart="whenNotActive" fill="hold" evtFilter="cancelBubble" nodeType="interactiveSeq">
                <p:stCondLst>
                  <p:cond evt="onClick" delay="0">
                    <p:tgtEl>
                      <p:spTgt spid="4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5" fill="hold">
                      <p:stCondLst>
                        <p:cond delay="0"/>
                      </p:stCondLst>
                      <p:childTnLst>
                        <p:par>
                          <p:cTn id="836" fill="hold">
                            <p:stCondLst>
                              <p:cond delay="0"/>
                            </p:stCondLst>
                            <p:childTnLst>
                              <p:par>
                                <p:cTn id="8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9" fill="hold">
                      <p:stCondLst>
                        <p:cond delay="indefinite"/>
                      </p:stCondLst>
                      <p:childTnLst>
                        <p:par>
                          <p:cTn id="840" fill="hold">
                            <p:stCondLst>
                              <p:cond delay="0"/>
                            </p:stCondLst>
                            <p:childTnLst>
                              <p:par>
                                <p:cTn id="8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3" fill="hold">
                      <p:stCondLst>
                        <p:cond delay="indefinite"/>
                      </p:stCondLst>
                      <p:childTnLst>
                        <p:par>
                          <p:cTn id="844" fill="hold">
                            <p:stCondLst>
                              <p:cond delay="0"/>
                            </p:stCondLst>
                            <p:childTnLst>
                              <p:par>
                                <p:cTn id="8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2"/>
                  </p:tgtEl>
                </p:cond>
              </p:nextCondLst>
            </p:seq>
            <p:seq concurrent="1" nextAc="seek">
              <p:cTn id="847" restart="whenNotActive" fill="hold" evtFilter="cancelBubble" nodeType="interactiveSeq">
                <p:stCondLst>
                  <p:cond evt="onClick" delay="0">
                    <p:tgtEl>
                      <p:spTgt spid="4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8" fill="hold">
                      <p:stCondLst>
                        <p:cond delay="0"/>
                      </p:stCondLst>
                      <p:childTnLst>
                        <p:par>
                          <p:cTn id="849" fill="hold">
                            <p:stCondLst>
                              <p:cond delay="0"/>
                            </p:stCondLst>
                            <p:childTnLst>
                              <p:par>
                                <p:cTn id="8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5"/>
                  </p:tgtEl>
                </p:cond>
              </p:nextCondLst>
            </p:seq>
            <p:seq concurrent="1" nextAc="seek">
              <p:cTn id="866" restart="whenNotActive" fill="hold" evtFilter="cancelBubble" nodeType="interactiveSeq">
                <p:stCondLst>
                  <p:cond evt="onClick" delay="0">
                    <p:tgtEl>
                      <p:spTgt spid="4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7" fill="hold">
                      <p:stCondLst>
                        <p:cond delay="0"/>
                      </p:stCondLst>
                      <p:childTnLst>
                        <p:par>
                          <p:cTn id="868" fill="hold">
                            <p:stCondLst>
                              <p:cond delay="0"/>
                            </p:stCondLst>
                            <p:childTnLst>
                              <p:par>
                                <p:cTn id="8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1" fill="hold">
                      <p:stCondLst>
                        <p:cond delay="indefinite"/>
                      </p:stCondLst>
                      <p:childTnLst>
                        <p:par>
                          <p:cTn id="872" fill="hold">
                            <p:stCondLst>
                              <p:cond delay="0"/>
                            </p:stCondLst>
                            <p:childTnLst>
                              <p:par>
                                <p:cTn id="8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5" fill="hold">
                      <p:stCondLst>
                        <p:cond delay="indefinite"/>
                      </p:stCondLst>
                      <p:childTnLst>
                        <p:par>
                          <p:cTn id="876" fill="hold">
                            <p:stCondLst>
                              <p:cond delay="0"/>
                            </p:stCondLst>
                            <p:childTnLst>
                              <p:par>
                                <p:cTn id="8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9"/>
                  </p:tgtEl>
                </p:cond>
              </p:nextCondLst>
            </p:seq>
            <p:seq concurrent="1" nextAc="seek">
              <p:cTn id="879" restart="whenNotActive" fill="hold" evtFilter="cancelBubble" nodeType="interactiveSeq">
                <p:stCondLst>
                  <p:cond evt="onClick" delay="0">
                    <p:tgtEl>
                      <p:spTgt spid="4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0" fill="hold">
                      <p:stCondLst>
                        <p:cond delay="0"/>
                      </p:stCondLst>
                      <p:childTnLst>
                        <p:par>
                          <p:cTn id="881" fill="hold">
                            <p:stCondLst>
                              <p:cond delay="0"/>
                            </p:stCondLst>
                            <p:childTnLst>
                              <p:par>
                                <p:cTn id="8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"/>
                  </p:tgtEl>
                </p:cond>
              </p:nextCondLst>
            </p:seq>
            <p:seq concurrent="1" nextAc="seek">
              <p:cTn id="898" restart="whenNotActive" fill="hold" evtFilter="cancelBubble" nodeType="interactiveSeq">
                <p:stCondLst>
                  <p:cond evt="onClick" delay="0">
                    <p:tgtEl>
                      <p:spTgt spid="4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9" fill="hold">
                      <p:stCondLst>
                        <p:cond delay="0"/>
                      </p:stCondLst>
                      <p:childTnLst>
                        <p:par>
                          <p:cTn id="900" fill="hold">
                            <p:stCondLst>
                              <p:cond delay="0"/>
                            </p:stCondLst>
                            <p:childTnLst>
                              <p:par>
                                <p:cTn id="9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3" fill="hold">
                      <p:stCondLst>
                        <p:cond delay="indefinite"/>
                      </p:stCondLst>
                      <p:childTnLst>
                        <p:par>
                          <p:cTn id="904" fill="hold">
                            <p:stCondLst>
                              <p:cond delay="0"/>
                            </p:stCondLst>
                            <p:childTnLst>
                              <p:par>
                                <p:cTn id="9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7" fill="hold">
                      <p:stCondLst>
                        <p:cond delay="indefinite"/>
                      </p:stCondLst>
                      <p:childTnLst>
                        <p:par>
                          <p:cTn id="908" fill="hold">
                            <p:stCondLst>
                              <p:cond delay="0"/>
                            </p:stCondLst>
                            <p:childTnLst>
                              <p:par>
                                <p:cTn id="9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5"/>
                  </p:tgtEl>
                </p:cond>
              </p:nextCondLst>
            </p:seq>
            <p:seq concurrent="1" nextAc="seek">
              <p:cTn id="911" restart="whenNotActive" fill="hold" evtFilter="cancelBubble" nodeType="interactiveSeq">
                <p:stCondLst>
                  <p:cond evt="onClick" delay="0">
                    <p:tgtEl>
                      <p:spTgt spid="4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2" fill="hold">
                      <p:stCondLst>
                        <p:cond delay="0"/>
                      </p:stCondLst>
                      <p:childTnLst>
                        <p:par>
                          <p:cTn id="913" fill="hold">
                            <p:stCondLst>
                              <p:cond delay="0"/>
                            </p:stCondLst>
                            <p:childTnLst>
                              <p:par>
                                <p:cTn id="9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8"/>
                  </p:tgtEl>
                </p:cond>
              </p:nextCondLst>
            </p:seq>
            <p:seq concurrent="1" nextAc="seek">
              <p:cTn id="930" restart="whenNotActive" fill="hold" evtFilter="cancelBubble" nodeType="interactiveSeq">
                <p:stCondLst>
                  <p:cond evt="onClick" delay="0">
                    <p:tgtEl>
                      <p:spTgt spid="4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1" fill="hold">
                      <p:stCondLst>
                        <p:cond delay="0"/>
                      </p:stCondLst>
                      <p:childTnLst>
                        <p:par>
                          <p:cTn id="932" fill="hold">
                            <p:stCondLst>
                              <p:cond delay="0"/>
                            </p:stCondLst>
                            <p:childTnLst>
                              <p:par>
                                <p:cTn id="9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5" fill="hold">
                      <p:stCondLst>
                        <p:cond delay="indefinite"/>
                      </p:stCondLst>
                      <p:childTnLst>
                        <p:par>
                          <p:cTn id="936" fill="hold">
                            <p:stCondLst>
                              <p:cond delay="0"/>
                            </p:stCondLst>
                            <p:childTnLst>
                              <p:par>
                                <p:cTn id="9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9" fill="hold">
                      <p:stCondLst>
                        <p:cond delay="indefinite"/>
                      </p:stCondLst>
                      <p:childTnLst>
                        <p:par>
                          <p:cTn id="940" fill="hold">
                            <p:stCondLst>
                              <p:cond delay="0"/>
                            </p:stCondLst>
                            <p:childTnLst>
                              <p:par>
                                <p:cTn id="9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0"/>
                  </p:tgtEl>
                </p:cond>
              </p:nextCondLst>
            </p:seq>
            <p:seq concurrent="1" nextAc="seek">
              <p:cTn id="943" restart="whenNotActive" fill="hold" evtFilter="cancelBubble" nodeType="interactiveSeq">
                <p:stCondLst>
                  <p:cond evt="onClick" delay="0">
                    <p:tgtEl>
                      <p:spTgt spid="4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4" fill="hold">
                      <p:stCondLst>
                        <p:cond delay="0"/>
                      </p:stCondLst>
                      <p:childTnLst>
                        <p:par>
                          <p:cTn id="945" fill="hold">
                            <p:stCondLst>
                              <p:cond delay="0"/>
                            </p:stCondLst>
                            <p:childTnLst>
                              <p:par>
                                <p:cTn id="9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3"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FEE9A0E-CC3B-4027-B55B-BCE3657AD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88020" y="46788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8" name="مربع نص 297">
            <a:extLst>
              <a:ext uri="{FF2B5EF4-FFF2-40B4-BE49-F238E27FC236}">
                <a16:creationId xmlns:a16="http://schemas.microsoft.com/office/drawing/2014/main" id="{E9AC3F89-ED7B-4D5D-88A6-7654AB854585}"/>
              </a:ext>
            </a:extLst>
          </p:cNvPr>
          <p:cNvSpPr txBox="1"/>
          <p:nvPr/>
        </p:nvSpPr>
        <p:spPr>
          <a:xfrm>
            <a:off x="502309" y="1125763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جود سعد</a:t>
            </a:r>
          </a:p>
        </p:txBody>
      </p:sp>
      <p:pic>
        <p:nvPicPr>
          <p:cNvPr id="29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483D46-DCDA-4842-A73C-201B4224B0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56009" y="52434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3F158A8-9416-4E75-844A-368C63502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7366" y="51208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07A116F-FF8D-494A-923E-C392030AD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94429" y="51225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" name="Picture 4">
            <a:extLst>
              <a:ext uri="{FF2B5EF4-FFF2-40B4-BE49-F238E27FC236}">
                <a16:creationId xmlns:a16="http://schemas.microsoft.com/office/drawing/2014/main" id="{64BD2FDA-A5C4-4E8A-9D99-FD835DA5B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91894" y="43576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4ADD8C9-906D-44E8-AF0E-E0289A2D58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783784" y="48060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054F92A-BC67-4772-8421-2E3B133305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51773" y="53706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4923A1-0877-4858-8ABF-31C7F5053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23130" y="52480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590D426-00C5-49DB-B936-E4C2988E9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376515" y="52327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" name="Picture 4">
            <a:extLst>
              <a:ext uri="{FF2B5EF4-FFF2-40B4-BE49-F238E27FC236}">
                <a16:creationId xmlns:a16="http://schemas.microsoft.com/office/drawing/2014/main" id="{C6737352-E964-485A-B0DF-0C09CBA0E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45347" y="43576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1EC7F76-B232-49AE-A7EF-4570BF956C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075628" y="52372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A5D9A0C-D16F-4E4B-A7B7-C102D878B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43617" y="58018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1F276F3-5482-42BA-8ABE-ABF209E0E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414974" y="56791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5192EAA-17C2-426C-9007-19B71BCC1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700188" y="57967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" name="Picture 4">
            <a:extLst>
              <a:ext uri="{FF2B5EF4-FFF2-40B4-BE49-F238E27FC236}">
                <a16:creationId xmlns:a16="http://schemas.microsoft.com/office/drawing/2014/main" id="{EFBB5D07-BCE5-4543-9D6D-2E68B6AA6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137838" y="456296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DB8B676-184F-4536-88A9-C144DE14E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384650" y="51527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992A577-16A9-44EA-91B6-8B5348FE7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452639" y="57173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3C7A8CA-18EF-49EA-928A-4F622AD0D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23996" y="55947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9A90286-17AA-469A-AB90-F04FBBAC5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989481" y="56791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" name="Picture 4">
            <a:extLst>
              <a:ext uri="{FF2B5EF4-FFF2-40B4-BE49-F238E27FC236}">
                <a16:creationId xmlns:a16="http://schemas.microsoft.com/office/drawing/2014/main" id="{3B112670-DE08-4F0C-B1DF-57B8F4B36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551364" y="45546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9927257-3C12-4367-8CB5-3AC3225FD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520947" y="54353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7BE0639-48B3-4B3E-A173-95DE20C4A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588936" y="59999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568638-EB65-4904-950E-8A5A9349C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860293" y="58773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DE34C17-1FF9-451E-9163-9ED991E24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127356" y="58790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" name="Picture 4">
            <a:extLst>
              <a:ext uri="{FF2B5EF4-FFF2-40B4-BE49-F238E27FC236}">
                <a16:creationId xmlns:a16="http://schemas.microsoft.com/office/drawing/2014/main" id="{2CFBD0E3-5245-491C-8875-FB1102E79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24821" y="51141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9D9653B-614A-4E67-AAC7-19801E4BE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763010" y="54287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F44EC1E-D21F-4AA0-BD1D-6D247A3451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30999" y="59933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8D69081-D3B9-4791-A537-2A5538DAC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02356" y="58707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128E583-C8F5-4FD3-9863-EE5DC2C13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369419" y="58724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" name="Picture 4">
            <a:extLst>
              <a:ext uri="{FF2B5EF4-FFF2-40B4-BE49-F238E27FC236}">
                <a16:creationId xmlns:a16="http://schemas.microsoft.com/office/drawing/2014/main" id="{1BC92FF5-187A-43C6-A589-C7D6C0E94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66884" y="51075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51F7C98-765A-466A-A43F-3CE74C70BC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8005073" y="569186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67332FE-67F7-4876-918E-D2925A8C1C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073062" y="62564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E61DBC4-58DB-4B18-B1DC-1FFA72519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344419" y="61338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644F09E-72A7-4BEF-8D1B-75ACBC129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611482" y="61355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" name="Picture 4">
            <a:extLst>
              <a:ext uri="{FF2B5EF4-FFF2-40B4-BE49-F238E27FC236}">
                <a16:creationId xmlns:a16="http://schemas.microsoft.com/office/drawing/2014/main" id="{454B78BD-B001-4F45-9764-D4AA50B8E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08947" y="537067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04C38C3-A847-488C-8D28-F0EBCF2C3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00585" y="158557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4716F95-1E78-4FD3-866C-B52DB3F48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68574" y="164203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AB721A4-2FAF-4EF1-92B6-2111F2122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39931" y="162976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BE403AA-B751-4437-9A9E-6F73F1739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06994" y="162993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" name="Picture 4">
            <a:extLst>
              <a:ext uri="{FF2B5EF4-FFF2-40B4-BE49-F238E27FC236}">
                <a16:creationId xmlns:a16="http://schemas.microsoft.com/office/drawing/2014/main" id="{B0A33153-AF0D-4463-A981-DAA17117E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04459" y="1553452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BCF96C0-8294-42C5-BD74-0E4C8C261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764490" y="158549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C04F53-C8C3-48C0-A62E-B36BC383FB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32479" y="164195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94ECF73-B202-42AB-B461-6209860D2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03836" y="162969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55145ED-538F-4397-910C-C2D765027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370899" y="162986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2" name="Picture 4">
            <a:extLst>
              <a:ext uri="{FF2B5EF4-FFF2-40B4-BE49-F238E27FC236}">
                <a16:creationId xmlns:a16="http://schemas.microsoft.com/office/drawing/2014/main" id="{E73F8DF3-ED12-44F6-9A37-5507227B7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68364" y="155337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ACBC307-2C33-4CAB-8B85-7304859731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059698" y="158549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BF09037-D8B5-434C-A24E-D9F382794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27687" y="164195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CA20041-40E4-4E04-A8A7-A650563A7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399044" y="162969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6A6B644-776F-4FCC-9B74-8364E7EAE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666107" y="162986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" name="Picture 4">
            <a:extLst>
              <a:ext uri="{FF2B5EF4-FFF2-40B4-BE49-F238E27FC236}">
                <a16:creationId xmlns:a16="http://schemas.microsoft.com/office/drawing/2014/main" id="{0E8F4F3E-35EA-4115-ADF3-1615DF1D4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163572" y="155337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57FF7DF-2908-4C2A-BF15-308D630450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157487" y="153530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2D41553-C72D-4114-A236-EBFF043EE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225476" y="159176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22FA72B-7C50-4450-AD86-4BE5D9A78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496833" y="157950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B7248EB-379B-4B96-90BA-7E38CDC408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63896" y="157967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" name="Picture 4">
            <a:extLst>
              <a:ext uri="{FF2B5EF4-FFF2-40B4-BE49-F238E27FC236}">
                <a16:creationId xmlns:a16="http://schemas.microsoft.com/office/drawing/2014/main" id="{7C441FF3-7AB8-448A-8A89-C6DDA430C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261361" y="1503189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A856BE4-1103-4A3D-BEF0-87D423E33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330400" y="1557729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E2DE141-594B-4D83-8603-2332D166D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98389" y="161418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7451BFA-C944-4B30-BCBD-967F554E1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669746" y="160192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C51B6D6-8D0A-4D35-B490-DAA6B16C42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936809" y="160209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" name="Picture 4">
            <a:extLst>
              <a:ext uri="{FF2B5EF4-FFF2-40B4-BE49-F238E27FC236}">
                <a16:creationId xmlns:a16="http://schemas.microsoft.com/office/drawing/2014/main" id="{E8866D3F-B71C-4FFE-A986-63FC6A378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434274" y="1525610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FBCA7CE-073A-4520-B0E0-C1554457F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512857" y="155502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E97714A-470B-4B23-B5F2-9D16EC289E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580846" y="161148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B35F44E-FC9B-4446-8183-0979C87D7E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52203" y="159922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3499032-C40D-4750-8811-741AF2323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19266" y="159939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2" name="Picture 4">
            <a:extLst>
              <a:ext uri="{FF2B5EF4-FFF2-40B4-BE49-F238E27FC236}">
                <a16:creationId xmlns:a16="http://schemas.microsoft.com/office/drawing/2014/main" id="{6367B8E5-3F5A-4280-82E6-14ED863A6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616731" y="152290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EC4BC11-63D3-4FDC-A2E6-985E678B1A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659951" y="1542105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76622D7-D038-4EDE-A5C3-5D06B91EC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727940" y="159856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0EDE6E5-8705-43D5-AD19-D44A941F84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99297" y="158630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C63E487-E3D9-4DD7-825A-11A3120DE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66360" y="158647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7" name="Picture 4">
            <a:extLst>
              <a:ext uri="{FF2B5EF4-FFF2-40B4-BE49-F238E27FC236}">
                <a16:creationId xmlns:a16="http://schemas.microsoft.com/office/drawing/2014/main" id="{CA77EF88-452A-47F9-B3EF-67B34CA99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763825" y="1509986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63B2957-877D-42D2-A874-A5D329DEAF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56835" y="2456316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4D05980-A5F7-457F-8B38-F09C5FB79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24824" y="251277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52F7D6B-A960-4957-9017-1926F740D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6181" y="250051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BD1C148-809B-4A50-957D-0983BB9215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63244" y="250068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" name="Picture 4">
            <a:extLst>
              <a:ext uri="{FF2B5EF4-FFF2-40B4-BE49-F238E27FC236}">
                <a16:creationId xmlns:a16="http://schemas.microsoft.com/office/drawing/2014/main" id="{29C87784-5C9C-425B-AD03-9DFE75C5E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19644" y="2442067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2C3A5C3-063C-4199-93FB-2CC5CE4DA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551867" y="248067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43B66D9-D277-4F5A-BC62-755FE3A33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613605" y="249321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A6FAD97-FA1C-4220-863E-018E904DB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91213" y="252487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2C7B73E-F3E0-4C40-A909-708D41CAE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58276" y="252504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7" name="Picture 4">
            <a:extLst>
              <a:ext uri="{FF2B5EF4-FFF2-40B4-BE49-F238E27FC236}">
                <a16:creationId xmlns:a16="http://schemas.microsoft.com/office/drawing/2014/main" id="{B99B65D0-9C38-4B6B-8822-31091C5AB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655741" y="2448559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" name="مربع نص 377">
            <a:extLst>
              <a:ext uri="{FF2B5EF4-FFF2-40B4-BE49-F238E27FC236}">
                <a16:creationId xmlns:a16="http://schemas.microsoft.com/office/drawing/2014/main" id="{92A25B48-7815-48A7-9EF8-DA7B9F55A012}"/>
              </a:ext>
            </a:extLst>
          </p:cNvPr>
          <p:cNvSpPr txBox="1"/>
          <p:nvPr/>
        </p:nvSpPr>
        <p:spPr>
          <a:xfrm>
            <a:off x="1822941" y="1009024"/>
            <a:ext cx="129056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جنى علي</a:t>
            </a:r>
          </a:p>
        </p:txBody>
      </p:sp>
      <p:sp>
        <p:nvSpPr>
          <p:cNvPr id="379" name="مربع نص 378">
            <a:extLst>
              <a:ext uri="{FF2B5EF4-FFF2-40B4-BE49-F238E27FC236}">
                <a16:creationId xmlns:a16="http://schemas.microsoft.com/office/drawing/2014/main" id="{5F311D12-9F5E-48F9-9563-32947D68DF29}"/>
              </a:ext>
            </a:extLst>
          </p:cNvPr>
          <p:cNvSpPr txBox="1"/>
          <p:nvPr/>
        </p:nvSpPr>
        <p:spPr>
          <a:xfrm>
            <a:off x="3059913" y="1201277"/>
            <a:ext cx="122972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جنى عبد الله</a:t>
            </a:r>
          </a:p>
        </p:txBody>
      </p:sp>
      <p:sp>
        <p:nvSpPr>
          <p:cNvPr id="380" name="مربع نص 379">
            <a:extLst>
              <a:ext uri="{FF2B5EF4-FFF2-40B4-BE49-F238E27FC236}">
                <a16:creationId xmlns:a16="http://schemas.microsoft.com/office/drawing/2014/main" id="{A4CFA0DC-9212-4663-87E5-8D9066823EF5}"/>
              </a:ext>
            </a:extLst>
          </p:cNvPr>
          <p:cNvSpPr txBox="1"/>
          <p:nvPr/>
        </p:nvSpPr>
        <p:spPr>
          <a:xfrm>
            <a:off x="4364003" y="1054098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جنى حازم</a:t>
            </a:r>
          </a:p>
        </p:txBody>
      </p:sp>
      <p:sp>
        <p:nvSpPr>
          <p:cNvPr id="381" name="مربع نص 380">
            <a:extLst>
              <a:ext uri="{FF2B5EF4-FFF2-40B4-BE49-F238E27FC236}">
                <a16:creationId xmlns:a16="http://schemas.microsoft.com/office/drawing/2014/main" id="{0A9D9576-DEDF-44CE-9460-EA5AC7BEC866}"/>
              </a:ext>
            </a:extLst>
          </p:cNvPr>
          <p:cNvSpPr txBox="1"/>
          <p:nvPr/>
        </p:nvSpPr>
        <p:spPr>
          <a:xfrm>
            <a:off x="5684264" y="1091935"/>
            <a:ext cx="124041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بشرى</a:t>
            </a:r>
          </a:p>
        </p:txBody>
      </p:sp>
      <p:sp>
        <p:nvSpPr>
          <p:cNvPr id="382" name="مربع نص 381">
            <a:extLst>
              <a:ext uri="{FF2B5EF4-FFF2-40B4-BE49-F238E27FC236}">
                <a16:creationId xmlns:a16="http://schemas.microsoft.com/office/drawing/2014/main" id="{8AD198BE-42FE-4506-8ED3-6536D7404CC9}"/>
              </a:ext>
            </a:extLst>
          </p:cNvPr>
          <p:cNvSpPr txBox="1"/>
          <p:nvPr/>
        </p:nvSpPr>
        <p:spPr>
          <a:xfrm>
            <a:off x="6831930" y="1107975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اثير نايف</a:t>
            </a:r>
          </a:p>
        </p:txBody>
      </p:sp>
      <p:sp>
        <p:nvSpPr>
          <p:cNvPr id="383" name="مربع نص 382">
            <a:extLst>
              <a:ext uri="{FF2B5EF4-FFF2-40B4-BE49-F238E27FC236}">
                <a16:creationId xmlns:a16="http://schemas.microsoft.com/office/drawing/2014/main" id="{ABC94055-EA27-4A18-A7AE-5AB2A8B9AF97}"/>
              </a:ext>
            </a:extLst>
          </p:cNvPr>
          <p:cNvSpPr txBox="1"/>
          <p:nvPr/>
        </p:nvSpPr>
        <p:spPr>
          <a:xfrm>
            <a:off x="7771877" y="1106838"/>
            <a:ext cx="200704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اثير عبد المحسن</a:t>
            </a:r>
          </a:p>
        </p:txBody>
      </p:sp>
      <p:sp>
        <p:nvSpPr>
          <p:cNvPr id="384" name="مربع نص 383">
            <a:extLst>
              <a:ext uri="{FF2B5EF4-FFF2-40B4-BE49-F238E27FC236}">
                <a16:creationId xmlns:a16="http://schemas.microsoft.com/office/drawing/2014/main" id="{69016E89-5677-41D6-B4DF-7A3CDB011E3A}"/>
              </a:ext>
            </a:extLst>
          </p:cNvPr>
          <p:cNvSpPr txBox="1"/>
          <p:nvPr/>
        </p:nvSpPr>
        <p:spPr>
          <a:xfrm>
            <a:off x="456835" y="209261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solidFill>
                  <a:sysClr val="windowText" lastClr="000000"/>
                </a:solidFill>
              </a:rPr>
              <a:t>فاطمة 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5" name="مربع نص 384">
            <a:extLst>
              <a:ext uri="{FF2B5EF4-FFF2-40B4-BE49-F238E27FC236}">
                <a16:creationId xmlns:a16="http://schemas.microsoft.com/office/drawing/2014/main" id="{A2F70FBA-6FCD-4770-A203-5B4E25F5BE7F}"/>
              </a:ext>
            </a:extLst>
          </p:cNvPr>
          <p:cNvSpPr txBox="1"/>
          <p:nvPr/>
        </p:nvSpPr>
        <p:spPr>
          <a:xfrm>
            <a:off x="1868363" y="2138875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rtl="1" hangingPunct="0">
              <a:buClrTx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غيداء</a:t>
            </a:r>
          </a:p>
        </p:txBody>
      </p:sp>
      <p:sp>
        <p:nvSpPr>
          <p:cNvPr id="386" name="مربع نص 385">
            <a:extLst>
              <a:ext uri="{FF2B5EF4-FFF2-40B4-BE49-F238E27FC236}">
                <a16:creationId xmlns:a16="http://schemas.microsoft.com/office/drawing/2014/main" id="{D47280D6-C5A9-43BD-9422-67359A411E69}"/>
              </a:ext>
            </a:extLst>
          </p:cNvPr>
          <p:cNvSpPr txBox="1"/>
          <p:nvPr/>
        </p:nvSpPr>
        <p:spPr>
          <a:xfrm>
            <a:off x="3065455" y="223026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عزيزة</a:t>
            </a:r>
          </a:p>
        </p:txBody>
      </p:sp>
      <p:sp>
        <p:nvSpPr>
          <p:cNvPr id="387" name="مربع نص 386">
            <a:extLst>
              <a:ext uri="{FF2B5EF4-FFF2-40B4-BE49-F238E27FC236}">
                <a16:creationId xmlns:a16="http://schemas.microsoft.com/office/drawing/2014/main" id="{13ECFADF-D1C4-41A4-997A-2820D819BDB7}"/>
              </a:ext>
            </a:extLst>
          </p:cNvPr>
          <p:cNvSpPr txBox="1"/>
          <p:nvPr/>
        </p:nvSpPr>
        <p:spPr>
          <a:xfrm>
            <a:off x="4177650" y="214760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solidFill>
                  <a:sysClr val="windowText" lastClr="000000"/>
                </a:solidFill>
              </a:rPr>
              <a:t>شروق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8" name="مربع نص 387">
            <a:extLst>
              <a:ext uri="{FF2B5EF4-FFF2-40B4-BE49-F238E27FC236}">
                <a16:creationId xmlns:a16="http://schemas.microsoft.com/office/drawing/2014/main" id="{2C5E9A64-E9B6-4A58-853D-C4FEB5C370CB}"/>
              </a:ext>
            </a:extLst>
          </p:cNvPr>
          <p:cNvSpPr txBox="1"/>
          <p:nvPr/>
        </p:nvSpPr>
        <p:spPr>
          <a:xfrm>
            <a:off x="5534016" y="2084969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solidFill>
                  <a:sysClr val="windowText" lastClr="000000"/>
                </a:solidFill>
              </a:rPr>
              <a:t>سمر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9" name="مربع نص 388">
            <a:extLst>
              <a:ext uri="{FF2B5EF4-FFF2-40B4-BE49-F238E27FC236}">
                <a16:creationId xmlns:a16="http://schemas.microsoft.com/office/drawing/2014/main" id="{703188E9-AB3F-4966-9219-A049CFD5D23F}"/>
              </a:ext>
            </a:extLst>
          </p:cNvPr>
          <p:cNvSpPr txBox="1"/>
          <p:nvPr/>
        </p:nvSpPr>
        <p:spPr>
          <a:xfrm>
            <a:off x="6560165" y="221498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حنين سعود</a:t>
            </a:r>
          </a:p>
        </p:txBody>
      </p:sp>
      <p:sp>
        <p:nvSpPr>
          <p:cNvPr id="390" name="مربع نص 389">
            <a:extLst>
              <a:ext uri="{FF2B5EF4-FFF2-40B4-BE49-F238E27FC236}">
                <a16:creationId xmlns:a16="http://schemas.microsoft.com/office/drawing/2014/main" id="{F69833EA-C458-4276-863C-BF8EFF9F023D}"/>
              </a:ext>
            </a:extLst>
          </p:cNvPr>
          <p:cNvSpPr txBox="1"/>
          <p:nvPr/>
        </p:nvSpPr>
        <p:spPr>
          <a:xfrm>
            <a:off x="7744112" y="2123525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حنين حامد</a:t>
            </a:r>
          </a:p>
        </p:txBody>
      </p:sp>
      <p:sp>
        <p:nvSpPr>
          <p:cNvPr id="391" name="مربع نص 390">
            <a:extLst>
              <a:ext uri="{FF2B5EF4-FFF2-40B4-BE49-F238E27FC236}">
                <a16:creationId xmlns:a16="http://schemas.microsoft.com/office/drawing/2014/main" id="{DFC62703-E709-42A0-87CB-6B61DA75BB08}"/>
              </a:ext>
            </a:extLst>
          </p:cNvPr>
          <p:cNvSpPr txBox="1"/>
          <p:nvPr/>
        </p:nvSpPr>
        <p:spPr>
          <a:xfrm>
            <a:off x="587345" y="3142395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ليال </a:t>
            </a:r>
          </a:p>
        </p:txBody>
      </p:sp>
      <p:sp>
        <p:nvSpPr>
          <p:cNvPr id="392" name="مربع نص 391">
            <a:extLst>
              <a:ext uri="{FF2B5EF4-FFF2-40B4-BE49-F238E27FC236}">
                <a16:creationId xmlns:a16="http://schemas.microsoft.com/office/drawing/2014/main" id="{0A416278-B969-432E-90BD-FEA04E2AADEA}"/>
              </a:ext>
            </a:extLst>
          </p:cNvPr>
          <p:cNvSpPr txBox="1"/>
          <p:nvPr/>
        </p:nvSpPr>
        <p:spPr>
          <a:xfrm>
            <a:off x="1633909" y="315043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solidFill>
                  <a:sysClr val="windowText" lastClr="000000"/>
                </a:solidFill>
              </a:rPr>
              <a:t>هناء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9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58B3A42-03C9-4660-B55B-F5EEC5542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666988" y="250754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مربع نص 98">
            <a:extLst>
              <a:ext uri="{FF2B5EF4-FFF2-40B4-BE49-F238E27FC236}">
                <a16:creationId xmlns:a16="http://schemas.microsoft.com/office/drawing/2014/main" id="{5FBB46A8-CD30-4060-A20E-DD6F370097A6}"/>
              </a:ext>
            </a:extLst>
          </p:cNvPr>
          <p:cNvSpPr txBox="1"/>
          <p:nvPr/>
        </p:nvSpPr>
        <p:spPr>
          <a:xfrm>
            <a:off x="2681277" y="3165420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جود سعد</a:t>
            </a:r>
          </a:p>
        </p:txBody>
      </p:sp>
      <p:pic>
        <p:nvPicPr>
          <p:cNvPr id="10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1DD31D5-E73A-434D-B125-30817DAFA6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734977" y="256400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45138FD-7FA2-47FC-B7BE-AF4635F12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006334" y="255173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E5DA3DC-7D39-4C08-BD03-865AF551AF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273397" y="255190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4">
            <a:extLst>
              <a:ext uri="{FF2B5EF4-FFF2-40B4-BE49-F238E27FC236}">
                <a16:creationId xmlns:a16="http://schemas.microsoft.com/office/drawing/2014/main" id="{E1AD698B-D681-4315-8BBD-1A1AA598D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770862" y="2475422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3DDE759-0A65-4F05-B6F5-840BCE0B66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962752" y="2520265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5E777BC-6FD8-4A29-8E94-68B0C2C00F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030741" y="257672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00B18F3-F5B8-4192-A410-CE5A5E027F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302098" y="256446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7D04EFE-FC88-422B-8756-21628E1758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555483" y="256292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4">
            <a:extLst>
              <a:ext uri="{FF2B5EF4-FFF2-40B4-BE49-F238E27FC236}">
                <a16:creationId xmlns:a16="http://schemas.microsoft.com/office/drawing/2014/main" id="{8C7F8D20-9069-4CF5-BB0E-1D8FC6CA3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024315" y="2475422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8018AFE-5C53-48DD-9AAB-C8A163135C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254596" y="256337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F4DE737-1D31-445E-9CF7-B6C073AF3E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22585" y="261983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7D69213-BFA7-4062-AA6E-1F56CB3A1F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593942" y="260757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EF26D8C-9966-460C-B1AD-5C5615EF64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879156" y="261932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4">
            <a:extLst>
              <a:ext uri="{FF2B5EF4-FFF2-40B4-BE49-F238E27FC236}">
                <a16:creationId xmlns:a16="http://schemas.microsoft.com/office/drawing/2014/main" id="{E85FF9F7-7090-4539-A808-BFB9D2ED7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316806" y="2495953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DE36547-76C7-4553-8C28-962A59AEC5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563618" y="255493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D3DE015-A077-4EEF-86AE-A6C8F7A0BC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631607" y="261139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3AC7A64-B5C8-4B74-8EC0-1CC1D430B0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902964" y="259912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721B9CF-1148-4E50-9C5A-56390717D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68449" y="260757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4">
            <a:extLst>
              <a:ext uri="{FF2B5EF4-FFF2-40B4-BE49-F238E27FC236}">
                <a16:creationId xmlns:a16="http://schemas.microsoft.com/office/drawing/2014/main" id="{E20DC059-17F9-4413-B5F9-651D37377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730332" y="2495122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F1EDA2C-6B8F-4B29-8FD8-E973F8A9C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699915" y="258319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58BC29A-8BE4-49D5-81BC-877FE6F466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767904" y="263965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222C15E-69F1-4D7E-B56C-C446412DE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039261" y="262739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6B751BD-B9BF-422C-91FA-7A68E9D919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306324" y="262756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">
            <a:extLst>
              <a:ext uri="{FF2B5EF4-FFF2-40B4-BE49-F238E27FC236}">
                <a16:creationId xmlns:a16="http://schemas.microsoft.com/office/drawing/2014/main" id="{EF7ACC45-AFCF-4193-9329-322C4158B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803789" y="255107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C424283-ED87-45A2-9B99-62052B5020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679553" y="362522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3722CB9-EB49-4697-96B1-045B8E7016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747542" y="368168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CA8C610-75A9-48CF-AE1F-79F32AA7DC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018899" y="366942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95C7676-F9ED-41AD-9A51-DEB947F50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285962" y="366959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4">
            <a:extLst>
              <a:ext uri="{FF2B5EF4-FFF2-40B4-BE49-F238E27FC236}">
                <a16:creationId xmlns:a16="http://schemas.microsoft.com/office/drawing/2014/main" id="{ACC9CD75-53EE-4A41-8D41-F8440BC2E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783427" y="3593109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135C944-4D94-49BC-8F50-7D0183EA4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943458" y="362515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053C07C-E70A-4E44-B35A-B63D15DC94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011447" y="368161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7F34AD6-3C24-479F-AACB-902DE1BEBE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282804" y="366935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0FE0630-8BDF-426A-B67B-4DCC050044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549867" y="366952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4">
            <a:extLst>
              <a:ext uri="{FF2B5EF4-FFF2-40B4-BE49-F238E27FC236}">
                <a16:creationId xmlns:a16="http://schemas.microsoft.com/office/drawing/2014/main" id="{9A5D7D59-725A-4B14-ABEA-CF4053811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047332" y="359303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876BF30-35F0-4301-BB6E-D5887EB585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238666" y="362515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1D01D06-5D34-461A-8EBE-89EDA8A8FE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06655" y="368161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A0D1501-6DF5-4847-A961-82BAB47305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578012" y="366935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4E6EE45-B06B-4211-9E37-66872647F1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845075" y="366952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4">
            <a:extLst>
              <a:ext uri="{FF2B5EF4-FFF2-40B4-BE49-F238E27FC236}">
                <a16:creationId xmlns:a16="http://schemas.microsoft.com/office/drawing/2014/main" id="{BE06F72E-9822-4928-A7CE-369891595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342540" y="359303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5D3FE39-E3FE-4311-B23A-E27B2F9560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336455" y="3574965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B4B7870-6002-43CF-AE27-B18B4667BB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404444" y="363142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73CB5F0-9FD6-456A-A9CA-540B152EF5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675801" y="361916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5A15754-37B9-4B89-B53B-D204EF0E2F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942864" y="361933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4">
            <a:extLst>
              <a:ext uri="{FF2B5EF4-FFF2-40B4-BE49-F238E27FC236}">
                <a16:creationId xmlns:a16="http://schemas.microsoft.com/office/drawing/2014/main" id="{556F06C5-2366-47B5-8C59-2F312EE56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440329" y="3542846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DA399B4-C30A-4D07-A1C1-ED8D84D1C1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509368" y="3597386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BF8FC88-38FA-4187-9485-1EE9A13E14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577357" y="365384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20B6D44-233F-4BD8-A6F8-5B98012FEE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848714" y="364158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165CD2D-AB97-4D32-8FC5-9201ED0F5C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115777" y="364175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4">
            <a:extLst>
              <a:ext uri="{FF2B5EF4-FFF2-40B4-BE49-F238E27FC236}">
                <a16:creationId xmlns:a16="http://schemas.microsoft.com/office/drawing/2014/main" id="{BF1B1549-2710-4C7F-A2F4-007815D7D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613242" y="3565267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0CB42F5-893C-4AC1-A77D-F66B463197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28390" y="3564915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21F8F25-A79F-4026-BC6F-CD927AE450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96379" y="362137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DF851E1-8EC8-4AF5-880B-C84CE36C45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67736" y="360911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5095D01-9F85-49B7-BB2B-78AB728271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934799" y="360928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" name="Picture 4">
            <a:extLst>
              <a:ext uri="{FF2B5EF4-FFF2-40B4-BE49-F238E27FC236}">
                <a16:creationId xmlns:a16="http://schemas.microsoft.com/office/drawing/2014/main" id="{5332B6F5-01B6-468C-BA27-767D98476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91199" y="3550666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FCB6540-502A-48EE-848F-EF955B997A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423422" y="358927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74FEB6B-7724-47E0-815F-F0DC707CC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485160" y="360181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9210DD1-99A1-4A15-8335-5F87850B9D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762768" y="363347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6E73981-DC66-4126-8F8C-07FA2DA5B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029831" y="363364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4">
            <a:extLst>
              <a:ext uri="{FF2B5EF4-FFF2-40B4-BE49-F238E27FC236}">
                <a16:creationId xmlns:a16="http://schemas.microsoft.com/office/drawing/2014/main" id="{9B182382-FC72-4A7E-ACE3-7800CC67B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527296" y="355715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9" name="مربع نص 178">
            <a:extLst>
              <a:ext uri="{FF2B5EF4-FFF2-40B4-BE49-F238E27FC236}">
                <a16:creationId xmlns:a16="http://schemas.microsoft.com/office/drawing/2014/main" id="{0A1A51E3-FFB1-45D9-BC98-BE7C993BF864}"/>
              </a:ext>
            </a:extLst>
          </p:cNvPr>
          <p:cNvSpPr txBox="1"/>
          <p:nvPr/>
        </p:nvSpPr>
        <p:spPr>
          <a:xfrm>
            <a:off x="4001909" y="3048681"/>
            <a:ext cx="129056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جنى علي</a:t>
            </a:r>
          </a:p>
        </p:txBody>
      </p:sp>
      <p:sp>
        <p:nvSpPr>
          <p:cNvPr id="180" name="مربع نص 179">
            <a:extLst>
              <a:ext uri="{FF2B5EF4-FFF2-40B4-BE49-F238E27FC236}">
                <a16:creationId xmlns:a16="http://schemas.microsoft.com/office/drawing/2014/main" id="{8891BC5B-AE1E-4B94-98F1-173AB3276FE0}"/>
              </a:ext>
            </a:extLst>
          </p:cNvPr>
          <p:cNvSpPr txBox="1"/>
          <p:nvPr/>
        </p:nvSpPr>
        <p:spPr>
          <a:xfrm>
            <a:off x="5238881" y="3240934"/>
            <a:ext cx="122972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جنى عبد الله</a:t>
            </a:r>
          </a:p>
        </p:txBody>
      </p:sp>
      <p:sp>
        <p:nvSpPr>
          <p:cNvPr id="181" name="مربع نص 180">
            <a:extLst>
              <a:ext uri="{FF2B5EF4-FFF2-40B4-BE49-F238E27FC236}">
                <a16:creationId xmlns:a16="http://schemas.microsoft.com/office/drawing/2014/main" id="{931FD543-AA18-42F6-BFFA-3FCE76BF78D7}"/>
              </a:ext>
            </a:extLst>
          </p:cNvPr>
          <p:cNvSpPr txBox="1"/>
          <p:nvPr/>
        </p:nvSpPr>
        <p:spPr>
          <a:xfrm>
            <a:off x="6542971" y="3093755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جنى حازم</a:t>
            </a:r>
          </a:p>
        </p:txBody>
      </p:sp>
      <p:sp>
        <p:nvSpPr>
          <p:cNvPr id="182" name="مربع نص 181">
            <a:extLst>
              <a:ext uri="{FF2B5EF4-FFF2-40B4-BE49-F238E27FC236}">
                <a16:creationId xmlns:a16="http://schemas.microsoft.com/office/drawing/2014/main" id="{55FA295F-42AA-4CF8-80F7-FC9F9C146863}"/>
              </a:ext>
            </a:extLst>
          </p:cNvPr>
          <p:cNvSpPr txBox="1"/>
          <p:nvPr/>
        </p:nvSpPr>
        <p:spPr>
          <a:xfrm>
            <a:off x="7863232" y="3131592"/>
            <a:ext cx="124041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بشرى</a:t>
            </a:r>
          </a:p>
        </p:txBody>
      </p:sp>
      <p:sp>
        <p:nvSpPr>
          <p:cNvPr id="184" name="مربع نص 183">
            <a:extLst>
              <a:ext uri="{FF2B5EF4-FFF2-40B4-BE49-F238E27FC236}">
                <a16:creationId xmlns:a16="http://schemas.microsoft.com/office/drawing/2014/main" id="{707A727B-8634-47F5-9D8E-55BD217113B2}"/>
              </a:ext>
            </a:extLst>
          </p:cNvPr>
          <p:cNvSpPr txBox="1"/>
          <p:nvPr/>
        </p:nvSpPr>
        <p:spPr>
          <a:xfrm>
            <a:off x="2635803" y="4132274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solidFill>
                  <a:sysClr val="windowText" lastClr="000000"/>
                </a:solidFill>
              </a:rPr>
              <a:t>فاطمة 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5" name="مربع نص 184">
            <a:extLst>
              <a:ext uri="{FF2B5EF4-FFF2-40B4-BE49-F238E27FC236}">
                <a16:creationId xmlns:a16="http://schemas.microsoft.com/office/drawing/2014/main" id="{0BF15D37-DAF3-40BA-805E-5ACE8592C653}"/>
              </a:ext>
            </a:extLst>
          </p:cNvPr>
          <p:cNvSpPr txBox="1"/>
          <p:nvPr/>
        </p:nvSpPr>
        <p:spPr>
          <a:xfrm>
            <a:off x="4047331" y="4178532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rtl="1" hangingPunct="0">
              <a:buClrTx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غيداء</a:t>
            </a:r>
          </a:p>
        </p:txBody>
      </p:sp>
      <p:sp>
        <p:nvSpPr>
          <p:cNvPr id="186" name="مربع نص 185">
            <a:extLst>
              <a:ext uri="{FF2B5EF4-FFF2-40B4-BE49-F238E27FC236}">
                <a16:creationId xmlns:a16="http://schemas.microsoft.com/office/drawing/2014/main" id="{F477B0E5-167C-4BC6-A4DC-77A80B10ABB3}"/>
              </a:ext>
            </a:extLst>
          </p:cNvPr>
          <p:cNvSpPr txBox="1"/>
          <p:nvPr/>
        </p:nvSpPr>
        <p:spPr>
          <a:xfrm>
            <a:off x="5244423" y="4269924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عزيزة</a:t>
            </a:r>
          </a:p>
        </p:txBody>
      </p:sp>
      <p:sp>
        <p:nvSpPr>
          <p:cNvPr id="187" name="مربع نص 186">
            <a:extLst>
              <a:ext uri="{FF2B5EF4-FFF2-40B4-BE49-F238E27FC236}">
                <a16:creationId xmlns:a16="http://schemas.microsoft.com/office/drawing/2014/main" id="{46CE26F1-5653-4AC1-A240-CC24902D6EB2}"/>
              </a:ext>
            </a:extLst>
          </p:cNvPr>
          <p:cNvSpPr txBox="1"/>
          <p:nvPr/>
        </p:nvSpPr>
        <p:spPr>
          <a:xfrm>
            <a:off x="6356618" y="4187258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solidFill>
                  <a:sysClr val="windowText" lastClr="000000"/>
                </a:solidFill>
              </a:rPr>
              <a:t>شروق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8" name="مربع نص 187">
            <a:extLst>
              <a:ext uri="{FF2B5EF4-FFF2-40B4-BE49-F238E27FC236}">
                <a16:creationId xmlns:a16="http://schemas.microsoft.com/office/drawing/2014/main" id="{8C52F434-A8B9-45E2-A81E-D6E83590261E}"/>
              </a:ext>
            </a:extLst>
          </p:cNvPr>
          <p:cNvSpPr txBox="1"/>
          <p:nvPr/>
        </p:nvSpPr>
        <p:spPr>
          <a:xfrm>
            <a:off x="7712984" y="4124626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solidFill>
                  <a:sysClr val="windowText" lastClr="000000"/>
                </a:solidFill>
              </a:rPr>
              <a:t>سمر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1" name="مربع نص 190">
            <a:extLst>
              <a:ext uri="{FF2B5EF4-FFF2-40B4-BE49-F238E27FC236}">
                <a16:creationId xmlns:a16="http://schemas.microsoft.com/office/drawing/2014/main" id="{E399226D-210C-42EA-BC97-E3EF74DF871E}"/>
              </a:ext>
            </a:extLst>
          </p:cNvPr>
          <p:cNvSpPr txBox="1"/>
          <p:nvPr/>
        </p:nvSpPr>
        <p:spPr>
          <a:xfrm>
            <a:off x="468239" y="424331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ليال </a:t>
            </a:r>
          </a:p>
        </p:txBody>
      </p:sp>
      <p:sp>
        <p:nvSpPr>
          <p:cNvPr id="192" name="مربع نص 191">
            <a:extLst>
              <a:ext uri="{FF2B5EF4-FFF2-40B4-BE49-F238E27FC236}">
                <a16:creationId xmlns:a16="http://schemas.microsoft.com/office/drawing/2014/main" id="{E7061E63-5900-4E26-8C81-0E131AF88ECA}"/>
              </a:ext>
            </a:extLst>
          </p:cNvPr>
          <p:cNvSpPr txBox="1"/>
          <p:nvPr/>
        </p:nvSpPr>
        <p:spPr>
          <a:xfrm>
            <a:off x="1690929" y="424331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solidFill>
                  <a:sysClr val="windowText" lastClr="000000"/>
                </a:solidFill>
              </a:rPr>
              <a:t>هناء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290820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1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3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3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3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1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3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6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8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1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3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6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3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1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3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6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3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"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0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1"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3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6"/>
                  </p:tgtEl>
                </p:cond>
              </p:nextCondLst>
            </p:seq>
            <p:seq concurrent="1" nextAc="seek">
              <p:cTn id="450" restart="whenNotActive" fill="hold" evtFilter="cancelBubble" nodeType="interactiveSeq">
                <p:stCondLst>
                  <p:cond evt="onClick" delay="0">
                    <p:tgtEl>
                      <p:spTgt spid="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1" fill="hold">
                      <p:stCondLst>
                        <p:cond delay="0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1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3"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3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6"/>
                  </p:tgtEl>
                </p:cond>
              </p:nextCondLst>
            </p:seq>
            <p:seq concurrent="1" nextAc="seek">
              <p:cTn id="51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5" fill="hold">
                      <p:stCondLst>
                        <p:cond delay="0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559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0" fill="hold">
                      <p:stCondLst>
                        <p:cond delay="0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578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9" fill="hold">
                      <p:stCondLst>
                        <p:cond delay="0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91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2" fill="hold">
                      <p:stCondLst>
                        <p:cond delay="0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610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1" fill="hold">
                      <p:stCondLst>
                        <p:cond delay="0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623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4" fill="hold">
                      <p:stCondLst>
                        <p:cond delay="0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642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3" fill="hold">
                      <p:stCondLst>
                        <p:cond delay="0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655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6" fill="hold">
                      <p:stCondLst>
                        <p:cond delay="0"/>
                      </p:stCondLst>
                      <p:childTnLst>
                        <p:par>
                          <p:cTn id="657" fill="hold">
                            <p:stCondLst>
                              <p:cond delay="0"/>
                            </p:stCondLst>
                            <p:childTnLst>
                              <p:par>
                                <p:cTn id="6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674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5" fill="hold">
                      <p:stCondLst>
                        <p:cond delay="0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9" fill="hold">
                      <p:stCondLst>
                        <p:cond delay="indefinite"/>
                      </p:stCondLst>
                      <p:childTnLst>
                        <p:par>
                          <p:cTn id="680" fill="hold">
                            <p:stCondLst>
                              <p:cond delay="0"/>
                            </p:stCondLst>
                            <p:childTnLst>
                              <p:par>
                                <p:cTn id="6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3" fill="hold">
                      <p:stCondLst>
                        <p:cond delay="indefinite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687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8" fill="hold">
                      <p:stCondLst>
                        <p:cond delay="0"/>
                      </p:stCondLst>
                      <p:childTnLst>
                        <p:par>
                          <p:cTn id="689" fill="hold">
                            <p:stCondLst>
                              <p:cond delay="0"/>
                            </p:stCondLst>
                            <p:childTnLst>
                              <p:par>
                                <p:cTn id="69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706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7" fill="hold">
                      <p:stCondLst>
                        <p:cond delay="0"/>
                      </p:stCondLst>
                      <p:childTnLst>
                        <p:par>
                          <p:cTn id="708" fill="hold">
                            <p:stCondLst>
                              <p:cond delay="0"/>
                            </p:stCondLst>
                            <p:childTnLst>
                              <p:par>
                                <p:cTn id="7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1" fill="hold">
                      <p:stCondLst>
                        <p:cond delay="indefinite"/>
                      </p:stCondLst>
                      <p:childTnLst>
                        <p:par>
                          <p:cTn id="712" fill="hold">
                            <p:stCondLst>
                              <p:cond delay="0"/>
                            </p:stCondLst>
                            <p:childTnLst>
                              <p:par>
                                <p:cTn id="7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5" fill="hold">
                      <p:stCondLst>
                        <p:cond delay="indefinite"/>
                      </p:stCondLst>
                      <p:childTnLst>
                        <p:par>
                          <p:cTn id="716" fill="hold">
                            <p:stCondLst>
                              <p:cond delay="0"/>
                            </p:stCondLst>
                            <p:childTnLst>
                              <p:par>
                                <p:cTn id="7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719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0" fill="hold">
                      <p:stCondLst>
                        <p:cond delay="0"/>
                      </p:stCondLst>
                      <p:childTnLst>
                        <p:par>
                          <p:cTn id="721" fill="hold">
                            <p:stCondLst>
                              <p:cond delay="0"/>
                            </p:stCondLst>
                            <p:childTnLst>
                              <p:par>
                                <p:cTn id="7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8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9" fill="hold">
                      <p:stCondLst>
                        <p:cond delay="0"/>
                      </p:stCondLst>
                      <p:childTnLst>
                        <p:par>
                          <p:cTn id="740" fill="hold">
                            <p:stCondLst>
                              <p:cond delay="0"/>
                            </p:stCondLst>
                            <p:childTnLst>
                              <p:par>
                                <p:cTn id="7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3" fill="hold">
                      <p:stCondLst>
                        <p:cond delay="indefinite"/>
                      </p:stCondLst>
                      <p:childTnLst>
                        <p:par>
                          <p:cTn id="744" fill="hold">
                            <p:stCondLst>
                              <p:cond delay="0"/>
                            </p:stCondLst>
                            <p:childTnLst>
                              <p:par>
                                <p:cTn id="7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7" fill="hold">
                      <p:stCondLst>
                        <p:cond delay="indefinite"/>
                      </p:stCondLst>
                      <p:childTnLst>
                        <p:par>
                          <p:cTn id="748" fill="hold">
                            <p:stCondLst>
                              <p:cond delay="0"/>
                            </p:stCondLst>
                            <p:childTnLst>
                              <p:par>
                                <p:cTn id="7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751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2" fill="hold">
                      <p:stCondLst>
                        <p:cond delay="0"/>
                      </p:stCondLst>
                      <p:childTnLst>
                        <p:par>
                          <p:cTn id="753" fill="hold">
                            <p:stCondLst>
                              <p:cond delay="0"/>
                            </p:stCondLst>
                            <p:childTnLst>
                              <p:par>
                                <p:cTn id="7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770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1" fill="hold">
                      <p:stCondLst>
                        <p:cond delay="0"/>
                      </p:stCondLst>
                      <p:childTnLst>
                        <p:par>
                          <p:cTn id="772" fill="hold">
                            <p:stCondLst>
                              <p:cond delay="0"/>
                            </p:stCondLst>
                            <p:childTnLst>
                              <p:par>
                                <p:cTn id="7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5" fill="hold">
                      <p:stCondLst>
                        <p:cond delay="indefinite"/>
                      </p:stCondLst>
                      <p:childTnLst>
                        <p:par>
                          <p:cTn id="776" fill="hold">
                            <p:stCondLst>
                              <p:cond delay="0"/>
                            </p:stCondLst>
                            <p:childTnLst>
                              <p:par>
                                <p:cTn id="7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9" fill="hold">
                      <p:stCondLst>
                        <p:cond delay="indefinite"/>
                      </p:stCondLst>
                      <p:childTnLst>
                        <p:par>
                          <p:cTn id="780" fill="hold">
                            <p:stCondLst>
                              <p:cond delay="0"/>
                            </p:stCondLst>
                            <p:childTnLst>
                              <p:par>
                                <p:cTn id="7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783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4" fill="hold">
                      <p:stCondLst>
                        <p:cond delay="0"/>
                      </p:stCondLst>
                      <p:childTnLst>
                        <p:par>
                          <p:cTn id="785" fill="hold">
                            <p:stCondLst>
                              <p:cond delay="0"/>
                            </p:stCondLst>
                            <p:childTnLst>
                              <p:par>
                                <p:cTn id="78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802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3" fill="hold">
                      <p:stCondLst>
                        <p:cond delay="0"/>
                      </p:stCondLst>
                      <p:childTnLst>
                        <p:par>
                          <p:cTn id="804" fill="hold">
                            <p:stCondLst>
                              <p:cond delay="0"/>
                            </p:stCondLst>
                            <p:childTnLst>
                              <p:par>
                                <p:cTn id="8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7" fill="hold">
                      <p:stCondLst>
                        <p:cond delay="indefinite"/>
                      </p:stCondLst>
                      <p:childTnLst>
                        <p:par>
                          <p:cTn id="808" fill="hold">
                            <p:stCondLst>
                              <p:cond delay="0"/>
                            </p:stCondLst>
                            <p:childTnLst>
                              <p:par>
                                <p:cTn id="8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1" fill="hold">
                      <p:stCondLst>
                        <p:cond delay="indefinite"/>
                      </p:stCondLst>
                      <p:childTnLst>
                        <p:par>
                          <p:cTn id="812" fill="hold">
                            <p:stCondLst>
                              <p:cond delay="0"/>
                            </p:stCondLst>
                            <p:childTnLst>
                              <p:par>
                                <p:cTn id="8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815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6" fill="hold">
                      <p:stCondLst>
                        <p:cond delay="0"/>
                      </p:stCondLst>
                      <p:childTnLst>
                        <p:par>
                          <p:cTn id="817" fill="hold">
                            <p:stCondLst>
                              <p:cond delay="0"/>
                            </p:stCondLst>
                            <p:childTnLst>
                              <p:par>
                                <p:cTn id="8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83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5" fill="hold">
                      <p:stCondLst>
                        <p:cond delay="0"/>
                      </p:stCondLst>
                      <p:childTnLst>
                        <p:par>
                          <p:cTn id="836" fill="hold">
                            <p:stCondLst>
                              <p:cond delay="0"/>
                            </p:stCondLst>
                            <p:childTnLst>
                              <p:par>
                                <p:cTn id="8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9" fill="hold">
                      <p:stCondLst>
                        <p:cond delay="indefinite"/>
                      </p:stCondLst>
                      <p:childTnLst>
                        <p:par>
                          <p:cTn id="840" fill="hold">
                            <p:stCondLst>
                              <p:cond delay="0"/>
                            </p:stCondLst>
                            <p:childTnLst>
                              <p:par>
                                <p:cTn id="8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3" fill="hold">
                      <p:stCondLst>
                        <p:cond delay="indefinite"/>
                      </p:stCondLst>
                      <p:childTnLst>
                        <p:par>
                          <p:cTn id="844" fill="hold">
                            <p:stCondLst>
                              <p:cond delay="0"/>
                            </p:stCondLst>
                            <p:childTnLst>
                              <p:par>
                                <p:cTn id="8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847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8" fill="hold">
                      <p:stCondLst>
                        <p:cond delay="0"/>
                      </p:stCondLst>
                      <p:childTnLst>
                        <p:par>
                          <p:cTn id="849" fill="hold">
                            <p:stCondLst>
                              <p:cond delay="0"/>
                            </p:stCondLst>
                            <p:childTnLst>
                              <p:par>
                                <p:cTn id="8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866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7" fill="hold">
                      <p:stCondLst>
                        <p:cond delay="0"/>
                      </p:stCondLst>
                      <p:childTnLst>
                        <p:par>
                          <p:cTn id="868" fill="hold">
                            <p:stCondLst>
                              <p:cond delay="0"/>
                            </p:stCondLst>
                            <p:childTnLst>
                              <p:par>
                                <p:cTn id="8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1" fill="hold">
                      <p:stCondLst>
                        <p:cond delay="indefinite"/>
                      </p:stCondLst>
                      <p:childTnLst>
                        <p:par>
                          <p:cTn id="872" fill="hold">
                            <p:stCondLst>
                              <p:cond delay="0"/>
                            </p:stCondLst>
                            <p:childTnLst>
                              <p:par>
                                <p:cTn id="8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5" fill="hold">
                      <p:stCondLst>
                        <p:cond delay="indefinite"/>
                      </p:stCondLst>
                      <p:childTnLst>
                        <p:par>
                          <p:cTn id="876" fill="hold">
                            <p:stCondLst>
                              <p:cond delay="0"/>
                            </p:stCondLst>
                            <p:childTnLst>
                              <p:par>
                                <p:cTn id="8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879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0" fill="hold">
                      <p:stCondLst>
                        <p:cond delay="0"/>
                      </p:stCondLst>
                      <p:childTnLst>
                        <p:par>
                          <p:cTn id="881" fill="hold">
                            <p:stCondLst>
                              <p:cond delay="0"/>
                            </p:stCondLst>
                            <p:childTnLst>
                              <p:par>
                                <p:cTn id="8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1699260" y="-228600"/>
            <a:ext cx="5265420" cy="493776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382706">
              <a:off x="2908332" y="2574965"/>
              <a:ext cx="2991119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dirty="0">
                  <a:solidFill>
                    <a:schemeClr val="bg2">
                      <a:lumMod val="75000"/>
                    </a:schemeClr>
                  </a:solidFill>
                </a:rPr>
                <a:t>لماذا يستخدم العلماء النماذج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888753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92;p13">
            <a:extLst>
              <a:ext uri="{FF2B5EF4-FFF2-40B4-BE49-F238E27FC236}">
                <a16:creationId xmlns:a16="http://schemas.microsoft.com/office/drawing/2014/main" id="{5F82B8D0-9610-4A03-B851-AEA02E0BC89C}"/>
              </a:ext>
            </a:extLst>
          </p:cNvPr>
          <p:cNvSpPr/>
          <p:nvPr/>
        </p:nvSpPr>
        <p:spPr>
          <a:xfrm>
            <a:off x="6913517" y="3608252"/>
            <a:ext cx="770424" cy="97155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84;p13">
            <a:extLst>
              <a:ext uri="{FF2B5EF4-FFF2-40B4-BE49-F238E27FC236}">
                <a16:creationId xmlns:a16="http://schemas.microsoft.com/office/drawing/2014/main" id="{4EA4FF0F-79BD-40CA-9E4F-28A780021C53}"/>
              </a:ext>
            </a:extLst>
          </p:cNvPr>
          <p:cNvSpPr/>
          <p:nvPr/>
        </p:nvSpPr>
        <p:spPr>
          <a:xfrm>
            <a:off x="6378264" y="2113473"/>
            <a:ext cx="770424" cy="97155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96" name="Google Shape;1196;p43"/>
          <p:cNvGrpSpPr/>
          <p:nvPr/>
        </p:nvGrpSpPr>
        <p:grpSpPr>
          <a:xfrm rot="8999937">
            <a:off x="90938" y="921582"/>
            <a:ext cx="1503570" cy="572809"/>
            <a:chOff x="193975" y="1518050"/>
            <a:chExt cx="6948325" cy="2647075"/>
          </a:xfrm>
        </p:grpSpPr>
        <p:sp>
          <p:nvSpPr>
            <p:cNvPr id="1197" name="Google Shape;1197;p43"/>
            <p:cNvSpPr/>
            <p:nvPr/>
          </p:nvSpPr>
          <p:spPr>
            <a:xfrm>
              <a:off x="856025" y="1949525"/>
              <a:ext cx="5390925" cy="1671850"/>
            </a:xfrm>
            <a:custGeom>
              <a:avLst/>
              <a:gdLst/>
              <a:ahLst/>
              <a:cxnLst/>
              <a:rect l="l" t="t" r="r" b="b"/>
              <a:pathLst>
                <a:path w="215637" h="66874" extrusionOk="0">
                  <a:moveTo>
                    <a:pt x="5549" y="1"/>
                  </a:moveTo>
                  <a:lnTo>
                    <a:pt x="0" y="35562"/>
                  </a:lnTo>
                  <a:cubicBezTo>
                    <a:pt x="59017" y="41363"/>
                    <a:pt x="117528" y="50946"/>
                    <a:pt x="175032" y="64313"/>
                  </a:cubicBezTo>
                  <a:cubicBezTo>
                    <a:pt x="181146" y="65898"/>
                    <a:pt x="187260" y="66874"/>
                    <a:pt x="193375" y="66874"/>
                  </a:cubicBezTo>
                  <a:cubicBezTo>
                    <a:pt x="194070" y="66874"/>
                    <a:pt x="194765" y="66861"/>
                    <a:pt x="195460" y="66835"/>
                  </a:cubicBezTo>
                  <a:cubicBezTo>
                    <a:pt x="202522" y="66331"/>
                    <a:pt x="208827" y="62548"/>
                    <a:pt x="212610" y="56495"/>
                  </a:cubicBezTo>
                  <a:cubicBezTo>
                    <a:pt x="215637" y="50442"/>
                    <a:pt x="213367" y="41615"/>
                    <a:pt x="207062" y="39093"/>
                  </a:cubicBezTo>
                  <a:lnTo>
                    <a:pt x="209836" y="37832"/>
                  </a:lnTo>
                  <a:lnTo>
                    <a:pt x="55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3"/>
            <p:cNvSpPr/>
            <p:nvPr/>
          </p:nvSpPr>
          <p:spPr>
            <a:xfrm>
              <a:off x="414650" y="1621675"/>
              <a:ext cx="6645675" cy="2493775"/>
            </a:xfrm>
            <a:custGeom>
              <a:avLst/>
              <a:gdLst/>
              <a:ahLst/>
              <a:cxnLst/>
              <a:rect l="l" t="t" r="r" b="b"/>
              <a:pathLst>
                <a:path w="265827" h="99751" extrusionOk="0">
                  <a:moveTo>
                    <a:pt x="2523" y="0"/>
                  </a:moveTo>
                  <a:lnTo>
                    <a:pt x="6558" y="3783"/>
                  </a:lnTo>
                  <a:lnTo>
                    <a:pt x="204288" y="43380"/>
                  </a:lnTo>
                  <a:cubicBezTo>
                    <a:pt x="212863" y="45145"/>
                    <a:pt x="221943" y="47163"/>
                    <a:pt x="229509" y="52207"/>
                  </a:cubicBezTo>
                  <a:cubicBezTo>
                    <a:pt x="236823" y="57251"/>
                    <a:pt x="242119" y="66330"/>
                    <a:pt x="239597" y="75157"/>
                  </a:cubicBezTo>
                  <a:cubicBezTo>
                    <a:pt x="237075" y="83732"/>
                    <a:pt x="228248" y="88777"/>
                    <a:pt x="219420" y="89785"/>
                  </a:cubicBezTo>
                  <a:cubicBezTo>
                    <a:pt x="218413" y="89872"/>
                    <a:pt x="217409" y="89912"/>
                    <a:pt x="216408" y="89912"/>
                  </a:cubicBezTo>
                  <a:cubicBezTo>
                    <a:pt x="208636" y="89912"/>
                    <a:pt x="201040" y="87480"/>
                    <a:pt x="193443" y="85246"/>
                  </a:cubicBezTo>
                  <a:cubicBezTo>
                    <a:pt x="135103" y="68142"/>
                    <a:pt x="74804" y="57568"/>
                    <a:pt x="13961" y="57568"/>
                  </a:cubicBezTo>
                  <a:cubicBezTo>
                    <a:pt x="9311" y="57568"/>
                    <a:pt x="4657" y="57630"/>
                    <a:pt x="1" y="57755"/>
                  </a:cubicBezTo>
                  <a:lnTo>
                    <a:pt x="218159" y="97856"/>
                  </a:lnTo>
                  <a:cubicBezTo>
                    <a:pt x="223654" y="98833"/>
                    <a:pt x="229444" y="99750"/>
                    <a:pt x="235044" y="99750"/>
                  </a:cubicBezTo>
                  <a:cubicBezTo>
                    <a:pt x="241010" y="99750"/>
                    <a:pt x="246759" y="98709"/>
                    <a:pt x="251703" y="95586"/>
                  </a:cubicBezTo>
                  <a:cubicBezTo>
                    <a:pt x="262548" y="89029"/>
                    <a:pt x="265826" y="73896"/>
                    <a:pt x="261791" y="62043"/>
                  </a:cubicBezTo>
                  <a:cubicBezTo>
                    <a:pt x="257504" y="50189"/>
                    <a:pt x="246911" y="41362"/>
                    <a:pt x="235309" y="36318"/>
                  </a:cubicBezTo>
                  <a:cubicBezTo>
                    <a:pt x="223960" y="31274"/>
                    <a:pt x="211098" y="29508"/>
                    <a:pt x="198740" y="27743"/>
                  </a:cubicBezTo>
                  <a:lnTo>
                    <a:pt x="2523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3"/>
            <p:cNvSpPr/>
            <p:nvPr/>
          </p:nvSpPr>
          <p:spPr>
            <a:xfrm>
              <a:off x="193975" y="1518050"/>
              <a:ext cx="6948325" cy="2647075"/>
            </a:xfrm>
            <a:custGeom>
              <a:avLst/>
              <a:gdLst/>
              <a:ahLst/>
              <a:cxnLst/>
              <a:rect l="l" t="t" r="r" b="b"/>
              <a:pathLst>
                <a:path w="277933" h="105883" extrusionOk="0">
                  <a:moveTo>
                    <a:pt x="243884" y="60135"/>
                  </a:moveTo>
                  <a:cubicBezTo>
                    <a:pt x="246406" y="68205"/>
                    <a:pt x="244893" y="77033"/>
                    <a:pt x="240101" y="83842"/>
                  </a:cubicBezTo>
                  <a:lnTo>
                    <a:pt x="239849" y="84094"/>
                  </a:lnTo>
                  <a:cubicBezTo>
                    <a:pt x="241867" y="76024"/>
                    <a:pt x="243128" y="67953"/>
                    <a:pt x="243884" y="60135"/>
                  </a:cubicBezTo>
                  <a:close/>
                  <a:moveTo>
                    <a:pt x="27218" y="16191"/>
                  </a:moveTo>
                  <a:cubicBezTo>
                    <a:pt x="27516" y="16191"/>
                    <a:pt x="27858" y="16212"/>
                    <a:pt x="28248" y="16251"/>
                  </a:cubicBezTo>
                  <a:cubicBezTo>
                    <a:pt x="39093" y="18017"/>
                    <a:pt x="49937" y="19530"/>
                    <a:pt x="60782" y="21295"/>
                  </a:cubicBezTo>
                  <a:cubicBezTo>
                    <a:pt x="80707" y="24322"/>
                    <a:pt x="100631" y="27600"/>
                    <a:pt x="120303" y="31383"/>
                  </a:cubicBezTo>
                  <a:cubicBezTo>
                    <a:pt x="157882" y="38445"/>
                    <a:pt x="195461" y="45003"/>
                    <a:pt x="233039" y="51560"/>
                  </a:cubicBezTo>
                  <a:cubicBezTo>
                    <a:pt x="238336" y="52569"/>
                    <a:pt x="239345" y="53578"/>
                    <a:pt x="239849" y="58874"/>
                  </a:cubicBezTo>
                  <a:cubicBezTo>
                    <a:pt x="239849" y="60135"/>
                    <a:pt x="239849" y="61396"/>
                    <a:pt x="239849" y="62657"/>
                  </a:cubicBezTo>
                  <a:cubicBezTo>
                    <a:pt x="239345" y="71232"/>
                    <a:pt x="237327" y="79807"/>
                    <a:pt x="233292" y="87373"/>
                  </a:cubicBezTo>
                  <a:cubicBezTo>
                    <a:pt x="232039" y="89699"/>
                    <a:pt x="231548" y="90502"/>
                    <a:pt x="230108" y="90502"/>
                  </a:cubicBezTo>
                  <a:cubicBezTo>
                    <a:pt x="229518" y="90502"/>
                    <a:pt x="228769" y="90367"/>
                    <a:pt x="227743" y="90147"/>
                  </a:cubicBezTo>
                  <a:cubicBezTo>
                    <a:pt x="218411" y="88382"/>
                    <a:pt x="209080" y="86364"/>
                    <a:pt x="199748" y="84851"/>
                  </a:cubicBezTo>
                  <a:cubicBezTo>
                    <a:pt x="191678" y="83338"/>
                    <a:pt x="183355" y="82077"/>
                    <a:pt x="175032" y="81068"/>
                  </a:cubicBezTo>
                  <a:cubicBezTo>
                    <a:pt x="162926" y="79302"/>
                    <a:pt x="150820" y="78041"/>
                    <a:pt x="138714" y="76276"/>
                  </a:cubicBezTo>
                  <a:cubicBezTo>
                    <a:pt x="124086" y="74006"/>
                    <a:pt x="109710" y="70980"/>
                    <a:pt x="95335" y="67953"/>
                  </a:cubicBezTo>
                  <a:cubicBezTo>
                    <a:pt x="83229" y="65179"/>
                    <a:pt x="70871" y="63414"/>
                    <a:pt x="58512" y="61144"/>
                  </a:cubicBezTo>
                  <a:cubicBezTo>
                    <a:pt x="45650" y="58622"/>
                    <a:pt x="32787" y="56100"/>
                    <a:pt x="19925" y="53830"/>
                  </a:cubicBezTo>
                  <a:cubicBezTo>
                    <a:pt x="19673" y="52569"/>
                    <a:pt x="19925" y="51308"/>
                    <a:pt x="20934" y="50551"/>
                  </a:cubicBezTo>
                  <a:cubicBezTo>
                    <a:pt x="24969" y="45507"/>
                    <a:pt x="26987" y="39202"/>
                    <a:pt x="26987" y="32897"/>
                  </a:cubicBezTo>
                  <a:cubicBezTo>
                    <a:pt x="27239" y="28105"/>
                    <a:pt x="26734" y="23313"/>
                    <a:pt x="25726" y="18521"/>
                  </a:cubicBezTo>
                  <a:cubicBezTo>
                    <a:pt x="25299" y="16815"/>
                    <a:pt x="25594" y="16191"/>
                    <a:pt x="27218" y="16191"/>
                  </a:cubicBezTo>
                  <a:close/>
                  <a:moveTo>
                    <a:pt x="247163" y="55847"/>
                  </a:moveTo>
                  <a:cubicBezTo>
                    <a:pt x="253720" y="57108"/>
                    <a:pt x="259269" y="61648"/>
                    <a:pt x="262043" y="67701"/>
                  </a:cubicBezTo>
                  <a:cubicBezTo>
                    <a:pt x="264313" y="71736"/>
                    <a:pt x="263809" y="76528"/>
                    <a:pt x="261287" y="80059"/>
                  </a:cubicBezTo>
                  <a:cubicBezTo>
                    <a:pt x="256999" y="85860"/>
                    <a:pt x="250442" y="89895"/>
                    <a:pt x="243380" y="91156"/>
                  </a:cubicBezTo>
                  <a:cubicBezTo>
                    <a:pt x="243158" y="91230"/>
                    <a:pt x="242958" y="91261"/>
                    <a:pt x="242774" y="91261"/>
                  </a:cubicBezTo>
                  <a:cubicBezTo>
                    <a:pt x="242328" y="91261"/>
                    <a:pt x="241971" y="91082"/>
                    <a:pt x="241614" y="90904"/>
                  </a:cubicBezTo>
                  <a:cubicBezTo>
                    <a:pt x="240858" y="90399"/>
                    <a:pt x="241362" y="89643"/>
                    <a:pt x="241614" y="89138"/>
                  </a:cubicBezTo>
                  <a:cubicBezTo>
                    <a:pt x="244641" y="84599"/>
                    <a:pt x="246911" y="79555"/>
                    <a:pt x="247920" y="74258"/>
                  </a:cubicBezTo>
                  <a:cubicBezTo>
                    <a:pt x="249181" y="68205"/>
                    <a:pt x="248928" y="61900"/>
                    <a:pt x="247163" y="55847"/>
                  </a:cubicBezTo>
                  <a:close/>
                  <a:moveTo>
                    <a:pt x="19783" y="4601"/>
                  </a:moveTo>
                  <a:cubicBezTo>
                    <a:pt x="19986" y="4601"/>
                    <a:pt x="20201" y="4617"/>
                    <a:pt x="20429" y="4650"/>
                  </a:cubicBezTo>
                  <a:cubicBezTo>
                    <a:pt x="21438" y="4650"/>
                    <a:pt x="22195" y="4902"/>
                    <a:pt x="22951" y="5154"/>
                  </a:cubicBezTo>
                  <a:lnTo>
                    <a:pt x="141741" y="25078"/>
                  </a:lnTo>
                  <a:cubicBezTo>
                    <a:pt x="160152" y="28105"/>
                    <a:pt x="178563" y="31383"/>
                    <a:pt x="196974" y="34410"/>
                  </a:cubicBezTo>
                  <a:cubicBezTo>
                    <a:pt x="212106" y="37184"/>
                    <a:pt x="227743" y="39202"/>
                    <a:pt x="242875" y="41976"/>
                  </a:cubicBezTo>
                  <a:cubicBezTo>
                    <a:pt x="253973" y="43742"/>
                    <a:pt x="263556" y="50551"/>
                    <a:pt x="268853" y="60639"/>
                  </a:cubicBezTo>
                  <a:cubicBezTo>
                    <a:pt x="275158" y="72493"/>
                    <a:pt x="273392" y="83338"/>
                    <a:pt x="263052" y="92417"/>
                  </a:cubicBezTo>
                  <a:cubicBezTo>
                    <a:pt x="259521" y="95696"/>
                    <a:pt x="255486" y="98218"/>
                    <a:pt x="251198" y="99731"/>
                  </a:cubicBezTo>
                  <a:cubicBezTo>
                    <a:pt x="247552" y="101250"/>
                    <a:pt x="243632" y="102037"/>
                    <a:pt x="239713" y="102037"/>
                  </a:cubicBezTo>
                  <a:cubicBezTo>
                    <a:pt x="237125" y="102037"/>
                    <a:pt x="234538" y="101694"/>
                    <a:pt x="232031" y="100992"/>
                  </a:cubicBezTo>
                  <a:cubicBezTo>
                    <a:pt x="230013" y="100488"/>
                    <a:pt x="227995" y="100235"/>
                    <a:pt x="226230" y="99983"/>
                  </a:cubicBezTo>
                  <a:lnTo>
                    <a:pt x="122573" y="81068"/>
                  </a:lnTo>
                  <a:lnTo>
                    <a:pt x="122573" y="81320"/>
                  </a:lnTo>
                  <a:lnTo>
                    <a:pt x="13115" y="61648"/>
                  </a:lnTo>
                  <a:cubicBezTo>
                    <a:pt x="11098" y="61144"/>
                    <a:pt x="9080" y="60891"/>
                    <a:pt x="7315" y="60387"/>
                  </a:cubicBezTo>
                  <a:cubicBezTo>
                    <a:pt x="6306" y="60135"/>
                    <a:pt x="6054" y="58622"/>
                    <a:pt x="6558" y="57613"/>
                  </a:cubicBezTo>
                  <a:cubicBezTo>
                    <a:pt x="7188" y="56562"/>
                    <a:pt x="7994" y="56037"/>
                    <a:pt x="9121" y="56037"/>
                  </a:cubicBezTo>
                  <a:cubicBezTo>
                    <a:pt x="9346" y="56037"/>
                    <a:pt x="9584" y="56058"/>
                    <a:pt x="9837" y="56100"/>
                  </a:cubicBezTo>
                  <a:cubicBezTo>
                    <a:pt x="14376" y="56856"/>
                    <a:pt x="19168" y="57361"/>
                    <a:pt x="23960" y="58369"/>
                  </a:cubicBezTo>
                  <a:cubicBezTo>
                    <a:pt x="45902" y="63161"/>
                    <a:pt x="67844" y="66440"/>
                    <a:pt x="89534" y="70475"/>
                  </a:cubicBezTo>
                  <a:cubicBezTo>
                    <a:pt x="95082" y="71484"/>
                    <a:pt x="100631" y="72493"/>
                    <a:pt x="106180" y="74006"/>
                  </a:cubicBezTo>
                  <a:cubicBezTo>
                    <a:pt x="116016" y="76276"/>
                    <a:pt x="125852" y="78294"/>
                    <a:pt x="135940" y="79555"/>
                  </a:cubicBezTo>
                  <a:cubicBezTo>
                    <a:pt x="149559" y="81572"/>
                    <a:pt x="162926" y="83086"/>
                    <a:pt x="176545" y="84851"/>
                  </a:cubicBezTo>
                  <a:cubicBezTo>
                    <a:pt x="195461" y="87121"/>
                    <a:pt x="214124" y="90652"/>
                    <a:pt x="232535" y="95696"/>
                  </a:cubicBezTo>
                  <a:lnTo>
                    <a:pt x="233796" y="95696"/>
                  </a:lnTo>
                  <a:cubicBezTo>
                    <a:pt x="234668" y="95760"/>
                    <a:pt x="235536" y="95791"/>
                    <a:pt x="236400" y="95791"/>
                  </a:cubicBezTo>
                  <a:cubicBezTo>
                    <a:pt x="245779" y="95791"/>
                    <a:pt x="254611" y="92074"/>
                    <a:pt x="261539" y="85608"/>
                  </a:cubicBezTo>
                  <a:cubicBezTo>
                    <a:pt x="267844" y="79302"/>
                    <a:pt x="268853" y="69466"/>
                    <a:pt x="263556" y="62152"/>
                  </a:cubicBezTo>
                  <a:cubicBezTo>
                    <a:pt x="260530" y="58117"/>
                    <a:pt x="256495" y="54839"/>
                    <a:pt x="251703" y="52821"/>
                  </a:cubicBezTo>
                  <a:cubicBezTo>
                    <a:pt x="245902" y="50299"/>
                    <a:pt x="239597" y="48533"/>
                    <a:pt x="233544" y="47777"/>
                  </a:cubicBezTo>
                  <a:lnTo>
                    <a:pt x="147794" y="32644"/>
                  </a:lnTo>
                  <a:cubicBezTo>
                    <a:pt x="121564" y="27853"/>
                    <a:pt x="95335" y="22304"/>
                    <a:pt x="68853" y="18521"/>
                  </a:cubicBezTo>
                  <a:cubicBezTo>
                    <a:pt x="54225" y="16503"/>
                    <a:pt x="39849" y="14233"/>
                    <a:pt x="25221" y="11711"/>
                  </a:cubicBezTo>
                  <a:cubicBezTo>
                    <a:pt x="23456" y="11459"/>
                    <a:pt x="21438" y="10955"/>
                    <a:pt x="19420" y="10450"/>
                  </a:cubicBezTo>
                  <a:cubicBezTo>
                    <a:pt x="17655" y="9946"/>
                    <a:pt x="16898" y="8685"/>
                    <a:pt x="17403" y="6415"/>
                  </a:cubicBezTo>
                  <a:cubicBezTo>
                    <a:pt x="17622" y="5317"/>
                    <a:pt x="18416" y="4601"/>
                    <a:pt x="19783" y="4601"/>
                  </a:cubicBezTo>
                  <a:close/>
                  <a:moveTo>
                    <a:pt x="16428" y="0"/>
                  </a:moveTo>
                  <a:cubicBezTo>
                    <a:pt x="14225" y="0"/>
                    <a:pt x="13152" y="1235"/>
                    <a:pt x="13368" y="3389"/>
                  </a:cubicBezTo>
                  <a:cubicBezTo>
                    <a:pt x="13368" y="6415"/>
                    <a:pt x="13115" y="9694"/>
                    <a:pt x="12863" y="12720"/>
                  </a:cubicBezTo>
                  <a:cubicBezTo>
                    <a:pt x="12863" y="13729"/>
                    <a:pt x="13620" y="14486"/>
                    <a:pt x="14629" y="14486"/>
                  </a:cubicBezTo>
                  <a:cubicBezTo>
                    <a:pt x="15133" y="14486"/>
                    <a:pt x="15890" y="14486"/>
                    <a:pt x="16646" y="14233"/>
                  </a:cubicBezTo>
                  <a:cubicBezTo>
                    <a:pt x="16793" y="14215"/>
                    <a:pt x="16942" y="14206"/>
                    <a:pt x="17091" y="14206"/>
                  </a:cubicBezTo>
                  <a:cubicBezTo>
                    <a:pt x="18986" y="14206"/>
                    <a:pt x="20970" y="15660"/>
                    <a:pt x="21438" y="17764"/>
                  </a:cubicBezTo>
                  <a:cubicBezTo>
                    <a:pt x="21943" y="19782"/>
                    <a:pt x="22447" y="21800"/>
                    <a:pt x="22951" y="24069"/>
                  </a:cubicBezTo>
                  <a:cubicBezTo>
                    <a:pt x="23708" y="28861"/>
                    <a:pt x="23456" y="34158"/>
                    <a:pt x="22195" y="38950"/>
                  </a:cubicBezTo>
                  <a:cubicBezTo>
                    <a:pt x="21690" y="42228"/>
                    <a:pt x="20177" y="45255"/>
                    <a:pt x="18159" y="47777"/>
                  </a:cubicBezTo>
                  <a:cubicBezTo>
                    <a:pt x="16125" y="50218"/>
                    <a:pt x="14090" y="52168"/>
                    <a:pt x="10996" y="52168"/>
                  </a:cubicBezTo>
                  <a:cubicBezTo>
                    <a:pt x="10255" y="52168"/>
                    <a:pt x="9453" y="52056"/>
                    <a:pt x="8576" y="51812"/>
                  </a:cubicBezTo>
                  <a:cubicBezTo>
                    <a:pt x="8241" y="51738"/>
                    <a:pt x="7906" y="51702"/>
                    <a:pt x="7577" y="51702"/>
                  </a:cubicBezTo>
                  <a:cubicBezTo>
                    <a:pt x="5674" y="51702"/>
                    <a:pt x="3961" y="52904"/>
                    <a:pt x="3531" y="54839"/>
                  </a:cubicBezTo>
                  <a:lnTo>
                    <a:pt x="3279" y="55595"/>
                  </a:lnTo>
                  <a:cubicBezTo>
                    <a:pt x="1" y="61900"/>
                    <a:pt x="2018" y="63414"/>
                    <a:pt x="7819" y="64422"/>
                  </a:cubicBezTo>
                  <a:cubicBezTo>
                    <a:pt x="39849" y="70223"/>
                    <a:pt x="72132" y="76024"/>
                    <a:pt x="104162" y="81824"/>
                  </a:cubicBezTo>
                  <a:lnTo>
                    <a:pt x="117781" y="84094"/>
                  </a:lnTo>
                  <a:lnTo>
                    <a:pt x="118033" y="83842"/>
                  </a:lnTo>
                  <a:lnTo>
                    <a:pt x="224212" y="103262"/>
                  </a:lnTo>
                  <a:cubicBezTo>
                    <a:pt x="227239" y="103514"/>
                    <a:pt x="230265" y="104271"/>
                    <a:pt x="233039" y="105280"/>
                  </a:cubicBezTo>
                  <a:cubicBezTo>
                    <a:pt x="233593" y="105649"/>
                    <a:pt x="234147" y="105883"/>
                    <a:pt x="234800" y="105883"/>
                  </a:cubicBezTo>
                  <a:cubicBezTo>
                    <a:pt x="235039" y="105883"/>
                    <a:pt x="235291" y="105852"/>
                    <a:pt x="235561" y="105784"/>
                  </a:cubicBezTo>
                  <a:cubicBezTo>
                    <a:pt x="236234" y="105816"/>
                    <a:pt x="236907" y="105832"/>
                    <a:pt x="237579" y="105832"/>
                  </a:cubicBezTo>
                  <a:cubicBezTo>
                    <a:pt x="242199" y="105832"/>
                    <a:pt x="246795" y="105087"/>
                    <a:pt x="251198" y="103766"/>
                  </a:cubicBezTo>
                  <a:cubicBezTo>
                    <a:pt x="258512" y="101244"/>
                    <a:pt x="265322" y="96452"/>
                    <a:pt x="270366" y="90399"/>
                  </a:cubicBezTo>
                  <a:cubicBezTo>
                    <a:pt x="277932" y="80563"/>
                    <a:pt x="277932" y="69971"/>
                    <a:pt x="272384" y="59378"/>
                  </a:cubicBezTo>
                  <a:cubicBezTo>
                    <a:pt x="266835" y="48029"/>
                    <a:pt x="255990" y="39958"/>
                    <a:pt x="243380" y="38193"/>
                  </a:cubicBezTo>
                  <a:cubicBezTo>
                    <a:pt x="210845" y="32644"/>
                    <a:pt x="178311" y="27348"/>
                    <a:pt x="146028" y="21800"/>
                  </a:cubicBezTo>
                  <a:lnTo>
                    <a:pt x="35057" y="3389"/>
                  </a:lnTo>
                  <a:cubicBezTo>
                    <a:pt x="29257" y="2380"/>
                    <a:pt x="23456" y="1371"/>
                    <a:pt x="17655" y="110"/>
                  </a:cubicBezTo>
                  <a:cubicBezTo>
                    <a:pt x="17213" y="36"/>
                    <a:pt x="16804" y="0"/>
                    <a:pt x="1642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3"/>
            <p:cNvSpPr/>
            <p:nvPr/>
          </p:nvSpPr>
          <p:spPr>
            <a:xfrm>
              <a:off x="2831775" y="2333650"/>
              <a:ext cx="3068400" cy="687775"/>
            </a:xfrm>
            <a:custGeom>
              <a:avLst/>
              <a:gdLst/>
              <a:ahLst/>
              <a:cxnLst/>
              <a:rect l="l" t="t" r="r" b="b"/>
              <a:pathLst>
                <a:path w="122736" h="27511" extrusionOk="0">
                  <a:moveTo>
                    <a:pt x="2446" y="0"/>
                  </a:moveTo>
                  <a:cubicBezTo>
                    <a:pt x="784" y="0"/>
                    <a:pt x="0" y="557"/>
                    <a:pt x="163" y="1534"/>
                  </a:cubicBezTo>
                  <a:cubicBezTo>
                    <a:pt x="668" y="4308"/>
                    <a:pt x="3442" y="3804"/>
                    <a:pt x="4955" y="4056"/>
                  </a:cubicBezTo>
                  <a:cubicBezTo>
                    <a:pt x="23871" y="8091"/>
                    <a:pt x="42786" y="11874"/>
                    <a:pt x="61449" y="15909"/>
                  </a:cubicBezTo>
                  <a:lnTo>
                    <a:pt x="61449" y="15657"/>
                  </a:lnTo>
                  <a:lnTo>
                    <a:pt x="115674" y="26754"/>
                  </a:lnTo>
                  <a:cubicBezTo>
                    <a:pt x="117439" y="27259"/>
                    <a:pt x="119457" y="27511"/>
                    <a:pt x="121474" y="27511"/>
                  </a:cubicBezTo>
                  <a:cubicBezTo>
                    <a:pt x="121727" y="27259"/>
                    <a:pt x="121979" y="27006"/>
                    <a:pt x="122231" y="26754"/>
                  </a:cubicBezTo>
                  <a:cubicBezTo>
                    <a:pt x="122735" y="25998"/>
                    <a:pt x="122483" y="25241"/>
                    <a:pt x="121979" y="24989"/>
                  </a:cubicBezTo>
                  <a:cubicBezTo>
                    <a:pt x="121222" y="24232"/>
                    <a:pt x="120213" y="23728"/>
                    <a:pt x="119205" y="23476"/>
                  </a:cubicBezTo>
                  <a:cubicBezTo>
                    <a:pt x="115926" y="22971"/>
                    <a:pt x="113152" y="22467"/>
                    <a:pt x="110125" y="21710"/>
                  </a:cubicBezTo>
                  <a:cubicBezTo>
                    <a:pt x="81878" y="16162"/>
                    <a:pt x="53883" y="10361"/>
                    <a:pt x="25636" y="4812"/>
                  </a:cubicBezTo>
                  <a:cubicBezTo>
                    <a:pt x="19079" y="3551"/>
                    <a:pt x="12521" y="1786"/>
                    <a:pt x="5964" y="525"/>
                  </a:cubicBezTo>
                  <a:cubicBezTo>
                    <a:pt x="4534" y="168"/>
                    <a:pt x="3358" y="0"/>
                    <a:pt x="24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3"/>
            <p:cNvSpPr/>
            <p:nvPr/>
          </p:nvSpPr>
          <p:spPr>
            <a:xfrm>
              <a:off x="3939250" y="2755375"/>
              <a:ext cx="1986150" cy="466350"/>
            </a:xfrm>
            <a:custGeom>
              <a:avLst/>
              <a:gdLst/>
              <a:ahLst/>
              <a:cxnLst/>
              <a:rect l="l" t="t" r="r" b="b"/>
              <a:pathLst>
                <a:path w="79446" h="18654" extrusionOk="0">
                  <a:moveTo>
                    <a:pt x="2508" y="0"/>
                  </a:moveTo>
                  <a:cubicBezTo>
                    <a:pt x="1332" y="0"/>
                    <a:pt x="0" y="686"/>
                    <a:pt x="0" y="1562"/>
                  </a:cubicBezTo>
                  <a:cubicBezTo>
                    <a:pt x="252" y="3076"/>
                    <a:pt x="1261" y="3580"/>
                    <a:pt x="2775" y="3832"/>
                  </a:cubicBezTo>
                  <a:lnTo>
                    <a:pt x="31022" y="9381"/>
                  </a:lnTo>
                  <a:cubicBezTo>
                    <a:pt x="33796" y="9885"/>
                    <a:pt x="36570" y="10390"/>
                    <a:pt x="39597" y="10894"/>
                  </a:cubicBezTo>
                  <a:lnTo>
                    <a:pt x="39344" y="11146"/>
                  </a:lnTo>
                  <a:lnTo>
                    <a:pt x="71627" y="17704"/>
                  </a:lnTo>
                  <a:cubicBezTo>
                    <a:pt x="72888" y="17956"/>
                    <a:pt x="74149" y="18208"/>
                    <a:pt x="75662" y="18460"/>
                  </a:cubicBezTo>
                  <a:cubicBezTo>
                    <a:pt x="76249" y="18591"/>
                    <a:pt x="76785" y="18653"/>
                    <a:pt x="77257" y="18653"/>
                  </a:cubicBezTo>
                  <a:cubicBezTo>
                    <a:pt x="78613" y="18653"/>
                    <a:pt x="79445" y="18134"/>
                    <a:pt x="79445" y="17199"/>
                  </a:cubicBezTo>
                  <a:cubicBezTo>
                    <a:pt x="79193" y="15182"/>
                    <a:pt x="77428" y="14929"/>
                    <a:pt x="75914" y="14677"/>
                  </a:cubicBezTo>
                  <a:lnTo>
                    <a:pt x="75410" y="14677"/>
                  </a:lnTo>
                  <a:lnTo>
                    <a:pt x="7062" y="806"/>
                  </a:lnTo>
                  <a:cubicBezTo>
                    <a:pt x="5801" y="554"/>
                    <a:pt x="4288" y="301"/>
                    <a:pt x="3027" y="49"/>
                  </a:cubicBezTo>
                  <a:cubicBezTo>
                    <a:pt x="2861" y="16"/>
                    <a:pt x="2686" y="0"/>
                    <a:pt x="250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3"/>
            <p:cNvSpPr/>
            <p:nvPr/>
          </p:nvSpPr>
          <p:spPr>
            <a:xfrm>
              <a:off x="1209100" y="2053575"/>
              <a:ext cx="1374550" cy="307825"/>
            </a:xfrm>
            <a:custGeom>
              <a:avLst/>
              <a:gdLst/>
              <a:ahLst/>
              <a:cxnLst/>
              <a:rect l="l" t="t" r="r" b="b"/>
              <a:pathLst>
                <a:path w="54982" h="12313" extrusionOk="0">
                  <a:moveTo>
                    <a:pt x="3027" y="0"/>
                  </a:moveTo>
                  <a:cubicBezTo>
                    <a:pt x="2271" y="0"/>
                    <a:pt x="1514" y="126"/>
                    <a:pt x="757" y="379"/>
                  </a:cubicBezTo>
                  <a:cubicBezTo>
                    <a:pt x="253" y="631"/>
                    <a:pt x="1" y="883"/>
                    <a:pt x="253" y="1387"/>
                  </a:cubicBezTo>
                  <a:cubicBezTo>
                    <a:pt x="253" y="1640"/>
                    <a:pt x="253" y="2144"/>
                    <a:pt x="505" y="2396"/>
                  </a:cubicBezTo>
                  <a:cubicBezTo>
                    <a:pt x="1514" y="3405"/>
                    <a:pt x="2775" y="3657"/>
                    <a:pt x="4036" y="3657"/>
                  </a:cubicBezTo>
                  <a:lnTo>
                    <a:pt x="26735" y="7945"/>
                  </a:lnTo>
                  <a:lnTo>
                    <a:pt x="26735" y="7693"/>
                  </a:lnTo>
                  <a:lnTo>
                    <a:pt x="50694" y="12232"/>
                  </a:lnTo>
                  <a:cubicBezTo>
                    <a:pt x="51199" y="12232"/>
                    <a:pt x="51703" y="12313"/>
                    <a:pt x="52191" y="12313"/>
                  </a:cubicBezTo>
                  <a:cubicBezTo>
                    <a:pt x="52924" y="12313"/>
                    <a:pt x="53620" y="12131"/>
                    <a:pt x="54225" y="11223"/>
                  </a:cubicBezTo>
                  <a:cubicBezTo>
                    <a:pt x="54982" y="9962"/>
                    <a:pt x="53469" y="9206"/>
                    <a:pt x="51199" y="8701"/>
                  </a:cubicBezTo>
                  <a:cubicBezTo>
                    <a:pt x="35814" y="5927"/>
                    <a:pt x="20682" y="3153"/>
                    <a:pt x="5297" y="379"/>
                  </a:cubicBezTo>
                  <a:cubicBezTo>
                    <a:pt x="4541" y="126"/>
                    <a:pt x="3784" y="0"/>
                    <a:pt x="302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3"/>
            <p:cNvSpPr/>
            <p:nvPr/>
          </p:nvSpPr>
          <p:spPr>
            <a:xfrm>
              <a:off x="5439875" y="3254700"/>
              <a:ext cx="479225" cy="151350"/>
            </a:xfrm>
            <a:custGeom>
              <a:avLst/>
              <a:gdLst/>
              <a:ahLst/>
              <a:cxnLst/>
              <a:rect l="l" t="t" r="r" b="b"/>
              <a:pathLst>
                <a:path w="19169" h="6054" extrusionOk="0">
                  <a:moveTo>
                    <a:pt x="1261" y="0"/>
                  </a:moveTo>
                  <a:cubicBezTo>
                    <a:pt x="757" y="0"/>
                    <a:pt x="0" y="505"/>
                    <a:pt x="0" y="1261"/>
                  </a:cubicBezTo>
                  <a:cubicBezTo>
                    <a:pt x="0" y="1766"/>
                    <a:pt x="253" y="2522"/>
                    <a:pt x="757" y="2775"/>
                  </a:cubicBezTo>
                  <a:cubicBezTo>
                    <a:pt x="3279" y="4540"/>
                    <a:pt x="6306" y="4288"/>
                    <a:pt x="8575" y="5045"/>
                  </a:cubicBezTo>
                  <a:cubicBezTo>
                    <a:pt x="10593" y="5717"/>
                    <a:pt x="12723" y="6053"/>
                    <a:pt x="14815" y="6053"/>
                  </a:cubicBezTo>
                  <a:cubicBezTo>
                    <a:pt x="15861" y="6053"/>
                    <a:pt x="16898" y="5969"/>
                    <a:pt x="17907" y="5801"/>
                  </a:cubicBezTo>
                  <a:cubicBezTo>
                    <a:pt x="18664" y="5549"/>
                    <a:pt x="19168" y="5045"/>
                    <a:pt x="19168" y="4540"/>
                  </a:cubicBezTo>
                  <a:cubicBezTo>
                    <a:pt x="19168" y="3784"/>
                    <a:pt x="18664" y="3027"/>
                    <a:pt x="18159" y="3027"/>
                  </a:cubicBezTo>
                  <a:cubicBezTo>
                    <a:pt x="12611" y="2018"/>
                    <a:pt x="6810" y="1009"/>
                    <a:pt x="126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4" name="Google Shape;1204;p43"/>
          <p:cNvGrpSpPr/>
          <p:nvPr/>
        </p:nvGrpSpPr>
        <p:grpSpPr>
          <a:xfrm rot="1837958">
            <a:off x="7877176" y="-712732"/>
            <a:ext cx="1408190" cy="1754192"/>
            <a:chOff x="1728250" y="237500"/>
            <a:chExt cx="4090750" cy="5095875"/>
          </a:xfrm>
        </p:grpSpPr>
        <p:sp>
          <p:nvSpPr>
            <p:cNvPr id="1205" name="Google Shape;1205;p43"/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3"/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3"/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3"/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3"/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3"/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3"/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3"/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3"/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3"/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3"/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3"/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3"/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3"/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3"/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3"/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3"/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3"/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3"/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3"/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3"/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3"/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3"/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3"/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3"/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3"/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3"/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3"/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3"/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2" name="صورة 41">
            <a:extLst>
              <a:ext uri="{FF2B5EF4-FFF2-40B4-BE49-F238E27FC236}">
                <a16:creationId xmlns:a16="http://schemas.microsoft.com/office/drawing/2014/main" id="{A057C78F-E5F5-466B-A009-070BEBBE5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2842693-1599-4886-9621-AFA7AA87B08C}"/>
              </a:ext>
            </a:extLst>
          </p:cNvPr>
          <p:cNvSpPr/>
          <p:nvPr/>
        </p:nvSpPr>
        <p:spPr>
          <a:xfrm>
            <a:off x="3505200" y="195339"/>
            <a:ext cx="2278380" cy="934295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bg2">
                    <a:lumMod val="75000"/>
                  </a:schemeClr>
                </a:solidFill>
              </a:rPr>
              <a:t>الأهداف</a:t>
            </a:r>
            <a:r>
              <a:rPr lang="ar-SA" dirty="0"/>
              <a:t> </a:t>
            </a: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D8BA4CE6-F9CB-4306-8394-F3CF17D2160C}"/>
              </a:ext>
            </a:extLst>
          </p:cNvPr>
          <p:cNvSpPr txBox="1"/>
          <p:nvPr/>
        </p:nvSpPr>
        <p:spPr>
          <a:xfrm>
            <a:off x="2324100" y="2101632"/>
            <a:ext cx="4648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0" dirty="0">
                <a:effectLst/>
              </a:rPr>
              <a:t> </a:t>
            </a:r>
            <a:endParaRPr lang="ar-SA" dirty="0"/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6ABCF122-CC22-459A-91DB-4EA5ED367303}"/>
              </a:ext>
            </a:extLst>
          </p:cNvPr>
          <p:cNvSpPr txBox="1"/>
          <p:nvPr/>
        </p:nvSpPr>
        <p:spPr>
          <a:xfrm>
            <a:off x="2007851" y="1095644"/>
            <a:ext cx="4648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0" dirty="0">
                <a:effectLst/>
              </a:rPr>
              <a:t> </a:t>
            </a:r>
            <a:endParaRPr lang="ar-SA" dirty="0"/>
          </a:p>
        </p:txBody>
      </p:sp>
      <p:grpSp>
        <p:nvGrpSpPr>
          <p:cNvPr id="68" name="Google Shape;85;p13">
            <a:extLst>
              <a:ext uri="{FF2B5EF4-FFF2-40B4-BE49-F238E27FC236}">
                <a16:creationId xmlns:a16="http://schemas.microsoft.com/office/drawing/2014/main" id="{3CC5CD6B-D566-4871-A9A7-CB6E7C4A7084}"/>
              </a:ext>
            </a:extLst>
          </p:cNvPr>
          <p:cNvGrpSpPr/>
          <p:nvPr/>
        </p:nvGrpSpPr>
        <p:grpSpPr>
          <a:xfrm>
            <a:off x="6375103" y="-3358217"/>
            <a:ext cx="773585" cy="6444271"/>
            <a:chOff x="822635" y="-372083"/>
            <a:chExt cx="773585" cy="6444271"/>
          </a:xfrm>
        </p:grpSpPr>
        <p:sp>
          <p:nvSpPr>
            <p:cNvPr id="69" name="Google Shape;86;p13">
              <a:extLst>
                <a:ext uri="{FF2B5EF4-FFF2-40B4-BE49-F238E27FC236}">
                  <a16:creationId xmlns:a16="http://schemas.microsoft.com/office/drawing/2014/main" id="{B7C55CA6-89D3-4568-811A-41A61812BBC5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0" name="Google Shape;87;p13">
              <a:extLst>
                <a:ext uri="{FF2B5EF4-FFF2-40B4-BE49-F238E27FC236}">
                  <a16:creationId xmlns:a16="http://schemas.microsoft.com/office/drawing/2014/main" id="{F2C4316F-041F-46BB-8E4A-4ACD570DD45C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5E82633B-EA74-4502-A1F6-E40BFBB081DE}"/>
              </a:ext>
            </a:extLst>
          </p:cNvPr>
          <p:cNvGrpSpPr/>
          <p:nvPr/>
        </p:nvGrpSpPr>
        <p:grpSpPr>
          <a:xfrm>
            <a:off x="1196340" y="2279653"/>
            <a:ext cx="5303197" cy="908879"/>
            <a:chOff x="1196340" y="2279653"/>
            <a:chExt cx="5303197" cy="908879"/>
          </a:xfrm>
        </p:grpSpPr>
        <p:grpSp>
          <p:nvGrpSpPr>
            <p:cNvPr id="72" name="Google Shape;96;p13">
              <a:extLst>
                <a:ext uri="{FF2B5EF4-FFF2-40B4-BE49-F238E27FC236}">
                  <a16:creationId xmlns:a16="http://schemas.microsoft.com/office/drawing/2014/main" id="{5763B543-E6E8-4340-B519-DA917E9D4096}"/>
                </a:ext>
              </a:extLst>
            </p:cNvPr>
            <p:cNvGrpSpPr/>
            <p:nvPr/>
          </p:nvGrpSpPr>
          <p:grpSpPr>
            <a:xfrm>
              <a:off x="1391139" y="2734092"/>
              <a:ext cx="4916618" cy="454440"/>
              <a:chOff x="2782731" y="5386388"/>
              <a:chExt cx="6664643" cy="649536"/>
            </a:xfrm>
          </p:grpSpPr>
          <p:sp>
            <p:nvSpPr>
              <p:cNvPr id="74" name="Google Shape;98;p13">
                <a:extLst>
                  <a:ext uri="{FF2B5EF4-FFF2-40B4-BE49-F238E27FC236}">
                    <a16:creationId xmlns:a16="http://schemas.microsoft.com/office/drawing/2014/main" id="{68A43915-0950-43C3-8172-BF5E9E819C0E}"/>
                  </a:ext>
                </a:extLst>
              </p:cNvPr>
              <p:cNvSpPr txBox="1"/>
              <p:nvPr/>
            </p:nvSpPr>
            <p:spPr>
              <a:xfrm>
                <a:off x="2782731" y="5386389"/>
                <a:ext cx="6664643" cy="6495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75" name="Google Shape;99;p13">
                <a:extLst>
                  <a:ext uri="{FF2B5EF4-FFF2-40B4-BE49-F238E27FC236}">
                    <a16:creationId xmlns:a16="http://schemas.microsoft.com/office/drawing/2014/main" id="{3CFBAA3D-F7A0-4AE3-809C-73103048DC8C}"/>
                  </a:ext>
                </a:extLst>
              </p:cNvPr>
              <p:cNvCxnSpPr/>
              <p:nvPr/>
            </p:nvCxnSpPr>
            <p:spPr>
              <a:xfrm rot="10800000">
                <a:off x="3000375" y="5386388"/>
                <a:ext cx="6229353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DB9AB85D-EAEB-4190-96DA-273275A144F6}"/>
                </a:ext>
              </a:extLst>
            </p:cNvPr>
            <p:cNvSpPr txBox="1"/>
            <p:nvPr/>
          </p:nvSpPr>
          <p:spPr>
            <a:xfrm>
              <a:off x="1196340" y="2279653"/>
              <a:ext cx="5303197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chemeClr val="accent1">
                      <a:lumMod val="50000"/>
                    </a:schemeClr>
                  </a:solidFill>
                </a:rPr>
                <a:t>تختبر خطوات حل مشكلة ما بطريقة علمية</a:t>
              </a:r>
            </a:p>
          </p:txBody>
        </p:sp>
      </p:grpSp>
      <p:grpSp>
        <p:nvGrpSpPr>
          <p:cNvPr id="78" name="Google Shape;93;p13">
            <a:extLst>
              <a:ext uri="{FF2B5EF4-FFF2-40B4-BE49-F238E27FC236}">
                <a16:creationId xmlns:a16="http://schemas.microsoft.com/office/drawing/2014/main" id="{1EE0C019-D9F4-4102-BC6B-FDFF8B93144A}"/>
              </a:ext>
            </a:extLst>
          </p:cNvPr>
          <p:cNvGrpSpPr/>
          <p:nvPr/>
        </p:nvGrpSpPr>
        <p:grpSpPr>
          <a:xfrm>
            <a:off x="6910356" y="-1818715"/>
            <a:ext cx="773585" cy="6444271"/>
            <a:chOff x="822635" y="-372083"/>
            <a:chExt cx="773585" cy="6444271"/>
          </a:xfrm>
        </p:grpSpPr>
        <p:sp>
          <p:nvSpPr>
            <p:cNvPr id="79" name="Google Shape;94;p13">
              <a:extLst>
                <a:ext uri="{FF2B5EF4-FFF2-40B4-BE49-F238E27FC236}">
                  <a16:creationId xmlns:a16="http://schemas.microsoft.com/office/drawing/2014/main" id="{AB006199-7B79-48B2-9C46-8AC24CA22D59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0" name="Google Shape;95;p13">
              <a:extLst>
                <a:ext uri="{FF2B5EF4-FFF2-40B4-BE49-F238E27FC236}">
                  <a16:creationId xmlns:a16="http://schemas.microsoft.com/office/drawing/2014/main" id="{D5DD94DC-5A1C-47DD-AAC5-6DD8D7A6AD45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82" name="مجموعة 81">
            <a:extLst>
              <a:ext uri="{FF2B5EF4-FFF2-40B4-BE49-F238E27FC236}">
                <a16:creationId xmlns:a16="http://schemas.microsoft.com/office/drawing/2014/main" id="{B97215C1-8961-43D0-8F12-013B0FED918D}"/>
              </a:ext>
            </a:extLst>
          </p:cNvPr>
          <p:cNvGrpSpPr/>
          <p:nvPr/>
        </p:nvGrpSpPr>
        <p:grpSpPr>
          <a:xfrm>
            <a:off x="1683362" y="1419972"/>
            <a:ext cx="9782481" cy="3073751"/>
            <a:chOff x="1034211" y="-339657"/>
            <a:chExt cx="9782481" cy="3073751"/>
          </a:xfrm>
        </p:grpSpPr>
        <p:grpSp>
          <p:nvGrpSpPr>
            <p:cNvPr id="83" name="Google Shape;96;p13">
              <a:extLst>
                <a:ext uri="{FF2B5EF4-FFF2-40B4-BE49-F238E27FC236}">
                  <a16:creationId xmlns:a16="http://schemas.microsoft.com/office/drawing/2014/main" id="{83D6EABB-CD8F-475D-B0CE-E203DEFCF912}"/>
                </a:ext>
              </a:extLst>
            </p:cNvPr>
            <p:cNvGrpSpPr/>
            <p:nvPr/>
          </p:nvGrpSpPr>
          <p:grpSpPr>
            <a:xfrm>
              <a:off x="1034211" y="-339657"/>
              <a:ext cx="9782481" cy="3073751"/>
              <a:chOff x="2298902" y="993045"/>
              <a:chExt cx="13260486" cy="4393343"/>
            </a:xfrm>
          </p:grpSpPr>
          <p:sp>
            <p:nvSpPr>
              <p:cNvPr id="85" name="Google Shape;98;p13">
                <a:extLst>
                  <a:ext uri="{FF2B5EF4-FFF2-40B4-BE49-F238E27FC236}">
                    <a16:creationId xmlns:a16="http://schemas.microsoft.com/office/drawing/2014/main" id="{339F862E-4A2A-4C61-9921-FCDFC6072A93}"/>
                  </a:ext>
                </a:extLst>
              </p:cNvPr>
              <p:cNvSpPr txBox="1"/>
              <p:nvPr/>
            </p:nvSpPr>
            <p:spPr>
              <a:xfrm>
                <a:off x="8551292" y="993045"/>
                <a:ext cx="7008096" cy="6495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86" name="Google Shape;99;p13">
                <a:extLst>
                  <a:ext uri="{FF2B5EF4-FFF2-40B4-BE49-F238E27FC236}">
                    <a16:creationId xmlns:a16="http://schemas.microsoft.com/office/drawing/2014/main" id="{C4A4D065-27B7-4C4E-9AF9-38751A7C8E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98902" y="5386388"/>
                <a:ext cx="693082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84" name="مربع نص 83">
              <a:extLst>
                <a:ext uri="{FF2B5EF4-FFF2-40B4-BE49-F238E27FC236}">
                  <a16:creationId xmlns:a16="http://schemas.microsoft.com/office/drawing/2014/main" id="{2C948B3C-F1E5-495A-8989-CBFEF91EABBE}"/>
                </a:ext>
              </a:extLst>
            </p:cNvPr>
            <p:cNvSpPr txBox="1"/>
            <p:nvPr/>
          </p:nvSpPr>
          <p:spPr>
            <a:xfrm>
              <a:off x="1034211" y="2201627"/>
              <a:ext cx="5169989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chemeClr val="accent1">
                      <a:lumMod val="50000"/>
                    </a:schemeClr>
                  </a:solidFill>
                </a:rPr>
                <a:t>توضح كيفية بناء الاستقصاء المصمم جيدا </a:t>
              </a:r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صورة الشريحة 2">
                <a:extLst>
                  <a:ext uri="{FF2B5EF4-FFF2-40B4-BE49-F238E27FC236}">
                    <a16:creationId xmlns:a16="http://schemas.microsoft.com/office/drawing/2014/main" id="{EAE1ACA4-D859-445F-9163-6B6EFE14EBA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16331402"/>
                  </p:ext>
                </p:extLst>
              </p:nvPr>
            </p:nvGraphicFramePr>
            <p:xfrm>
              <a:off x="-274446" y="3779983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صورة الشريحة 2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EAE1ACA4-D859-445F-9163-6B6EFE14EBA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74446" y="3779983"/>
                <a:ext cx="1318636" cy="1285875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1699260" y="-228600"/>
            <a:ext cx="5265420" cy="493776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280993">
              <a:off x="3185160" y="2501100"/>
              <a:ext cx="2293620" cy="12003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dirty="0">
                  <a:solidFill>
                    <a:schemeClr val="bg2">
                      <a:lumMod val="75000"/>
                    </a:schemeClr>
                  </a:solidFill>
                </a:rPr>
                <a:t>كيف يتم تحليل البيانات 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804756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84;p13">
            <a:extLst>
              <a:ext uri="{FF2B5EF4-FFF2-40B4-BE49-F238E27FC236}">
                <a16:creationId xmlns:a16="http://schemas.microsoft.com/office/drawing/2014/main" id="{8C255C67-C695-4B97-B107-D7315315B928}"/>
              </a:ext>
            </a:extLst>
          </p:cNvPr>
          <p:cNvSpPr/>
          <p:nvPr/>
        </p:nvSpPr>
        <p:spPr>
          <a:xfrm>
            <a:off x="7251995" y="3798398"/>
            <a:ext cx="770424" cy="97155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مستطيل: زوايا مستديرة 75">
            <a:extLst>
              <a:ext uri="{FF2B5EF4-FFF2-40B4-BE49-F238E27FC236}">
                <a16:creationId xmlns:a16="http://schemas.microsoft.com/office/drawing/2014/main" id="{5D7190D1-B5CC-4931-9605-4CA6B42C2E3C}"/>
              </a:ext>
            </a:extLst>
          </p:cNvPr>
          <p:cNvSpPr/>
          <p:nvPr/>
        </p:nvSpPr>
        <p:spPr>
          <a:xfrm>
            <a:off x="4071050" y="2479366"/>
            <a:ext cx="2952285" cy="489844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bg2">
                    <a:lumMod val="75000"/>
                  </a:schemeClr>
                </a:solidFill>
              </a:rPr>
              <a:t>المفردات الجديدة</a:t>
            </a:r>
            <a:r>
              <a:rPr lang="ar-SA" dirty="0"/>
              <a:t> </a:t>
            </a:r>
          </a:p>
        </p:txBody>
      </p:sp>
      <p:sp>
        <p:nvSpPr>
          <p:cNvPr id="73" name="Google Shape;84;p13">
            <a:extLst>
              <a:ext uri="{FF2B5EF4-FFF2-40B4-BE49-F238E27FC236}">
                <a16:creationId xmlns:a16="http://schemas.microsoft.com/office/drawing/2014/main" id="{0308D6A5-71B3-48CC-9C98-E0059A9E51C5}"/>
              </a:ext>
            </a:extLst>
          </p:cNvPr>
          <p:cNvSpPr/>
          <p:nvPr/>
        </p:nvSpPr>
        <p:spPr>
          <a:xfrm>
            <a:off x="6753292" y="2438340"/>
            <a:ext cx="770424" cy="97155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84;p13">
            <a:extLst>
              <a:ext uri="{FF2B5EF4-FFF2-40B4-BE49-F238E27FC236}">
                <a16:creationId xmlns:a16="http://schemas.microsoft.com/office/drawing/2014/main" id="{4EA4FF0F-79BD-40CA-9E4F-28A780021C53}"/>
              </a:ext>
            </a:extLst>
          </p:cNvPr>
          <p:cNvSpPr/>
          <p:nvPr/>
        </p:nvSpPr>
        <p:spPr>
          <a:xfrm>
            <a:off x="6020256" y="1059279"/>
            <a:ext cx="770424" cy="97155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96" name="Google Shape;1196;p43"/>
          <p:cNvGrpSpPr/>
          <p:nvPr/>
        </p:nvGrpSpPr>
        <p:grpSpPr>
          <a:xfrm rot="8999937">
            <a:off x="93267" y="367482"/>
            <a:ext cx="1503570" cy="572809"/>
            <a:chOff x="193975" y="1518050"/>
            <a:chExt cx="6948325" cy="2647075"/>
          </a:xfrm>
        </p:grpSpPr>
        <p:sp>
          <p:nvSpPr>
            <p:cNvPr id="1197" name="Google Shape;1197;p43"/>
            <p:cNvSpPr/>
            <p:nvPr/>
          </p:nvSpPr>
          <p:spPr>
            <a:xfrm>
              <a:off x="856025" y="1949525"/>
              <a:ext cx="5390925" cy="1671850"/>
            </a:xfrm>
            <a:custGeom>
              <a:avLst/>
              <a:gdLst/>
              <a:ahLst/>
              <a:cxnLst/>
              <a:rect l="l" t="t" r="r" b="b"/>
              <a:pathLst>
                <a:path w="215637" h="66874" extrusionOk="0">
                  <a:moveTo>
                    <a:pt x="5549" y="1"/>
                  </a:moveTo>
                  <a:lnTo>
                    <a:pt x="0" y="35562"/>
                  </a:lnTo>
                  <a:cubicBezTo>
                    <a:pt x="59017" y="41363"/>
                    <a:pt x="117528" y="50946"/>
                    <a:pt x="175032" y="64313"/>
                  </a:cubicBezTo>
                  <a:cubicBezTo>
                    <a:pt x="181146" y="65898"/>
                    <a:pt x="187260" y="66874"/>
                    <a:pt x="193375" y="66874"/>
                  </a:cubicBezTo>
                  <a:cubicBezTo>
                    <a:pt x="194070" y="66874"/>
                    <a:pt x="194765" y="66861"/>
                    <a:pt x="195460" y="66835"/>
                  </a:cubicBezTo>
                  <a:cubicBezTo>
                    <a:pt x="202522" y="66331"/>
                    <a:pt x="208827" y="62548"/>
                    <a:pt x="212610" y="56495"/>
                  </a:cubicBezTo>
                  <a:cubicBezTo>
                    <a:pt x="215637" y="50442"/>
                    <a:pt x="213367" y="41615"/>
                    <a:pt x="207062" y="39093"/>
                  </a:cubicBezTo>
                  <a:lnTo>
                    <a:pt x="209836" y="37832"/>
                  </a:lnTo>
                  <a:lnTo>
                    <a:pt x="55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3"/>
            <p:cNvSpPr/>
            <p:nvPr/>
          </p:nvSpPr>
          <p:spPr>
            <a:xfrm>
              <a:off x="414650" y="1621675"/>
              <a:ext cx="6645675" cy="2493775"/>
            </a:xfrm>
            <a:custGeom>
              <a:avLst/>
              <a:gdLst/>
              <a:ahLst/>
              <a:cxnLst/>
              <a:rect l="l" t="t" r="r" b="b"/>
              <a:pathLst>
                <a:path w="265827" h="99751" extrusionOk="0">
                  <a:moveTo>
                    <a:pt x="2523" y="0"/>
                  </a:moveTo>
                  <a:lnTo>
                    <a:pt x="6558" y="3783"/>
                  </a:lnTo>
                  <a:lnTo>
                    <a:pt x="204288" y="43380"/>
                  </a:lnTo>
                  <a:cubicBezTo>
                    <a:pt x="212863" y="45145"/>
                    <a:pt x="221943" y="47163"/>
                    <a:pt x="229509" y="52207"/>
                  </a:cubicBezTo>
                  <a:cubicBezTo>
                    <a:pt x="236823" y="57251"/>
                    <a:pt x="242119" y="66330"/>
                    <a:pt x="239597" y="75157"/>
                  </a:cubicBezTo>
                  <a:cubicBezTo>
                    <a:pt x="237075" y="83732"/>
                    <a:pt x="228248" y="88777"/>
                    <a:pt x="219420" y="89785"/>
                  </a:cubicBezTo>
                  <a:cubicBezTo>
                    <a:pt x="218413" y="89872"/>
                    <a:pt x="217409" y="89912"/>
                    <a:pt x="216408" y="89912"/>
                  </a:cubicBezTo>
                  <a:cubicBezTo>
                    <a:pt x="208636" y="89912"/>
                    <a:pt x="201040" y="87480"/>
                    <a:pt x="193443" y="85246"/>
                  </a:cubicBezTo>
                  <a:cubicBezTo>
                    <a:pt x="135103" y="68142"/>
                    <a:pt x="74804" y="57568"/>
                    <a:pt x="13961" y="57568"/>
                  </a:cubicBezTo>
                  <a:cubicBezTo>
                    <a:pt x="9311" y="57568"/>
                    <a:pt x="4657" y="57630"/>
                    <a:pt x="1" y="57755"/>
                  </a:cubicBezTo>
                  <a:lnTo>
                    <a:pt x="218159" y="97856"/>
                  </a:lnTo>
                  <a:cubicBezTo>
                    <a:pt x="223654" y="98833"/>
                    <a:pt x="229444" y="99750"/>
                    <a:pt x="235044" y="99750"/>
                  </a:cubicBezTo>
                  <a:cubicBezTo>
                    <a:pt x="241010" y="99750"/>
                    <a:pt x="246759" y="98709"/>
                    <a:pt x="251703" y="95586"/>
                  </a:cubicBezTo>
                  <a:cubicBezTo>
                    <a:pt x="262548" y="89029"/>
                    <a:pt x="265826" y="73896"/>
                    <a:pt x="261791" y="62043"/>
                  </a:cubicBezTo>
                  <a:cubicBezTo>
                    <a:pt x="257504" y="50189"/>
                    <a:pt x="246911" y="41362"/>
                    <a:pt x="235309" y="36318"/>
                  </a:cubicBezTo>
                  <a:cubicBezTo>
                    <a:pt x="223960" y="31274"/>
                    <a:pt x="211098" y="29508"/>
                    <a:pt x="198740" y="27743"/>
                  </a:cubicBezTo>
                  <a:lnTo>
                    <a:pt x="2523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3"/>
            <p:cNvSpPr/>
            <p:nvPr/>
          </p:nvSpPr>
          <p:spPr>
            <a:xfrm>
              <a:off x="193975" y="1518050"/>
              <a:ext cx="6948325" cy="2647075"/>
            </a:xfrm>
            <a:custGeom>
              <a:avLst/>
              <a:gdLst/>
              <a:ahLst/>
              <a:cxnLst/>
              <a:rect l="l" t="t" r="r" b="b"/>
              <a:pathLst>
                <a:path w="277933" h="105883" extrusionOk="0">
                  <a:moveTo>
                    <a:pt x="243884" y="60135"/>
                  </a:moveTo>
                  <a:cubicBezTo>
                    <a:pt x="246406" y="68205"/>
                    <a:pt x="244893" y="77033"/>
                    <a:pt x="240101" y="83842"/>
                  </a:cubicBezTo>
                  <a:lnTo>
                    <a:pt x="239849" y="84094"/>
                  </a:lnTo>
                  <a:cubicBezTo>
                    <a:pt x="241867" y="76024"/>
                    <a:pt x="243128" y="67953"/>
                    <a:pt x="243884" y="60135"/>
                  </a:cubicBezTo>
                  <a:close/>
                  <a:moveTo>
                    <a:pt x="27218" y="16191"/>
                  </a:moveTo>
                  <a:cubicBezTo>
                    <a:pt x="27516" y="16191"/>
                    <a:pt x="27858" y="16212"/>
                    <a:pt x="28248" y="16251"/>
                  </a:cubicBezTo>
                  <a:cubicBezTo>
                    <a:pt x="39093" y="18017"/>
                    <a:pt x="49937" y="19530"/>
                    <a:pt x="60782" y="21295"/>
                  </a:cubicBezTo>
                  <a:cubicBezTo>
                    <a:pt x="80707" y="24322"/>
                    <a:pt x="100631" y="27600"/>
                    <a:pt x="120303" y="31383"/>
                  </a:cubicBezTo>
                  <a:cubicBezTo>
                    <a:pt x="157882" y="38445"/>
                    <a:pt x="195461" y="45003"/>
                    <a:pt x="233039" y="51560"/>
                  </a:cubicBezTo>
                  <a:cubicBezTo>
                    <a:pt x="238336" y="52569"/>
                    <a:pt x="239345" y="53578"/>
                    <a:pt x="239849" y="58874"/>
                  </a:cubicBezTo>
                  <a:cubicBezTo>
                    <a:pt x="239849" y="60135"/>
                    <a:pt x="239849" y="61396"/>
                    <a:pt x="239849" y="62657"/>
                  </a:cubicBezTo>
                  <a:cubicBezTo>
                    <a:pt x="239345" y="71232"/>
                    <a:pt x="237327" y="79807"/>
                    <a:pt x="233292" y="87373"/>
                  </a:cubicBezTo>
                  <a:cubicBezTo>
                    <a:pt x="232039" y="89699"/>
                    <a:pt x="231548" y="90502"/>
                    <a:pt x="230108" y="90502"/>
                  </a:cubicBezTo>
                  <a:cubicBezTo>
                    <a:pt x="229518" y="90502"/>
                    <a:pt x="228769" y="90367"/>
                    <a:pt x="227743" y="90147"/>
                  </a:cubicBezTo>
                  <a:cubicBezTo>
                    <a:pt x="218411" y="88382"/>
                    <a:pt x="209080" y="86364"/>
                    <a:pt x="199748" y="84851"/>
                  </a:cubicBezTo>
                  <a:cubicBezTo>
                    <a:pt x="191678" y="83338"/>
                    <a:pt x="183355" y="82077"/>
                    <a:pt x="175032" y="81068"/>
                  </a:cubicBezTo>
                  <a:cubicBezTo>
                    <a:pt x="162926" y="79302"/>
                    <a:pt x="150820" y="78041"/>
                    <a:pt x="138714" y="76276"/>
                  </a:cubicBezTo>
                  <a:cubicBezTo>
                    <a:pt x="124086" y="74006"/>
                    <a:pt x="109710" y="70980"/>
                    <a:pt x="95335" y="67953"/>
                  </a:cubicBezTo>
                  <a:cubicBezTo>
                    <a:pt x="83229" y="65179"/>
                    <a:pt x="70871" y="63414"/>
                    <a:pt x="58512" y="61144"/>
                  </a:cubicBezTo>
                  <a:cubicBezTo>
                    <a:pt x="45650" y="58622"/>
                    <a:pt x="32787" y="56100"/>
                    <a:pt x="19925" y="53830"/>
                  </a:cubicBezTo>
                  <a:cubicBezTo>
                    <a:pt x="19673" y="52569"/>
                    <a:pt x="19925" y="51308"/>
                    <a:pt x="20934" y="50551"/>
                  </a:cubicBezTo>
                  <a:cubicBezTo>
                    <a:pt x="24969" y="45507"/>
                    <a:pt x="26987" y="39202"/>
                    <a:pt x="26987" y="32897"/>
                  </a:cubicBezTo>
                  <a:cubicBezTo>
                    <a:pt x="27239" y="28105"/>
                    <a:pt x="26734" y="23313"/>
                    <a:pt x="25726" y="18521"/>
                  </a:cubicBezTo>
                  <a:cubicBezTo>
                    <a:pt x="25299" y="16815"/>
                    <a:pt x="25594" y="16191"/>
                    <a:pt x="27218" y="16191"/>
                  </a:cubicBezTo>
                  <a:close/>
                  <a:moveTo>
                    <a:pt x="247163" y="55847"/>
                  </a:moveTo>
                  <a:cubicBezTo>
                    <a:pt x="253720" y="57108"/>
                    <a:pt x="259269" y="61648"/>
                    <a:pt x="262043" y="67701"/>
                  </a:cubicBezTo>
                  <a:cubicBezTo>
                    <a:pt x="264313" y="71736"/>
                    <a:pt x="263809" y="76528"/>
                    <a:pt x="261287" y="80059"/>
                  </a:cubicBezTo>
                  <a:cubicBezTo>
                    <a:pt x="256999" y="85860"/>
                    <a:pt x="250442" y="89895"/>
                    <a:pt x="243380" y="91156"/>
                  </a:cubicBezTo>
                  <a:cubicBezTo>
                    <a:pt x="243158" y="91230"/>
                    <a:pt x="242958" y="91261"/>
                    <a:pt x="242774" y="91261"/>
                  </a:cubicBezTo>
                  <a:cubicBezTo>
                    <a:pt x="242328" y="91261"/>
                    <a:pt x="241971" y="91082"/>
                    <a:pt x="241614" y="90904"/>
                  </a:cubicBezTo>
                  <a:cubicBezTo>
                    <a:pt x="240858" y="90399"/>
                    <a:pt x="241362" y="89643"/>
                    <a:pt x="241614" y="89138"/>
                  </a:cubicBezTo>
                  <a:cubicBezTo>
                    <a:pt x="244641" y="84599"/>
                    <a:pt x="246911" y="79555"/>
                    <a:pt x="247920" y="74258"/>
                  </a:cubicBezTo>
                  <a:cubicBezTo>
                    <a:pt x="249181" y="68205"/>
                    <a:pt x="248928" y="61900"/>
                    <a:pt x="247163" y="55847"/>
                  </a:cubicBezTo>
                  <a:close/>
                  <a:moveTo>
                    <a:pt x="19783" y="4601"/>
                  </a:moveTo>
                  <a:cubicBezTo>
                    <a:pt x="19986" y="4601"/>
                    <a:pt x="20201" y="4617"/>
                    <a:pt x="20429" y="4650"/>
                  </a:cubicBezTo>
                  <a:cubicBezTo>
                    <a:pt x="21438" y="4650"/>
                    <a:pt x="22195" y="4902"/>
                    <a:pt x="22951" y="5154"/>
                  </a:cubicBezTo>
                  <a:lnTo>
                    <a:pt x="141741" y="25078"/>
                  </a:lnTo>
                  <a:cubicBezTo>
                    <a:pt x="160152" y="28105"/>
                    <a:pt x="178563" y="31383"/>
                    <a:pt x="196974" y="34410"/>
                  </a:cubicBezTo>
                  <a:cubicBezTo>
                    <a:pt x="212106" y="37184"/>
                    <a:pt x="227743" y="39202"/>
                    <a:pt x="242875" y="41976"/>
                  </a:cubicBezTo>
                  <a:cubicBezTo>
                    <a:pt x="253973" y="43742"/>
                    <a:pt x="263556" y="50551"/>
                    <a:pt x="268853" y="60639"/>
                  </a:cubicBezTo>
                  <a:cubicBezTo>
                    <a:pt x="275158" y="72493"/>
                    <a:pt x="273392" y="83338"/>
                    <a:pt x="263052" y="92417"/>
                  </a:cubicBezTo>
                  <a:cubicBezTo>
                    <a:pt x="259521" y="95696"/>
                    <a:pt x="255486" y="98218"/>
                    <a:pt x="251198" y="99731"/>
                  </a:cubicBezTo>
                  <a:cubicBezTo>
                    <a:pt x="247552" y="101250"/>
                    <a:pt x="243632" y="102037"/>
                    <a:pt x="239713" y="102037"/>
                  </a:cubicBezTo>
                  <a:cubicBezTo>
                    <a:pt x="237125" y="102037"/>
                    <a:pt x="234538" y="101694"/>
                    <a:pt x="232031" y="100992"/>
                  </a:cubicBezTo>
                  <a:cubicBezTo>
                    <a:pt x="230013" y="100488"/>
                    <a:pt x="227995" y="100235"/>
                    <a:pt x="226230" y="99983"/>
                  </a:cubicBezTo>
                  <a:lnTo>
                    <a:pt x="122573" y="81068"/>
                  </a:lnTo>
                  <a:lnTo>
                    <a:pt x="122573" y="81320"/>
                  </a:lnTo>
                  <a:lnTo>
                    <a:pt x="13115" y="61648"/>
                  </a:lnTo>
                  <a:cubicBezTo>
                    <a:pt x="11098" y="61144"/>
                    <a:pt x="9080" y="60891"/>
                    <a:pt x="7315" y="60387"/>
                  </a:cubicBezTo>
                  <a:cubicBezTo>
                    <a:pt x="6306" y="60135"/>
                    <a:pt x="6054" y="58622"/>
                    <a:pt x="6558" y="57613"/>
                  </a:cubicBezTo>
                  <a:cubicBezTo>
                    <a:pt x="7188" y="56562"/>
                    <a:pt x="7994" y="56037"/>
                    <a:pt x="9121" y="56037"/>
                  </a:cubicBezTo>
                  <a:cubicBezTo>
                    <a:pt x="9346" y="56037"/>
                    <a:pt x="9584" y="56058"/>
                    <a:pt x="9837" y="56100"/>
                  </a:cubicBezTo>
                  <a:cubicBezTo>
                    <a:pt x="14376" y="56856"/>
                    <a:pt x="19168" y="57361"/>
                    <a:pt x="23960" y="58369"/>
                  </a:cubicBezTo>
                  <a:cubicBezTo>
                    <a:pt x="45902" y="63161"/>
                    <a:pt x="67844" y="66440"/>
                    <a:pt x="89534" y="70475"/>
                  </a:cubicBezTo>
                  <a:cubicBezTo>
                    <a:pt x="95082" y="71484"/>
                    <a:pt x="100631" y="72493"/>
                    <a:pt x="106180" y="74006"/>
                  </a:cubicBezTo>
                  <a:cubicBezTo>
                    <a:pt x="116016" y="76276"/>
                    <a:pt x="125852" y="78294"/>
                    <a:pt x="135940" y="79555"/>
                  </a:cubicBezTo>
                  <a:cubicBezTo>
                    <a:pt x="149559" y="81572"/>
                    <a:pt x="162926" y="83086"/>
                    <a:pt x="176545" y="84851"/>
                  </a:cubicBezTo>
                  <a:cubicBezTo>
                    <a:pt x="195461" y="87121"/>
                    <a:pt x="214124" y="90652"/>
                    <a:pt x="232535" y="95696"/>
                  </a:cubicBezTo>
                  <a:lnTo>
                    <a:pt x="233796" y="95696"/>
                  </a:lnTo>
                  <a:cubicBezTo>
                    <a:pt x="234668" y="95760"/>
                    <a:pt x="235536" y="95791"/>
                    <a:pt x="236400" y="95791"/>
                  </a:cubicBezTo>
                  <a:cubicBezTo>
                    <a:pt x="245779" y="95791"/>
                    <a:pt x="254611" y="92074"/>
                    <a:pt x="261539" y="85608"/>
                  </a:cubicBezTo>
                  <a:cubicBezTo>
                    <a:pt x="267844" y="79302"/>
                    <a:pt x="268853" y="69466"/>
                    <a:pt x="263556" y="62152"/>
                  </a:cubicBezTo>
                  <a:cubicBezTo>
                    <a:pt x="260530" y="58117"/>
                    <a:pt x="256495" y="54839"/>
                    <a:pt x="251703" y="52821"/>
                  </a:cubicBezTo>
                  <a:cubicBezTo>
                    <a:pt x="245902" y="50299"/>
                    <a:pt x="239597" y="48533"/>
                    <a:pt x="233544" y="47777"/>
                  </a:cubicBezTo>
                  <a:lnTo>
                    <a:pt x="147794" y="32644"/>
                  </a:lnTo>
                  <a:cubicBezTo>
                    <a:pt x="121564" y="27853"/>
                    <a:pt x="95335" y="22304"/>
                    <a:pt x="68853" y="18521"/>
                  </a:cubicBezTo>
                  <a:cubicBezTo>
                    <a:pt x="54225" y="16503"/>
                    <a:pt x="39849" y="14233"/>
                    <a:pt x="25221" y="11711"/>
                  </a:cubicBezTo>
                  <a:cubicBezTo>
                    <a:pt x="23456" y="11459"/>
                    <a:pt x="21438" y="10955"/>
                    <a:pt x="19420" y="10450"/>
                  </a:cubicBezTo>
                  <a:cubicBezTo>
                    <a:pt x="17655" y="9946"/>
                    <a:pt x="16898" y="8685"/>
                    <a:pt x="17403" y="6415"/>
                  </a:cubicBezTo>
                  <a:cubicBezTo>
                    <a:pt x="17622" y="5317"/>
                    <a:pt x="18416" y="4601"/>
                    <a:pt x="19783" y="4601"/>
                  </a:cubicBezTo>
                  <a:close/>
                  <a:moveTo>
                    <a:pt x="16428" y="0"/>
                  </a:moveTo>
                  <a:cubicBezTo>
                    <a:pt x="14225" y="0"/>
                    <a:pt x="13152" y="1235"/>
                    <a:pt x="13368" y="3389"/>
                  </a:cubicBezTo>
                  <a:cubicBezTo>
                    <a:pt x="13368" y="6415"/>
                    <a:pt x="13115" y="9694"/>
                    <a:pt x="12863" y="12720"/>
                  </a:cubicBezTo>
                  <a:cubicBezTo>
                    <a:pt x="12863" y="13729"/>
                    <a:pt x="13620" y="14486"/>
                    <a:pt x="14629" y="14486"/>
                  </a:cubicBezTo>
                  <a:cubicBezTo>
                    <a:pt x="15133" y="14486"/>
                    <a:pt x="15890" y="14486"/>
                    <a:pt x="16646" y="14233"/>
                  </a:cubicBezTo>
                  <a:cubicBezTo>
                    <a:pt x="16793" y="14215"/>
                    <a:pt x="16942" y="14206"/>
                    <a:pt x="17091" y="14206"/>
                  </a:cubicBezTo>
                  <a:cubicBezTo>
                    <a:pt x="18986" y="14206"/>
                    <a:pt x="20970" y="15660"/>
                    <a:pt x="21438" y="17764"/>
                  </a:cubicBezTo>
                  <a:cubicBezTo>
                    <a:pt x="21943" y="19782"/>
                    <a:pt x="22447" y="21800"/>
                    <a:pt x="22951" y="24069"/>
                  </a:cubicBezTo>
                  <a:cubicBezTo>
                    <a:pt x="23708" y="28861"/>
                    <a:pt x="23456" y="34158"/>
                    <a:pt x="22195" y="38950"/>
                  </a:cubicBezTo>
                  <a:cubicBezTo>
                    <a:pt x="21690" y="42228"/>
                    <a:pt x="20177" y="45255"/>
                    <a:pt x="18159" y="47777"/>
                  </a:cubicBezTo>
                  <a:cubicBezTo>
                    <a:pt x="16125" y="50218"/>
                    <a:pt x="14090" y="52168"/>
                    <a:pt x="10996" y="52168"/>
                  </a:cubicBezTo>
                  <a:cubicBezTo>
                    <a:pt x="10255" y="52168"/>
                    <a:pt x="9453" y="52056"/>
                    <a:pt x="8576" y="51812"/>
                  </a:cubicBezTo>
                  <a:cubicBezTo>
                    <a:pt x="8241" y="51738"/>
                    <a:pt x="7906" y="51702"/>
                    <a:pt x="7577" y="51702"/>
                  </a:cubicBezTo>
                  <a:cubicBezTo>
                    <a:pt x="5674" y="51702"/>
                    <a:pt x="3961" y="52904"/>
                    <a:pt x="3531" y="54839"/>
                  </a:cubicBezTo>
                  <a:lnTo>
                    <a:pt x="3279" y="55595"/>
                  </a:lnTo>
                  <a:cubicBezTo>
                    <a:pt x="1" y="61900"/>
                    <a:pt x="2018" y="63414"/>
                    <a:pt x="7819" y="64422"/>
                  </a:cubicBezTo>
                  <a:cubicBezTo>
                    <a:pt x="39849" y="70223"/>
                    <a:pt x="72132" y="76024"/>
                    <a:pt x="104162" y="81824"/>
                  </a:cubicBezTo>
                  <a:lnTo>
                    <a:pt x="117781" y="84094"/>
                  </a:lnTo>
                  <a:lnTo>
                    <a:pt x="118033" y="83842"/>
                  </a:lnTo>
                  <a:lnTo>
                    <a:pt x="224212" y="103262"/>
                  </a:lnTo>
                  <a:cubicBezTo>
                    <a:pt x="227239" y="103514"/>
                    <a:pt x="230265" y="104271"/>
                    <a:pt x="233039" y="105280"/>
                  </a:cubicBezTo>
                  <a:cubicBezTo>
                    <a:pt x="233593" y="105649"/>
                    <a:pt x="234147" y="105883"/>
                    <a:pt x="234800" y="105883"/>
                  </a:cubicBezTo>
                  <a:cubicBezTo>
                    <a:pt x="235039" y="105883"/>
                    <a:pt x="235291" y="105852"/>
                    <a:pt x="235561" y="105784"/>
                  </a:cubicBezTo>
                  <a:cubicBezTo>
                    <a:pt x="236234" y="105816"/>
                    <a:pt x="236907" y="105832"/>
                    <a:pt x="237579" y="105832"/>
                  </a:cubicBezTo>
                  <a:cubicBezTo>
                    <a:pt x="242199" y="105832"/>
                    <a:pt x="246795" y="105087"/>
                    <a:pt x="251198" y="103766"/>
                  </a:cubicBezTo>
                  <a:cubicBezTo>
                    <a:pt x="258512" y="101244"/>
                    <a:pt x="265322" y="96452"/>
                    <a:pt x="270366" y="90399"/>
                  </a:cubicBezTo>
                  <a:cubicBezTo>
                    <a:pt x="277932" y="80563"/>
                    <a:pt x="277932" y="69971"/>
                    <a:pt x="272384" y="59378"/>
                  </a:cubicBezTo>
                  <a:cubicBezTo>
                    <a:pt x="266835" y="48029"/>
                    <a:pt x="255990" y="39958"/>
                    <a:pt x="243380" y="38193"/>
                  </a:cubicBezTo>
                  <a:cubicBezTo>
                    <a:pt x="210845" y="32644"/>
                    <a:pt x="178311" y="27348"/>
                    <a:pt x="146028" y="21800"/>
                  </a:cubicBezTo>
                  <a:lnTo>
                    <a:pt x="35057" y="3389"/>
                  </a:lnTo>
                  <a:cubicBezTo>
                    <a:pt x="29257" y="2380"/>
                    <a:pt x="23456" y="1371"/>
                    <a:pt x="17655" y="110"/>
                  </a:cubicBezTo>
                  <a:cubicBezTo>
                    <a:pt x="17213" y="36"/>
                    <a:pt x="16804" y="0"/>
                    <a:pt x="1642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3"/>
            <p:cNvSpPr/>
            <p:nvPr/>
          </p:nvSpPr>
          <p:spPr>
            <a:xfrm>
              <a:off x="2831775" y="2333650"/>
              <a:ext cx="3068400" cy="687775"/>
            </a:xfrm>
            <a:custGeom>
              <a:avLst/>
              <a:gdLst/>
              <a:ahLst/>
              <a:cxnLst/>
              <a:rect l="l" t="t" r="r" b="b"/>
              <a:pathLst>
                <a:path w="122736" h="27511" extrusionOk="0">
                  <a:moveTo>
                    <a:pt x="2446" y="0"/>
                  </a:moveTo>
                  <a:cubicBezTo>
                    <a:pt x="784" y="0"/>
                    <a:pt x="0" y="557"/>
                    <a:pt x="163" y="1534"/>
                  </a:cubicBezTo>
                  <a:cubicBezTo>
                    <a:pt x="668" y="4308"/>
                    <a:pt x="3442" y="3804"/>
                    <a:pt x="4955" y="4056"/>
                  </a:cubicBezTo>
                  <a:cubicBezTo>
                    <a:pt x="23871" y="8091"/>
                    <a:pt x="42786" y="11874"/>
                    <a:pt x="61449" y="15909"/>
                  </a:cubicBezTo>
                  <a:lnTo>
                    <a:pt x="61449" y="15657"/>
                  </a:lnTo>
                  <a:lnTo>
                    <a:pt x="115674" y="26754"/>
                  </a:lnTo>
                  <a:cubicBezTo>
                    <a:pt x="117439" y="27259"/>
                    <a:pt x="119457" y="27511"/>
                    <a:pt x="121474" y="27511"/>
                  </a:cubicBezTo>
                  <a:cubicBezTo>
                    <a:pt x="121727" y="27259"/>
                    <a:pt x="121979" y="27006"/>
                    <a:pt x="122231" y="26754"/>
                  </a:cubicBezTo>
                  <a:cubicBezTo>
                    <a:pt x="122735" y="25998"/>
                    <a:pt x="122483" y="25241"/>
                    <a:pt x="121979" y="24989"/>
                  </a:cubicBezTo>
                  <a:cubicBezTo>
                    <a:pt x="121222" y="24232"/>
                    <a:pt x="120213" y="23728"/>
                    <a:pt x="119205" y="23476"/>
                  </a:cubicBezTo>
                  <a:cubicBezTo>
                    <a:pt x="115926" y="22971"/>
                    <a:pt x="113152" y="22467"/>
                    <a:pt x="110125" y="21710"/>
                  </a:cubicBezTo>
                  <a:cubicBezTo>
                    <a:pt x="81878" y="16162"/>
                    <a:pt x="53883" y="10361"/>
                    <a:pt x="25636" y="4812"/>
                  </a:cubicBezTo>
                  <a:cubicBezTo>
                    <a:pt x="19079" y="3551"/>
                    <a:pt x="12521" y="1786"/>
                    <a:pt x="5964" y="525"/>
                  </a:cubicBezTo>
                  <a:cubicBezTo>
                    <a:pt x="4534" y="168"/>
                    <a:pt x="3358" y="0"/>
                    <a:pt x="24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3"/>
            <p:cNvSpPr/>
            <p:nvPr/>
          </p:nvSpPr>
          <p:spPr>
            <a:xfrm>
              <a:off x="3939250" y="2755375"/>
              <a:ext cx="1986150" cy="466350"/>
            </a:xfrm>
            <a:custGeom>
              <a:avLst/>
              <a:gdLst/>
              <a:ahLst/>
              <a:cxnLst/>
              <a:rect l="l" t="t" r="r" b="b"/>
              <a:pathLst>
                <a:path w="79446" h="18654" extrusionOk="0">
                  <a:moveTo>
                    <a:pt x="2508" y="0"/>
                  </a:moveTo>
                  <a:cubicBezTo>
                    <a:pt x="1332" y="0"/>
                    <a:pt x="0" y="686"/>
                    <a:pt x="0" y="1562"/>
                  </a:cubicBezTo>
                  <a:cubicBezTo>
                    <a:pt x="252" y="3076"/>
                    <a:pt x="1261" y="3580"/>
                    <a:pt x="2775" y="3832"/>
                  </a:cubicBezTo>
                  <a:lnTo>
                    <a:pt x="31022" y="9381"/>
                  </a:lnTo>
                  <a:cubicBezTo>
                    <a:pt x="33796" y="9885"/>
                    <a:pt x="36570" y="10390"/>
                    <a:pt x="39597" y="10894"/>
                  </a:cubicBezTo>
                  <a:lnTo>
                    <a:pt x="39344" y="11146"/>
                  </a:lnTo>
                  <a:lnTo>
                    <a:pt x="71627" y="17704"/>
                  </a:lnTo>
                  <a:cubicBezTo>
                    <a:pt x="72888" y="17956"/>
                    <a:pt x="74149" y="18208"/>
                    <a:pt x="75662" y="18460"/>
                  </a:cubicBezTo>
                  <a:cubicBezTo>
                    <a:pt x="76249" y="18591"/>
                    <a:pt x="76785" y="18653"/>
                    <a:pt x="77257" y="18653"/>
                  </a:cubicBezTo>
                  <a:cubicBezTo>
                    <a:pt x="78613" y="18653"/>
                    <a:pt x="79445" y="18134"/>
                    <a:pt x="79445" y="17199"/>
                  </a:cubicBezTo>
                  <a:cubicBezTo>
                    <a:pt x="79193" y="15182"/>
                    <a:pt x="77428" y="14929"/>
                    <a:pt x="75914" y="14677"/>
                  </a:cubicBezTo>
                  <a:lnTo>
                    <a:pt x="75410" y="14677"/>
                  </a:lnTo>
                  <a:lnTo>
                    <a:pt x="7062" y="806"/>
                  </a:lnTo>
                  <a:cubicBezTo>
                    <a:pt x="5801" y="554"/>
                    <a:pt x="4288" y="301"/>
                    <a:pt x="3027" y="49"/>
                  </a:cubicBezTo>
                  <a:cubicBezTo>
                    <a:pt x="2861" y="16"/>
                    <a:pt x="2686" y="0"/>
                    <a:pt x="250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3"/>
            <p:cNvSpPr/>
            <p:nvPr/>
          </p:nvSpPr>
          <p:spPr>
            <a:xfrm>
              <a:off x="1209100" y="2053575"/>
              <a:ext cx="1374550" cy="307825"/>
            </a:xfrm>
            <a:custGeom>
              <a:avLst/>
              <a:gdLst/>
              <a:ahLst/>
              <a:cxnLst/>
              <a:rect l="l" t="t" r="r" b="b"/>
              <a:pathLst>
                <a:path w="54982" h="12313" extrusionOk="0">
                  <a:moveTo>
                    <a:pt x="3027" y="0"/>
                  </a:moveTo>
                  <a:cubicBezTo>
                    <a:pt x="2271" y="0"/>
                    <a:pt x="1514" y="126"/>
                    <a:pt x="757" y="379"/>
                  </a:cubicBezTo>
                  <a:cubicBezTo>
                    <a:pt x="253" y="631"/>
                    <a:pt x="1" y="883"/>
                    <a:pt x="253" y="1387"/>
                  </a:cubicBezTo>
                  <a:cubicBezTo>
                    <a:pt x="253" y="1640"/>
                    <a:pt x="253" y="2144"/>
                    <a:pt x="505" y="2396"/>
                  </a:cubicBezTo>
                  <a:cubicBezTo>
                    <a:pt x="1514" y="3405"/>
                    <a:pt x="2775" y="3657"/>
                    <a:pt x="4036" y="3657"/>
                  </a:cubicBezTo>
                  <a:lnTo>
                    <a:pt x="26735" y="7945"/>
                  </a:lnTo>
                  <a:lnTo>
                    <a:pt x="26735" y="7693"/>
                  </a:lnTo>
                  <a:lnTo>
                    <a:pt x="50694" y="12232"/>
                  </a:lnTo>
                  <a:cubicBezTo>
                    <a:pt x="51199" y="12232"/>
                    <a:pt x="51703" y="12313"/>
                    <a:pt x="52191" y="12313"/>
                  </a:cubicBezTo>
                  <a:cubicBezTo>
                    <a:pt x="52924" y="12313"/>
                    <a:pt x="53620" y="12131"/>
                    <a:pt x="54225" y="11223"/>
                  </a:cubicBezTo>
                  <a:cubicBezTo>
                    <a:pt x="54982" y="9962"/>
                    <a:pt x="53469" y="9206"/>
                    <a:pt x="51199" y="8701"/>
                  </a:cubicBezTo>
                  <a:cubicBezTo>
                    <a:pt x="35814" y="5927"/>
                    <a:pt x="20682" y="3153"/>
                    <a:pt x="5297" y="379"/>
                  </a:cubicBezTo>
                  <a:cubicBezTo>
                    <a:pt x="4541" y="126"/>
                    <a:pt x="3784" y="0"/>
                    <a:pt x="302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3"/>
            <p:cNvSpPr/>
            <p:nvPr/>
          </p:nvSpPr>
          <p:spPr>
            <a:xfrm>
              <a:off x="5439875" y="3254700"/>
              <a:ext cx="479225" cy="151350"/>
            </a:xfrm>
            <a:custGeom>
              <a:avLst/>
              <a:gdLst/>
              <a:ahLst/>
              <a:cxnLst/>
              <a:rect l="l" t="t" r="r" b="b"/>
              <a:pathLst>
                <a:path w="19169" h="6054" extrusionOk="0">
                  <a:moveTo>
                    <a:pt x="1261" y="0"/>
                  </a:moveTo>
                  <a:cubicBezTo>
                    <a:pt x="757" y="0"/>
                    <a:pt x="0" y="505"/>
                    <a:pt x="0" y="1261"/>
                  </a:cubicBezTo>
                  <a:cubicBezTo>
                    <a:pt x="0" y="1766"/>
                    <a:pt x="253" y="2522"/>
                    <a:pt x="757" y="2775"/>
                  </a:cubicBezTo>
                  <a:cubicBezTo>
                    <a:pt x="3279" y="4540"/>
                    <a:pt x="6306" y="4288"/>
                    <a:pt x="8575" y="5045"/>
                  </a:cubicBezTo>
                  <a:cubicBezTo>
                    <a:pt x="10593" y="5717"/>
                    <a:pt x="12723" y="6053"/>
                    <a:pt x="14815" y="6053"/>
                  </a:cubicBezTo>
                  <a:cubicBezTo>
                    <a:pt x="15861" y="6053"/>
                    <a:pt x="16898" y="5969"/>
                    <a:pt x="17907" y="5801"/>
                  </a:cubicBezTo>
                  <a:cubicBezTo>
                    <a:pt x="18664" y="5549"/>
                    <a:pt x="19168" y="5045"/>
                    <a:pt x="19168" y="4540"/>
                  </a:cubicBezTo>
                  <a:cubicBezTo>
                    <a:pt x="19168" y="3784"/>
                    <a:pt x="18664" y="3027"/>
                    <a:pt x="18159" y="3027"/>
                  </a:cubicBezTo>
                  <a:cubicBezTo>
                    <a:pt x="12611" y="2018"/>
                    <a:pt x="6810" y="1009"/>
                    <a:pt x="126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4" name="Google Shape;1204;p43"/>
          <p:cNvGrpSpPr/>
          <p:nvPr/>
        </p:nvGrpSpPr>
        <p:grpSpPr>
          <a:xfrm rot="1837958">
            <a:off x="7877176" y="-712732"/>
            <a:ext cx="1408190" cy="1754192"/>
            <a:chOff x="1728250" y="237500"/>
            <a:chExt cx="4090750" cy="5095875"/>
          </a:xfrm>
        </p:grpSpPr>
        <p:sp>
          <p:nvSpPr>
            <p:cNvPr id="1205" name="Google Shape;1205;p43"/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3"/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3"/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3"/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3"/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3"/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3"/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3"/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3"/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3"/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3"/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3"/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3"/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3"/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3"/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3"/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3"/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3"/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3"/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3"/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3"/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3"/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3"/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3"/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3"/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3"/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3"/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3"/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3"/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2842693-1599-4886-9621-AFA7AA87B08C}"/>
              </a:ext>
            </a:extLst>
          </p:cNvPr>
          <p:cNvSpPr/>
          <p:nvPr/>
        </p:nvSpPr>
        <p:spPr>
          <a:xfrm>
            <a:off x="4772790" y="1245026"/>
            <a:ext cx="1295399" cy="397583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bg2">
                    <a:lumMod val="75000"/>
                  </a:schemeClr>
                </a:solidFill>
              </a:rPr>
              <a:t>الاهمية</a:t>
            </a:r>
            <a:r>
              <a:rPr lang="ar-SA" dirty="0"/>
              <a:t> </a:t>
            </a:r>
          </a:p>
        </p:txBody>
      </p:sp>
      <p:pic>
        <p:nvPicPr>
          <p:cNvPr id="42" name="صورة 41">
            <a:extLst>
              <a:ext uri="{FF2B5EF4-FFF2-40B4-BE49-F238E27FC236}">
                <a16:creationId xmlns:a16="http://schemas.microsoft.com/office/drawing/2014/main" id="{A057C78F-E5F5-466B-A009-070BEBBE5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D8BA4CE6-F9CB-4306-8394-F3CF17D2160C}"/>
              </a:ext>
            </a:extLst>
          </p:cNvPr>
          <p:cNvSpPr txBox="1"/>
          <p:nvPr/>
        </p:nvSpPr>
        <p:spPr>
          <a:xfrm>
            <a:off x="2247900" y="2293654"/>
            <a:ext cx="4648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0" dirty="0">
                <a:effectLst/>
              </a:rPr>
              <a:t> </a:t>
            </a:r>
            <a:endParaRPr lang="ar-SA" dirty="0"/>
          </a:p>
        </p:txBody>
      </p:sp>
      <p:grpSp>
        <p:nvGrpSpPr>
          <p:cNvPr id="68" name="Google Shape;85;p13">
            <a:extLst>
              <a:ext uri="{FF2B5EF4-FFF2-40B4-BE49-F238E27FC236}">
                <a16:creationId xmlns:a16="http://schemas.microsoft.com/office/drawing/2014/main" id="{3CC5CD6B-D566-4871-A9A7-CB6E7C4A7084}"/>
              </a:ext>
            </a:extLst>
          </p:cNvPr>
          <p:cNvGrpSpPr/>
          <p:nvPr/>
        </p:nvGrpSpPr>
        <p:grpSpPr>
          <a:xfrm>
            <a:off x="6023948" y="-4413441"/>
            <a:ext cx="773585" cy="6444271"/>
            <a:chOff x="822635" y="-372083"/>
            <a:chExt cx="773585" cy="6444271"/>
          </a:xfrm>
        </p:grpSpPr>
        <p:sp>
          <p:nvSpPr>
            <p:cNvPr id="69" name="Google Shape;86;p13">
              <a:extLst>
                <a:ext uri="{FF2B5EF4-FFF2-40B4-BE49-F238E27FC236}">
                  <a16:creationId xmlns:a16="http://schemas.microsoft.com/office/drawing/2014/main" id="{B7C55CA6-89D3-4568-811A-41A61812BBC5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0" name="Google Shape;87;p13">
              <a:extLst>
                <a:ext uri="{FF2B5EF4-FFF2-40B4-BE49-F238E27FC236}">
                  <a16:creationId xmlns:a16="http://schemas.microsoft.com/office/drawing/2014/main" id="{F2C4316F-041F-46BB-8E4A-4ACD570DD45C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5E82633B-EA74-4502-A1F6-E40BFBB081DE}"/>
              </a:ext>
            </a:extLst>
          </p:cNvPr>
          <p:cNvGrpSpPr/>
          <p:nvPr/>
        </p:nvGrpSpPr>
        <p:grpSpPr>
          <a:xfrm>
            <a:off x="415238" y="1655417"/>
            <a:ext cx="5744624" cy="1127691"/>
            <a:chOff x="731393" y="2060843"/>
            <a:chExt cx="5744624" cy="1127691"/>
          </a:xfrm>
        </p:grpSpPr>
        <p:grpSp>
          <p:nvGrpSpPr>
            <p:cNvPr id="72" name="Google Shape;96;p13">
              <a:extLst>
                <a:ext uri="{FF2B5EF4-FFF2-40B4-BE49-F238E27FC236}">
                  <a16:creationId xmlns:a16="http://schemas.microsoft.com/office/drawing/2014/main" id="{5763B543-E6E8-4340-B519-DA917E9D4096}"/>
                </a:ext>
              </a:extLst>
            </p:cNvPr>
            <p:cNvGrpSpPr/>
            <p:nvPr/>
          </p:nvGrpSpPr>
          <p:grpSpPr>
            <a:xfrm>
              <a:off x="908396" y="2455789"/>
              <a:ext cx="5428016" cy="732745"/>
              <a:chOff x="2128356" y="4988604"/>
              <a:chExt cx="7357861" cy="1047320"/>
            </a:xfrm>
          </p:grpSpPr>
          <p:sp>
            <p:nvSpPr>
              <p:cNvPr id="74" name="Google Shape;98;p13">
                <a:extLst>
                  <a:ext uri="{FF2B5EF4-FFF2-40B4-BE49-F238E27FC236}">
                    <a16:creationId xmlns:a16="http://schemas.microsoft.com/office/drawing/2014/main" id="{68A43915-0950-43C3-8172-BF5E9E819C0E}"/>
                  </a:ext>
                </a:extLst>
              </p:cNvPr>
              <p:cNvSpPr txBox="1"/>
              <p:nvPr/>
            </p:nvSpPr>
            <p:spPr>
              <a:xfrm>
                <a:off x="2782731" y="5386389"/>
                <a:ext cx="6664643" cy="6495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75" name="Google Shape;99;p13">
                <a:extLst>
                  <a:ext uri="{FF2B5EF4-FFF2-40B4-BE49-F238E27FC236}">
                    <a16:creationId xmlns:a16="http://schemas.microsoft.com/office/drawing/2014/main" id="{3CFBAA3D-F7A0-4AE3-809C-73103048DC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128356" y="4988604"/>
                <a:ext cx="7357861" cy="29567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DB9AB85D-EAEB-4190-96DA-273275A144F6}"/>
                </a:ext>
              </a:extLst>
            </p:cNvPr>
            <p:cNvSpPr txBox="1"/>
            <p:nvPr/>
          </p:nvSpPr>
          <p:spPr>
            <a:xfrm>
              <a:off x="731393" y="2060843"/>
              <a:ext cx="5744624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>
                  <a:solidFill>
                    <a:schemeClr val="accent1">
                      <a:lumMod val="50000"/>
                    </a:schemeClr>
                  </a:solidFill>
                </a:rPr>
                <a:t>تساعد الطرائق العلمية والتجارب المدروسة </a:t>
              </a:r>
              <a:r>
                <a:rPr lang="ar-SA" sz="2000" b="1" dirty="0" err="1">
                  <a:solidFill>
                    <a:schemeClr val="accent1">
                      <a:lumMod val="50000"/>
                    </a:schemeClr>
                  </a:solidFill>
                </a:rPr>
                <a:t>بعنايةعلى</a:t>
              </a:r>
              <a:r>
                <a:rPr lang="ar-SA" sz="2000" b="1" dirty="0">
                  <a:solidFill>
                    <a:schemeClr val="accent1">
                      <a:lumMod val="50000"/>
                    </a:schemeClr>
                  </a:solidFill>
                </a:rPr>
                <a:t> حل المشكلات</a:t>
              </a:r>
            </a:p>
          </p:txBody>
        </p:sp>
      </p:grpSp>
      <p:grpSp>
        <p:nvGrpSpPr>
          <p:cNvPr id="62" name="Google Shape;85;p13">
            <a:extLst>
              <a:ext uri="{FF2B5EF4-FFF2-40B4-BE49-F238E27FC236}">
                <a16:creationId xmlns:a16="http://schemas.microsoft.com/office/drawing/2014/main" id="{85C5CB5C-4749-4543-91B4-12E32F4E1318}"/>
              </a:ext>
            </a:extLst>
          </p:cNvPr>
          <p:cNvGrpSpPr/>
          <p:nvPr/>
        </p:nvGrpSpPr>
        <p:grpSpPr>
          <a:xfrm>
            <a:off x="6753292" y="-3034380"/>
            <a:ext cx="773585" cy="6444271"/>
            <a:chOff x="822635" y="-372083"/>
            <a:chExt cx="773585" cy="6444271"/>
          </a:xfrm>
        </p:grpSpPr>
        <p:sp>
          <p:nvSpPr>
            <p:cNvPr id="63" name="Google Shape;86;p13">
              <a:extLst>
                <a:ext uri="{FF2B5EF4-FFF2-40B4-BE49-F238E27FC236}">
                  <a16:creationId xmlns:a16="http://schemas.microsoft.com/office/drawing/2014/main" id="{53247DC2-2A10-4627-BE77-634B2177AA3C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4" name="Google Shape;87;p13">
              <a:extLst>
                <a:ext uri="{FF2B5EF4-FFF2-40B4-BE49-F238E27FC236}">
                  <a16:creationId xmlns:a16="http://schemas.microsoft.com/office/drawing/2014/main" id="{3513101E-ACDE-426E-B470-44F0FF28A8BE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87" name="مجموعة 86">
            <a:extLst>
              <a:ext uri="{FF2B5EF4-FFF2-40B4-BE49-F238E27FC236}">
                <a16:creationId xmlns:a16="http://schemas.microsoft.com/office/drawing/2014/main" id="{CB023755-F074-44B5-B55B-BF2D7D6A0389}"/>
              </a:ext>
            </a:extLst>
          </p:cNvPr>
          <p:cNvGrpSpPr/>
          <p:nvPr/>
        </p:nvGrpSpPr>
        <p:grpSpPr>
          <a:xfrm>
            <a:off x="1251411" y="2925983"/>
            <a:ext cx="6143456" cy="2076573"/>
            <a:chOff x="164301" y="-1048377"/>
            <a:chExt cx="6143456" cy="4236909"/>
          </a:xfrm>
        </p:grpSpPr>
        <p:grpSp>
          <p:nvGrpSpPr>
            <p:cNvPr id="88" name="Google Shape;96;p13">
              <a:extLst>
                <a:ext uri="{FF2B5EF4-FFF2-40B4-BE49-F238E27FC236}">
                  <a16:creationId xmlns:a16="http://schemas.microsoft.com/office/drawing/2014/main" id="{43AF559F-D806-4529-846F-B935720AAE4C}"/>
                </a:ext>
              </a:extLst>
            </p:cNvPr>
            <p:cNvGrpSpPr/>
            <p:nvPr/>
          </p:nvGrpSpPr>
          <p:grpSpPr>
            <a:xfrm>
              <a:off x="1160790" y="-133843"/>
              <a:ext cx="5146967" cy="3322375"/>
              <a:chOff x="2470485" y="1287217"/>
              <a:chExt cx="6976889" cy="4748707"/>
            </a:xfrm>
          </p:grpSpPr>
          <p:sp>
            <p:nvSpPr>
              <p:cNvPr id="90" name="Google Shape;98;p13">
                <a:extLst>
                  <a:ext uri="{FF2B5EF4-FFF2-40B4-BE49-F238E27FC236}">
                    <a16:creationId xmlns:a16="http://schemas.microsoft.com/office/drawing/2014/main" id="{963AF4FD-62AE-4836-880F-7AD49A1A3D3F}"/>
                  </a:ext>
                </a:extLst>
              </p:cNvPr>
              <p:cNvSpPr txBox="1"/>
              <p:nvPr/>
            </p:nvSpPr>
            <p:spPr>
              <a:xfrm>
                <a:off x="2782731" y="5386389"/>
                <a:ext cx="6664643" cy="6495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91" name="Google Shape;99;p13">
                <a:extLst>
                  <a:ext uri="{FF2B5EF4-FFF2-40B4-BE49-F238E27FC236}">
                    <a16:creationId xmlns:a16="http://schemas.microsoft.com/office/drawing/2014/main" id="{40EB0C08-A3B3-42EB-83F4-DAE2A7D0D815}"/>
                  </a:ext>
                </a:extLst>
              </p:cNvPr>
              <p:cNvCxnSpPr/>
              <p:nvPr/>
            </p:nvCxnSpPr>
            <p:spPr>
              <a:xfrm rot="10800000">
                <a:off x="2470485" y="1287217"/>
                <a:ext cx="6229353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89" name="مربع نص 88">
              <a:extLst>
                <a:ext uri="{FF2B5EF4-FFF2-40B4-BE49-F238E27FC236}">
                  <a16:creationId xmlns:a16="http://schemas.microsoft.com/office/drawing/2014/main" id="{204B16E5-2851-4E19-B97E-DE22673AB438}"/>
                </a:ext>
              </a:extLst>
            </p:cNvPr>
            <p:cNvSpPr txBox="1"/>
            <p:nvPr/>
          </p:nvSpPr>
          <p:spPr>
            <a:xfrm>
              <a:off x="164301" y="-1048377"/>
              <a:ext cx="5828426" cy="16955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chemeClr val="accent1">
                      <a:lumMod val="50000"/>
                    </a:schemeClr>
                  </a:solidFill>
                </a:rPr>
                <a:t>1- الفرضية      2-المتغير المستقل   3- </a:t>
              </a:r>
              <a:r>
                <a:rPr lang="ar-SA" sz="2400" b="1" dirty="0" err="1">
                  <a:solidFill>
                    <a:schemeClr val="accent1">
                      <a:lumMod val="50000"/>
                    </a:schemeClr>
                  </a:solidFill>
                </a:rPr>
                <a:t>المتغيرالتابع</a:t>
              </a:r>
              <a:endParaRPr lang="ar-SA" sz="2400" b="1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pPr algn="ctr"/>
              <a:r>
                <a:rPr lang="ar-SA" sz="2400" b="1" dirty="0">
                  <a:solidFill>
                    <a:schemeClr val="accent1">
                      <a:lumMod val="50000"/>
                    </a:schemeClr>
                  </a:solidFill>
                </a:rPr>
                <a:t>4- الثابت       5-العينة الضابطة   6- النموذج</a:t>
              </a:r>
              <a:r>
                <a:rPr lang="en-US" sz="2400" b="1" dirty="0">
                  <a:solidFill>
                    <a:schemeClr val="accent1">
                      <a:lumMod val="50000"/>
                    </a:schemeClr>
                  </a:solidFill>
                </a:rPr>
                <a:t>   </a:t>
              </a:r>
              <a:endParaRPr lang="ar-SA" sz="2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92" name="Google Shape;85;p13">
            <a:extLst>
              <a:ext uri="{FF2B5EF4-FFF2-40B4-BE49-F238E27FC236}">
                <a16:creationId xmlns:a16="http://schemas.microsoft.com/office/drawing/2014/main" id="{38B0031A-80A9-4754-9470-E3ED9160FB5B}"/>
              </a:ext>
            </a:extLst>
          </p:cNvPr>
          <p:cNvGrpSpPr/>
          <p:nvPr/>
        </p:nvGrpSpPr>
        <p:grpSpPr>
          <a:xfrm>
            <a:off x="7256292" y="-1673472"/>
            <a:ext cx="773585" cy="6444271"/>
            <a:chOff x="822635" y="-372083"/>
            <a:chExt cx="773585" cy="6444271"/>
          </a:xfrm>
        </p:grpSpPr>
        <p:sp>
          <p:nvSpPr>
            <p:cNvPr id="93" name="Google Shape;86;p13">
              <a:extLst>
                <a:ext uri="{FF2B5EF4-FFF2-40B4-BE49-F238E27FC236}">
                  <a16:creationId xmlns:a16="http://schemas.microsoft.com/office/drawing/2014/main" id="{A0F3F2B6-9239-4BBA-9AD6-9BEFFA7B05F6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4" name="Google Shape;87;p13">
              <a:extLst>
                <a:ext uri="{FF2B5EF4-FFF2-40B4-BE49-F238E27FC236}">
                  <a16:creationId xmlns:a16="http://schemas.microsoft.com/office/drawing/2014/main" id="{9986B129-B57F-4820-B24A-DD23FC2E6CCD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99" name="مستطيل: زوايا مستديرة 98">
            <a:extLst>
              <a:ext uri="{FF2B5EF4-FFF2-40B4-BE49-F238E27FC236}">
                <a16:creationId xmlns:a16="http://schemas.microsoft.com/office/drawing/2014/main" id="{0D2D5ABE-C6AA-4BD1-B02F-E19E42185ADB}"/>
              </a:ext>
            </a:extLst>
          </p:cNvPr>
          <p:cNvSpPr/>
          <p:nvPr/>
        </p:nvSpPr>
        <p:spPr>
          <a:xfrm>
            <a:off x="4515459" y="3814889"/>
            <a:ext cx="2952285" cy="489844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bg2">
                    <a:lumMod val="75000"/>
                  </a:schemeClr>
                </a:solidFill>
              </a:rPr>
              <a:t>مراجعة المفردات</a:t>
            </a:r>
            <a:endParaRPr lang="ar-SA" dirty="0"/>
          </a:p>
        </p:txBody>
      </p:sp>
      <p:grpSp>
        <p:nvGrpSpPr>
          <p:cNvPr id="105" name="مجموعة 104">
            <a:extLst>
              <a:ext uri="{FF2B5EF4-FFF2-40B4-BE49-F238E27FC236}">
                <a16:creationId xmlns:a16="http://schemas.microsoft.com/office/drawing/2014/main" id="{43735422-CDBF-42A1-B20A-D320800263C3}"/>
              </a:ext>
            </a:extLst>
          </p:cNvPr>
          <p:cNvGrpSpPr/>
          <p:nvPr/>
        </p:nvGrpSpPr>
        <p:grpSpPr>
          <a:xfrm>
            <a:off x="1979422" y="4315806"/>
            <a:ext cx="5303197" cy="930040"/>
            <a:chOff x="1205102" y="2258495"/>
            <a:chExt cx="5303197" cy="930040"/>
          </a:xfrm>
        </p:grpSpPr>
        <p:grpSp>
          <p:nvGrpSpPr>
            <p:cNvPr id="106" name="Google Shape;96;p13">
              <a:extLst>
                <a:ext uri="{FF2B5EF4-FFF2-40B4-BE49-F238E27FC236}">
                  <a16:creationId xmlns:a16="http://schemas.microsoft.com/office/drawing/2014/main" id="{356FC269-ADAF-40DD-8C03-40A896E4BD2D}"/>
                </a:ext>
              </a:extLst>
            </p:cNvPr>
            <p:cNvGrpSpPr/>
            <p:nvPr/>
          </p:nvGrpSpPr>
          <p:grpSpPr>
            <a:xfrm>
              <a:off x="1391139" y="2695821"/>
              <a:ext cx="5031787" cy="492714"/>
              <a:chOff x="2782731" y="5331683"/>
              <a:chExt cx="6820759" cy="704241"/>
            </a:xfrm>
          </p:grpSpPr>
          <p:sp>
            <p:nvSpPr>
              <p:cNvPr id="108" name="Google Shape;98;p13">
                <a:extLst>
                  <a:ext uri="{FF2B5EF4-FFF2-40B4-BE49-F238E27FC236}">
                    <a16:creationId xmlns:a16="http://schemas.microsoft.com/office/drawing/2014/main" id="{E854E6D9-E776-48CC-810A-FE74D1345544}"/>
                  </a:ext>
                </a:extLst>
              </p:cNvPr>
              <p:cNvSpPr txBox="1"/>
              <p:nvPr/>
            </p:nvSpPr>
            <p:spPr>
              <a:xfrm>
                <a:off x="2782731" y="5386389"/>
                <a:ext cx="6664643" cy="6495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109" name="Google Shape;99;p13">
                <a:extLst>
                  <a:ext uri="{FF2B5EF4-FFF2-40B4-BE49-F238E27FC236}">
                    <a16:creationId xmlns:a16="http://schemas.microsoft.com/office/drawing/2014/main" id="{A78055FC-77C3-4C0F-8FB1-BFEC53ED3907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3374137" y="5331683"/>
                <a:ext cx="6229353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07" name="مربع نص 106">
              <a:extLst>
                <a:ext uri="{FF2B5EF4-FFF2-40B4-BE49-F238E27FC236}">
                  <a16:creationId xmlns:a16="http://schemas.microsoft.com/office/drawing/2014/main" id="{ED78D60F-A821-431D-8565-1FD0DE6CADEE}"/>
                </a:ext>
              </a:extLst>
            </p:cNvPr>
            <p:cNvSpPr txBox="1"/>
            <p:nvPr/>
          </p:nvSpPr>
          <p:spPr>
            <a:xfrm>
              <a:off x="1205102" y="2258495"/>
              <a:ext cx="5303197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 err="1">
                  <a:solidFill>
                    <a:schemeClr val="accent1">
                      <a:lumMod val="50000"/>
                    </a:schemeClr>
                  </a:solidFill>
                </a:rPr>
                <a:t>التجربة:مجموعة</a:t>
              </a:r>
              <a:r>
                <a:rPr lang="ar-SA" sz="2400" b="1" dirty="0">
                  <a:solidFill>
                    <a:schemeClr val="accent1">
                      <a:lumMod val="50000"/>
                    </a:schemeClr>
                  </a:solidFill>
                </a:rPr>
                <a:t> من الخطوات المنظمة يقود تنفيذها الى اكتشاف او اختبار او اثبات شيء ما</a:t>
              </a:r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7" name="صورة الشريحة 76">
                <a:extLst>
                  <a:ext uri="{FF2B5EF4-FFF2-40B4-BE49-F238E27FC236}">
                    <a16:creationId xmlns:a16="http://schemas.microsoft.com/office/drawing/2014/main" id="{D2B6ACE3-416B-464E-80A4-275ACA85E4A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75247945"/>
                  </p:ext>
                </p:extLst>
              </p:nvPr>
            </p:nvGraphicFramePr>
            <p:xfrm>
              <a:off x="-274446" y="3779983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7" name="صورة الشريحة 76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D2B6ACE3-416B-464E-80A4-275ACA85E4A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74446" y="3779983"/>
                <a:ext cx="1318636" cy="128587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8348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6" grpId="0" animBg="1"/>
      <p:bldP spid="9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2D6DB31-D8FC-4EEA-9A84-8454AFB2F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BB9641AB-DC14-498A-BD56-B9985CD038A5}"/>
              </a:ext>
            </a:extLst>
          </p:cNvPr>
          <p:cNvGrpSpPr/>
          <p:nvPr/>
        </p:nvGrpSpPr>
        <p:grpSpPr>
          <a:xfrm>
            <a:off x="-146636" y="-143950"/>
            <a:ext cx="2381652" cy="1006546"/>
            <a:chOff x="5810365" y="312421"/>
            <a:chExt cx="2381652" cy="1006546"/>
          </a:xfrm>
        </p:grpSpPr>
        <p:pic>
          <p:nvPicPr>
            <p:cNvPr id="7" name="صورة 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F121183-4887-4BF1-803A-5B6112C96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893471BE-2A1F-4C38-A43F-BC78129D7C95}"/>
                </a:ext>
              </a:extLst>
            </p:cNvPr>
            <p:cNvSpPr txBox="1"/>
            <p:nvPr/>
          </p:nvSpPr>
          <p:spPr>
            <a:xfrm>
              <a:off x="5810365" y="631028"/>
              <a:ext cx="2381652" cy="36933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800" dirty="0">
                  <a:solidFill>
                    <a:schemeClr val="bg2">
                      <a:lumMod val="75000"/>
                    </a:schemeClr>
                  </a:solidFill>
                </a:rPr>
                <a:t>استراتيجية شريط الذكريات </a:t>
              </a:r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صورة الشريحة 13">
                <a:extLst>
                  <a:ext uri="{FF2B5EF4-FFF2-40B4-BE49-F238E27FC236}">
                    <a16:creationId xmlns:a16="http://schemas.microsoft.com/office/drawing/2014/main" id="{E9BC42BD-3E09-462F-9B1B-7F895252C3C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56357239"/>
                  </p:ext>
                </p:extLst>
              </p:nvPr>
            </p:nvGraphicFramePr>
            <p:xfrm>
              <a:off x="-239486" y="3732306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صورة الشريحة 13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E9BC42BD-3E09-462F-9B1B-7F895252C3C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39486" y="3732306"/>
                <a:ext cx="1318636" cy="1285875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8F17B727-615A-4262-A2EA-7F51D77596FB}"/>
              </a:ext>
            </a:extLst>
          </p:cNvPr>
          <p:cNvGrpSpPr/>
          <p:nvPr/>
        </p:nvGrpSpPr>
        <p:grpSpPr>
          <a:xfrm>
            <a:off x="7094094" y="-143950"/>
            <a:ext cx="2158300" cy="1006546"/>
            <a:chOff x="5957001" y="312421"/>
            <a:chExt cx="2158300" cy="1006546"/>
          </a:xfrm>
        </p:grpSpPr>
        <p:pic>
          <p:nvPicPr>
            <p:cNvPr id="10" name="صورة 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0067B157-4D49-4CD0-A39E-120A5B02F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0B17BA26-44C0-46A5-B0A1-1B5328C2DF82}"/>
                </a:ext>
              </a:extLst>
            </p:cNvPr>
            <p:cNvSpPr txBox="1"/>
            <p:nvPr/>
          </p:nvSpPr>
          <p:spPr>
            <a:xfrm>
              <a:off x="6257589" y="534013"/>
              <a:ext cx="1557123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2">
                      <a:lumMod val="75000"/>
                    </a:schemeClr>
                  </a:solidFill>
                </a:rPr>
                <a:t>تغذية راجعة </a:t>
              </a:r>
            </a:p>
          </p:txBody>
        </p: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84F7A552-E57E-430F-8B4A-4C5B8C634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181203"/>
            <a:ext cx="8267700" cy="267964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صورة الشريحة 14">
                <a:extLst>
                  <a:ext uri="{FF2B5EF4-FFF2-40B4-BE49-F238E27FC236}">
                    <a16:creationId xmlns:a16="http://schemas.microsoft.com/office/drawing/2014/main" id="{4FEC1EFD-E1E2-499A-BA76-21B01EF507D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41974262"/>
                  </p:ext>
                </p:extLst>
              </p:nvPr>
            </p:nvGraphicFramePr>
            <p:xfrm rot="21099979">
              <a:off x="1440479" y="2104247"/>
              <a:ext cx="1866293" cy="1049790"/>
            </p:xfrm>
            <a:graphic>
              <a:graphicData uri="http://schemas.microsoft.com/office/powerpoint/2016/slidezoom">
                <pslz:sldZm>
                  <pslz:sldZmObj sldId="341" cId="3659369983">
                    <pslz:zmPr id="{BE126514-8F8D-4317-B61B-C21A3AFA8464}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1099979">
                          <a:off x="0" y="0"/>
                          <a:ext cx="1866293" cy="1049790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صورة الشريحة 14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4FEC1EFD-E1E2-499A-BA76-21B01EF507D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099979">
                <a:off x="1440479" y="2104247"/>
                <a:ext cx="1866293" cy="104979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صورة الشريحة 16">
                <a:extLst>
                  <a:ext uri="{FF2B5EF4-FFF2-40B4-BE49-F238E27FC236}">
                    <a16:creationId xmlns:a16="http://schemas.microsoft.com/office/drawing/2014/main" id="{895DDEFC-6388-4289-BD26-A38833BA36D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67812232"/>
                  </p:ext>
                </p:extLst>
              </p:nvPr>
            </p:nvGraphicFramePr>
            <p:xfrm rot="20934507">
              <a:off x="3442700" y="1756709"/>
              <a:ext cx="1557070" cy="875852"/>
            </p:xfrm>
            <a:graphic>
              <a:graphicData uri="http://schemas.microsoft.com/office/powerpoint/2016/slidezoom">
                <pslz:sldZm>
                  <pslz:sldZmObj sldId="342" cId="1188887536">
                    <pslz:zmPr id="{90451DCB-F34D-4B9C-BA80-7F7256B55A23}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0934507">
                          <a:off x="0" y="0"/>
                          <a:ext cx="1557070" cy="875852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صورة الشريحة 16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895DDEFC-6388-4289-BD26-A38833BA36D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rot="20934507">
                <a:off x="3442700" y="1756709"/>
                <a:ext cx="1557070" cy="87585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صورة الشريحة 18">
                <a:extLst>
                  <a:ext uri="{FF2B5EF4-FFF2-40B4-BE49-F238E27FC236}">
                    <a16:creationId xmlns:a16="http://schemas.microsoft.com/office/drawing/2014/main" id="{352094D1-717E-4A75-8D14-01415C0387A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00459530"/>
                  </p:ext>
                </p:extLst>
              </p:nvPr>
            </p:nvGraphicFramePr>
            <p:xfrm>
              <a:off x="5445766" y="1735603"/>
              <a:ext cx="1489024" cy="837576"/>
            </p:xfrm>
            <a:graphic>
              <a:graphicData uri="http://schemas.microsoft.com/office/powerpoint/2016/slidezoom">
                <pslz:sldZm>
                  <pslz:sldZmObj sldId="343" cId="3248047563">
                    <pslz:zmPr id="{478EDCC5-E7EE-4620-8154-E6F30FD5A874}" transitionDur="1000">
                      <p166:blipFill xmlns:p166="http://schemas.microsoft.com/office/powerpoint/2016/6/main">
                        <a:blip r:embed="rId1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89024" cy="837576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صورة الشريحة 18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352094D1-717E-4A75-8D14-01415C0387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445766" y="1735603"/>
                <a:ext cx="1489024" cy="83757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1">
            <a:extLst>
              <a:ext uri="{FF2B5EF4-FFF2-40B4-BE49-F238E27FC236}">
                <a16:creationId xmlns:a16="http://schemas.microsoft.com/office/drawing/2014/main" id="{860932F6-2F52-4444-8D91-A6D34BDDF0A2}"/>
              </a:ext>
            </a:extLst>
          </p:cNvPr>
          <p:cNvSpPr/>
          <p:nvPr/>
        </p:nvSpPr>
        <p:spPr>
          <a:xfrm>
            <a:off x="4567238" y="0"/>
            <a:ext cx="47625" cy="8667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6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6" name="Rectangle 54">
            <a:extLst>
              <a:ext uri="{FF2B5EF4-FFF2-40B4-BE49-F238E27FC236}">
                <a16:creationId xmlns:a16="http://schemas.microsoft.com/office/drawing/2014/main" id="{43690D40-FE94-474C-965F-D3F35977049A}"/>
              </a:ext>
            </a:extLst>
          </p:cNvPr>
          <p:cNvSpPr/>
          <p:nvPr/>
        </p:nvSpPr>
        <p:spPr>
          <a:xfrm>
            <a:off x="1976438" y="0"/>
            <a:ext cx="47625" cy="8667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6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7" name="Rectangle 66">
            <a:extLst>
              <a:ext uri="{FF2B5EF4-FFF2-40B4-BE49-F238E27FC236}">
                <a16:creationId xmlns:a16="http://schemas.microsoft.com/office/drawing/2014/main" id="{D4302233-EAD8-40A3-AC84-D337AA650FCE}"/>
              </a:ext>
            </a:extLst>
          </p:cNvPr>
          <p:cNvSpPr/>
          <p:nvPr/>
        </p:nvSpPr>
        <p:spPr>
          <a:xfrm>
            <a:off x="7016354" y="0"/>
            <a:ext cx="47625" cy="8667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6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8" name="Rectangle 78">
            <a:extLst>
              <a:ext uri="{FF2B5EF4-FFF2-40B4-BE49-F238E27FC236}">
                <a16:creationId xmlns:a16="http://schemas.microsoft.com/office/drawing/2014/main" id="{00881F08-63B1-40BE-A6FD-6E822159CBFD}"/>
              </a:ext>
            </a:extLst>
          </p:cNvPr>
          <p:cNvSpPr/>
          <p:nvPr/>
        </p:nvSpPr>
        <p:spPr>
          <a:xfrm>
            <a:off x="5791200" y="1"/>
            <a:ext cx="48816" cy="215503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6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9" name="Rectangle 90">
            <a:extLst>
              <a:ext uri="{FF2B5EF4-FFF2-40B4-BE49-F238E27FC236}">
                <a16:creationId xmlns:a16="http://schemas.microsoft.com/office/drawing/2014/main" id="{C0F39637-BAF4-437C-844D-6043430BE3E0}"/>
              </a:ext>
            </a:extLst>
          </p:cNvPr>
          <p:cNvSpPr/>
          <p:nvPr/>
        </p:nvSpPr>
        <p:spPr>
          <a:xfrm>
            <a:off x="3342085" y="1"/>
            <a:ext cx="48815" cy="215503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6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0" name="Rectangle: Rounded Corners 39">
            <a:extLst>
              <a:ext uri="{FF2B5EF4-FFF2-40B4-BE49-F238E27FC236}">
                <a16:creationId xmlns:a16="http://schemas.microsoft.com/office/drawing/2014/main" id="{87A7F45D-2C3E-4ED3-8A61-49C751CB4AD8}"/>
              </a:ext>
            </a:extLst>
          </p:cNvPr>
          <p:cNvSpPr/>
          <p:nvPr/>
        </p:nvSpPr>
        <p:spPr>
          <a:xfrm rot="20973163" flipH="1">
            <a:off x="4601766" y="1017985"/>
            <a:ext cx="53578" cy="44767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34000">
                <a:schemeClr val="bg1">
                  <a:lumMod val="95000"/>
                </a:schemeClr>
              </a:gs>
              <a:gs pos="86000">
                <a:schemeClr val="bg1">
                  <a:lumMod val="85000"/>
                </a:schemeClr>
              </a:gs>
            </a:gsLst>
            <a:lin ang="27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1" name="Freeform: Shape 27">
            <a:extLst>
              <a:ext uri="{FF2B5EF4-FFF2-40B4-BE49-F238E27FC236}">
                <a16:creationId xmlns:a16="http://schemas.microsoft.com/office/drawing/2014/main" id="{9629033A-402A-473A-B779-D87CBFA2A0B3}"/>
              </a:ext>
            </a:extLst>
          </p:cNvPr>
          <p:cNvSpPr/>
          <p:nvPr/>
        </p:nvSpPr>
        <p:spPr>
          <a:xfrm>
            <a:off x="3830882" y="1287304"/>
            <a:ext cx="1520190" cy="2044541"/>
          </a:xfrm>
          <a:custGeom>
            <a:avLst/>
            <a:gdLst>
              <a:gd name="connsiteX0" fmla="*/ 1013460 w 2026920"/>
              <a:gd name="connsiteY0" fmla="*/ 340995 h 2726055"/>
              <a:gd name="connsiteX1" fmla="*/ 876300 w 2026920"/>
              <a:gd name="connsiteY1" fmla="*/ 478155 h 2726055"/>
              <a:gd name="connsiteX2" fmla="*/ 1013460 w 2026920"/>
              <a:gd name="connsiteY2" fmla="*/ 615315 h 2726055"/>
              <a:gd name="connsiteX3" fmla="*/ 1150620 w 2026920"/>
              <a:gd name="connsiteY3" fmla="*/ 478155 h 2726055"/>
              <a:gd name="connsiteX4" fmla="*/ 1013460 w 2026920"/>
              <a:gd name="connsiteY4" fmla="*/ 340995 h 2726055"/>
              <a:gd name="connsiteX5" fmla="*/ 1013461 w 2026920"/>
              <a:gd name="connsiteY5" fmla="*/ 0 h 2726055"/>
              <a:gd name="connsiteX6" fmla="*/ 1861186 w 2026920"/>
              <a:gd name="connsiteY6" fmla="*/ 1150620 h 2726055"/>
              <a:gd name="connsiteX7" fmla="*/ 1856669 w 2026920"/>
              <a:gd name="connsiteY7" fmla="*/ 1150620 h 2726055"/>
              <a:gd name="connsiteX8" fmla="*/ 1904601 w 2026920"/>
              <a:gd name="connsiteY8" fmla="*/ 1229520 h 2726055"/>
              <a:gd name="connsiteX9" fmla="*/ 2026920 w 2026920"/>
              <a:gd name="connsiteY9" fmla="*/ 1712595 h 2726055"/>
              <a:gd name="connsiteX10" fmla="*/ 1013460 w 2026920"/>
              <a:gd name="connsiteY10" fmla="*/ 2726055 h 2726055"/>
              <a:gd name="connsiteX11" fmla="*/ 0 w 2026920"/>
              <a:gd name="connsiteY11" fmla="*/ 1712595 h 2726055"/>
              <a:gd name="connsiteX12" fmla="*/ 122319 w 2026920"/>
              <a:gd name="connsiteY12" fmla="*/ 1229520 h 2726055"/>
              <a:gd name="connsiteX13" fmla="*/ 170252 w 2026920"/>
              <a:gd name="connsiteY13" fmla="*/ 1150620 h 2726055"/>
              <a:gd name="connsiteX14" fmla="*/ 165736 w 2026920"/>
              <a:gd name="connsiteY14" fmla="*/ 1150620 h 2726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26920" h="2726055">
                <a:moveTo>
                  <a:pt x="1013460" y="340995"/>
                </a:moveTo>
                <a:cubicBezTo>
                  <a:pt x="937709" y="340995"/>
                  <a:pt x="876300" y="402404"/>
                  <a:pt x="876300" y="478155"/>
                </a:cubicBezTo>
                <a:cubicBezTo>
                  <a:pt x="876300" y="553906"/>
                  <a:pt x="937709" y="615315"/>
                  <a:pt x="1013460" y="615315"/>
                </a:cubicBezTo>
                <a:cubicBezTo>
                  <a:pt x="1089211" y="615315"/>
                  <a:pt x="1150620" y="553906"/>
                  <a:pt x="1150620" y="478155"/>
                </a:cubicBezTo>
                <a:cubicBezTo>
                  <a:pt x="1150620" y="402404"/>
                  <a:pt x="1089211" y="340995"/>
                  <a:pt x="1013460" y="340995"/>
                </a:cubicBezTo>
                <a:close/>
                <a:moveTo>
                  <a:pt x="1013461" y="0"/>
                </a:moveTo>
                <a:lnTo>
                  <a:pt x="1861186" y="1150620"/>
                </a:lnTo>
                <a:lnTo>
                  <a:pt x="1856669" y="1150620"/>
                </a:lnTo>
                <a:lnTo>
                  <a:pt x="1904601" y="1229520"/>
                </a:lnTo>
                <a:cubicBezTo>
                  <a:pt x="1982610" y="1373120"/>
                  <a:pt x="2026920" y="1537683"/>
                  <a:pt x="2026920" y="1712595"/>
                </a:cubicBezTo>
                <a:cubicBezTo>
                  <a:pt x="2026920" y="2272314"/>
                  <a:pt x="1573179" y="2726055"/>
                  <a:pt x="1013460" y="2726055"/>
                </a:cubicBezTo>
                <a:cubicBezTo>
                  <a:pt x="453741" y="2726055"/>
                  <a:pt x="0" y="2272314"/>
                  <a:pt x="0" y="1712595"/>
                </a:cubicBezTo>
                <a:cubicBezTo>
                  <a:pt x="0" y="1537683"/>
                  <a:pt x="44311" y="1373120"/>
                  <a:pt x="122319" y="1229520"/>
                </a:cubicBezTo>
                <a:lnTo>
                  <a:pt x="170252" y="1150620"/>
                </a:lnTo>
                <a:lnTo>
                  <a:pt x="165736" y="1150620"/>
                </a:lnTo>
                <a:close/>
              </a:path>
            </a:pathLst>
          </a:custGeom>
          <a:gradFill flip="none" rotWithShape="1">
            <a:gsLst>
              <a:gs pos="0">
                <a:srgbClr val="B1F3C5"/>
              </a:gs>
              <a:gs pos="86000">
                <a:srgbClr val="84CA98"/>
              </a:gs>
            </a:gsLst>
            <a:lin ang="13500000" scaled="1"/>
            <a:tileRect/>
          </a:gradFill>
          <a:ln w="22225">
            <a:gradFill>
              <a:gsLst>
                <a:gs pos="0">
                  <a:srgbClr val="B1F3C5"/>
                </a:gs>
                <a:gs pos="74000">
                  <a:srgbClr val="84CA98"/>
                </a:gs>
              </a:gsLst>
              <a:lin ang="5400000" scaled="1"/>
            </a:gradFill>
          </a:ln>
          <a:effectLst>
            <a:outerShdw blurRad="1270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2" name="Partial Circle 28">
            <a:extLst>
              <a:ext uri="{FF2B5EF4-FFF2-40B4-BE49-F238E27FC236}">
                <a16:creationId xmlns:a16="http://schemas.microsoft.com/office/drawing/2014/main" id="{9B46509E-6E35-40F4-842A-5359D0E5DFB7}"/>
              </a:ext>
            </a:extLst>
          </p:cNvPr>
          <p:cNvSpPr/>
          <p:nvPr/>
        </p:nvSpPr>
        <p:spPr>
          <a:xfrm>
            <a:off x="3711179" y="1691879"/>
            <a:ext cx="1759744" cy="1759744"/>
          </a:xfrm>
          <a:prstGeom prst="pie">
            <a:avLst>
              <a:gd name="adj1" fmla="val 269076"/>
              <a:gd name="adj2" fmla="val 5004196"/>
            </a:avLst>
          </a:prstGeom>
          <a:gradFill>
            <a:gsLst>
              <a:gs pos="0">
                <a:srgbClr val="B1F3C5"/>
              </a:gs>
              <a:gs pos="82000">
                <a:srgbClr val="84CA98"/>
              </a:gs>
            </a:gsLst>
            <a:lin ang="138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13" name="Oval 29">
            <a:extLst>
              <a:ext uri="{FF2B5EF4-FFF2-40B4-BE49-F238E27FC236}">
                <a16:creationId xmlns:a16="http://schemas.microsoft.com/office/drawing/2014/main" id="{2371D441-72DE-4FB1-B057-0578C6B0B24C}"/>
              </a:ext>
            </a:extLst>
          </p:cNvPr>
          <p:cNvSpPr/>
          <p:nvPr/>
        </p:nvSpPr>
        <p:spPr>
          <a:xfrm>
            <a:off x="4293394" y="2274094"/>
            <a:ext cx="595313" cy="5953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889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4" name="Oval 30">
            <a:extLst>
              <a:ext uri="{FF2B5EF4-FFF2-40B4-BE49-F238E27FC236}">
                <a16:creationId xmlns:a16="http://schemas.microsoft.com/office/drawing/2014/main" id="{35CF6CAC-527A-4BB9-AE24-38F20A16E974}"/>
              </a:ext>
            </a:extLst>
          </p:cNvPr>
          <p:cNvSpPr/>
          <p:nvPr/>
        </p:nvSpPr>
        <p:spPr>
          <a:xfrm>
            <a:off x="4242198" y="2222898"/>
            <a:ext cx="697706" cy="697706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5" name="Freeform: Shape 40">
            <a:extLst>
              <a:ext uri="{FF2B5EF4-FFF2-40B4-BE49-F238E27FC236}">
                <a16:creationId xmlns:a16="http://schemas.microsoft.com/office/drawing/2014/main" id="{697A578D-0DB5-402E-B772-BA2BCA1CD4B2}"/>
              </a:ext>
            </a:extLst>
          </p:cNvPr>
          <p:cNvSpPr/>
          <p:nvPr/>
        </p:nvSpPr>
        <p:spPr>
          <a:xfrm rot="626837">
            <a:off x="4482703" y="1038225"/>
            <a:ext cx="214313" cy="704850"/>
          </a:xfrm>
          <a:custGeom>
            <a:avLst/>
            <a:gdLst>
              <a:gd name="connsiteX0" fmla="*/ 37740 w 242380"/>
              <a:gd name="connsiteY0" fmla="*/ 0 h 939768"/>
              <a:gd name="connsiteX1" fmla="*/ 75480 w 242380"/>
              <a:gd name="connsiteY1" fmla="*/ 37740 h 939768"/>
              <a:gd name="connsiteX2" fmla="*/ 75479 w 242380"/>
              <a:gd name="connsiteY2" fmla="*/ 819554 h 939768"/>
              <a:gd name="connsiteX3" fmla="*/ 183179 w 242380"/>
              <a:gd name="connsiteY3" fmla="*/ 711907 h 939768"/>
              <a:gd name="connsiteX4" fmla="*/ 232228 w 242380"/>
              <a:gd name="connsiteY4" fmla="*/ 711919 h 939768"/>
              <a:gd name="connsiteX5" fmla="*/ 232216 w 242380"/>
              <a:gd name="connsiteY5" fmla="*/ 760968 h 939768"/>
              <a:gd name="connsiteX6" fmla="*/ 66595 w 242380"/>
              <a:gd name="connsiteY6" fmla="*/ 926506 h 939768"/>
              <a:gd name="connsiteX7" fmla="*/ 65080 w 242380"/>
              <a:gd name="connsiteY7" fmla="*/ 927134 h 939768"/>
              <a:gd name="connsiteX8" fmla="*/ 64425 w 242380"/>
              <a:gd name="connsiteY8" fmla="*/ 928714 h 939768"/>
              <a:gd name="connsiteX9" fmla="*/ 37739 w 242380"/>
              <a:gd name="connsiteY9" fmla="*/ 939768 h 939768"/>
              <a:gd name="connsiteX10" fmla="*/ 37740 w 242380"/>
              <a:gd name="connsiteY10" fmla="*/ 939767 h 939768"/>
              <a:gd name="connsiteX11" fmla="*/ 0 w 242380"/>
              <a:gd name="connsiteY11" fmla="*/ 902027 h 939768"/>
              <a:gd name="connsiteX12" fmla="*/ 0 w 242380"/>
              <a:gd name="connsiteY12" fmla="*/ 37740 h 939768"/>
              <a:gd name="connsiteX13" fmla="*/ 37740 w 242380"/>
              <a:gd name="connsiteY13" fmla="*/ 0 h 93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2380" h="939768">
                <a:moveTo>
                  <a:pt x="37740" y="0"/>
                </a:moveTo>
                <a:cubicBezTo>
                  <a:pt x="58583" y="0"/>
                  <a:pt x="75480" y="16897"/>
                  <a:pt x="75480" y="37740"/>
                </a:cubicBezTo>
                <a:lnTo>
                  <a:pt x="75479" y="819554"/>
                </a:lnTo>
                <a:lnTo>
                  <a:pt x="183179" y="711907"/>
                </a:lnTo>
                <a:cubicBezTo>
                  <a:pt x="196727" y="698366"/>
                  <a:pt x="218687" y="698371"/>
                  <a:pt x="232228" y="711919"/>
                </a:cubicBezTo>
                <a:cubicBezTo>
                  <a:pt x="245769" y="725467"/>
                  <a:pt x="245764" y="747427"/>
                  <a:pt x="232216" y="760968"/>
                </a:cubicBezTo>
                <a:cubicBezTo>
                  <a:pt x="177009" y="816148"/>
                  <a:pt x="121802" y="871327"/>
                  <a:pt x="66595" y="926506"/>
                </a:cubicBezTo>
                <a:lnTo>
                  <a:pt x="65080" y="927134"/>
                </a:lnTo>
                <a:lnTo>
                  <a:pt x="64425" y="928714"/>
                </a:lnTo>
                <a:cubicBezTo>
                  <a:pt x="57596" y="935544"/>
                  <a:pt x="48161" y="939768"/>
                  <a:pt x="37739" y="939768"/>
                </a:cubicBezTo>
                <a:lnTo>
                  <a:pt x="37740" y="939767"/>
                </a:lnTo>
                <a:cubicBezTo>
                  <a:pt x="16897" y="939767"/>
                  <a:pt x="0" y="922870"/>
                  <a:pt x="0" y="902027"/>
                </a:cubicBezTo>
                <a:lnTo>
                  <a:pt x="0" y="37740"/>
                </a:lnTo>
                <a:cubicBezTo>
                  <a:pt x="0" y="16897"/>
                  <a:pt x="16897" y="0"/>
                  <a:pt x="37740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34000">
                <a:schemeClr val="bg1">
                  <a:lumMod val="95000"/>
                </a:schemeClr>
              </a:gs>
              <a:gs pos="86000">
                <a:schemeClr val="bg1">
                  <a:lumMod val="85000"/>
                </a:schemeClr>
              </a:gs>
            </a:gsLst>
            <a:lin ang="27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6" name="Rectangle: Rounded Corners 34">
            <a:extLst>
              <a:ext uri="{FF2B5EF4-FFF2-40B4-BE49-F238E27FC236}">
                <a16:creationId xmlns:a16="http://schemas.microsoft.com/office/drawing/2014/main" id="{C365F5DC-14A4-4931-A17C-00550A4FED7A}"/>
              </a:ext>
            </a:extLst>
          </p:cNvPr>
          <p:cNvSpPr/>
          <p:nvPr/>
        </p:nvSpPr>
        <p:spPr>
          <a:xfrm>
            <a:off x="4442223" y="840582"/>
            <a:ext cx="297656" cy="7024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00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7" name="Rectangle: Rounded Corners 35">
            <a:extLst>
              <a:ext uri="{FF2B5EF4-FFF2-40B4-BE49-F238E27FC236}">
                <a16:creationId xmlns:a16="http://schemas.microsoft.com/office/drawing/2014/main" id="{467A1F7F-F32D-4343-9BC7-3E6CF405BECA}"/>
              </a:ext>
            </a:extLst>
          </p:cNvPr>
          <p:cNvSpPr/>
          <p:nvPr/>
        </p:nvSpPr>
        <p:spPr>
          <a:xfrm>
            <a:off x="4442223" y="910828"/>
            <a:ext cx="297656" cy="7143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00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8" name="Rectangle: Rounded Corners 36">
            <a:extLst>
              <a:ext uri="{FF2B5EF4-FFF2-40B4-BE49-F238E27FC236}">
                <a16:creationId xmlns:a16="http://schemas.microsoft.com/office/drawing/2014/main" id="{3B1F57A9-8CBB-4135-A59A-858EACFFC69F}"/>
              </a:ext>
            </a:extLst>
          </p:cNvPr>
          <p:cNvSpPr/>
          <p:nvPr/>
        </p:nvSpPr>
        <p:spPr>
          <a:xfrm>
            <a:off x="4442223" y="982266"/>
            <a:ext cx="297656" cy="7024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00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9" name="Rectangle: Rounded Corners 44">
            <a:extLst>
              <a:ext uri="{FF2B5EF4-FFF2-40B4-BE49-F238E27FC236}">
                <a16:creationId xmlns:a16="http://schemas.microsoft.com/office/drawing/2014/main" id="{23FAAC1D-750C-41DC-AF7C-01ED610DD3FE}"/>
              </a:ext>
            </a:extLst>
          </p:cNvPr>
          <p:cNvSpPr/>
          <p:nvPr/>
        </p:nvSpPr>
        <p:spPr>
          <a:xfrm rot="20973163" flipH="1">
            <a:off x="2010966" y="1017985"/>
            <a:ext cx="53578" cy="44767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34000">
                <a:schemeClr val="bg1">
                  <a:lumMod val="95000"/>
                </a:schemeClr>
              </a:gs>
              <a:gs pos="86000">
                <a:schemeClr val="bg1">
                  <a:lumMod val="85000"/>
                </a:schemeClr>
              </a:gs>
            </a:gsLst>
            <a:lin ang="27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0" name="Freeform: Shape 45">
            <a:extLst>
              <a:ext uri="{FF2B5EF4-FFF2-40B4-BE49-F238E27FC236}">
                <a16:creationId xmlns:a16="http://schemas.microsoft.com/office/drawing/2014/main" id="{E3E90D57-BA5E-4170-B97C-740154B8ABC8}"/>
              </a:ext>
            </a:extLst>
          </p:cNvPr>
          <p:cNvSpPr/>
          <p:nvPr/>
        </p:nvSpPr>
        <p:spPr>
          <a:xfrm>
            <a:off x="1240085" y="1287304"/>
            <a:ext cx="1520190" cy="2044541"/>
          </a:xfrm>
          <a:custGeom>
            <a:avLst/>
            <a:gdLst>
              <a:gd name="connsiteX0" fmla="*/ 1013460 w 2026920"/>
              <a:gd name="connsiteY0" fmla="*/ 340995 h 2726055"/>
              <a:gd name="connsiteX1" fmla="*/ 876300 w 2026920"/>
              <a:gd name="connsiteY1" fmla="*/ 478155 h 2726055"/>
              <a:gd name="connsiteX2" fmla="*/ 1013460 w 2026920"/>
              <a:gd name="connsiteY2" fmla="*/ 615315 h 2726055"/>
              <a:gd name="connsiteX3" fmla="*/ 1150620 w 2026920"/>
              <a:gd name="connsiteY3" fmla="*/ 478155 h 2726055"/>
              <a:gd name="connsiteX4" fmla="*/ 1013460 w 2026920"/>
              <a:gd name="connsiteY4" fmla="*/ 340995 h 2726055"/>
              <a:gd name="connsiteX5" fmla="*/ 1013461 w 2026920"/>
              <a:gd name="connsiteY5" fmla="*/ 0 h 2726055"/>
              <a:gd name="connsiteX6" fmla="*/ 1861186 w 2026920"/>
              <a:gd name="connsiteY6" fmla="*/ 1150620 h 2726055"/>
              <a:gd name="connsiteX7" fmla="*/ 1856669 w 2026920"/>
              <a:gd name="connsiteY7" fmla="*/ 1150620 h 2726055"/>
              <a:gd name="connsiteX8" fmla="*/ 1904601 w 2026920"/>
              <a:gd name="connsiteY8" fmla="*/ 1229520 h 2726055"/>
              <a:gd name="connsiteX9" fmla="*/ 2026920 w 2026920"/>
              <a:gd name="connsiteY9" fmla="*/ 1712595 h 2726055"/>
              <a:gd name="connsiteX10" fmla="*/ 1013460 w 2026920"/>
              <a:gd name="connsiteY10" fmla="*/ 2726055 h 2726055"/>
              <a:gd name="connsiteX11" fmla="*/ 0 w 2026920"/>
              <a:gd name="connsiteY11" fmla="*/ 1712595 h 2726055"/>
              <a:gd name="connsiteX12" fmla="*/ 122319 w 2026920"/>
              <a:gd name="connsiteY12" fmla="*/ 1229520 h 2726055"/>
              <a:gd name="connsiteX13" fmla="*/ 170252 w 2026920"/>
              <a:gd name="connsiteY13" fmla="*/ 1150620 h 2726055"/>
              <a:gd name="connsiteX14" fmla="*/ 165736 w 2026920"/>
              <a:gd name="connsiteY14" fmla="*/ 1150620 h 2726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26920" h="2726055">
                <a:moveTo>
                  <a:pt x="1013460" y="340995"/>
                </a:moveTo>
                <a:cubicBezTo>
                  <a:pt x="937709" y="340995"/>
                  <a:pt x="876300" y="402404"/>
                  <a:pt x="876300" y="478155"/>
                </a:cubicBezTo>
                <a:cubicBezTo>
                  <a:pt x="876300" y="553906"/>
                  <a:pt x="937709" y="615315"/>
                  <a:pt x="1013460" y="615315"/>
                </a:cubicBezTo>
                <a:cubicBezTo>
                  <a:pt x="1089211" y="615315"/>
                  <a:pt x="1150620" y="553906"/>
                  <a:pt x="1150620" y="478155"/>
                </a:cubicBezTo>
                <a:cubicBezTo>
                  <a:pt x="1150620" y="402404"/>
                  <a:pt x="1089211" y="340995"/>
                  <a:pt x="1013460" y="340995"/>
                </a:cubicBezTo>
                <a:close/>
                <a:moveTo>
                  <a:pt x="1013461" y="0"/>
                </a:moveTo>
                <a:lnTo>
                  <a:pt x="1861186" y="1150620"/>
                </a:lnTo>
                <a:lnTo>
                  <a:pt x="1856669" y="1150620"/>
                </a:lnTo>
                <a:lnTo>
                  <a:pt x="1904601" y="1229520"/>
                </a:lnTo>
                <a:cubicBezTo>
                  <a:pt x="1982610" y="1373120"/>
                  <a:pt x="2026920" y="1537683"/>
                  <a:pt x="2026920" y="1712595"/>
                </a:cubicBezTo>
                <a:cubicBezTo>
                  <a:pt x="2026920" y="2272314"/>
                  <a:pt x="1573179" y="2726055"/>
                  <a:pt x="1013460" y="2726055"/>
                </a:cubicBezTo>
                <a:cubicBezTo>
                  <a:pt x="453741" y="2726055"/>
                  <a:pt x="0" y="2272314"/>
                  <a:pt x="0" y="1712595"/>
                </a:cubicBezTo>
                <a:cubicBezTo>
                  <a:pt x="0" y="1537683"/>
                  <a:pt x="44311" y="1373120"/>
                  <a:pt x="122319" y="1229520"/>
                </a:cubicBezTo>
                <a:lnTo>
                  <a:pt x="170252" y="1150620"/>
                </a:lnTo>
                <a:lnTo>
                  <a:pt x="165736" y="1150620"/>
                </a:lnTo>
                <a:close/>
              </a:path>
            </a:pathLst>
          </a:custGeom>
          <a:gradFill flip="none" rotWithShape="1">
            <a:gsLst>
              <a:gs pos="0">
                <a:srgbClr val="E0C2FC"/>
              </a:gs>
              <a:gs pos="86000">
                <a:srgbClr val="887EC4"/>
              </a:gs>
            </a:gsLst>
            <a:lin ang="13500000" scaled="1"/>
            <a:tileRect/>
          </a:gradFill>
          <a:ln w="22225">
            <a:gradFill>
              <a:gsLst>
                <a:gs pos="0">
                  <a:srgbClr val="E0C2FC"/>
                </a:gs>
                <a:gs pos="74000">
                  <a:srgbClr val="887EC4"/>
                </a:gs>
              </a:gsLst>
              <a:lin ang="5400000" scaled="1"/>
            </a:gradFill>
          </a:ln>
          <a:effectLst>
            <a:outerShdw blurRad="1270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1" name="Partial Circle 46">
            <a:extLst>
              <a:ext uri="{FF2B5EF4-FFF2-40B4-BE49-F238E27FC236}">
                <a16:creationId xmlns:a16="http://schemas.microsoft.com/office/drawing/2014/main" id="{6DF866B9-DE4D-42C0-BC75-740799906FC2}"/>
              </a:ext>
            </a:extLst>
          </p:cNvPr>
          <p:cNvSpPr/>
          <p:nvPr/>
        </p:nvSpPr>
        <p:spPr>
          <a:xfrm>
            <a:off x="1120378" y="1691879"/>
            <a:ext cx="1759745" cy="1759744"/>
          </a:xfrm>
          <a:prstGeom prst="pie">
            <a:avLst>
              <a:gd name="adj1" fmla="val 269076"/>
              <a:gd name="adj2" fmla="val 5004196"/>
            </a:avLst>
          </a:prstGeom>
          <a:gradFill>
            <a:gsLst>
              <a:gs pos="0">
                <a:srgbClr val="E0C2FC"/>
              </a:gs>
              <a:gs pos="82000">
                <a:srgbClr val="887EC4"/>
              </a:gs>
            </a:gsLst>
            <a:lin ang="138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22" name="Oval 47">
            <a:extLst>
              <a:ext uri="{FF2B5EF4-FFF2-40B4-BE49-F238E27FC236}">
                <a16:creationId xmlns:a16="http://schemas.microsoft.com/office/drawing/2014/main" id="{D7E4F7D8-3755-4D93-83F5-7EA38EF664A0}"/>
              </a:ext>
            </a:extLst>
          </p:cNvPr>
          <p:cNvSpPr/>
          <p:nvPr/>
        </p:nvSpPr>
        <p:spPr>
          <a:xfrm>
            <a:off x="1702594" y="2274094"/>
            <a:ext cx="595313" cy="5953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889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3" name="Oval 48">
            <a:extLst>
              <a:ext uri="{FF2B5EF4-FFF2-40B4-BE49-F238E27FC236}">
                <a16:creationId xmlns:a16="http://schemas.microsoft.com/office/drawing/2014/main" id="{592BCF45-14CF-413A-8071-AFD3E7F2D69E}"/>
              </a:ext>
            </a:extLst>
          </p:cNvPr>
          <p:cNvSpPr/>
          <p:nvPr/>
        </p:nvSpPr>
        <p:spPr>
          <a:xfrm>
            <a:off x="1651398" y="2222898"/>
            <a:ext cx="697706" cy="697706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4" name="Freeform: Shape 50">
            <a:extLst>
              <a:ext uri="{FF2B5EF4-FFF2-40B4-BE49-F238E27FC236}">
                <a16:creationId xmlns:a16="http://schemas.microsoft.com/office/drawing/2014/main" id="{4198D875-F6B4-4F79-9AC1-C0D2650E2CBE}"/>
              </a:ext>
            </a:extLst>
          </p:cNvPr>
          <p:cNvSpPr/>
          <p:nvPr/>
        </p:nvSpPr>
        <p:spPr>
          <a:xfrm rot="626837">
            <a:off x="1891904" y="1038225"/>
            <a:ext cx="215503" cy="704850"/>
          </a:xfrm>
          <a:custGeom>
            <a:avLst/>
            <a:gdLst>
              <a:gd name="connsiteX0" fmla="*/ 37740 w 242380"/>
              <a:gd name="connsiteY0" fmla="*/ 0 h 939768"/>
              <a:gd name="connsiteX1" fmla="*/ 75480 w 242380"/>
              <a:gd name="connsiteY1" fmla="*/ 37740 h 939768"/>
              <a:gd name="connsiteX2" fmla="*/ 75479 w 242380"/>
              <a:gd name="connsiteY2" fmla="*/ 819554 h 939768"/>
              <a:gd name="connsiteX3" fmla="*/ 183179 w 242380"/>
              <a:gd name="connsiteY3" fmla="*/ 711907 h 939768"/>
              <a:gd name="connsiteX4" fmla="*/ 232228 w 242380"/>
              <a:gd name="connsiteY4" fmla="*/ 711919 h 939768"/>
              <a:gd name="connsiteX5" fmla="*/ 232216 w 242380"/>
              <a:gd name="connsiteY5" fmla="*/ 760968 h 939768"/>
              <a:gd name="connsiteX6" fmla="*/ 66595 w 242380"/>
              <a:gd name="connsiteY6" fmla="*/ 926506 h 939768"/>
              <a:gd name="connsiteX7" fmla="*/ 65080 w 242380"/>
              <a:gd name="connsiteY7" fmla="*/ 927134 h 939768"/>
              <a:gd name="connsiteX8" fmla="*/ 64425 w 242380"/>
              <a:gd name="connsiteY8" fmla="*/ 928714 h 939768"/>
              <a:gd name="connsiteX9" fmla="*/ 37739 w 242380"/>
              <a:gd name="connsiteY9" fmla="*/ 939768 h 939768"/>
              <a:gd name="connsiteX10" fmla="*/ 37740 w 242380"/>
              <a:gd name="connsiteY10" fmla="*/ 939767 h 939768"/>
              <a:gd name="connsiteX11" fmla="*/ 0 w 242380"/>
              <a:gd name="connsiteY11" fmla="*/ 902027 h 939768"/>
              <a:gd name="connsiteX12" fmla="*/ 0 w 242380"/>
              <a:gd name="connsiteY12" fmla="*/ 37740 h 939768"/>
              <a:gd name="connsiteX13" fmla="*/ 37740 w 242380"/>
              <a:gd name="connsiteY13" fmla="*/ 0 h 93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2380" h="939768">
                <a:moveTo>
                  <a:pt x="37740" y="0"/>
                </a:moveTo>
                <a:cubicBezTo>
                  <a:pt x="58583" y="0"/>
                  <a:pt x="75480" y="16897"/>
                  <a:pt x="75480" y="37740"/>
                </a:cubicBezTo>
                <a:lnTo>
                  <a:pt x="75479" y="819554"/>
                </a:lnTo>
                <a:lnTo>
                  <a:pt x="183179" y="711907"/>
                </a:lnTo>
                <a:cubicBezTo>
                  <a:pt x="196727" y="698366"/>
                  <a:pt x="218687" y="698371"/>
                  <a:pt x="232228" y="711919"/>
                </a:cubicBezTo>
                <a:cubicBezTo>
                  <a:pt x="245769" y="725467"/>
                  <a:pt x="245764" y="747427"/>
                  <a:pt x="232216" y="760968"/>
                </a:cubicBezTo>
                <a:cubicBezTo>
                  <a:pt x="177009" y="816148"/>
                  <a:pt x="121802" y="871327"/>
                  <a:pt x="66595" y="926506"/>
                </a:cubicBezTo>
                <a:lnTo>
                  <a:pt x="65080" y="927134"/>
                </a:lnTo>
                <a:lnTo>
                  <a:pt x="64425" y="928714"/>
                </a:lnTo>
                <a:cubicBezTo>
                  <a:pt x="57596" y="935544"/>
                  <a:pt x="48161" y="939768"/>
                  <a:pt x="37739" y="939768"/>
                </a:cubicBezTo>
                <a:lnTo>
                  <a:pt x="37740" y="939767"/>
                </a:lnTo>
                <a:cubicBezTo>
                  <a:pt x="16897" y="939767"/>
                  <a:pt x="0" y="922870"/>
                  <a:pt x="0" y="902027"/>
                </a:cubicBezTo>
                <a:lnTo>
                  <a:pt x="0" y="37740"/>
                </a:lnTo>
                <a:cubicBezTo>
                  <a:pt x="0" y="16897"/>
                  <a:pt x="16897" y="0"/>
                  <a:pt x="37740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34000">
                <a:schemeClr val="bg1">
                  <a:lumMod val="95000"/>
                </a:schemeClr>
              </a:gs>
              <a:gs pos="86000">
                <a:schemeClr val="bg1">
                  <a:lumMod val="85000"/>
                </a:schemeClr>
              </a:gs>
            </a:gsLst>
            <a:lin ang="27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5" name="Rectangle: Rounded Corners 51">
            <a:extLst>
              <a:ext uri="{FF2B5EF4-FFF2-40B4-BE49-F238E27FC236}">
                <a16:creationId xmlns:a16="http://schemas.microsoft.com/office/drawing/2014/main" id="{CF314242-46E4-4DF4-805B-1B3569D92F01}"/>
              </a:ext>
            </a:extLst>
          </p:cNvPr>
          <p:cNvSpPr/>
          <p:nvPr/>
        </p:nvSpPr>
        <p:spPr>
          <a:xfrm>
            <a:off x="1851423" y="840582"/>
            <a:ext cx="297656" cy="7024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00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6" name="Rectangle: Rounded Corners 52">
            <a:extLst>
              <a:ext uri="{FF2B5EF4-FFF2-40B4-BE49-F238E27FC236}">
                <a16:creationId xmlns:a16="http://schemas.microsoft.com/office/drawing/2014/main" id="{C20F68C8-CB88-4A8C-8AEA-D716ED7CE638}"/>
              </a:ext>
            </a:extLst>
          </p:cNvPr>
          <p:cNvSpPr/>
          <p:nvPr/>
        </p:nvSpPr>
        <p:spPr>
          <a:xfrm>
            <a:off x="1851423" y="910828"/>
            <a:ext cx="297656" cy="7143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00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7" name="Rectangle: Rounded Corners 53">
            <a:extLst>
              <a:ext uri="{FF2B5EF4-FFF2-40B4-BE49-F238E27FC236}">
                <a16:creationId xmlns:a16="http://schemas.microsoft.com/office/drawing/2014/main" id="{06DAB37D-506E-4305-BDBB-253130FCB7EC}"/>
              </a:ext>
            </a:extLst>
          </p:cNvPr>
          <p:cNvSpPr/>
          <p:nvPr/>
        </p:nvSpPr>
        <p:spPr>
          <a:xfrm>
            <a:off x="1851423" y="982266"/>
            <a:ext cx="297656" cy="7024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00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8" name="Rectangle: Rounded Corners 56">
            <a:extLst>
              <a:ext uri="{FF2B5EF4-FFF2-40B4-BE49-F238E27FC236}">
                <a16:creationId xmlns:a16="http://schemas.microsoft.com/office/drawing/2014/main" id="{14DCD9EA-2C9B-4636-93E3-74DF2EA2227B}"/>
              </a:ext>
            </a:extLst>
          </p:cNvPr>
          <p:cNvSpPr/>
          <p:nvPr/>
        </p:nvSpPr>
        <p:spPr>
          <a:xfrm rot="20973163" flipH="1">
            <a:off x="7050881" y="1017985"/>
            <a:ext cx="53579" cy="44767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34000">
                <a:schemeClr val="bg1">
                  <a:lumMod val="95000"/>
                </a:schemeClr>
              </a:gs>
              <a:gs pos="86000">
                <a:schemeClr val="bg1">
                  <a:lumMod val="85000"/>
                </a:schemeClr>
              </a:gs>
            </a:gsLst>
            <a:lin ang="27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9" name="Freeform: Shape 57">
            <a:extLst>
              <a:ext uri="{FF2B5EF4-FFF2-40B4-BE49-F238E27FC236}">
                <a16:creationId xmlns:a16="http://schemas.microsoft.com/office/drawing/2014/main" id="{C2D7FA87-EC1A-4BC6-8158-4F9516A293B7}"/>
              </a:ext>
            </a:extLst>
          </p:cNvPr>
          <p:cNvSpPr/>
          <p:nvPr/>
        </p:nvSpPr>
        <p:spPr>
          <a:xfrm>
            <a:off x="6280167" y="1287304"/>
            <a:ext cx="1520190" cy="2044541"/>
          </a:xfrm>
          <a:custGeom>
            <a:avLst/>
            <a:gdLst>
              <a:gd name="connsiteX0" fmla="*/ 1013460 w 2026920"/>
              <a:gd name="connsiteY0" fmla="*/ 340995 h 2726055"/>
              <a:gd name="connsiteX1" fmla="*/ 876300 w 2026920"/>
              <a:gd name="connsiteY1" fmla="*/ 478155 h 2726055"/>
              <a:gd name="connsiteX2" fmla="*/ 1013460 w 2026920"/>
              <a:gd name="connsiteY2" fmla="*/ 615315 h 2726055"/>
              <a:gd name="connsiteX3" fmla="*/ 1150620 w 2026920"/>
              <a:gd name="connsiteY3" fmla="*/ 478155 h 2726055"/>
              <a:gd name="connsiteX4" fmla="*/ 1013460 w 2026920"/>
              <a:gd name="connsiteY4" fmla="*/ 340995 h 2726055"/>
              <a:gd name="connsiteX5" fmla="*/ 1013461 w 2026920"/>
              <a:gd name="connsiteY5" fmla="*/ 0 h 2726055"/>
              <a:gd name="connsiteX6" fmla="*/ 1861186 w 2026920"/>
              <a:gd name="connsiteY6" fmla="*/ 1150620 h 2726055"/>
              <a:gd name="connsiteX7" fmla="*/ 1856669 w 2026920"/>
              <a:gd name="connsiteY7" fmla="*/ 1150620 h 2726055"/>
              <a:gd name="connsiteX8" fmla="*/ 1904601 w 2026920"/>
              <a:gd name="connsiteY8" fmla="*/ 1229520 h 2726055"/>
              <a:gd name="connsiteX9" fmla="*/ 2026920 w 2026920"/>
              <a:gd name="connsiteY9" fmla="*/ 1712595 h 2726055"/>
              <a:gd name="connsiteX10" fmla="*/ 1013460 w 2026920"/>
              <a:gd name="connsiteY10" fmla="*/ 2726055 h 2726055"/>
              <a:gd name="connsiteX11" fmla="*/ 0 w 2026920"/>
              <a:gd name="connsiteY11" fmla="*/ 1712595 h 2726055"/>
              <a:gd name="connsiteX12" fmla="*/ 122319 w 2026920"/>
              <a:gd name="connsiteY12" fmla="*/ 1229520 h 2726055"/>
              <a:gd name="connsiteX13" fmla="*/ 170252 w 2026920"/>
              <a:gd name="connsiteY13" fmla="*/ 1150620 h 2726055"/>
              <a:gd name="connsiteX14" fmla="*/ 165736 w 2026920"/>
              <a:gd name="connsiteY14" fmla="*/ 1150620 h 2726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26920" h="2726055">
                <a:moveTo>
                  <a:pt x="1013460" y="340995"/>
                </a:moveTo>
                <a:cubicBezTo>
                  <a:pt x="937709" y="340995"/>
                  <a:pt x="876300" y="402404"/>
                  <a:pt x="876300" y="478155"/>
                </a:cubicBezTo>
                <a:cubicBezTo>
                  <a:pt x="876300" y="553906"/>
                  <a:pt x="937709" y="615315"/>
                  <a:pt x="1013460" y="615315"/>
                </a:cubicBezTo>
                <a:cubicBezTo>
                  <a:pt x="1089211" y="615315"/>
                  <a:pt x="1150620" y="553906"/>
                  <a:pt x="1150620" y="478155"/>
                </a:cubicBezTo>
                <a:cubicBezTo>
                  <a:pt x="1150620" y="402404"/>
                  <a:pt x="1089211" y="340995"/>
                  <a:pt x="1013460" y="340995"/>
                </a:cubicBezTo>
                <a:close/>
                <a:moveTo>
                  <a:pt x="1013461" y="0"/>
                </a:moveTo>
                <a:lnTo>
                  <a:pt x="1861186" y="1150620"/>
                </a:lnTo>
                <a:lnTo>
                  <a:pt x="1856669" y="1150620"/>
                </a:lnTo>
                <a:lnTo>
                  <a:pt x="1904601" y="1229520"/>
                </a:lnTo>
                <a:cubicBezTo>
                  <a:pt x="1982610" y="1373120"/>
                  <a:pt x="2026920" y="1537683"/>
                  <a:pt x="2026920" y="1712595"/>
                </a:cubicBezTo>
                <a:cubicBezTo>
                  <a:pt x="2026920" y="2272314"/>
                  <a:pt x="1573179" y="2726055"/>
                  <a:pt x="1013460" y="2726055"/>
                </a:cubicBezTo>
                <a:cubicBezTo>
                  <a:pt x="453741" y="2726055"/>
                  <a:pt x="0" y="2272314"/>
                  <a:pt x="0" y="1712595"/>
                </a:cubicBezTo>
                <a:cubicBezTo>
                  <a:pt x="0" y="1537683"/>
                  <a:pt x="44311" y="1373120"/>
                  <a:pt x="122319" y="1229520"/>
                </a:cubicBezTo>
                <a:lnTo>
                  <a:pt x="170252" y="1150620"/>
                </a:lnTo>
                <a:lnTo>
                  <a:pt x="165736" y="1150620"/>
                </a:lnTo>
                <a:close/>
              </a:path>
            </a:pathLst>
          </a:custGeom>
          <a:gradFill flip="none" rotWithShape="1">
            <a:gsLst>
              <a:gs pos="0">
                <a:srgbClr val="FFFB9B"/>
              </a:gs>
              <a:gs pos="86000">
                <a:srgbClr val="FEC945"/>
              </a:gs>
            </a:gsLst>
            <a:lin ang="13500000" scaled="1"/>
            <a:tileRect/>
          </a:gradFill>
          <a:ln w="22225">
            <a:gradFill>
              <a:gsLst>
                <a:gs pos="0">
                  <a:srgbClr val="FFFB9B"/>
                </a:gs>
                <a:gs pos="74000">
                  <a:srgbClr val="FEC945"/>
                </a:gs>
              </a:gsLst>
              <a:lin ang="5400000" scaled="1"/>
            </a:gradFill>
          </a:ln>
          <a:effectLst>
            <a:outerShdw blurRad="1270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30" name="Partial Circle 58">
            <a:extLst>
              <a:ext uri="{FF2B5EF4-FFF2-40B4-BE49-F238E27FC236}">
                <a16:creationId xmlns:a16="http://schemas.microsoft.com/office/drawing/2014/main" id="{AAB0F25C-E7CE-428E-9057-67295F80188D}"/>
              </a:ext>
            </a:extLst>
          </p:cNvPr>
          <p:cNvSpPr/>
          <p:nvPr/>
        </p:nvSpPr>
        <p:spPr>
          <a:xfrm>
            <a:off x="6160294" y="1691879"/>
            <a:ext cx="1759744" cy="1759744"/>
          </a:xfrm>
          <a:prstGeom prst="pie">
            <a:avLst>
              <a:gd name="adj1" fmla="val 269076"/>
              <a:gd name="adj2" fmla="val 5004196"/>
            </a:avLst>
          </a:prstGeom>
          <a:gradFill>
            <a:gsLst>
              <a:gs pos="0">
                <a:srgbClr val="FFFB9B"/>
              </a:gs>
              <a:gs pos="82000">
                <a:srgbClr val="FEC945"/>
              </a:gs>
            </a:gsLst>
            <a:lin ang="138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31" name="Oval 59">
            <a:extLst>
              <a:ext uri="{FF2B5EF4-FFF2-40B4-BE49-F238E27FC236}">
                <a16:creationId xmlns:a16="http://schemas.microsoft.com/office/drawing/2014/main" id="{B5EADF18-9225-4C53-BB40-C6BA3B0D9BC1}"/>
              </a:ext>
            </a:extLst>
          </p:cNvPr>
          <p:cNvSpPr/>
          <p:nvPr/>
        </p:nvSpPr>
        <p:spPr>
          <a:xfrm>
            <a:off x="6742510" y="2274094"/>
            <a:ext cx="595313" cy="5953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889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32" name="Oval 60">
            <a:extLst>
              <a:ext uri="{FF2B5EF4-FFF2-40B4-BE49-F238E27FC236}">
                <a16:creationId xmlns:a16="http://schemas.microsoft.com/office/drawing/2014/main" id="{3788F0BD-9B5E-43AC-A904-01E6B89ABD4E}"/>
              </a:ext>
            </a:extLst>
          </p:cNvPr>
          <p:cNvSpPr/>
          <p:nvPr/>
        </p:nvSpPr>
        <p:spPr>
          <a:xfrm>
            <a:off x="6691313" y="2222898"/>
            <a:ext cx="697706" cy="697706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33" name="Freeform: Shape 62">
            <a:extLst>
              <a:ext uri="{FF2B5EF4-FFF2-40B4-BE49-F238E27FC236}">
                <a16:creationId xmlns:a16="http://schemas.microsoft.com/office/drawing/2014/main" id="{733EF7F7-63A9-44B7-8DE8-A439C974266A}"/>
              </a:ext>
            </a:extLst>
          </p:cNvPr>
          <p:cNvSpPr/>
          <p:nvPr/>
        </p:nvSpPr>
        <p:spPr>
          <a:xfrm rot="626837">
            <a:off x="6931819" y="1037035"/>
            <a:ext cx="205979" cy="704850"/>
          </a:xfrm>
          <a:custGeom>
            <a:avLst/>
            <a:gdLst>
              <a:gd name="connsiteX0" fmla="*/ 37740 w 242380"/>
              <a:gd name="connsiteY0" fmla="*/ 0 h 939768"/>
              <a:gd name="connsiteX1" fmla="*/ 75480 w 242380"/>
              <a:gd name="connsiteY1" fmla="*/ 37740 h 939768"/>
              <a:gd name="connsiteX2" fmla="*/ 75479 w 242380"/>
              <a:gd name="connsiteY2" fmla="*/ 819554 h 939768"/>
              <a:gd name="connsiteX3" fmla="*/ 183179 w 242380"/>
              <a:gd name="connsiteY3" fmla="*/ 711907 h 939768"/>
              <a:gd name="connsiteX4" fmla="*/ 232228 w 242380"/>
              <a:gd name="connsiteY4" fmla="*/ 711919 h 939768"/>
              <a:gd name="connsiteX5" fmla="*/ 232216 w 242380"/>
              <a:gd name="connsiteY5" fmla="*/ 760968 h 939768"/>
              <a:gd name="connsiteX6" fmla="*/ 66595 w 242380"/>
              <a:gd name="connsiteY6" fmla="*/ 926506 h 939768"/>
              <a:gd name="connsiteX7" fmla="*/ 65080 w 242380"/>
              <a:gd name="connsiteY7" fmla="*/ 927134 h 939768"/>
              <a:gd name="connsiteX8" fmla="*/ 64425 w 242380"/>
              <a:gd name="connsiteY8" fmla="*/ 928714 h 939768"/>
              <a:gd name="connsiteX9" fmla="*/ 37739 w 242380"/>
              <a:gd name="connsiteY9" fmla="*/ 939768 h 939768"/>
              <a:gd name="connsiteX10" fmla="*/ 37740 w 242380"/>
              <a:gd name="connsiteY10" fmla="*/ 939767 h 939768"/>
              <a:gd name="connsiteX11" fmla="*/ 0 w 242380"/>
              <a:gd name="connsiteY11" fmla="*/ 902027 h 939768"/>
              <a:gd name="connsiteX12" fmla="*/ 0 w 242380"/>
              <a:gd name="connsiteY12" fmla="*/ 37740 h 939768"/>
              <a:gd name="connsiteX13" fmla="*/ 37740 w 242380"/>
              <a:gd name="connsiteY13" fmla="*/ 0 h 93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2380" h="939768">
                <a:moveTo>
                  <a:pt x="37740" y="0"/>
                </a:moveTo>
                <a:cubicBezTo>
                  <a:pt x="58583" y="0"/>
                  <a:pt x="75480" y="16897"/>
                  <a:pt x="75480" y="37740"/>
                </a:cubicBezTo>
                <a:lnTo>
                  <a:pt x="75479" y="819554"/>
                </a:lnTo>
                <a:lnTo>
                  <a:pt x="183179" y="711907"/>
                </a:lnTo>
                <a:cubicBezTo>
                  <a:pt x="196727" y="698366"/>
                  <a:pt x="218687" y="698371"/>
                  <a:pt x="232228" y="711919"/>
                </a:cubicBezTo>
                <a:cubicBezTo>
                  <a:pt x="245769" y="725467"/>
                  <a:pt x="245764" y="747427"/>
                  <a:pt x="232216" y="760968"/>
                </a:cubicBezTo>
                <a:cubicBezTo>
                  <a:pt x="177009" y="816148"/>
                  <a:pt x="121802" y="871327"/>
                  <a:pt x="66595" y="926506"/>
                </a:cubicBezTo>
                <a:lnTo>
                  <a:pt x="65080" y="927134"/>
                </a:lnTo>
                <a:lnTo>
                  <a:pt x="64425" y="928714"/>
                </a:lnTo>
                <a:cubicBezTo>
                  <a:pt x="57596" y="935544"/>
                  <a:pt x="48161" y="939768"/>
                  <a:pt x="37739" y="939768"/>
                </a:cubicBezTo>
                <a:lnTo>
                  <a:pt x="37740" y="939767"/>
                </a:lnTo>
                <a:cubicBezTo>
                  <a:pt x="16897" y="939767"/>
                  <a:pt x="0" y="922870"/>
                  <a:pt x="0" y="902027"/>
                </a:cubicBezTo>
                <a:lnTo>
                  <a:pt x="0" y="37740"/>
                </a:lnTo>
                <a:cubicBezTo>
                  <a:pt x="0" y="16897"/>
                  <a:pt x="16897" y="0"/>
                  <a:pt x="37740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34000">
                <a:schemeClr val="bg1">
                  <a:lumMod val="95000"/>
                </a:schemeClr>
              </a:gs>
              <a:gs pos="86000">
                <a:schemeClr val="bg1">
                  <a:lumMod val="85000"/>
                </a:schemeClr>
              </a:gs>
            </a:gsLst>
            <a:lin ang="27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34" name="Rectangle: Rounded Corners 63">
            <a:extLst>
              <a:ext uri="{FF2B5EF4-FFF2-40B4-BE49-F238E27FC236}">
                <a16:creationId xmlns:a16="http://schemas.microsoft.com/office/drawing/2014/main" id="{B29C11CC-FAC4-47A0-95DB-1A4355B864B0}"/>
              </a:ext>
            </a:extLst>
          </p:cNvPr>
          <p:cNvSpPr/>
          <p:nvPr/>
        </p:nvSpPr>
        <p:spPr>
          <a:xfrm>
            <a:off x="6891338" y="840582"/>
            <a:ext cx="297656" cy="7024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00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35" name="Rectangle: Rounded Corners 64">
            <a:extLst>
              <a:ext uri="{FF2B5EF4-FFF2-40B4-BE49-F238E27FC236}">
                <a16:creationId xmlns:a16="http://schemas.microsoft.com/office/drawing/2014/main" id="{B315D8D5-5A90-409A-BD77-0B84DA497B6B}"/>
              </a:ext>
            </a:extLst>
          </p:cNvPr>
          <p:cNvSpPr/>
          <p:nvPr/>
        </p:nvSpPr>
        <p:spPr>
          <a:xfrm>
            <a:off x="6891338" y="910828"/>
            <a:ext cx="297656" cy="7143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00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36" name="Rectangle: Rounded Corners 65">
            <a:extLst>
              <a:ext uri="{FF2B5EF4-FFF2-40B4-BE49-F238E27FC236}">
                <a16:creationId xmlns:a16="http://schemas.microsoft.com/office/drawing/2014/main" id="{146C6CAC-1947-4814-BC77-0F882807EB4E}"/>
              </a:ext>
            </a:extLst>
          </p:cNvPr>
          <p:cNvSpPr/>
          <p:nvPr/>
        </p:nvSpPr>
        <p:spPr>
          <a:xfrm>
            <a:off x="6891338" y="982266"/>
            <a:ext cx="297656" cy="7024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00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37" name="Rectangle: Rounded Corners 68">
            <a:extLst>
              <a:ext uri="{FF2B5EF4-FFF2-40B4-BE49-F238E27FC236}">
                <a16:creationId xmlns:a16="http://schemas.microsoft.com/office/drawing/2014/main" id="{1CBDECE9-5CDE-4F0C-AF85-DC5D2561825C}"/>
              </a:ext>
            </a:extLst>
          </p:cNvPr>
          <p:cNvSpPr/>
          <p:nvPr/>
        </p:nvSpPr>
        <p:spPr>
          <a:xfrm rot="20973163" flipH="1">
            <a:off x="5826919" y="2305050"/>
            <a:ext cx="53579" cy="44767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34000">
                <a:schemeClr val="bg1">
                  <a:lumMod val="95000"/>
                </a:schemeClr>
              </a:gs>
              <a:gs pos="86000">
                <a:schemeClr val="bg1">
                  <a:lumMod val="85000"/>
                </a:schemeClr>
              </a:gs>
            </a:gsLst>
            <a:lin ang="27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38" name="Freeform: Shape 69">
            <a:extLst>
              <a:ext uri="{FF2B5EF4-FFF2-40B4-BE49-F238E27FC236}">
                <a16:creationId xmlns:a16="http://schemas.microsoft.com/office/drawing/2014/main" id="{71E11593-C4FF-4F71-8870-451FEF3FF3F9}"/>
              </a:ext>
            </a:extLst>
          </p:cNvPr>
          <p:cNvSpPr/>
          <p:nvPr/>
        </p:nvSpPr>
        <p:spPr>
          <a:xfrm>
            <a:off x="5055524" y="2574608"/>
            <a:ext cx="1520190" cy="2044541"/>
          </a:xfrm>
          <a:custGeom>
            <a:avLst/>
            <a:gdLst>
              <a:gd name="connsiteX0" fmla="*/ 1013460 w 2026920"/>
              <a:gd name="connsiteY0" fmla="*/ 340995 h 2726055"/>
              <a:gd name="connsiteX1" fmla="*/ 876300 w 2026920"/>
              <a:gd name="connsiteY1" fmla="*/ 478155 h 2726055"/>
              <a:gd name="connsiteX2" fmla="*/ 1013460 w 2026920"/>
              <a:gd name="connsiteY2" fmla="*/ 615315 h 2726055"/>
              <a:gd name="connsiteX3" fmla="*/ 1150620 w 2026920"/>
              <a:gd name="connsiteY3" fmla="*/ 478155 h 2726055"/>
              <a:gd name="connsiteX4" fmla="*/ 1013460 w 2026920"/>
              <a:gd name="connsiteY4" fmla="*/ 340995 h 2726055"/>
              <a:gd name="connsiteX5" fmla="*/ 1013461 w 2026920"/>
              <a:gd name="connsiteY5" fmla="*/ 0 h 2726055"/>
              <a:gd name="connsiteX6" fmla="*/ 1861186 w 2026920"/>
              <a:gd name="connsiteY6" fmla="*/ 1150620 h 2726055"/>
              <a:gd name="connsiteX7" fmla="*/ 1856669 w 2026920"/>
              <a:gd name="connsiteY7" fmla="*/ 1150620 h 2726055"/>
              <a:gd name="connsiteX8" fmla="*/ 1904601 w 2026920"/>
              <a:gd name="connsiteY8" fmla="*/ 1229520 h 2726055"/>
              <a:gd name="connsiteX9" fmla="*/ 2026920 w 2026920"/>
              <a:gd name="connsiteY9" fmla="*/ 1712595 h 2726055"/>
              <a:gd name="connsiteX10" fmla="*/ 1013460 w 2026920"/>
              <a:gd name="connsiteY10" fmla="*/ 2726055 h 2726055"/>
              <a:gd name="connsiteX11" fmla="*/ 0 w 2026920"/>
              <a:gd name="connsiteY11" fmla="*/ 1712595 h 2726055"/>
              <a:gd name="connsiteX12" fmla="*/ 122319 w 2026920"/>
              <a:gd name="connsiteY12" fmla="*/ 1229520 h 2726055"/>
              <a:gd name="connsiteX13" fmla="*/ 170252 w 2026920"/>
              <a:gd name="connsiteY13" fmla="*/ 1150620 h 2726055"/>
              <a:gd name="connsiteX14" fmla="*/ 165736 w 2026920"/>
              <a:gd name="connsiteY14" fmla="*/ 1150620 h 2726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26920" h="2726055">
                <a:moveTo>
                  <a:pt x="1013460" y="340995"/>
                </a:moveTo>
                <a:cubicBezTo>
                  <a:pt x="937709" y="340995"/>
                  <a:pt x="876300" y="402404"/>
                  <a:pt x="876300" y="478155"/>
                </a:cubicBezTo>
                <a:cubicBezTo>
                  <a:pt x="876300" y="553906"/>
                  <a:pt x="937709" y="615315"/>
                  <a:pt x="1013460" y="615315"/>
                </a:cubicBezTo>
                <a:cubicBezTo>
                  <a:pt x="1089211" y="615315"/>
                  <a:pt x="1150620" y="553906"/>
                  <a:pt x="1150620" y="478155"/>
                </a:cubicBezTo>
                <a:cubicBezTo>
                  <a:pt x="1150620" y="402404"/>
                  <a:pt x="1089211" y="340995"/>
                  <a:pt x="1013460" y="340995"/>
                </a:cubicBezTo>
                <a:close/>
                <a:moveTo>
                  <a:pt x="1013461" y="0"/>
                </a:moveTo>
                <a:lnTo>
                  <a:pt x="1861186" y="1150620"/>
                </a:lnTo>
                <a:lnTo>
                  <a:pt x="1856669" y="1150620"/>
                </a:lnTo>
                <a:lnTo>
                  <a:pt x="1904601" y="1229520"/>
                </a:lnTo>
                <a:cubicBezTo>
                  <a:pt x="1982610" y="1373120"/>
                  <a:pt x="2026920" y="1537683"/>
                  <a:pt x="2026920" y="1712595"/>
                </a:cubicBezTo>
                <a:cubicBezTo>
                  <a:pt x="2026920" y="2272314"/>
                  <a:pt x="1573179" y="2726055"/>
                  <a:pt x="1013460" y="2726055"/>
                </a:cubicBezTo>
                <a:cubicBezTo>
                  <a:pt x="453741" y="2726055"/>
                  <a:pt x="0" y="2272314"/>
                  <a:pt x="0" y="1712595"/>
                </a:cubicBezTo>
                <a:cubicBezTo>
                  <a:pt x="0" y="1537683"/>
                  <a:pt x="44311" y="1373120"/>
                  <a:pt x="122319" y="1229520"/>
                </a:cubicBezTo>
                <a:lnTo>
                  <a:pt x="170252" y="1150620"/>
                </a:lnTo>
                <a:lnTo>
                  <a:pt x="165736" y="1150620"/>
                </a:lnTo>
                <a:close/>
              </a:path>
            </a:pathLst>
          </a:custGeom>
          <a:gradFill flip="none" rotWithShape="1">
            <a:gsLst>
              <a:gs pos="0">
                <a:srgbClr val="D8F994"/>
              </a:gs>
              <a:gs pos="86000">
                <a:srgbClr val="97E101"/>
              </a:gs>
            </a:gsLst>
            <a:lin ang="13500000" scaled="1"/>
            <a:tileRect/>
          </a:gradFill>
          <a:ln w="22225">
            <a:gradFill>
              <a:gsLst>
                <a:gs pos="0">
                  <a:srgbClr val="D8F994"/>
                </a:gs>
                <a:gs pos="74000">
                  <a:srgbClr val="97E101"/>
                </a:gs>
              </a:gsLst>
              <a:lin ang="5400000" scaled="1"/>
            </a:gradFill>
          </a:ln>
          <a:effectLst>
            <a:outerShdw blurRad="1270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39" name="Partial Circle 70">
            <a:extLst>
              <a:ext uri="{FF2B5EF4-FFF2-40B4-BE49-F238E27FC236}">
                <a16:creationId xmlns:a16="http://schemas.microsoft.com/office/drawing/2014/main" id="{C4DC86DC-57ED-49F7-851B-5EE170638260}"/>
              </a:ext>
            </a:extLst>
          </p:cNvPr>
          <p:cNvSpPr/>
          <p:nvPr/>
        </p:nvSpPr>
        <p:spPr>
          <a:xfrm>
            <a:off x="4935141" y="2978944"/>
            <a:ext cx="1760934" cy="1759744"/>
          </a:xfrm>
          <a:prstGeom prst="pie">
            <a:avLst>
              <a:gd name="adj1" fmla="val 269076"/>
              <a:gd name="adj2" fmla="val 5004196"/>
            </a:avLst>
          </a:prstGeom>
          <a:gradFill>
            <a:gsLst>
              <a:gs pos="0">
                <a:srgbClr val="D8F994"/>
              </a:gs>
              <a:gs pos="82000">
                <a:srgbClr val="97E101"/>
              </a:gs>
            </a:gsLst>
            <a:lin ang="138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40" name="Oval 71">
            <a:extLst>
              <a:ext uri="{FF2B5EF4-FFF2-40B4-BE49-F238E27FC236}">
                <a16:creationId xmlns:a16="http://schemas.microsoft.com/office/drawing/2014/main" id="{E698B9A5-13F5-4635-B4BC-6E7A7F32839B}"/>
              </a:ext>
            </a:extLst>
          </p:cNvPr>
          <p:cNvSpPr/>
          <p:nvPr/>
        </p:nvSpPr>
        <p:spPr>
          <a:xfrm>
            <a:off x="5518547" y="3562351"/>
            <a:ext cx="594122" cy="5941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889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41" name="Oval 72">
            <a:extLst>
              <a:ext uri="{FF2B5EF4-FFF2-40B4-BE49-F238E27FC236}">
                <a16:creationId xmlns:a16="http://schemas.microsoft.com/office/drawing/2014/main" id="{55AC626E-C497-4F04-BD70-8AB72957D12A}"/>
              </a:ext>
            </a:extLst>
          </p:cNvPr>
          <p:cNvSpPr/>
          <p:nvPr/>
        </p:nvSpPr>
        <p:spPr>
          <a:xfrm>
            <a:off x="5467350" y="3509963"/>
            <a:ext cx="696516" cy="697706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42" name="Freeform: Shape 74">
            <a:extLst>
              <a:ext uri="{FF2B5EF4-FFF2-40B4-BE49-F238E27FC236}">
                <a16:creationId xmlns:a16="http://schemas.microsoft.com/office/drawing/2014/main" id="{7A9A71B1-C4A6-4B03-B7FA-693DD5B7FDA9}"/>
              </a:ext>
            </a:extLst>
          </p:cNvPr>
          <p:cNvSpPr/>
          <p:nvPr/>
        </p:nvSpPr>
        <p:spPr>
          <a:xfrm rot="626837">
            <a:off x="5706666" y="2325291"/>
            <a:ext cx="214313" cy="704850"/>
          </a:xfrm>
          <a:custGeom>
            <a:avLst/>
            <a:gdLst>
              <a:gd name="connsiteX0" fmla="*/ 37740 w 242380"/>
              <a:gd name="connsiteY0" fmla="*/ 0 h 939768"/>
              <a:gd name="connsiteX1" fmla="*/ 75480 w 242380"/>
              <a:gd name="connsiteY1" fmla="*/ 37740 h 939768"/>
              <a:gd name="connsiteX2" fmla="*/ 75479 w 242380"/>
              <a:gd name="connsiteY2" fmla="*/ 819554 h 939768"/>
              <a:gd name="connsiteX3" fmla="*/ 183179 w 242380"/>
              <a:gd name="connsiteY3" fmla="*/ 711907 h 939768"/>
              <a:gd name="connsiteX4" fmla="*/ 232228 w 242380"/>
              <a:gd name="connsiteY4" fmla="*/ 711919 h 939768"/>
              <a:gd name="connsiteX5" fmla="*/ 232216 w 242380"/>
              <a:gd name="connsiteY5" fmla="*/ 760968 h 939768"/>
              <a:gd name="connsiteX6" fmla="*/ 66595 w 242380"/>
              <a:gd name="connsiteY6" fmla="*/ 926506 h 939768"/>
              <a:gd name="connsiteX7" fmla="*/ 65080 w 242380"/>
              <a:gd name="connsiteY7" fmla="*/ 927134 h 939768"/>
              <a:gd name="connsiteX8" fmla="*/ 64425 w 242380"/>
              <a:gd name="connsiteY8" fmla="*/ 928714 h 939768"/>
              <a:gd name="connsiteX9" fmla="*/ 37739 w 242380"/>
              <a:gd name="connsiteY9" fmla="*/ 939768 h 939768"/>
              <a:gd name="connsiteX10" fmla="*/ 37740 w 242380"/>
              <a:gd name="connsiteY10" fmla="*/ 939767 h 939768"/>
              <a:gd name="connsiteX11" fmla="*/ 0 w 242380"/>
              <a:gd name="connsiteY11" fmla="*/ 902027 h 939768"/>
              <a:gd name="connsiteX12" fmla="*/ 0 w 242380"/>
              <a:gd name="connsiteY12" fmla="*/ 37740 h 939768"/>
              <a:gd name="connsiteX13" fmla="*/ 37740 w 242380"/>
              <a:gd name="connsiteY13" fmla="*/ 0 h 93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2380" h="939768">
                <a:moveTo>
                  <a:pt x="37740" y="0"/>
                </a:moveTo>
                <a:cubicBezTo>
                  <a:pt x="58583" y="0"/>
                  <a:pt x="75480" y="16897"/>
                  <a:pt x="75480" y="37740"/>
                </a:cubicBezTo>
                <a:lnTo>
                  <a:pt x="75479" y="819554"/>
                </a:lnTo>
                <a:lnTo>
                  <a:pt x="183179" y="711907"/>
                </a:lnTo>
                <a:cubicBezTo>
                  <a:pt x="196727" y="698366"/>
                  <a:pt x="218687" y="698371"/>
                  <a:pt x="232228" y="711919"/>
                </a:cubicBezTo>
                <a:cubicBezTo>
                  <a:pt x="245769" y="725467"/>
                  <a:pt x="245764" y="747427"/>
                  <a:pt x="232216" y="760968"/>
                </a:cubicBezTo>
                <a:cubicBezTo>
                  <a:pt x="177009" y="816148"/>
                  <a:pt x="121802" y="871327"/>
                  <a:pt x="66595" y="926506"/>
                </a:cubicBezTo>
                <a:lnTo>
                  <a:pt x="65080" y="927134"/>
                </a:lnTo>
                <a:lnTo>
                  <a:pt x="64425" y="928714"/>
                </a:lnTo>
                <a:cubicBezTo>
                  <a:pt x="57596" y="935544"/>
                  <a:pt x="48161" y="939768"/>
                  <a:pt x="37739" y="939768"/>
                </a:cubicBezTo>
                <a:lnTo>
                  <a:pt x="37740" y="939767"/>
                </a:lnTo>
                <a:cubicBezTo>
                  <a:pt x="16897" y="939767"/>
                  <a:pt x="0" y="922870"/>
                  <a:pt x="0" y="902027"/>
                </a:cubicBezTo>
                <a:lnTo>
                  <a:pt x="0" y="37740"/>
                </a:lnTo>
                <a:cubicBezTo>
                  <a:pt x="0" y="16897"/>
                  <a:pt x="16897" y="0"/>
                  <a:pt x="37740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34000">
                <a:schemeClr val="bg1">
                  <a:lumMod val="95000"/>
                </a:schemeClr>
              </a:gs>
              <a:gs pos="86000">
                <a:schemeClr val="bg1">
                  <a:lumMod val="85000"/>
                </a:schemeClr>
              </a:gs>
            </a:gsLst>
            <a:lin ang="27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43" name="Rectangle: Rounded Corners 75">
            <a:extLst>
              <a:ext uri="{FF2B5EF4-FFF2-40B4-BE49-F238E27FC236}">
                <a16:creationId xmlns:a16="http://schemas.microsoft.com/office/drawing/2014/main" id="{7CD52999-12E3-4720-976B-6CCA612EFC60}"/>
              </a:ext>
            </a:extLst>
          </p:cNvPr>
          <p:cNvSpPr/>
          <p:nvPr/>
        </p:nvSpPr>
        <p:spPr>
          <a:xfrm>
            <a:off x="5667375" y="2127647"/>
            <a:ext cx="296466" cy="7143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00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44" name="Rectangle: Rounded Corners 76">
            <a:extLst>
              <a:ext uri="{FF2B5EF4-FFF2-40B4-BE49-F238E27FC236}">
                <a16:creationId xmlns:a16="http://schemas.microsoft.com/office/drawing/2014/main" id="{D7B4816D-6C69-4DCF-A4E4-79211EE96DCF}"/>
              </a:ext>
            </a:extLst>
          </p:cNvPr>
          <p:cNvSpPr/>
          <p:nvPr/>
        </p:nvSpPr>
        <p:spPr>
          <a:xfrm>
            <a:off x="5667375" y="2199085"/>
            <a:ext cx="296466" cy="7024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00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45" name="Rectangle: Rounded Corners 77">
            <a:extLst>
              <a:ext uri="{FF2B5EF4-FFF2-40B4-BE49-F238E27FC236}">
                <a16:creationId xmlns:a16="http://schemas.microsoft.com/office/drawing/2014/main" id="{361441D9-298F-48E3-B821-76F4E2D6A76E}"/>
              </a:ext>
            </a:extLst>
          </p:cNvPr>
          <p:cNvSpPr/>
          <p:nvPr/>
        </p:nvSpPr>
        <p:spPr>
          <a:xfrm>
            <a:off x="5667375" y="2269332"/>
            <a:ext cx="296466" cy="7024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00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46" name="Rectangle: Rounded Corners 80">
            <a:extLst>
              <a:ext uri="{FF2B5EF4-FFF2-40B4-BE49-F238E27FC236}">
                <a16:creationId xmlns:a16="http://schemas.microsoft.com/office/drawing/2014/main" id="{9ADE2C29-A5DD-4FAD-90DF-17F40F1F6374}"/>
              </a:ext>
            </a:extLst>
          </p:cNvPr>
          <p:cNvSpPr/>
          <p:nvPr/>
        </p:nvSpPr>
        <p:spPr>
          <a:xfrm rot="20973163" flipH="1">
            <a:off x="3376613" y="2305050"/>
            <a:ext cx="54769" cy="44767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34000">
                <a:schemeClr val="bg1">
                  <a:lumMod val="95000"/>
                </a:schemeClr>
              </a:gs>
              <a:gs pos="86000">
                <a:schemeClr val="bg1">
                  <a:lumMod val="85000"/>
                </a:schemeClr>
              </a:gs>
            </a:gsLst>
            <a:lin ang="27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47" name="Freeform: Shape 81">
            <a:extLst>
              <a:ext uri="{FF2B5EF4-FFF2-40B4-BE49-F238E27FC236}">
                <a16:creationId xmlns:a16="http://schemas.microsoft.com/office/drawing/2014/main" id="{B1229B28-A00D-4C10-81D2-2E65EB8F8003}"/>
              </a:ext>
            </a:extLst>
          </p:cNvPr>
          <p:cNvSpPr/>
          <p:nvPr/>
        </p:nvSpPr>
        <p:spPr>
          <a:xfrm>
            <a:off x="2606239" y="2574608"/>
            <a:ext cx="1520190" cy="2044541"/>
          </a:xfrm>
          <a:custGeom>
            <a:avLst/>
            <a:gdLst>
              <a:gd name="connsiteX0" fmla="*/ 1013460 w 2026920"/>
              <a:gd name="connsiteY0" fmla="*/ 340995 h 2726055"/>
              <a:gd name="connsiteX1" fmla="*/ 876300 w 2026920"/>
              <a:gd name="connsiteY1" fmla="*/ 478155 h 2726055"/>
              <a:gd name="connsiteX2" fmla="*/ 1013460 w 2026920"/>
              <a:gd name="connsiteY2" fmla="*/ 615315 h 2726055"/>
              <a:gd name="connsiteX3" fmla="*/ 1150620 w 2026920"/>
              <a:gd name="connsiteY3" fmla="*/ 478155 h 2726055"/>
              <a:gd name="connsiteX4" fmla="*/ 1013460 w 2026920"/>
              <a:gd name="connsiteY4" fmla="*/ 340995 h 2726055"/>
              <a:gd name="connsiteX5" fmla="*/ 1013461 w 2026920"/>
              <a:gd name="connsiteY5" fmla="*/ 0 h 2726055"/>
              <a:gd name="connsiteX6" fmla="*/ 1861186 w 2026920"/>
              <a:gd name="connsiteY6" fmla="*/ 1150620 h 2726055"/>
              <a:gd name="connsiteX7" fmla="*/ 1856669 w 2026920"/>
              <a:gd name="connsiteY7" fmla="*/ 1150620 h 2726055"/>
              <a:gd name="connsiteX8" fmla="*/ 1904601 w 2026920"/>
              <a:gd name="connsiteY8" fmla="*/ 1229520 h 2726055"/>
              <a:gd name="connsiteX9" fmla="*/ 2026920 w 2026920"/>
              <a:gd name="connsiteY9" fmla="*/ 1712595 h 2726055"/>
              <a:gd name="connsiteX10" fmla="*/ 1013460 w 2026920"/>
              <a:gd name="connsiteY10" fmla="*/ 2726055 h 2726055"/>
              <a:gd name="connsiteX11" fmla="*/ 0 w 2026920"/>
              <a:gd name="connsiteY11" fmla="*/ 1712595 h 2726055"/>
              <a:gd name="connsiteX12" fmla="*/ 122319 w 2026920"/>
              <a:gd name="connsiteY12" fmla="*/ 1229520 h 2726055"/>
              <a:gd name="connsiteX13" fmla="*/ 170252 w 2026920"/>
              <a:gd name="connsiteY13" fmla="*/ 1150620 h 2726055"/>
              <a:gd name="connsiteX14" fmla="*/ 165736 w 2026920"/>
              <a:gd name="connsiteY14" fmla="*/ 1150620 h 2726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26920" h="2726055">
                <a:moveTo>
                  <a:pt x="1013460" y="340995"/>
                </a:moveTo>
                <a:cubicBezTo>
                  <a:pt x="937709" y="340995"/>
                  <a:pt x="876300" y="402404"/>
                  <a:pt x="876300" y="478155"/>
                </a:cubicBezTo>
                <a:cubicBezTo>
                  <a:pt x="876300" y="553906"/>
                  <a:pt x="937709" y="615315"/>
                  <a:pt x="1013460" y="615315"/>
                </a:cubicBezTo>
                <a:cubicBezTo>
                  <a:pt x="1089211" y="615315"/>
                  <a:pt x="1150620" y="553906"/>
                  <a:pt x="1150620" y="478155"/>
                </a:cubicBezTo>
                <a:cubicBezTo>
                  <a:pt x="1150620" y="402404"/>
                  <a:pt x="1089211" y="340995"/>
                  <a:pt x="1013460" y="340995"/>
                </a:cubicBezTo>
                <a:close/>
                <a:moveTo>
                  <a:pt x="1013461" y="0"/>
                </a:moveTo>
                <a:lnTo>
                  <a:pt x="1861186" y="1150620"/>
                </a:lnTo>
                <a:lnTo>
                  <a:pt x="1856669" y="1150620"/>
                </a:lnTo>
                <a:lnTo>
                  <a:pt x="1904601" y="1229520"/>
                </a:lnTo>
                <a:cubicBezTo>
                  <a:pt x="1982610" y="1373120"/>
                  <a:pt x="2026920" y="1537683"/>
                  <a:pt x="2026920" y="1712595"/>
                </a:cubicBezTo>
                <a:cubicBezTo>
                  <a:pt x="2026920" y="2272314"/>
                  <a:pt x="1573179" y="2726055"/>
                  <a:pt x="1013460" y="2726055"/>
                </a:cubicBezTo>
                <a:cubicBezTo>
                  <a:pt x="453741" y="2726055"/>
                  <a:pt x="0" y="2272314"/>
                  <a:pt x="0" y="1712595"/>
                </a:cubicBezTo>
                <a:cubicBezTo>
                  <a:pt x="0" y="1537683"/>
                  <a:pt x="44311" y="1373120"/>
                  <a:pt x="122319" y="1229520"/>
                </a:cubicBezTo>
                <a:lnTo>
                  <a:pt x="170252" y="1150620"/>
                </a:lnTo>
                <a:lnTo>
                  <a:pt x="165736" y="1150620"/>
                </a:lnTo>
                <a:close/>
              </a:path>
            </a:pathLst>
          </a:custGeom>
          <a:gradFill flip="none" rotWithShape="1">
            <a:gsLst>
              <a:gs pos="0">
                <a:srgbClr val="AEE9FB"/>
              </a:gs>
              <a:gs pos="86000">
                <a:srgbClr val="6BA6D7"/>
              </a:gs>
            </a:gsLst>
            <a:lin ang="13500000" scaled="1"/>
            <a:tileRect/>
          </a:gradFill>
          <a:ln w="22225">
            <a:gradFill>
              <a:gsLst>
                <a:gs pos="0">
                  <a:srgbClr val="AEE9FB"/>
                </a:gs>
                <a:gs pos="74000">
                  <a:srgbClr val="6BA6D7"/>
                </a:gs>
              </a:gsLst>
              <a:lin ang="5400000" scaled="1"/>
            </a:gradFill>
          </a:ln>
          <a:effectLst>
            <a:outerShdw blurRad="1270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48" name="Partial Circle 82">
            <a:extLst>
              <a:ext uri="{FF2B5EF4-FFF2-40B4-BE49-F238E27FC236}">
                <a16:creationId xmlns:a16="http://schemas.microsoft.com/office/drawing/2014/main" id="{03C6781D-C786-4798-B18A-DA87067EF14B}"/>
              </a:ext>
            </a:extLst>
          </p:cNvPr>
          <p:cNvSpPr/>
          <p:nvPr/>
        </p:nvSpPr>
        <p:spPr>
          <a:xfrm>
            <a:off x="2486025" y="2978944"/>
            <a:ext cx="1760935" cy="1759744"/>
          </a:xfrm>
          <a:prstGeom prst="pie">
            <a:avLst>
              <a:gd name="adj1" fmla="val 269076"/>
              <a:gd name="adj2" fmla="val 5004196"/>
            </a:avLst>
          </a:prstGeom>
          <a:gradFill>
            <a:gsLst>
              <a:gs pos="0">
                <a:srgbClr val="AEE9FB"/>
              </a:gs>
              <a:gs pos="82000">
                <a:srgbClr val="6BA6D7"/>
              </a:gs>
            </a:gsLst>
            <a:lin ang="138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49" name="Oval 83">
            <a:extLst>
              <a:ext uri="{FF2B5EF4-FFF2-40B4-BE49-F238E27FC236}">
                <a16:creationId xmlns:a16="http://schemas.microsoft.com/office/drawing/2014/main" id="{4044A32E-524A-4A63-B34C-694FFAF2CFB2}"/>
              </a:ext>
            </a:extLst>
          </p:cNvPr>
          <p:cNvSpPr/>
          <p:nvPr/>
        </p:nvSpPr>
        <p:spPr>
          <a:xfrm>
            <a:off x="3069432" y="3562351"/>
            <a:ext cx="594122" cy="5941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889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50" name="Oval 84">
            <a:extLst>
              <a:ext uri="{FF2B5EF4-FFF2-40B4-BE49-F238E27FC236}">
                <a16:creationId xmlns:a16="http://schemas.microsoft.com/office/drawing/2014/main" id="{B742EF28-31B4-4ECA-A03C-DC2DD256A6F6}"/>
              </a:ext>
            </a:extLst>
          </p:cNvPr>
          <p:cNvSpPr/>
          <p:nvPr/>
        </p:nvSpPr>
        <p:spPr>
          <a:xfrm>
            <a:off x="3018235" y="3509963"/>
            <a:ext cx="696515" cy="697706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51" name="Freeform: Shape 86">
            <a:extLst>
              <a:ext uri="{FF2B5EF4-FFF2-40B4-BE49-F238E27FC236}">
                <a16:creationId xmlns:a16="http://schemas.microsoft.com/office/drawing/2014/main" id="{D0A62CEE-180B-41CF-8152-B10FBC02D72F}"/>
              </a:ext>
            </a:extLst>
          </p:cNvPr>
          <p:cNvSpPr/>
          <p:nvPr/>
        </p:nvSpPr>
        <p:spPr>
          <a:xfrm rot="626837">
            <a:off x="3257551" y="2325291"/>
            <a:ext cx="222647" cy="704850"/>
          </a:xfrm>
          <a:custGeom>
            <a:avLst/>
            <a:gdLst>
              <a:gd name="connsiteX0" fmla="*/ 37740 w 242380"/>
              <a:gd name="connsiteY0" fmla="*/ 0 h 939768"/>
              <a:gd name="connsiteX1" fmla="*/ 75480 w 242380"/>
              <a:gd name="connsiteY1" fmla="*/ 37740 h 939768"/>
              <a:gd name="connsiteX2" fmla="*/ 75479 w 242380"/>
              <a:gd name="connsiteY2" fmla="*/ 819554 h 939768"/>
              <a:gd name="connsiteX3" fmla="*/ 183179 w 242380"/>
              <a:gd name="connsiteY3" fmla="*/ 711907 h 939768"/>
              <a:gd name="connsiteX4" fmla="*/ 232228 w 242380"/>
              <a:gd name="connsiteY4" fmla="*/ 711919 h 939768"/>
              <a:gd name="connsiteX5" fmla="*/ 232216 w 242380"/>
              <a:gd name="connsiteY5" fmla="*/ 760968 h 939768"/>
              <a:gd name="connsiteX6" fmla="*/ 66595 w 242380"/>
              <a:gd name="connsiteY6" fmla="*/ 926506 h 939768"/>
              <a:gd name="connsiteX7" fmla="*/ 65080 w 242380"/>
              <a:gd name="connsiteY7" fmla="*/ 927134 h 939768"/>
              <a:gd name="connsiteX8" fmla="*/ 64425 w 242380"/>
              <a:gd name="connsiteY8" fmla="*/ 928714 h 939768"/>
              <a:gd name="connsiteX9" fmla="*/ 37739 w 242380"/>
              <a:gd name="connsiteY9" fmla="*/ 939768 h 939768"/>
              <a:gd name="connsiteX10" fmla="*/ 37740 w 242380"/>
              <a:gd name="connsiteY10" fmla="*/ 939767 h 939768"/>
              <a:gd name="connsiteX11" fmla="*/ 0 w 242380"/>
              <a:gd name="connsiteY11" fmla="*/ 902027 h 939768"/>
              <a:gd name="connsiteX12" fmla="*/ 0 w 242380"/>
              <a:gd name="connsiteY12" fmla="*/ 37740 h 939768"/>
              <a:gd name="connsiteX13" fmla="*/ 37740 w 242380"/>
              <a:gd name="connsiteY13" fmla="*/ 0 h 93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2380" h="939768">
                <a:moveTo>
                  <a:pt x="37740" y="0"/>
                </a:moveTo>
                <a:cubicBezTo>
                  <a:pt x="58583" y="0"/>
                  <a:pt x="75480" y="16897"/>
                  <a:pt x="75480" y="37740"/>
                </a:cubicBezTo>
                <a:lnTo>
                  <a:pt x="75479" y="819554"/>
                </a:lnTo>
                <a:lnTo>
                  <a:pt x="183179" y="711907"/>
                </a:lnTo>
                <a:cubicBezTo>
                  <a:pt x="196727" y="698366"/>
                  <a:pt x="218687" y="698371"/>
                  <a:pt x="232228" y="711919"/>
                </a:cubicBezTo>
                <a:cubicBezTo>
                  <a:pt x="245769" y="725467"/>
                  <a:pt x="245764" y="747427"/>
                  <a:pt x="232216" y="760968"/>
                </a:cubicBezTo>
                <a:cubicBezTo>
                  <a:pt x="177009" y="816148"/>
                  <a:pt x="121802" y="871327"/>
                  <a:pt x="66595" y="926506"/>
                </a:cubicBezTo>
                <a:lnTo>
                  <a:pt x="65080" y="927134"/>
                </a:lnTo>
                <a:lnTo>
                  <a:pt x="64425" y="928714"/>
                </a:lnTo>
                <a:cubicBezTo>
                  <a:pt x="57596" y="935544"/>
                  <a:pt x="48161" y="939768"/>
                  <a:pt x="37739" y="939768"/>
                </a:cubicBezTo>
                <a:lnTo>
                  <a:pt x="37740" y="939767"/>
                </a:lnTo>
                <a:cubicBezTo>
                  <a:pt x="16897" y="939767"/>
                  <a:pt x="0" y="922870"/>
                  <a:pt x="0" y="902027"/>
                </a:cubicBezTo>
                <a:lnTo>
                  <a:pt x="0" y="37740"/>
                </a:lnTo>
                <a:cubicBezTo>
                  <a:pt x="0" y="16897"/>
                  <a:pt x="16897" y="0"/>
                  <a:pt x="37740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34000">
                <a:schemeClr val="bg1">
                  <a:lumMod val="95000"/>
                </a:schemeClr>
              </a:gs>
              <a:gs pos="86000">
                <a:schemeClr val="bg1">
                  <a:lumMod val="85000"/>
                </a:schemeClr>
              </a:gs>
            </a:gsLst>
            <a:lin ang="27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52" name="Rectangle: Rounded Corners 87">
            <a:extLst>
              <a:ext uri="{FF2B5EF4-FFF2-40B4-BE49-F238E27FC236}">
                <a16:creationId xmlns:a16="http://schemas.microsoft.com/office/drawing/2014/main" id="{01562A83-0800-4242-84E0-DA33F1176D18}"/>
              </a:ext>
            </a:extLst>
          </p:cNvPr>
          <p:cNvSpPr/>
          <p:nvPr/>
        </p:nvSpPr>
        <p:spPr>
          <a:xfrm>
            <a:off x="3218260" y="2127647"/>
            <a:ext cx="296465" cy="7143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00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53" name="Rectangle: Rounded Corners 88">
            <a:extLst>
              <a:ext uri="{FF2B5EF4-FFF2-40B4-BE49-F238E27FC236}">
                <a16:creationId xmlns:a16="http://schemas.microsoft.com/office/drawing/2014/main" id="{B8283C04-C27B-42CF-90A1-25F5775DBEEE}"/>
              </a:ext>
            </a:extLst>
          </p:cNvPr>
          <p:cNvSpPr/>
          <p:nvPr/>
        </p:nvSpPr>
        <p:spPr>
          <a:xfrm>
            <a:off x="3218260" y="2199085"/>
            <a:ext cx="296465" cy="7024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00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54" name="Rectangle: Rounded Corners 89">
            <a:extLst>
              <a:ext uri="{FF2B5EF4-FFF2-40B4-BE49-F238E27FC236}">
                <a16:creationId xmlns:a16="http://schemas.microsoft.com/office/drawing/2014/main" id="{3F0D3C55-1A7F-4FAF-8A89-E33526B6690D}"/>
              </a:ext>
            </a:extLst>
          </p:cNvPr>
          <p:cNvSpPr/>
          <p:nvPr/>
        </p:nvSpPr>
        <p:spPr>
          <a:xfrm>
            <a:off x="3218260" y="2269332"/>
            <a:ext cx="296465" cy="7024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00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pic>
        <p:nvPicPr>
          <p:cNvPr id="55" name="Graphic 92" descr="إحصائيات من اليمين لليسار">
            <a:extLst>
              <a:ext uri="{FF2B5EF4-FFF2-40B4-BE49-F238E27FC236}">
                <a16:creationId xmlns:a16="http://schemas.microsoft.com/office/drawing/2014/main" id="{8977B134-2AF1-4921-8473-83DCD92DC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3182542" y="3671888"/>
            <a:ext cx="373856" cy="37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Graphic 94" descr="قلم رصاص">
            <a:extLst>
              <a:ext uri="{FF2B5EF4-FFF2-40B4-BE49-F238E27FC236}">
                <a16:creationId xmlns:a16="http://schemas.microsoft.com/office/drawing/2014/main" id="{75BF0723-C342-4EAD-A939-5B56D91CB2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4423303" y="2411017"/>
            <a:ext cx="372665" cy="372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Graphic 96" descr="Gears">
            <a:extLst>
              <a:ext uri="{FF2B5EF4-FFF2-40B4-BE49-F238E27FC236}">
                <a16:creationId xmlns:a16="http://schemas.microsoft.com/office/drawing/2014/main" id="{77567F0F-0B37-442A-AB54-3C85D38325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373" y="3673079"/>
            <a:ext cx="373856" cy="37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Graphic 98" descr="Lightbulb and gear">
            <a:extLst>
              <a:ext uri="{FF2B5EF4-FFF2-40B4-BE49-F238E27FC236}">
                <a16:creationId xmlns:a16="http://schemas.microsoft.com/office/drawing/2014/main" id="{86BBACB9-BC22-489D-8E5C-81EBAC3E56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179" y="2387204"/>
            <a:ext cx="373856" cy="37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Graphic 100" descr="أداة التحديد">
            <a:extLst>
              <a:ext uri="{FF2B5EF4-FFF2-40B4-BE49-F238E27FC236}">
                <a16:creationId xmlns:a16="http://schemas.microsoft.com/office/drawing/2014/main" id="{5EF9EF17-B3A1-4582-B1D1-044F35CA37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6853833" y="2411017"/>
            <a:ext cx="372665" cy="372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Freeform: Shape 33">
            <a:extLst>
              <a:ext uri="{FF2B5EF4-FFF2-40B4-BE49-F238E27FC236}">
                <a16:creationId xmlns:a16="http://schemas.microsoft.com/office/drawing/2014/main" id="{2311EB00-3299-4BFE-ACD9-886A06FCDB23}"/>
              </a:ext>
            </a:extLst>
          </p:cNvPr>
          <p:cNvSpPr/>
          <p:nvPr/>
        </p:nvSpPr>
        <p:spPr>
          <a:xfrm>
            <a:off x="4437460" y="2222898"/>
            <a:ext cx="502444" cy="653653"/>
          </a:xfrm>
          <a:custGeom>
            <a:avLst/>
            <a:gdLst>
              <a:gd name="connsiteX0" fmla="*/ 205248 w 670068"/>
              <a:gd name="connsiteY0" fmla="*/ 0 h 871084"/>
              <a:gd name="connsiteX1" fmla="*/ 670068 w 670068"/>
              <a:gd name="connsiteY1" fmla="*/ 464820 h 871084"/>
              <a:gd name="connsiteX2" fmla="*/ 465134 w 670068"/>
              <a:gd name="connsiteY2" fmla="*/ 850256 h 871084"/>
              <a:gd name="connsiteX3" fmla="*/ 426761 w 670068"/>
              <a:gd name="connsiteY3" fmla="*/ 871084 h 871084"/>
              <a:gd name="connsiteX4" fmla="*/ 0 w 670068"/>
              <a:gd name="connsiteY4" fmla="*/ 49728 h 871084"/>
              <a:gd name="connsiteX5" fmla="*/ 24319 w 670068"/>
              <a:gd name="connsiteY5" fmla="*/ 36528 h 871084"/>
              <a:gd name="connsiteX6" fmla="*/ 205248 w 670068"/>
              <a:gd name="connsiteY6" fmla="*/ 0 h 871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0068" h="871084">
                <a:moveTo>
                  <a:pt x="205248" y="0"/>
                </a:moveTo>
                <a:cubicBezTo>
                  <a:pt x="461961" y="0"/>
                  <a:pt x="670068" y="208107"/>
                  <a:pt x="670068" y="464820"/>
                </a:cubicBezTo>
                <a:cubicBezTo>
                  <a:pt x="670068" y="625266"/>
                  <a:pt x="588776" y="766725"/>
                  <a:pt x="465134" y="850256"/>
                </a:cubicBezTo>
                <a:lnTo>
                  <a:pt x="426761" y="871084"/>
                </a:lnTo>
                <a:lnTo>
                  <a:pt x="0" y="49728"/>
                </a:lnTo>
                <a:lnTo>
                  <a:pt x="24319" y="36528"/>
                </a:lnTo>
                <a:cubicBezTo>
                  <a:pt x="79930" y="13007"/>
                  <a:pt x="141070" y="0"/>
                  <a:pt x="205248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73000">
                <a:schemeClr val="bg1">
                  <a:alpha val="0"/>
                </a:schemeClr>
              </a:gs>
            </a:gsLst>
            <a:lin ang="360000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 dirty="0"/>
          </a:p>
        </p:txBody>
      </p:sp>
      <p:sp>
        <p:nvSpPr>
          <p:cNvPr id="61" name="Freeform: Shape 49">
            <a:extLst>
              <a:ext uri="{FF2B5EF4-FFF2-40B4-BE49-F238E27FC236}">
                <a16:creationId xmlns:a16="http://schemas.microsoft.com/office/drawing/2014/main" id="{A653BA08-4A7C-4057-9E22-FFF0ECFC2C53}"/>
              </a:ext>
            </a:extLst>
          </p:cNvPr>
          <p:cNvSpPr/>
          <p:nvPr/>
        </p:nvSpPr>
        <p:spPr>
          <a:xfrm>
            <a:off x="1846660" y="2222898"/>
            <a:ext cx="502444" cy="653653"/>
          </a:xfrm>
          <a:custGeom>
            <a:avLst/>
            <a:gdLst>
              <a:gd name="connsiteX0" fmla="*/ 205248 w 670068"/>
              <a:gd name="connsiteY0" fmla="*/ 0 h 871084"/>
              <a:gd name="connsiteX1" fmla="*/ 670068 w 670068"/>
              <a:gd name="connsiteY1" fmla="*/ 464820 h 871084"/>
              <a:gd name="connsiteX2" fmla="*/ 465134 w 670068"/>
              <a:gd name="connsiteY2" fmla="*/ 850256 h 871084"/>
              <a:gd name="connsiteX3" fmla="*/ 426761 w 670068"/>
              <a:gd name="connsiteY3" fmla="*/ 871084 h 871084"/>
              <a:gd name="connsiteX4" fmla="*/ 0 w 670068"/>
              <a:gd name="connsiteY4" fmla="*/ 49728 h 871084"/>
              <a:gd name="connsiteX5" fmla="*/ 24319 w 670068"/>
              <a:gd name="connsiteY5" fmla="*/ 36528 h 871084"/>
              <a:gd name="connsiteX6" fmla="*/ 205248 w 670068"/>
              <a:gd name="connsiteY6" fmla="*/ 0 h 871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0068" h="871084">
                <a:moveTo>
                  <a:pt x="205248" y="0"/>
                </a:moveTo>
                <a:cubicBezTo>
                  <a:pt x="461961" y="0"/>
                  <a:pt x="670068" y="208107"/>
                  <a:pt x="670068" y="464820"/>
                </a:cubicBezTo>
                <a:cubicBezTo>
                  <a:pt x="670068" y="625266"/>
                  <a:pt x="588776" y="766725"/>
                  <a:pt x="465134" y="850256"/>
                </a:cubicBezTo>
                <a:lnTo>
                  <a:pt x="426761" y="871084"/>
                </a:lnTo>
                <a:lnTo>
                  <a:pt x="0" y="49728"/>
                </a:lnTo>
                <a:lnTo>
                  <a:pt x="24319" y="36528"/>
                </a:lnTo>
                <a:cubicBezTo>
                  <a:pt x="79930" y="13007"/>
                  <a:pt x="141070" y="0"/>
                  <a:pt x="205248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73000">
                <a:schemeClr val="bg1">
                  <a:alpha val="0"/>
                </a:schemeClr>
              </a:gs>
            </a:gsLst>
            <a:lin ang="360000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0DC61650-35E3-46B9-8817-21B67DABE418}"/>
              </a:ext>
            </a:extLst>
          </p:cNvPr>
          <p:cNvSpPr/>
          <p:nvPr/>
        </p:nvSpPr>
        <p:spPr>
          <a:xfrm>
            <a:off x="6886575" y="2222898"/>
            <a:ext cx="502444" cy="653653"/>
          </a:xfrm>
          <a:custGeom>
            <a:avLst/>
            <a:gdLst>
              <a:gd name="connsiteX0" fmla="*/ 205248 w 670068"/>
              <a:gd name="connsiteY0" fmla="*/ 0 h 871084"/>
              <a:gd name="connsiteX1" fmla="*/ 670068 w 670068"/>
              <a:gd name="connsiteY1" fmla="*/ 464820 h 871084"/>
              <a:gd name="connsiteX2" fmla="*/ 465134 w 670068"/>
              <a:gd name="connsiteY2" fmla="*/ 850256 h 871084"/>
              <a:gd name="connsiteX3" fmla="*/ 426761 w 670068"/>
              <a:gd name="connsiteY3" fmla="*/ 871084 h 871084"/>
              <a:gd name="connsiteX4" fmla="*/ 0 w 670068"/>
              <a:gd name="connsiteY4" fmla="*/ 49728 h 871084"/>
              <a:gd name="connsiteX5" fmla="*/ 24319 w 670068"/>
              <a:gd name="connsiteY5" fmla="*/ 36528 h 871084"/>
              <a:gd name="connsiteX6" fmla="*/ 205248 w 670068"/>
              <a:gd name="connsiteY6" fmla="*/ 0 h 871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0068" h="871084">
                <a:moveTo>
                  <a:pt x="205248" y="0"/>
                </a:moveTo>
                <a:cubicBezTo>
                  <a:pt x="461961" y="0"/>
                  <a:pt x="670068" y="208107"/>
                  <a:pt x="670068" y="464820"/>
                </a:cubicBezTo>
                <a:cubicBezTo>
                  <a:pt x="670068" y="625266"/>
                  <a:pt x="588776" y="766725"/>
                  <a:pt x="465134" y="850256"/>
                </a:cubicBezTo>
                <a:lnTo>
                  <a:pt x="426761" y="871084"/>
                </a:lnTo>
                <a:lnTo>
                  <a:pt x="0" y="49728"/>
                </a:lnTo>
                <a:lnTo>
                  <a:pt x="24319" y="36528"/>
                </a:lnTo>
                <a:cubicBezTo>
                  <a:pt x="79930" y="13007"/>
                  <a:pt x="141070" y="0"/>
                  <a:pt x="205248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73000">
                <a:schemeClr val="bg1">
                  <a:alpha val="0"/>
                </a:schemeClr>
              </a:gs>
            </a:gsLst>
            <a:lin ang="360000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63" name="Freeform: Shape 73">
            <a:extLst>
              <a:ext uri="{FF2B5EF4-FFF2-40B4-BE49-F238E27FC236}">
                <a16:creationId xmlns:a16="http://schemas.microsoft.com/office/drawing/2014/main" id="{48AB9140-4581-4AC1-9202-3F18413D0D20}"/>
              </a:ext>
            </a:extLst>
          </p:cNvPr>
          <p:cNvSpPr/>
          <p:nvPr/>
        </p:nvSpPr>
        <p:spPr>
          <a:xfrm>
            <a:off x="5661423" y="3509962"/>
            <a:ext cx="502444" cy="653654"/>
          </a:xfrm>
          <a:custGeom>
            <a:avLst/>
            <a:gdLst>
              <a:gd name="connsiteX0" fmla="*/ 205248 w 670068"/>
              <a:gd name="connsiteY0" fmla="*/ 0 h 871084"/>
              <a:gd name="connsiteX1" fmla="*/ 670068 w 670068"/>
              <a:gd name="connsiteY1" fmla="*/ 464820 h 871084"/>
              <a:gd name="connsiteX2" fmla="*/ 465134 w 670068"/>
              <a:gd name="connsiteY2" fmla="*/ 850256 h 871084"/>
              <a:gd name="connsiteX3" fmla="*/ 426761 w 670068"/>
              <a:gd name="connsiteY3" fmla="*/ 871084 h 871084"/>
              <a:gd name="connsiteX4" fmla="*/ 0 w 670068"/>
              <a:gd name="connsiteY4" fmla="*/ 49728 h 871084"/>
              <a:gd name="connsiteX5" fmla="*/ 24319 w 670068"/>
              <a:gd name="connsiteY5" fmla="*/ 36528 h 871084"/>
              <a:gd name="connsiteX6" fmla="*/ 205248 w 670068"/>
              <a:gd name="connsiteY6" fmla="*/ 0 h 871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0068" h="871084">
                <a:moveTo>
                  <a:pt x="205248" y="0"/>
                </a:moveTo>
                <a:cubicBezTo>
                  <a:pt x="461961" y="0"/>
                  <a:pt x="670068" y="208107"/>
                  <a:pt x="670068" y="464820"/>
                </a:cubicBezTo>
                <a:cubicBezTo>
                  <a:pt x="670068" y="625266"/>
                  <a:pt x="588776" y="766725"/>
                  <a:pt x="465134" y="850256"/>
                </a:cubicBezTo>
                <a:lnTo>
                  <a:pt x="426761" y="871084"/>
                </a:lnTo>
                <a:lnTo>
                  <a:pt x="0" y="49728"/>
                </a:lnTo>
                <a:lnTo>
                  <a:pt x="24319" y="36528"/>
                </a:lnTo>
                <a:cubicBezTo>
                  <a:pt x="79930" y="13007"/>
                  <a:pt x="141070" y="0"/>
                  <a:pt x="205248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73000">
                <a:schemeClr val="bg1">
                  <a:alpha val="0"/>
                </a:schemeClr>
              </a:gs>
            </a:gsLst>
            <a:lin ang="360000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64" name="Freeform: Shape 85">
            <a:extLst>
              <a:ext uri="{FF2B5EF4-FFF2-40B4-BE49-F238E27FC236}">
                <a16:creationId xmlns:a16="http://schemas.microsoft.com/office/drawing/2014/main" id="{F78634E6-A801-46B0-8AEB-7C2FDC27FCDE}"/>
              </a:ext>
            </a:extLst>
          </p:cNvPr>
          <p:cNvSpPr/>
          <p:nvPr/>
        </p:nvSpPr>
        <p:spPr>
          <a:xfrm>
            <a:off x="3212307" y="3509962"/>
            <a:ext cx="502444" cy="653654"/>
          </a:xfrm>
          <a:custGeom>
            <a:avLst/>
            <a:gdLst>
              <a:gd name="connsiteX0" fmla="*/ 205248 w 670068"/>
              <a:gd name="connsiteY0" fmla="*/ 0 h 871084"/>
              <a:gd name="connsiteX1" fmla="*/ 670068 w 670068"/>
              <a:gd name="connsiteY1" fmla="*/ 464820 h 871084"/>
              <a:gd name="connsiteX2" fmla="*/ 465134 w 670068"/>
              <a:gd name="connsiteY2" fmla="*/ 850256 h 871084"/>
              <a:gd name="connsiteX3" fmla="*/ 426761 w 670068"/>
              <a:gd name="connsiteY3" fmla="*/ 871084 h 871084"/>
              <a:gd name="connsiteX4" fmla="*/ 0 w 670068"/>
              <a:gd name="connsiteY4" fmla="*/ 49728 h 871084"/>
              <a:gd name="connsiteX5" fmla="*/ 24319 w 670068"/>
              <a:gd name="connsiteY5" fmla="*/ 36528 h 871084"/>
              <a:gd name="connsiteX6" fmla="*/ 205248 w 670068"/>
              <a:gd name="connsiteY6" fmla="*/ 0 h 871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0068" h="871084">
                <a:moveTo>
                  <a:pt x="205248" y="0"/>
                </a:moveTo>
                <a:cubicBezTo>
                  <a:pt x="461961" y="0"/>
                  <a:pt x="670068" y="208107"/>
                  <a:pt x="670068" y="464820"/>
                </a:cubicBezTo>
                <a:cubicBezTo>
                  <a:pt x="670068" y="625266"/>
                  <a:pt x="588776" y="766725"/>
                  <a:pt x="465134" y="850256"/>
                </a:cubicBezTo>
                <a:lnTo>
                  <a:pt x="426761" y="871084"/>
                </a:lnTo>
                <a:lnTo>
                  <a:pt x="0" y="49728"/>
                </a:lnTo>
                <a:lnTo>
                  <a:pt x="24319" y="36528"/>
                </a:lnTo>
                <a:cubicBezTo>
                  <a:pt x="79930" y="13007"/>
                  <a:pt x="141070" y="0"/>
                  <a:pt x="205248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73000">
                <a:schemeClr val="bg1">
                  <a:alpha val="0"/>
                </a:schemeClr>
              </a:gs>
            </a:gsLst>
            <a:lin ang="360000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65" name="TextBox 102">
            <a:extLst>
              <a:ext uri="{FF2B5EF4-FFF2-40B4-BE49-F238E27FC236}">
                <a16:creationId xmlns:a16="http://schemas.microsoft.com/office/drawing/2014/main" id="{0971E9A2-B188-4AA0-A7B5-35FB17AAE411}"/>
              </a:ext>
            </a:extLst>
          </p:cNvPr>
          <p:cNvSpPr txBox="1"/>
          <p:nvPr/>
        </p:nvSpPr>
        <p:spPr>
          <a:xfrm>
            <a:off x="2138362" y="2826544"/>
            <a:ext cx="595313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2100" b="1" dirty="0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56000"/>
                    </a:prstClr>
                  </a:outerShdw>
                </a:effectLst>
                <a:latin typeface="Arca Majora 3 Bold" panose="00000800000000000000" pitchFamily="50" charset="0"/>
                <a:cs typeface="+mn-cs"/>
              </a:rPr>
              <a:t>5</a:t>
            </a:r>
            <a:endParaRPr lang="en-US" sz="2100" b="1" dirty="0">
              <a:solidFill>
                <a:schemeClr val="bg1"/>
              </a:solidFill>
              <a:effectLst>
                <a:outerShdw blurRad="114300" dist="38100" dir="2700000" algn="tl" rotWithShape="0">
                  <a:prstClr val="black">
                    <a:alpha val="56000"/>
                  </a:prstClr>
                </a:outerShdw>
              </a:effectLst>
              <a:latin typeface="Arca Majora 3 Bold" panose="00000800000000000000" pitchFamily="50" charset="0"/>
              <a:cs typeface="+mn-cs"/>
            </a:endParaRPr>
          </a:p>
        </p:txBody>
      </p:sp>
      <p:sp>
        <p:nvSpPr>
          <p:cNvPr id="66" name="TextBox 104">
            <a:extLst>
              <a:ext uri="{FF2B5EF4-FFF2-40B4-BE49-F238E27FC236}">
                <a16:creationId xmlns:a16="http://schemas.microsoft.com/office/drawing/2014/main" id="{FF3B1A13-2205-4187-843F-11452E07CD2E}"/>
              </a:ext>
            </a:extLst>
          </p:cNvPr>
          <p:cNvSpPr txBox="1"/>
          <p:nvPr/>
        </p:nvSpPr>
        <p:spPr>
          <a:xfrm>
            <a:off x="3502819" y="4104085"/>
            <a:ext cx="595313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2100" b="1" dirty="0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56000"/>
                    </a:prstClr>
                  </a:outerShdw>
                </a:effectLst>
                <a:latin typeface="Arca Majora 3 Bold" panose="00000800000000000000" pitchFamily="50" charset="0"/>
                <a:cs typeface="+mn-cs"/>
              </a:rPr>
              <a:t>4</a:t>
            </a:r>
            <a:endParaRPr lang="en-US" sz="2100" b="1" dirty="0">
              <a:solidFill>
                <a:schemeClr val="bg1"/>
              </a:solidFill>
              <a:effectLst>
                <a:outerShdw blurRad="114300" dist="38100" dir="2700000" algn="tl" rotWithShape="0">
                  <a:prstClr val="black">
                    <a:alpha val="56000"/>
                  </a:prstClr>
                </a:outerShdw>
              </a:effectLst>
              <a:latin typeface="Arca Majora 3 Bold" panose="00000800000000000000" pitchFamily="50" charset="0"/>
              <a:cs typeface="+mn-cs"/>
            </a:endParaRPr>
          </a:p>
        </p:txBody>
      </p:sp>
      <p:sp>
        <p:nvSpPr>
          <p:cNvPr id="67" name="TextBox 106">
            <a:extLst>
              <a:ext uri="{FF2B5EF4-FFF2-40B4-BE49-F238E27FC236}">
                <a16:creationId xmlns:a16="http://schemas.microsoft.com/office/drawing/2014/main" id="{8AC23608-C040-4483-8DAF-9D93315C8751}"/>
              </a:ext>
            </a:extLst>
          </p:cNvPr>
          <p:cNvSpPr txBox="1"/>
          <p:nvPr/>
        </p:nvSpPr>
        <p:spPr>
          <a:xfrm>
            <a:off x="4741069" y="2803922"/>
            <a:ext cx="595313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2100" b="1" dirty="0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56000"/>
                    </a:prstClr>
                  </a:outerShdw>
                </a:effectLst>
                <a:latin typeface="Arca Majora 3 Bold" panose="00000800000000000000" pitchFamily="50" charset="0"/>
                <a:cs typeface="+mn-cs"/>
              </a:rPr>
              <a:t>3</a:t>
            </a:r>
            <a:endParaRPr lang="en-US" sz="2100" b="1" dirty="0">
              <a:solidFill>
                <a:schemeClr val="bg1"/>
              </a:solidFill>
              <a:effectLst>
                <a:outerShdw blurRad="114300" dist="38100" dir="2700000" algn="tl" rotWithShape="0">
                  <a:prstClr val="black">
                    <a:alpha val="56000"/>
                  </a:prstClr>
                </a:outerShdw>
              </a:effectLst>
              <a:latin typeface="Arca Majora 3 Bold" panose="00000800000000000000" pitchFamily="50" charset="0"/>
              <a:cs typeface="+mn-cs"/>
            </a:endParaRPr>
          </a:p>
        </p:txBody>
      </p:sp>
      <p:sp>
        <p:nvSpPr>
          <p:cNvPr id="68" name="TextBox 108">
            <a:extLst>
              <a:ext uri="{FF2B5EF4-FFF2-40B4-BE49-F238E27FC236}">
                <a16:creationId xmlns:a16="http://schemas.microsoft.com/office/drawing/2014/main" id="{546E33D3-A26A-4583-B49E-E1B2A75F94E8}"/>
              </a:ext>
            </a:extLst>
          </p:cNvPr>
          <p:cNvSpPr txBox="1"/>
          <p:nvPr/>
        </p:nvSpPr>
        <p:spPr>
          <a:xfrm>
            <a:off x="5957887" y="4102894"/>
            <a:ext cx="596504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2100" b="1" dirty="0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56000"/>
                    </a:prstClr>
                  </a:outerShdw>
                </a:effectLst>
                <a:latin typeface="Arca Majora 3 Bold" panose="00000800000000000000" pitchFamily="50" charset="0"/>
                <a:cs typeface="+mn-cs"/>
              </a:rPr>
              <a:t>2</a:t>
            </a:r>
            <a:endParaRPr lang="en-US" sz="2100" b="1" dirty="0">
              <a:solidFill>
                <a:schemeClr val="bg1"/>
              </a:solidFill>
              <a:effectLst>
                <a:outerShdw blurRad="114300" dist="38100" dir="2700000" algn="tl" rotWithShape="0">
                  <a:prstClr val="black">
                    <a:alpha val="56000"/>
                  </a:prstClr>
                </a:outerShdw>
              </a:effectLst>
              <a:latin typeface="Arca Majora 3 Bold" panose="00000800000000000000" pitchFamily="50" charset="0"/>
              <a:cs typeface="+mn-cs"/>
            </a:endParaRPr>
          </a:p>
        </p:txBody>
      </p:sp>
      <p:sp>
        <p:nvSpPr>
          <p:cNvPr id="69" name="TextBox 110">
            <a:extLst>
              <a:ext uri="{FF2B5EF4-FFF2-40B4-BE49-F238E27FC236}">
                <a16:creationId xmlns:a16="http://schemas.microsoft.com/office/drawing/2014/main" id="{A615E328-BA60-4F78-A7EE-F809657ECDF2}"/>
              </a:ext>
            </a:extLst>
          </p:cNvPr>
          <p:cNvSpPr txBox="1"/>
          <p:nvPr/>
        </p:nvSpPr>
        <p:spPr>
          <a:xfrm>
            <a:off x="7175898" y="2790825"/>
            <a:ext cx="596503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2100" b="1" dirty="0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56000"/>
                    </a:prstClr>
                  </a:outerShdw>
                </a:effectLst>
                <a:latin typeface="Arca Majora 3 Bold" panose="00000800000000000000" pitchFamily="50" charset="0"/>
                <a:cs typeface="+mn-cs"/>
              </a:rPr>
              <a:t>1</a:t>
            </a:r>
            <a:endParaRPr lang="en-US" sz="2100" b="1" dirty="0">
              <a:solidFill>
                <a:schemeClr val="bg1"/>
              </a:solidFill>
              <a:effectLst>
                <a:outerShdw blurRad="114300" dist="38100" dir="2700000" algn="tl" rotWithShape="0">
                  <a:prstClr val="black">
                    <a:alpha val="56000"/>
                  </a:prstClr>
                </a:outerShdw>
              </a:effectLst>
              <a:latin typeface="Arca Majora 3 Bold" panose="00000800000000000000" pitchFamily="50" charset="0"/>
              <a:cs typeface="+mn-cs"/>
            </a:endParaRPr>
          </a:p>
        </p:txBody>
      </p:sp>
      <p:sp>
        <p:nvSpPr>
          <p:cNvPr id="70" name="TextBox 118">
            <a:extLst>
              <a:ext uri="{FF2B5EF4-FFF2-40B4-BE49-F238E27FC236}">
                <a16:creationId xmlns:a16="http://schemas.microsoft.com/office/drawing/2014/main" id="{2729D4D3-4B02-4456-881D-C094DEF5E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076" y="1954457"/>
            <a:ext cx="16578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SA" altLang="ar-SA" sz="1600" b="1" dirty="0">
                <a:solidFill>
                  <a:schemeClr val="bg2">
                    <a:lumMod val="50000"/>
                  </a:schemeClr>
                </a:solidFill>
                <a:latin typeface="Economica"/>
              </a:rPr>
              <a:t>استخلاص النتائج</a:t>
            </a:r>
            <a:endParaRPr lang="en-US" altLang="ar-SA" sz="1600" b="1" dirty="0">
              <a:solidFill>
                <a:schemeClr val="bg2">
                  <a:lumMod val="50000"/>
                </a:schemeClr>
              </a:solidFill>
              <a:latin typeface="Economica"/>
            </a:endParaRPr>
          </a:p>
        </p:txBody>
      </p:sp>
      <p:sp>
        <p:nvSpPr>
          <p:cNvPr id="71" name="TextBox 119">
            <a:extLst>
              <a:ext uri="{FF2B5EF4-FFF2-40B4-BE49-F238E27FC236}">
                <a16:creationId xmlns:a16="http://schemas.microsoft.com/office/drawing/2014/main" id="{2AB4F9B8-7E9A-424A-8D39-A29CCD9A2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8790" y="3161244"/>
            <a:ext cx="15902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SA" altLang="ar-SA" sz="1800" b="1" dirty="0">
                <a:solidFill>
                  <a:schemeClr val="bg2">
                    <a:lumMod val="50000"/>
                  </a:schemeClr>
                </a:solidFill>
                <a:latin typeface="Economica"/>
              </a:rPr>
              <a:t>تحليل البيانات </a:t>
            </a:r>
            <a:endParaRPr lang="en-US" altLang="ar-SA" sz="1800" b="1" dirty="0">
              <a:solidFill>
                <a:schemeClr val="bg2">
                  <a:lumMod val="50000"/>
                </a:schemeClr>
              </a:solidFill>
              <a:latin typeface="Economica"/>
            </a:endParaRPr>
          </a:p>
        </p:txBody>
      </p:sp>
      <p:sp>
        <p:nvSpPr>
          <p:cNvPr id="72" name="TextBox 120">
            <a:extLst>
              <a:ext uri="{FF2B5EF4-FFF2-40B4-BE49-F238E27FC236}">
                <a16:creationId xmlns:a16="http://schemas.microsoft.com/office/drawing/2014/main" id="{68186DDE-CFEE-4600-9C97-CB75D839A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3434" y="1907352"/>
            <a:ext cx="129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SA" altLang="ar-SA" sz="1800" b="1" dirty="0">
                <a:solidFill>
                  <a:schemeClr val="bg2">
                    <a:lumMod val="50000"/>
                  </a:schemeClr>
                </a:solidFill>
                <a:latin typeface="Economica"/>
              </a:rPr>
              <a:t>جمع البيانات</a:t>
            </a:r>
            <a:endParaRPr lang="en-US" altLang="ar-SA" sz="1800" b="1" dirty="0">
              <a:solidFill>
                <a:schemeClr val="bg2">
                  <a:lumMod val="50000"/>
                </a:schemeClr>
              </a:solidFill>
              <a:latin typeface="Economica"/>
            </a:endParaRPr>
          </a:p>
        </p:txBody>
      </p:sp>
      <p:sp>
        <p:nvSpPr>
          <p:cNvPr id="73" name="TextBox 121">
            <a:extLst>
              <a:ext uri="{FF2B5EF4-FFF2-40B4-BE49-F238E27FC236}">
                <a16:creationId xmlns:a16="http://schemas.microsoft.com/office/drawing/2014/main" id="{47DD66EC-8012-4080-A65F-70B028607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4397" y="3209776"/>
            <a:ext cx="12119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SA" altLang="ar-SA" sz="1800" b="1" dirty="0">
                <a:solidFill>
                  <a:schemeClr val="bg2">
                    <a:lumMod val="50000"/>
                  </a:schemeClr>
                </a:solidFill>
                <a:latin typeface="Economica"/>
              </a:rPr>
              <a:t>تصميم البحث</a:t>
            </a:r>
            <a:endParaRPr lang="en-US" altLang="ar-SA" sz="1800" b="1" dirty="0">
              <a:solidFill>
                <a:schemeClr val="bg2">
                  <a:lumMod val="50000"/>
                </a:schemeClr>
              </a:solidFill>
              <a:latin typeface="Economica"/>
            </a:endParaRPr>
          </a:p>
        </p:txBody>
      </p:sp>
      <p:sp>
        <p:nvSpPr>
          <p:cNvPr id="74" name="TextBox 122">
            <a:extLst>
              <a:ext uri="{FF2B5EF4-FFF2-40B4-BE49-F238E27FC236}">
                <a16:creationId xmlns:a16="http://schemas.microsoft.com/office/drawing/2014/main" id="{562132AE-F735-49FF-8138-5F2C805C1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8188" y="1835204"/>
            <a:ext cx="11363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SA" altLang="ar-SA" sz="1800" b="1" dirty="0">
                <a:solidFill>
                  <a:schemeClr val="bg2">
                    <a:lumMod val="50000"/>
                  </a:schemeClr>
                </a:solidFill>
                <a:latin typeface="Economica"/>
              </a:rPr>
              <a:t>تحديد الهدف</a:t>
            </a:r>
            <a:endParaRPr lang="en-US" altLang="ar-SA" sz="1800" b="1" dirty="0">
              <a:solidFill>
                <a:schemeClr val="bg2">
                  <a:lumMod val="50000"/>
                </a:schemeClr>
              </a:solidFill>
              <a:latin typeface="Economica"/>
            </a:endParaRPr>
          </a:p>
        </p:txBody>
      </p:sp>
      <p:pic>
        <p:nvPicPr>
          <p:cNvPr id="78" name="صورة 77">
            <a:extLst>
              <a:ext uri="{FF2B5EF4-FFF2-40B4-BE49-F238E27FC236}">
                <a16:creationId xmlns:a16="http://schemas.microsoft.com/office/drawing/2014/main" id="{33F00DB3-1C5C-4A46-B17A-D64AAE97FF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7364" y="4829188"/>
            <a:ext cx="1042506" cy="377985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0" name="صورة الشريحة 79">
                <a:extLst>
                  <a:ext uri="{FF2B5EF4-FFF2-40B4-BE49-F238E27FC236}">
                    <a16:creationId xmlns:a16="http://schemas.microsoft.com/office/drawing/2014/main" id="{639E2A02-D652-4887-9287-C18AE4D5259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335765" y="3732306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0" name="صورة الشريحة 79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639E2A02-D652-4887-9287-C18AE4D5259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-335765" y="3732306"/>
                <a:ext cx="1318636" cy="1285875"/>
              </a:xfrm>
              <a:prstGeom prst="rect">
                <a:avLst/>
              </a:prstGeom>
            </p:spPr>
          </p:pic>
        </mc:Fallback>
      </mc:AlternateContent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D0B044A3-B793-4735-93AA-A3884DE5042C}"/>
              </a:ext>
            </a:extLst>
          </p:cNvPr>
          <p:cNvSpPr/>
          <p:nvPr/>
        </p:nvSpPr>
        <p:spPr>
          <a:xfrm>
            <a:off x="7337823" y="109181"/>
            <a:ext cx="1806177" cy="682228"/>
          </a:xfrm>
          <a:prstGeom prst="ellips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bg2">
                    <a:lumMod val="75000"/>
                  </a:schemeClr>
                </a:solidFill>
              </a:rPr>
              <a:t>البحث الوصفي</a:t>
            </a:r>
          </a:p>
        </p:txBody>
      </p:sp>
      <p:grpSp>
        <p:nvGrpSpPr>
          <p:cNvPr id="75" name="مجموعة 74">
            <a:extLst>
              <a:ext uri="{FF2B5EF4-FFF2-40B4-BE49-F238E27FC236}">
                <a16:creationId xmlns:a16="http://schemas.microsoft.com/office/drawing/2014/main" id="{0507417D-D548-4817-93D2-D1C64DBDFED3}"/>
              </a:ext>
            </a:extLst>
          </p:cNvPr>
          <p:cNvGrpSpPr/>
          <p:nvPr/>
        </p:nvGrpSpPr>
        <p:grpSpPr>
          <a:xfrm>
            <a:off x="-5225" y="-221965"/>
            <a:ext cx="2158300" cy="1006546"/>
            <a:chOff x="5957001" y="312421"/>
            <a:chExt cx="2158300" cy="1006546"/>
          </a:xfrm>
        </p:grpSpPr>
        <p:pic>
          <p:nvPicPr>
            <p:cNvPr id="76" name="صورة 7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F3D0FDD-1945-4A34-9AD2-7A61AA48F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77" name="مربع نص 76">
              <a:extLst>
                <a:ext uri="{FF2B5EF4-FFF2-40B4-BE49-F238E27FC236}">
                  <a16:creationId xmlns:a16="http://schemas.microsoft.com/office/drawing/2014/main" id="{D66D2700-10C1-4F6E-88FC-2C3C99B414BD}"/>
                </a:ext>
              </a:extLst>
            </p:cNvPr>
            <p:cNvSpPr txBox="1"/>
            <p:nvPr/>
          </p:nvSpPr>
          <p:spPr>
            <a:xfrm>
              <a:off x="6257589" y="534013"/>
              <a:ext cx="1557123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2">
                      <a:lumMod val="75000"/>
                    </a:schemeClr>
                  </a:solidFill>
                </a:rPr>
                <a:t>تغذية راجعة 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 nodeType="clickPar">
                      <p:stCondLst>
                        <p:cond delay="indefinite"/>
                      </p:stCondLst>
                      <p:childTnLst>
                        <p:par>
                          <p:cTn id="2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 nodeType="clickPar">
                      <p:stCondLst>
                        <p:cond delay="indefinite"/>
                      </p:stCondLst>
                      <p:childTnLst>
                        <p:par>
                          <p:cTn id="2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31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40" grpId="0" animBg="1"/>
      <p:bldP spid="41" grpId="0" animBg="1"/>
      <p:bldP spid="43" grpId="0" animBg="1"/>
      <p:bldP spid="44" grpId="0" animBg="1"/>
      <p:bldP spid="45" grpId="0" animBg="1"/>
      <p:bldP spid="46" grpId="0" animBg="1"/>
      <p:bldP spid="49" grpId="0" animBg="1"/>
      <p:bldP spid="50" grpId="0" animBg="1"/>
      <p:bldP spid="52" grpId="0" animBg="1"/>
      <p:bldP spid="53" grpId="0" animBg="1"/>
      <p:bldP spid="54" grpId="0" animBg="1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1">
            <a:extLst>
              <a:ext uri="{FF2B5EF4-FFF2-40B4-BE49-F238E27FC236}">
                <a16:creationId xmlns:a16="http://schemas.microsoft.com/office/drawing/2014/main" id="{860932F6-2F52-4444-8D91-A6D34BDDF0A2}"/>
              </a:ext>
            </a:extLst>
          </p:cNvPr>
          <p:cNvSpPr/>
          <p:nvPr/>
        </p:nvSpPr>
        <p:spPr>
          <a:xfrm>
            <a:off x="4792565" y="86481"/>
            <a:ext cx="47625" cy="8667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6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6" name="Rectangle 54">
            <a:extLst>
              <a:ext uri="{FF2B5EF4-FFF2-40B4-BE49-F238E27FC236}">
                <a16:creationId xmlns:a16="http://schemas.microsoft.com/office/drawing/2014/main" id="{43690D40-FE94-474C-965F-D3F35977049A}"/>
              </a:ext>
            </a:extLst>
          </p:cNvPr>
          <p:cNvSpPr/>
          <p:nvPr/>
        </p:nvSpPr>
        <p:spPr>
          <a:xfrm>
            <a:off x="2192225" y="3682"/>
            <a:ext cx="47625" cy="8667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6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7" name="Rectangle 66">
            <a:extLst>
              <a:ext uri="{FF2B5EF4-FFF2-40B4-BE49-F238E27FC236}">
                <a16:creationId xmlns:a16="http://schemas.microsoft.com/office/drawing/2014/main" id="{D4302233-EAD8-40A3-AC84-D337AA650FCE}"/>
              </a:ext>
            </a:extLst>
          </p:cNvPr>
          <p:cNvSpPr/>
          <p:nvPr/>
        </p:nvSpPr>
        <p:spPr>
          <a:xfrm>
            <a:off x="7423630" y="44053"/>
            <a:ext cx="47625" cy="8667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6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8" name="Rectangle 78">
            <a:extLst>
              <a:ext uri="{FF2B5EF4-FFF2-40B4-BE49-F238E27FC236}">
                <a16:creationId xmlns:a16="http://schemas.microsoft.com/office/drawing/2014/main" id="{00881F08-63B1-40BE-A6FD-6E822159CBFD}"/>
              </a:ext>
            </a:extLst>
          </p:cNvPr>
          <p:cNvSpPr/>
          <p:nvPr/>
        </p:nvSpPr>
        <p:spPr>
          <a:xfrm>
            <a:off x="6134788" y="67867"/>
            <a:ext cx="48816" cy="215503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6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9" name="Rectangle 90">
            <a:extLst>
              <a:ext uri="{FF2B5EF4-FFF2-40B4-BE49-F238E27FC236}">
                <a16:creationId xmlns:a16="http://schemas.microsoft.com/office/drawing/2014/main" id="{C0F39637-BAF4-437C-844D-6043430BE3E0}"/>
              </a:ext>
            </a:extLst>
          </p:cNvPr>
          <p:cNvSpPr/>
          <p:nvPr/>
        </p:nvSpPr>
        <p:spPr>
          <a:xfrm>
            <a:off x="3505253" y="0"/>
            <a:ext cx="48815" cy="215503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6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0" name="Rectangle: Rounded Corners 39">
            <a:extLst>
              <a:ext uri="{FF2B5EF4-FFF2-40B4-BE49-F238E27FC236}">
                <a16:creationId xmlns:a16="http://schemas.microsoft.com/office/drawing/2014/main" id="{87A7F45D-2C3E-4ED3-8A61-49C751CB4AD8}"/>
              </a:ext>
            </a:extLst>
          </p:cNvPr>
          <p:cNvSpPr/>
          <p:nvPr/>
        </p:nvSpPr>
        <p:spPr>
          <a:xfrm rot="20973163" flipH="1">
            <a:off x="4827093" y="1104466"/>
            <a:ext cx="53578" cy="44767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34000">
                <a:schemeClr val="bg1">
                  <a:lumMod val="95000"/>
                </a:schemeClr>
              </a:gs>
              <a:gs pos="86000">
                <a:schemeClr val="bg1">
                  <a:lumMod val="85000"/>
                </a:schemeClr>
              </a:gs>
            </a:gsLst>
            <a:lin ang="27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1" name="Freeform: Shape 27">
            <a:extLst>
              <a:ext uri="{FF2B5EF4-FFF2-40B4-BE49-F238E27FC236}">
                <a16:creationId xmlns:a16="http://schemas.microsoft.com/office/drawing/2014/main" id="{9629033A-402A-473A-B779-D87CBFA2A0B3}"/>
              </a:ext>
            </a:extLst>
          </p:cNvPr>
          <p:cNvSpPr/>
          <p:nvPr/>
        </p:nvSpPr>
        <p:spPr>
          <a:xfrm>
            <a:off x="4090449" y="1274342"/>
            <a:ext cx="1520190" cy="2044541"/>
          </a:xfrm>
          <a:custGeom>
            <a:avLst/>
            <a:gdLst>
              <a:gd name="connsiteX0" fmla="*/ 1013460 w 2026920"/>
              <a:gd name="connsiteY0" fmla="*/ 340995 h 2726055"/>
              <a:gd name="connsiteX1" fmla="*/ 876300 w 2026920"/>
              <a:gd name="connsiteY1" fmla="*/ 478155 h 2726055"/>
              <a:gd name="connsiteX2" fmla="*/ 1013460 w 2026920"/>
              <a:gd name="connsiteY2" fmla="*/ 615315 h 2726055"/>
              <a:gd name="connsiteX3" fmla="*/ 1150620 w 2026920"/>
              <a:gd name="connsiteY3" fmla="*/ 478155 h 2726055"/>
              <a:gd name="connsiteX4" fmla="*/ 1013460 w 2026920"/>
              <a:gd name="connsiteY4" fmla="*/ 340995 h 2726055"/>
              <a:gd name="connsiteX5" fmla="*/ 1013461 w 2026920"/>
              <a:gd name="connsiteY5" fmla="*/ 0 h 2726055"/>
              <a:gd name="connsiteX6" fmla="*/ 1861186 w 2026920"/>
              <a:gd name="connsiteY6" fmla="*/ 1150620 h 2726055"/>
              <a:gd name="connsiteX7" fmla="*/ 1856669 w 2026920"/>
              <a:gd name="connsiteY7" fmla="*/ 1150620 h 2726055"/>
              <a:gd name="connsiteX8" fmla="*/ 1904601 w 2026920"/>
              <a:gd name="connsiteY8" fmla="*/ 1229520 h 2726055"/>
              <a:gd name="connsiteX9" fmla="*/ 2026920 w 2026920"/>
              <a:gd name="connsiteY9" fmla="*/ 1712595 h 2726055"/>
              <a:gd name="connsiteX10" fmla="*/ 1013460 w 2026920"/>
              <a:gd name="connsiteY10" fmla="*/ 2726055 h 2726055"/>
              <a:gd name="connsiteX11" fmla="*/ 0 w 2026920"/>
              <a:gd name="connsiteY11" fmla="*/ 1712595 h 2726055"/>
              <a:gd name="connsiteX12" fmla="*/ 122319 w 2026920"/>
              <a:gd name="connsiteY12" fmla="*/ 1229520 h 2726055"/>
              <a:gd name="connsiteX13" fmla="*/ 170252 w 2026920"/>
              <a:gd name="connsiteY13" fmla="*/ 1150620 h 2726055"/>
              <a:gd name="connsiteX14" fmla="*/ 165736 w 2026920"/>
              <a:gd name="connsiteY14" fmla="*/ 1150620 h 2726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26920" h="2726055">
                <a:moveTo>
                  <a:pt x="1013460" y="340995"/>
                </a:moveTo>
                <a:cubicBezTo>
                  <a:pt x="937709" y="340995"/>
                  <a:pt x="876300" y="402404"/>
                  <a:pt x="876300" y="478155"/>
                </a:cubicBezTo>
                <a:cubicBezTo>
                  <a:pt x="876300" y="553906"/>
                  <a:pt x="937709" y="615315"/>
                  <a:pt x="1013460" y="615315"/>
                </a:cubicBezTo>
                <a:cubicBezTo>
                  <a:pt x="1089211" y="615315"/>
                  <a:pt x="1150620" y="553906"/>
                  <a:pt x="1150620" y="478155"/>
                </a:cubicBezTo>
                <a:cubicBezTo>
                  <a:pt x="1150620" y="402404"/>
                  <a:pt x="1089211" y="340995"/>
                  <a:pt x="1013460" y="340995"/>
                </a:cubicBezTo>
                <a:close/>
                <a:moveTo>
                  <a:pt x="1013461" y="0"/>
                </a:moveTo>
                <a:lnTo>
                  <a:pt x="1861186" y="1150620"/>
                </a:lnTo>
                <a:lnTo>
                  <a:pt x="1856669" y="1150620"/>
                </a:lnTo>
                <a:lnTo>
                  <a:pt x="1904601" y="1229520"/>
                </a:lnTo>
                <a:cubicBezTo>
                  <a:pt x="1982610" y="1373120"/>
                  <a:pt x="2026920" y="1537683"/>
                  <a:pt x="2026920" y="1712595"/>
                </a:cubicBezTo>
                <a:cubicBezTo>
                  <a:pt x="2026920" y="2272314"/>
                  <a:pt x="1573179" y="2726055"/>
                  <a:pt x="1013460" y="2726055"/>
                </a:cubicBezTo>
                <a:cubicBezTo>
                  <a:pt x="453741" y="2726055"/>
                  <a:pt x="0" y="2272314"/>
                  <a:pt x="0" y="1712595"/>
                </a:cubicBezTo>
                <a:cubicBezTo>
                  <a:pt x="0" y="1537683"/>
                  <a:pt x="44311" y="1373120"/>
                  <a:pt x="122319" y="1229520"/>
                </a:cubicBezTo>
                <a:lnTo>
                  <a:pt x="170252" y="1150620"/>
                </a:lnTo>
                <a:lnTo>
                  <a:pt x="165736" y="1150620"/>
                </a:lnTo>
                <a:close/>
              </a:path>
            </a:pathLst>
          </a:custGeom>
          <a:gradFill flip="none" rotWithShape="1">
            <a:gsLst>
              <a:gs pos="0">
                <a:srgbClr val="B1F3C5"/>
              </a:gs>
              <a:gs pos="86000">
                <a:srgbClr val="84CA98"/>
              </a:gs>
            </a:gsLst>
            <a:lin ang="13500000" scaled="1"/>
            <a:tileRect/>
          </a:gradFill>
          <a:ln w="22225">
            <a:gradFill>
              <a:gsLst>
                <a:gs pos="0">
                  <a:srgbClr val="B1F3C5"/>
                </a:gs>
                <a:gs pos="74000">
                  <a:srgbClr val="84CA98"/>
                </a:gs>
              </a:gsLst>
              <a:lin ang="5400000" scaled="1"/>
            </a:gradFill>
          </a:ln>
          <a:effectLst>
            <a:outerShdw blurRad="1270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2" name="Partial Circle 28">
            <a:extLst>
              <a:ext uri="{FF2B5EF4-FFF2-40B4-BE49-F238E27FC236}">
                <a16:creationId xmlns:a16="http://schemas.microsoft.com/office/drawing/2014/main" id="{9B46509E-6E35-40F4-842A-5359D0E5DFB7}"/>
              </a:ext>
            </a:extLst>
          </p:cNvPr>
          <p:cNvSpPr/>
          <p:nvPr/>
        </p:nvSpPr>
        <p:spPr>
          <a:xfrm>
            <a:off x="3970746" y="1678917"/>
            <a:ext cx="1759744" cy="1759744"/>
          </a:xfrm>
          <a:prstGeom prst="pie">
            <a:avLst>
              <a:gd name="adj1" fmla="val 269076"/>
              <a:gd name="adj2" fmla="val 5004196"/>
            </a:avLst>
          </a:prstGeom>
          <a:gradFill>
            <a:gsLst>
              <a:gs pos="0">
                <a:srgbClr val="B1F3C5"/>
              </a:gs>
              <a:gs pos="82000">
                <a:srgbClr val="84CA98"/>
              </a:gs>
            </a:gsLst>
            <a:lin ang="138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13" name="Oval 29">
            <a:extLst>
              <a:ext uri="{FF2B5EF4-FFF2-40B4-BE49-F238E27FC236}">
                <a16:creationId xmlns:a16="http://schemas.microsoft.com/office/drawing/2014/main" id="{2371D441-72DE-4FB1-B057-0578C6B0B24C}"/>
              </a:ext>
            </a:extLst>
          </p:cNvPr>
          <p:cNvSpPr/>
          <p:nvPr/>
        </p:nvSpPr>
        <p:spPr>
          <a:xfrm>
            <a:off x="4552961" y="2261132"/>
            <a:ext cx="595313" cy="5953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889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4" name="Oval 30">
            <a:extLst>
              <a:ext uri="{FF2B5EF4-FFF2-40B4-BE49-F238E27FC236}">
                <a16:creationId xmlns:a16="http://schemas.microsoft.com/office/drawing/2014/main" id="{35CF6CAC-527A-4BB9-AE24-38F20A16E974}"/>
              </a:ext>
            </a:extLst>
          </p:cNvPr>
          <p:cNvSpPr/>
          <p:nvPr/>
        </p:nvSpPr>
        <p:spPr>
          <a:xfrm>
            <a:off x="4501765" y="2209936"/>
            <a:ext cx="697706" cy="697706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5" name="Freeform: Shape 40">
            <a:extLst>
              <a:ext uri="{FF2B5EF4-FFF2-40B4-BE49-F238E27FC236}">
                <a16:creationId xmlns:a16="http://schemas.microsoft.com/office/drawing/2014/main" id="{697A578D-0DB5-402E-B772-BA2BCA1CD4B2}"/>
              </a:ext>
            </a:extLst>
          </p:cNvPr>
          <p:cNvSpPr/>
          <p:nvPr/>
        </p:nvSpPr>
        <p:spPr>
          <a:xfrm rot="626837">
            <a:off x="4742270" y="1025263"/>
            <a:ext cx="214313" cy="704850"/>
          </a:xfrm>
          <a:custGeom>
            <a:avLst/>
            <a:gdLst>
              <a:gd name="connsiteX0" fmla="*/ 37740 w 242380"/>
              <a:gd name="connsiteY0" fmla="*/ 0 h 939768"/>
              <a:gd name="connsiteX1" fmla="*/ 75480 w 242380"/>
              <a:gd name="connsiteY1" fmla="*/ 37740 h 939768"/>
              <a:gd name="connsiteX2" fmla="*/ 75479 w 242380"/>
              <a:gd name="connsiteY2" fmla="*/ 819554 h 939768"/>
              <a:gd name="connsiteX3" fmla="*/ 183179 w 242380"/>
              <a:gd name="connsiteY3" fmla="*/ 711907 h 939768"/>
              <a:gd name="connsiteX4" fmla="*/ 232228 w 242380"/>
              <a:gd name="connsiteY4" fmla="*/ 711919 h 939768"/>
              <a:gd name="connsiteX5" fmla="*/ 232216 w 242380"/>
              <a:gd name="connsiteY5" fmla="*/ 760968 h 939768"/>
              <a:gd name="connsiteX6" fmla="*/ 66595 w 242380"/>
              <a:gd name="connsiteY6" fmla="*/ 926506 h 939768"/>
              <a:gd name="connsiteX7" fmla="*/ 65080 w 242380"/>
              <a:gd name="connsiteY7" fmla="*/ 927134 h 939768"/>
              <a:gd name="connsiteX8" fmla="*/ 64425 w 242380"/>
              <a:gd name="connsiteY8" fmla="*/ 928714 h 939768"/>
              <a:gd name="connsiteX9" fmla="*/ 37739 w 242380"/>
              <a:gd name="connsiteY9" fmla="*/ 939768 h 939768"/>
              <a:gd name="connsiteX10" fmla="*/ 37740 w 242380"/>
              <a:gd name="connsiteY10" fmla="*/ 939767 h 939768"/>
              <a:gd name="connsiteX11" fmla="*/ 0 w 242380"/>
              <a:gd name="connsiteY11" fmla="*/ 902027 h 939768"/>
              <a:gd name="connsiteX12" fmla="*/ 0 w 242380"/>
              <a:gd name="connsiteY12" fmla="*/ 37740 h 939768"/>
              <a:gd name="connsiteX13" fmla="*/ 37740 w 242380"/>
              <a:gd name="connsiteY13" fmla="*/ 0 h 93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2380" h="939768">
                <a:moveTo>
                  <a:pt x="37740" y="0"/>
                </a:moveTo>
                <a:cubicBezTo>
                  <a:pt x="58583" y="0"/>
                  <a:pt x="75480" y="16897"/>
                  <a:pt x="75480" y="37740"/>
                </a:cubicBezTo>
                <a:lnTo>
                  <a:pt x="75479" y="819554"/>
                </a:lnTo>
                <a:lnTo>
                  <a:pt x="183179" y="711907"/>
                </a:lnTo>
                <a:cubicBezTo>
                  <a:pt x="196727" y="698366"/>
                  <a:pt x="218687" y="698371"/>
                  <a:pt x="232228" y="711919"/>
                </a:cubicBezTo>
                <a:cubicBezTo>
                  <a:pt x="245769" y="725467"/>
                  <a:pt x="245764" y="747427"/>
                  <a:pt x="232216" y="760968"/>
                </a:cubicBezTo>
                <a:cubicBezTo>
                  <a:pt x="177009" y="816148"/>
                  <a:pt x="121802" y="871327"/>
                  <a:pt x="66595" y="926506"/>
                </a:cubicBezTo>
                <a:lnTo>
                  <a:pt x="65080" y="927134"/>
                </a:lnTo>
                <a:lnTo>
                  <a:pt x="64425" y="928714"/>
                </a:lnTo>
                <a:cubicBezTo>
                  <a:pt x="57596" y="935544"/>
                  <a:pt x="48161" y="939768"/>
                  <a:pt x="37739" y="939768"/>
                </a:cubicBezTo>
                <a:lnTo>
                  <a:pt x="37740" y="939767"/>
                </a:lnTo>
                <a:cubicBezTo>
                  <a:pt x="16897" y="939767"/>
                  <a:pt x="0" y="922870"/>
                  <a:pt x="0" y="902027"/>
                </a:cubicBezTo>
                <a:lnTo>
                  <a:pt x="0" y="37740"/>
                </a:lnTo>
                <a:cubicBezTo>
                  <a:pt x="0" y="16897"/>
                  <a:pt x="16897" y="0"/>
                  <a:pt x="37740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34000">
                <a:schemeClr val="bg1">
                  <a:lumMod val="95000"/>
                </a:schemeClr>
              </a:gs>
              <a:gs pos="86000">
                <a:schemeClr val="bg1">
                  <a:lumMod val="85000"/>
                </a:schemeClr>
              </a:gs>
            </a:gsLst>
            <a:lin ang="27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6" name="Rectangle: Rounded Corners 34">
            <a:extLst>
              <a:ext uri="{FF2B5EF4-FFF2-40B4-BE49-F238E27FC236}">
                <a16:creationId xmlns:a16="http://schemas.microsoft.com/office/drawing/2014/main" id="{C365F5DC-14A4-4931-A17C-00550A4FED7A}"/>
              </a:ext>
            </a:extLst>
          </p:cNvPr>
          <p:cNvSpPr/>
          <p:nvPr/>
        </p:nvSpPr>
        <p:spPr>
          <a:xfrm>
            <a:off x="4701790" y="827620"/>
            <a:ext cx="297656" cy="7024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00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7" name="Rectangle: Rounded Corners 35">
            <a:extLst>
              <a:ext uri="{FF2B5EF4-FFF2-40B4-BE49-F238E27FC236}">
                <a16:creationId xmlns:a16="http://schemas.microsoft.com/office/drawing/2014/main" id="{467A1F7F-F32D-4343-9BC7-3E6CF405BECA}"/>
              </a:ext>
            </a:extLst>
          </p:cNvPr>
          <p:cNvSpPr/>
          <p:nvPr/>
        </p:nvSpPr>
        <p:spPr>
          <a:xfrm>
            <a:off x="4701790" y="897866"/>
            <a:ext cx="297656" cy="7143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00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8" name="Rectangle: Rounded Corners 36">
            <a:extLst>
              <a:ext uri="{FF2B5EF4-FFF2-40B4-BE49-F238E27FC236}">
                <a16:creationId xmlns:a16="http://schemas.microsoft.com/office/drawing/2014/main" id="{3B1F57A9-8CBB-4135-A59A-858EACFFC69F}"/>
              </a:ext>
            </a:extLst>
          </p:cNvPr>
          <p:cNvSpPr/>
          <p:nvPr/>
        </p:nvSpPr>
        <p:spPr>
          <a:xfrm>
            <a:off x="4701790" y="969304"/>
            <a:ext cx="297656" cy="7024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00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9" name="Rectangle: Rounded Corners 44">
            <a:extLst>
              <a:ext uri="{FF2B5EF4-FFF2-40B4-BE49-F238E27FC236}">
                <a16:creationId xmlns:a16="http://schemas.microsoft.com/office/drawing/2014/main" id="{23FAAC1D-750C-41DC-AF7C-01ED610DD3FE}"/>
              </a:ext>
            </a:extLst>
          </p:cNvPr>
          <p:cNvSpPr/>
          <p:nvPr/>
        </p:nvSpPr>
        <p:spPr>
          <a:xfrm rot="20973163" flipH="1">
            <a:off x="2226753" y="1021667"/>
            <a:ext cx="53578" cy="44767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34000">
                <a:schemeClr val="bg1">
                  <a:lumMod val="95000"/>
                </a:schemeClr>
              </a:gs>
              <a:gs pos="86000">
                <a:schemeClr val="bg1">
                  <a:lumMod val="85000"/>
                </a:schemeClr>
              </a:gs>
            </a:gsLst>
            <a:lin ang="27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0" name="Freeform: Shape 45">
            <a:extLst>
              <a:ext uri="{FF2B5EF4-FFF2-40B4-BE49-F238E27FC236}">
                <a16:creationId xmlns:a16="http://schemas.microsoft.com/office/drawing/2014/main" id="{E3E90D57-BA5E-4170-B97C-740154B8ABC8}"/>
              </a:ext>
            </a:extLst>
          </p:cNvPr>
          <p:cNvSpPr/>
          <p:nvPr/>
        </p:nvSpPr>
        <p:spPr>
          <a:xfrm>
            <a:off x="1455872" y="1290986"/>
            <a:ext cx="1520190" cy="2044541"/>
          </a:xfrm>
          <a:custGeom>
            <a:avLst/>
            <a:gdLst>
              <a:gd name="connsiteX0" fmla="*/ 1013460 w 2026920"/>
              <a:gd name="connsiteY0" fmla="*/ 340995 h 2726055"/>
              <a:gd name="connsiteX1" fmla="*/ 876300 w 2026920"/>
              <a:gd name="connsiteY1" fmla="*/ 478155 h 2726055"/>
              <a:gd name="connsiteX2" fmla="*/ 1013460 w 2026920"/>
              <a:gd name="connsiteY2" fmla="*/ 615315 h 2726055"/>
              <a:gd name="connsiteX3" fmla="*/ 1150620 w 2026920"/>
              <a:gd name="connsiteY3" fmla="*/ 478155 h 2726055"/>
              <a:gd name="connsiteX4" fmla="*/ 1013460 w 2026920"/>
              <a:gd name="connsiteY4" fmla="*/ 340995 h 2726055"/>
              <a:gd name="connsiteX5" fmla="*/ 1013461 w 2026920"/>
              <a:gd name="connsiteY5" fmla="*/ 0 h 2726055"/>
              <a:gd name="connsiteX6" fmla="*/ 1861186 w 2026920"/>
              <a:gd name="connsiteY6" fmla="*/ 1150620 h 2726055"/>
              <a:gd name="connsiteX7" fmla="*/ 1856669 w 2026920"/>
              <a:gd name="connsiteY7" fmla="*/ 1150620 h 2726055"/>
              <a:gd name="connsiteX8" fmla="*/ 1904601 w 2026920"/>
              <a:gd name="connsiteY8" fmla="*/ 1229520 h 2726055"/>
              <a:gd name="connsiteX9" fmla="*/ 2026920 w 2026920"/>
              <a:gd name="connsiteY9" fmla="*/ 1712595 h 2726055"/>
              <a:gd name="connsiteX10" fmla="*/ 1013460 w 2026920"/>
              <a:gd name="connsiteY10" fmla="*/ 2726055 h 2726055"/>
              <a:gd name="connsiteX11" fmla="*/ 0 w 2026920"/>
              <a:gd name="connsiteY11" fmla="*/ 1712595 h 2726055"/>
              <a:gd name="connsiteX12" fmla="*/ 122319 w 2026920"/>
              <a:gd name="connsiteY12" fmla="*/ 1229520 h 2726055"/>
              <a:gd name="connsiteX13" fmla="*/ 170252 w 2026920"/>
              <a:gd name="connsiteY13" fmla="*/ 1150620 h 2726055"/>
              <a:gd name="connsiteX14" fmla="*/ 165736 w 2026920"/>
              <a:gd name="connsiteY14" fmla="*/ 1150620 h 2726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26920" h="2726055">
                <a:moveTo>
                  <a:pt x="1013460" y="340995"/>
                </a:moveTo>
                <a:cubicBezTo>
                  <a:pt x="937709" y="340995"/>
                  <a:pt x="876300" y="402404"/>
                  <a:pt x="876300" y="478155"/>
                </a:cubicBezTo>
                <a:cubicBezTo>
                  <a:pt x="876300" y="553906"/>
                  <a:pt x="937709" y="615315"/>
                  <a:pt x="1013460" y="615315"/>
                </a:cubicBezTo>
                <a:cubicBezTo>
                  <a:pt x="1089211" y="615315"/>
                  <a:pt x="1150620" y="553906"/>
                  <a:pt x="1150620" y="478155"/>
                </a:cubicBezTo>
                <a:cubicBezTo>
                  <a:pt x="1150620" y="402404"/>
                  <a:pt x="1089211" y="340995"/>
                  <a:pt x="1013460" y="340995"/>
                </a:cubicBezTo>
                <a:close/>
                <a:moveTo>
                  <a:pt x="1013461" y="0"/>
                </a:moveTo>
                <a:lnTo>
                  <a:pt x="1861186" y="1150620"/>
                </a:lnTo>
                <a:lnTo>
                  <a:pt x="1856669" y="1150620"/>
                </a:lnTo>
                <a:lnTo>
                  <a:pt x="1904601" y="1229520"/>
                </a:lnTo>
                <a:cubicBezTo>
                  <a:pt x="1982610" y="1373120"/>
                  <a:pt x="2026920" y="1537683"/>
                  <a:pt x="2026920" y="1712595"/>
                </a:cubicBezTo>
                <a:cubicBezTo>
                  <a:pt x="2026920" y="2272314"/>
                  <a:pt x="1573179" y="2726055"/>
                  <a:pt x="1013460" y="2726055"/>
                </a:cubicBezTo>
                <a:cubicBezTo>
                  <a:pt x="453741" y="2726055"/>
                  <a:pt x="0" y="2272314"/>
                  <a:pt x="0" y="1712595"/>
                </a:cubicBezTo>
                <a:cubicBezTo>
                  <a:pt x="0" y="1537683"/>
                  <a:pt x="44311" y="1373120"/>
                  <a:pt x="122319" y="1229520"/>
                </a:cubicBezTo>
                <a:lnTo>
                  <a:pt x="170252" y="1150620"/>
                </a:lnTo>
                <a:lnTo>
                  <a:pt x="165736" y="1150620"/>
                </a:lnTo>
                <a:close/>
              </a:path>
            </a:pathLst>
          </a:custGeom>
          <a:gradFill flip="none" rotWithShape="1">
            <a:gsLst>
              <a:gs pos="0">
                <a:srgbClr val="E0C2FC"/>
              </a:gs>
              <a:gs pos="86000">
                <a:srgbClr val="887EC4"/>
              </a:gs>
            </a:gsLst>
            <a:lin ang="13500000" scaled="1"/>
            <a:tileRect/>
          </a:gradFill>
          <a:ln w="22225">
            <a:gradFill>
              <a:gsLst>
                <a:gs pos="0">
                  <a:srgbClr val="E0C2FC"/>
                </a:gs>
                <a:gs pos="74000">
                  <a:srgbClr val="887EC4"/>
                </a:gs>
              </a:gsLst>
              <a:lin ang="5400000" scaled="1"/>
            </a:gradFill>
          </a:ln>
          <a:effectLst>
            <a:outerShdw blurRad="1270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1" name="Partial Circle 46">
            <a:extLst>
              <a:ext uri="{FF2B5EF4-FFF2-40B4-BE49-F238E27FC236}">
                <a16:creationId xmlns:a16="http://schemas.microsoft.com/office/drawing/2014/main" id="{6DF866B9-DE4D-42C0-BC75-740799906FC2}"/>
              </a:ext>
            </a:extLst>
          </p:cNvPr>
          <p:cNvSpPr/>
          <p:nvPr/>
        </p:nvSpPr>
        <p:spPr>
          <a:xfrm>
            <a:off x="1285059" y="1553288"/>
            <a:ext cx="1759745" cy="1759744"/>
          </a:xfrm>
          <a:prstGeom prst="pie">
            <a:avLst>
              <a:gd name="adj1" fmla="val 269076"/>
              <a:gd name="adj2" fmla="val 5004196"/>
            </a:avLst>
          </a:prstGeom>
          <a:gradFill>
            <a:gsLst>
              <a:gs pos="0">
                <a:srgbClr val="E0C2FC"/>
              </a:gs>
              <a:gs pos="82000">
                <a:srgbClr val="887EC4"/>
              </a:gs>
            </a:gsLst>
            <a:lin ang="138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22" name="Oval 47">
            <a:extLst>
              <a:ext uri="{FF2B5EF4-FFF2-40B4-BE49-F238E27FC236}">
                <a16:creationId xmlns:a16="http://schemas.microsoft.com/office/drawing/2014/main" id="{D7E4F7D8-3755-4D93-83F5-7EA38EF664A0}"/>
              </a:ext>
            </a:extLst>
          </p:cNvPr>
          <p:cNvSpPr/>
          <p:nvPr/>
        </p:nvSpPr>
        <p:spPr>
          <a:xfrm>
            <a:off x="1918381" y="2277776"/>
            <a:ext cx="595313" cy="5953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889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3" name="Oval 48">
            <a:extLst>
              <a:ext uri="{FF2B5EF4-FFF2-40B4-BE49-F238E27FC236}">
                <a16:creationId xmlns:a16="http://schemas.microsoft.com/office/drawing/2014/main" id="{592BCF45-14CF-413A-8071-AFD3E7F2D69E}"/>
              </a:ext>
            </a:extLst>
          </p:cNvPr>
          <p:cNvSpPr/>
          <p:nvPr/>
        </p:nvSpPr>
        <p:spPr>
          <a:xfrm>
            <a:off x="1867185" y="2226580"/>
            <a:ext cx="697706" cy="697706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4" name="Freeform: Shape 50">
            <a:extLst>
              <a:ext uri="{FF2B5EF4-FFF2-40B4-BE49-F238E27FC236}">
                <a16:creationId xmlns:a16="http://schemas.microsoft.com/office/drawing/2014/main" id="{4198D875-F6B4-4F79-9AC1-C0D2650E2CBE}"/>
              </a:ext>
            </a:extLst>
          </p:cNvPr>
          <p:cNvSpPr/>
          <p:nvPr/>
        </p:nvSpPr>
        <p:spPr>
          <a:xfrm rot="626837">
            <a:off x="2107691" y="1041907"/>
            <a:ext cx="215503" cy="704850"/>
          </a:xfrm>
          <a:custGeom>
            <a:avLst/>
            <a:gdLst>
              <a:gd name="connsiteX0" fmla="*/ 37740 w 242380"/>
              <a:gd name="connsiteY0" fmla="*/ 0 h 939768"/>
              <a:gd name="connsiteX1" fmla="*/ 75480 w 242380"/>
              <a:gd name="connsiteY1" fmla="*/ 37740 h 939768"/>
              <a:gd name="connsiteX2" fmla="*/ 75479 w 242380"/>
              <a:gd name="connsiteY2" fmla="*/ 819554 h 939768"/>
              <a:gd name="connsiteX3" fmla="*/ 183179 w 242380"/>
              <a:gd name="connsiteY3" fmla="*/ 711907 h 939768"/>
              <a:gd name="connsiteX4" fmla="*/ 232228 w 242380"/>
              <a:gd name="connsiteY4" fmla="*/ 711919 h 939768"/>
              <a:gd name="connsiteX5" fmla="*/ 232216 w 242380"/>
              <a:gd name="connsiteY5" fmla="*/ 760968 h 939768"/>
              <a:gd name="connsiteX6" fmla="*/ 66595 w 242380"/>
              <a:gd name="connsiteY6" fmla="*/ 926506 h 939768"/>
              <a:gd name="connsiteX7" fmla="*/ 65080 w 242380"/>
              <a:gd name="connsiteY7" fmla="*/ 927134 h 939768"/>
              <a:gd name="connsiteX8" fmla="*/ 64425 w 242380"/>
              <a:gd name="connsiteY8" fmla="*/ 928714 h 939768"/>
              <a:gd name="connsiteX9" fmla="*/ 37739 w 242380"/>
              <a:gd name="connsiteY9" fmla="*/ 939768 h 939768"/>
              <a:gd name="connsiteX10" fmla="*/ 37740 w 242380"/>
              <a:gd name="connsiteY10" fmla="*/ 939767 h 939768"/>
              <a:gd name="connsiteX11" fmla="*/ 0 w 242380"/>
              <a:gd name="connsiteY11" fmla="*/ 902027 h 939768"/>
              <a:gd name="connsiteX12" fmla="*/ 0 w 242380"/>
              <a:gd name="connsiteY12" fmla="*/ 37740 h 939768"/>
              <a:gd name="connsiteX13" fmla="*/ 37740 w 242380"/>
              <a:gd name="connsiteY13" fmla="*/ 0 h 93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2380" h="939768">
                <a:moveTo>
                  <a:pt x="37740" y="0"/>
                </a:moveTo>
                <a:cubicBezTo>
                  <a:pt x="58583" y="0"/>
                  <a:pt x="75480" y="16897"/>
                  <a:pt x="75480" y="37740"/>
                </a:cubicBezTo>
                <a:lnTo>
                  <a:pt x="75479" y="819554"/>
                </a:lnTo>
                <a:lnTo>
                  <a:pt x="183179" y="711907"/>
                </a:lnTo>
                <a:cubicBezTo>
                  <a:pt x="196727" y="698366"/>
                  <a:pt x="218687" y="698371"/>
                  <a:pt x="232228" y="711919"/>
                </a:cubicBezTo>
                <a:cubicBezTo>
                  <a:pt x="245769" y="725467"/>
                  <a:pt x="245764" y="747427"/>
                  <a:pt x="232216" y="760968"/>
                </a:cubicBezTo>
                <a:cubicBezTo>
                  <a:pt x="177009" y="816148"/>
                  <a:pt x="121802" y="871327"/>
                  <a:pt x="66595" y="926506"/>
                </a:cubicBezTo>
                <a:lnTo>
                  <a:pt x="65080" y="927134"/>
                </a:lnTo>
                <a:lnTo>
                  <a:pt x="64425" y="928714"/>
                </a:lnTo>
                <a:cubicBezTo>
                  <a:pt x="57596" y="935544"/>
                  <a:pt x="48161" y="939768"/>
                  <a:pt x="37739" y="939768"/>
                </a:cubicBezTo>
                <a:lnTo>
                  <a:pt x="37740" y="939767"/>
                </a:lnTo>
                <a:cubicBezTo>
                  <a:pt x="16897" y="939767"/>
                  <a:pt x="0" y="922870"/>
                  <a:pt x="0" y="902027"/>
                </a:cubicBezTo>
                <a:lnTo>
                  <a:pt x="0" y="37740"/>
                </a:lnTo>
                <a:cubicBezTo>
                  <a:pt x="0" y="16897"/>
                  <a:pt x="16897" y="0"/>
                  <a:pt x="37740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34000">
                <a:schemeClr val="bg1">
                  <a:lumMod val="95000"/>
                </a:schemeClr>
              </a:gs>
              <a:gs pos="86000">
                <a:schemeClr val="bg1">
                  <a:lumMod val="85000"/>
                </a:schemeClr>
              </a:gs>
            </a:gsLst>
            <a:lin ang="27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5" name="Rectangle: Rounded Corners 51">
            <a:extLst>
              <a:ext uri="{FF2B5EF4-FFF2-40B4-BE49-F238E27FC236}">
                <a16:creationId xmlns:a16="http://schemas.microsoft.com/office/drawing/2014/main" id="{CF314242-46E4-4DF4-805B-1B3569D92F01}"/>
              </a:ext>
            </a:extLst>
          </p:cNvPr>
          <p:cNvSpPr/>
          <p:nvPr/>
        </p:nvSpPr>
        <p:spPr>
          <a:xfrm>
            <a:off x="2067210" y="844264"/>
            <a:ext cx="297656" cy="7024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00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6" name="Rectangle: Rounded Corners 52">
            <a:extLst>
              <a:ext uri="{FF2B5EF4-FFF2-40B4-BE49-F238E27FC236}">
                <a16:creationId xmlns:a16="http://schemas.microsoft.com/office/drawing/2014/main" id="{C20F68C8-CB88-4A8C-8AEA-D716ED7CE638}"/>
              </a:ext>
            </a:extLst>
          </p:cNvPr>
          <p:cNvSpPr/>
          <p:nvPr/>
        </p:nvSpPr>
        <p:spPr>
          <a:xfrm>
            <a:off x="2067210" y="914510"/>
            <a:ext cx="297656" cy="7143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00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7" name="Rectangle: Rounded Corners 53">
            <a:extLst>
              <a:ext uri="{FF2B5EF4-FFF2-40B4-BE49-F238E27FC236}">
                <a16:creationId xmlns:a16="http://schemas.microsoft.com/office/drawing/2014/main" id="{06DAB37D-506E-4305-BDBB-253130FCB7EC}"/>
              </a:ext>
            </a:extLst>
          </p:cNvPr>
          <p:cNvSpPr/>
          <p:nvPr/>
        </p:nvSpPr>
        <p:spPr>
          <a:xfrm>
            <a:off x="2067210" y="985948"/>
            <a:ext cx="297656" cy="7024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00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8" name="Rectangle: Rounded Corners 56">
            <a:extLst>
              <a:ext uri="{FF2B5EF4-FFF2-40B4-BE49-F238E27FC236}">
                <a16:creationId xmlns:a16="http://schemas.microsoft.com/office/drawing/2014/main" id="{14DCD9EA-2C9B-4636-93E3-74DF2EA2227B}"/>
              </a:ext>
            </a:extLst>
          </p:cNvPr>
          <p:cNvSpPr/>
          <p:nvPr/>
        </p:nvSpPr>
        <p:spPr>
          <a:xfrm rot="20973163" flipH="1">
            <a:off x="7481769" y="1029372"/>
            <a:ext cx="53579" cy="44767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34000">
                <a:schemeClr val="bg1">
                  <a:lumMod val="95000"/>
                </a:schemeClr>
              </a:gs>
              <a:gs pos="86000">
                <a:schemeClr val="bg1">
                  <a:lumMod val="85000"/>
                </a:schemeClr>
              </a:gs>
            </a:gsLst>
            <a:lin ang="27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9" name="Freeform: Shape 57">
            <a:extLst>
              <a:ext uri="{FF2B5EF4-FFF2-40B4-BE49-F238E27FC236}">
                <a16:creationId xmlns:a16="http://schemas.microsoft.com/office/drawing/2014/main" id="{C2D7FA87-EC1A-4BC6-8158-4F9516A293B7}"/>
              </a:ext>
            </a:extLst>
          </p:cNvPr>
          <p:cNvSpPr/>
          <p:nvPr/>
        </p:nvSpPr>
        <p:spPr>
          <a:xfrm>
            <a:off x="6711055" y="1298691"/>
            <a:ext cx="1520190" cy="2044541"/>
          </a:xfrm>
          <a:custGeom>
            <a:avLst/>
            <a:gdLst>
              <a:gd name="connsiteX0" fmla="*/ 1013460 w 2026920"/>
              <a:gd name="connsiteY0" fmla="*/ 340995 h 2726055"/>
              <a:gd name="connsiteX1" fmla="*/ 876300 w 2026920"/>
              <a:gd name="connsiteY1" fmla="*/ 478155 h 2726055"/>
              <a:gd name="connsiteX2" fmla="*/ 1013460 w 2026920"/>
              <a:gd name="connsiteY2" fmla="*/ 615315 h 2726055"/>
              <a:gd name="connsiteX3" fmla="*/ 1150620 w 2026920"/>
              <a:gd name="connsiteY3" fmla="*/ 478155 h 2726055"/>
              <a:gd name="connsiteX4" fmla="*/ 1013460 w 2026920"/>
              <a:gd name="connsiteY4" fmla="*/ 340995 h 2726055"/>
              <a:gd name="connsiteX5" fmla="*/ 1013461 w 2026920"/>
              <a:gd name="connsiteY5" fmla="*/ 0 h 2726055"/>
              <a:gd name="connsiteX6" fmla="*/ 1861186 w 2026920"/>
              <a:gd name="connsiteY6" fmla="*/ 1150620 h 2726055"/>
              <a:gd name="connsiteX7" fmla="*/ 1856669 w 2026920"/>
              <a:gd name="connsiteY7" fmla="*/ 1150620 h 2726055"/>
              <a:gd name="connsiteX8" fmla="*/ 1904601 w 2026920"/>
              <a:gd name="connsiteY8" fmla="*/ 1229520 h 2726055"/>
              <a:gd name="connsiteX9" fmla="*/ 2026920 w 2026920"/>
              <a:gd name="connsiteY9" fmla="*/ 1712595 h 2726055"/>
              <a:gd name="connsiteX10" fmla="*/ 1013460 w 2026920"/>
              <a:gd name="connsiteY10" fmla="*/ 2726055 h 2726055"/>
              <a:gd name="connsiteX11" fmla="*/ 0 w 2026920"/>
              <a:gd name="connsiteY11" fmla="*/ 1712595 h 2726055"/>
              <a:gd name="connsiteX12" fmla="*/ 122319 w 2026920"/>
              <a:gd name="connsiteY12" fmla="*/ 1229520 h 2726055"/>
              <a:gd name="connsiteX13" fmla="*/ 170252 w 2026920"/>
              <a:gd name="connsiteY13" fmla="*/ 1150620 h 2726055"/>
              <a:gd name="connsiteX14" fmla="*/ 165736 w 2026920"/>
              <a:gd name="connsiteY14" fmla="*/ 1150620 h 2726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26920" h="2726055">
                <a:moveTo>
                  <a:pt x="1013460" y="340995"/>
                </a:moveTo>
                <a:cubicBezTo>
                  <a:pt x="937709" y="340995"/>
                  <a:pt x="876300" y="402404"/>
                  <a:pt x="876300" y="478155"/>
                </a:cubicBezTo>
                <a:cubicBezTo>
                  <a:pt x="876300" y="553906"/>
                  <a:pt x="937709" y="615315"/>
                  <a:pt x="1013460" y="615315"/>
                </a:cubicBezTo>
                <a:cubicBezTo>
                  <a:pt x="1089211" y="615315"/>
                  <a:pt x="1150620" y="553906"/>
                  <a:pt x="1150620" y="478155"/>
                </a:cubicBezTo>
                <a:cubicBezTo>
                  <a:pt x="1150620" y="402404"/>
                  <a:pt x="1089211" y="340995"/>
                  <a:pt x="1013460" y="340995"/>
                </a:cubicBezTo>
                <a:close/>
                <a:moveTo>
                  <a:pt x="1013461" y="0"/>
                </a:moveTo>
                <a:lnTo>
                  <a:pt x="1861186" y="1150620"/>
                </a:lnTo>
                <a:lnTo>
                  <a:pt x="1856669" y="1150620"/>
                </a:lnTo>
                <a:lnTo>
                  <a:pt x="1904601" y="1229520"/>
                </a:lnTo>
                <a:cubicBezTo>
                  <a:pt x="1982610" y="1373120"/>
                  <a:pt x="2026920" y="1537683"/>
                  <a:pt x="2026920" y="1712595"/>
                </a:cubicBezTo>
                <a:cubicBezTo>
                  <a:pt x="2026920" y="2272314"/>
                  <a:pt x="1573179" y="2726055"/>
                  <a:pt x="1013460" y="2726055"/>
                </a:cubicBezTo>
                <a:cubicBezTo>
                  <a:pt x="453741" y="2726055"/>
                  <a:pt x="0" y="2272314"/>
                  <a:pt x="0" y="1712595"/>
                </a:cubicBezTo>
                <a:cubicBezTo>
                  <a:pt x="0" y="1537683"/>
                  <a:pt x="44311" y="1373120"/>
                  <a:pt x="122319" y="1229520"/>
                </a:cubicBezTo>
                <a:lnTo>
                  <a:pt x="170252" y="1150620"/>
                </a:lnTo>
                <a:lnTo>
                  <a:pt x="165736" y="1150620"/>
                </a:lnTo>
                <a:close/>
              </a:path>
            </a:pathLst>
          </a:custGeom>
          <a:gradFill flip="none" rotWithShape="1">
            <a:gsLst>
              <a:gs pos="0">
                <a:srgbClr val="FFFB9B"/>
              </a:gs>
              <a:gs pos="86000">
                <a:srgbClr val="FEC945"/>
              </a:gs>
            </a:gsLst>
            <a:lin ang="13500000" scaled="1"/>
            <a:tileRect/>
          </a:gradFill>
          <a:ln w="22225">
            <a:gradFill>
              <a:gsLst>
                <a:gs pos="0">
                  <a:srgbClr val="FFFB9B"/>
                </a:gs>
                <a:gs pos="74000">
                  <a:srgbClr val="FEC945"/>
                </a:gs>
              </a:gsLst>
              <a:lin ang="5400000" scaled="1"/>
            </a:gradFill>
          </a:ln>
          <a:effectLst>
            <a:outerShdw blurRad="1270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30" name="Partial Circle 58">
            <a:extLst>
              <a:ext uri="{FF2B5EF4-FFF2-40B4-BE49-F238E27FC236}">
                <a16:creationId xmlns:a16="http://schemas.microsoft.com/office/drawing/2014/main" id="{AAB0F25C-E7CE-428E-9057-67295F80188D}"/>
              </a:ext>
            </a:extLst>
          </p:cNvPr>
          <p:cNvSpPr/>
          <p:nvPr/>
        </p:nvSpPr>
        <p:spPr>
          <a:xfrm>
            <a:off x="6591182" y="1703266"/>
            <a:ext cx="1759744" cy="1759744"/>
          </a:xfrm>
          <a:prstGeom prst="pie">
            <a:avLst>
              <a:gd name="adj1" fmla="val 269076"/>
              <a:gd name="adj2" fmla="val 5004196"/>
            </a:avLst>
          </a:prstGeom>
          <a:gradFill>
            <a:gsLst>
              <a:gs pos="0">
                <a:srgbClr val="FFFB9B"/>
              </a:gs>
              <a:gs pos="82000">
                <a:srgbClr val="FEC945"/>
              </a:gs>
            </a:gsLst>
            <a:lin ang="138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31" name="Oval 59">
            <a:extLst>
              <a:ext uri="{FF2B5EF4-FFF2-40B4-BE49-F238E27FC236}">
                <a16:creationId xmlns:a16="http://schemas.microsoft.com/office/drawing/2014/main" id="{B5EADF18-9225-4C53-BB40-C6BA3B0D9BC1}"/>
              </a:ext>
            </a:extLst>
          </p:cNvPr>
          <p:cNvSpPr/>
          <p:nvPr/>
        </p:nvSpPr>
        <p:spPr>
          <a:xfrm>
            <a:off x="7173398" y="2285481"/>
            <a:ext cx="595313" cy="5953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889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32" name="Oval 60">
            <a:extLst>
              <a:ext uri="{FF2B5EF4-FFF2-40B4-BE49-F238E27FC236}">
                <a16:creationId xmlns:a16="http://schemas.microsoft.com/office/drawing/2014/main" id="{3788F0BD-9B5E-43AC-A904-01E6B89ABD4E}"/>
              </a:ext>
            </a:extLst>
          </p:cNvPr>
          <p:cNvSpPr/>
          <p:nvPr/>
        </p:nvSpPr>
        <p:spPr>
          <a:xfrm>
            <a:off x="7122201" y="2234285"/>
            <a:ext cx="697706" cy="697706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33" name="Freeform: Shape 62">
            <a:extLst>
              <a:ext uri="{FF2B5EF4-FFF2-40B4-BE49-F238E27FC236}">
                <a16:creationId xmlns:a16="http://schemas.microsoft.com/office/drawing/2014/main" id="{733EF7F7-63A9-44B7-8DE8-A439C974266A}"/>
              </a:ext>
            </a:extLst>
          </p:cNvPr>
          <p:cNvSpPr/>
          <p:nvPr/>
        </p:nvSpPr>
        <p:spPr>
          <a:xfrm rot="626837">
            <a:off x="7362707" y="1048422"/>
            <a:ext cx="205979" cy="704850"/>
          </a:xfrm>
          <a:custGeom>
            <a:avLst/>
            <a:gdLst>
              <a:gd name="connsiteX0" fmla="*/ 37740 w 242380"/>
              <a:gd name="connsiteY0" fmla="*/ 0 h 939768"/>
              <a:gd name="connsiteX1" fmla="*/ 75480 w 242380"/>
              <a:gd name="connsiteY1" fmla="*/ 37740 h 939768"/>
              <a:gd name="connsiteX2" fmla="*/ 75479 w 242380"/>
              <a:gd name="connsiteY2" fmla="*/ 819554 h 939768"/>
              <a:gd name="connsiteX3" fmla="*/ 183179 w 242380"/>
              <a:gd name="connsiteY3" fmla="*/ 711907 h 939768"/>
              <a:gd name="connsiteX4" fmla="*/ 232228 w 242380"/>
              <a:gd name="connsiteY4" fmla="*/ 711919 h 939768"/>
              <a:gd name="connsiteX5" fmla="*/ 232216 w 242380"/>
              <a:gd name="connsiteY5" fmla="*/ 760968 h 939768"/>
              <a:gd name="connsiteX6" fmla="*/ 66595 w 242380"/>
              <a:gd name="connsiteY6" fmla="*/ 926506 h 939768"/>
              <a:gd name="connsiteX7" fmla="*/ 65080 w 242380"/>
              <a:gd name="connsiteY7" fmla="*/ 927134 h 939768"/>
              <a:gd name="connsiteX8" fmla="*/ 64425 w 242380"/>
              <a:gd name="connsiteY8" fmla="*/ 928714 h 939768"/>
              <a:gd name="connsiteX9" fmla="*/ 37739 w 242380"/>
              <a:gd name="connsiteY9" fmla="*/ 939768 h 939768"/>
              <a:gd name="connsiteX10" fmla="*/ 37740 w 242380"/>
              <a:gd name="connsiteY10" fmla="*/ 939767 h 939768"/>
              <a:gd name="connsiteX11" fmla="*/ 0 w 242380"/>
              <a:gd name="connsiteY11" fmla="*/ 902027 h 939768"/>
              <a:gd name="connsiteX12" fmla="*/ 0 w 242380"/>
              <a:gd name="connsiteY12" fmla="*/ 37740 h 939768"/>
              <a:gd name="connsiteX13" fmla="*/ 37740 w 242380"/>
              <a:gd name="connsiteY13" fmla="*/ 0 h 93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2380" h="939768">
                <a:moveTo>
                  <a:pt x="37740" y="0"/>
                </a:moveTo>
                <a:cubicBezTo>
                  <a:pt x="58583" y="0"/>
                  <a:pt x="75480" y="16897"/>
                  <a:pt x="75480" y="37740"/>
                </a:cubicBezTo>
                <a:lnTo>
                  <a:pt x="75479" y="819554"/>
                </a:lnTo>
                <a:lnTo>
                  <a:pt x="183179" y="711907"/>
                </a:lnTo>
                <a:cubicBezTo>
                  <a:pt x="196727" y="698366"/>
                  <a:pt x="218687" y="698371"/>
                  <a:pt x="232228" y="711919"/>
                </a:cubicBezTo>
                <a:cubicBezTo>
                  <a:pt x="245769" y="725467"/>
                  <a:pt x="245764" y="747427"/>
                  <a:pt x="232216" y="760968"/>
                </a:cubicBezTo>
                <a:cubicBezTo>
                  <a:pt x="177009" y="816148"/>
                  <a:pt x="121802" y="871327"/>
                  <a:pt x="66595" y="926506"/>
                </a:cubicBezTo>
                <a:lnTo>
                  <a:pt x="65080" y="927134"/>
                </a:lnTo>
                <a:lnTo>
                  <a:pt x="64425" y="928714"/>
                </a:lnTo>
                <a:cubicBezTo>
                  <a:pt x="57596" y="935544"/>
                  <a:pt x="48161" y="939768"/>
                  <a:pt x="37739" y="939768"/>
                </a:cubicBezTo>
                <a:lnTo>
                  <a:pt x="37740" y="939767"/>
                </a:lnTo>
                <a:cubicBezTo>
                  <a:pt x="16897" y="939767"/>
                  <a:pt x="0" y="922870"/>
                  <a:pt x="0" y="902027"/>
                </a:cubicBezTo>
                <a:lnTo>
                  <a:pt x="0" y="37740"/>
                </a:lnTo>
                <a:cubicBezTo>
                  <a:pt x="0" y="16897"/>
                  <a:pt x="16897" y="0"/>
                  <a:pt x="37740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34000">
                <a:schemeClr val="bg1">
                  <a:lumMod val="95000"/>
                </a:schemeClr>
              </a:gs>
              <a:gs pos="86000">
                <a:schemeClr val="bg1">
                  <a:lumMod val="85000"/>
                </a:schemeClr>
              </a:gs>
            </a:gsLst>
            <a:lin ang="27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34" name="Rectangle: Rounded Corners 63">
            <a:extLst>
              <a:ext uri="{FF2B5EF4-FFF2-40B4-BE49-F238E27FC236}">
                <a16:creationId xmlns:a16="http://schemas.microsoft.com/office/drawing/2014/main" id="{B29C11CC-FAC4-47A0-95DB-1A4355B864B0}"/>
              </a:ext>
            </a:extLst>
          </p:cNvPr>
          <p:cNvSpPr/>
          <p:nvPr/>
        </p:nvSpPr>
        <p:spPr>
          <a:xfrm>
            <a:off x="7322226" y="851969"/>
            <a:ext cx="297656" cy="7024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00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35" name="Rectangle: Rounded Corners 64">
            <a:extLst>
              <a:ext uri="{FF2B5EF4-FFF2-40B4-BE49-F238E27FC236}">
                <a16:creationId xmlns:a16="http://schemas.microsoft.com/office/drawing/2014/main" id="{B315D8D5-5A90-409A-BD77-0B84DA497B6B}"/>
              </a:ext>
            </a:extLst>
          </p:cNvPr>
          <p:cNvSpPr/>
          <p:nvPr/>
        </p:nvSpPr>
        <p:spPr>
          <a:xfrm>
            <a:off x="7322226" y="922215"/>
            <a:ext cx="297656" cy="7143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00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36" name="Rectangle: Rounded Corners 65">
            <a:extLst>
              <a:ext uri="{FF2B5EF4-FFF2-40B4-BE49-F238E27FC236}">
                <a16:creationId xmlns:a16="http://schemas.microsoft.com/office/drawing/2014/main" id="{146C6CAC-1947-4814-BC77-0F882807EB4E}"/>
              </a:ext>
            </a:extLst>
          </p:cNvPr>
          <p:cNvSpPr/>
          <p:nvPr/>
        </p:nvSpPr>
        <p:spPr>
          <a:xfrm>
            <a:off x="7322226" y="993653"/>
            <a:ext cx="297656" cy="7024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00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37" name="Rectangle: Rounded Corners 68">
            <a:extLst>
              <a:ext uri="{FF2B5EF4-FFF2-40B4-BE49-F238E27FC236}">
                <a16:creationId xmlns:a16="http://schemas.microsoft.com/office/drawing/2014/main" id="{1CBDECE9-5CDE-4F0C-AF85-DC5D2561825C}"/>
              </a:ext>
            </a:extLst>
          </p:cNvPr>
          <p:cNvSpPr/>
          <p:nvPr/>
        </p:nvSpPr>
        <p:spPr>
          <a:xfrm rot="20973163" flipH="1">
            <a:off x="6170507" y="2372916"/>
            <a:ext cx="53579" cy="44767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34000">
                <a:schemeClr val="bg1">
                  <a:lumMod val="95000"/>
                </a:schemeClr>
              </a:gs>
              <a:gs pos="86000">
                <a:schemeClr val="bg1">
                  <a:lumMod val="85000"/>
                </a:schemeClr>
              </a:gs>
            </a:gsLst>
            <a:lin ang="27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38" name="Freeform: Shape 69">
            <a:extLst>
              <a:ext uri="{FF2B5EF4-FFF2-40B4-BE49-F238E27FC236}">
                <a16:creationId xmlns:a16="http://schemas.microsoft.com/office/drawing/2014/main" id="{71E11593-C4FF-4F71-8870-451FEF3FF3F9}"/>
              </a:ext>
            </a:extLst>
          </p:cNvPr>
          <p:cNvSpPr/>
          <p:nvPr/>
        </p:nvSpPr>
        <p:spPr>
          <a:xfrm>
            <a:off x="5437201" y="2607875"/>
            <a:ext cx="1520190" cy="2044541"/>
          </a:xfrm>
          <a:custGeom>
            <a:avLst/>
            <a:gdLst>
              <a:gd name="connsiteX0" fmla="*/ 1013460 w 2026920"/>
              <a:gd name="connsiteY0" fmla="*/ 340995 h 2726055"/>
              <a:gd name="connsiteX1" fmla="*/ 876300 w 2026920"/>
              <a:gd name="connsiteY1" fmla="*/ 478155 h 2726055"/>
              <a:gd name="connsiteX2" fmla="*/ 1013460 w 2026920"/>
              <a:gd name="connsiteY2" fmla="*/ 615315 h 2726055"/>
              <a:gd name="connsiteX3" fmla="*/ 1150620 w 2026920"/>
              <a:gd name="connsiteY3" fmla="*/ 478155 h 2726055"/>
              <a:gd name="connsiteX4" fmla="*/ 1013460 w 2026920"/>
              <a:gd name="connsiteY4" fmla="*/ 340995 h 2726055"/>
              <a:gd name="connsiteX5" fmla="*/ 1013461 w 2026920"/>
              <a:gd name="connsiteY5" fmla="*/ 0 h 2726055"/>
              <a:gd name="connsiteX6" fmla="*/ 1861186 w 2026920"/>
              <a:gd name="connsiteY6" fmla="*/ 1150620 h 2726055"/>
              <a:gd name="connsiteX7" fmla="*/ 1856669 w 2026920"/>
              <a:gd name="connsiteY7" fmla="*/ 1150620 h 2726055"/>
              <a:gd name="connsiteX8" fmla="*/ 1904601 w 2026920"/>
              <a:gd name="connsiteY8" fmla="*/ 1229520 h 2726055"/>
              <a:gd name="connsiteX9" fmla="*/ 2026920 w 2026920"/>
              <a:gd name="connsiteY9" fmla="*/ 1712595 h 2726055"/>
              <a:gd name="connsiteX10" fmla="*/ 1013460 w 2026920"/>
              <a:gd name="connsiteY10" fmla="*/ 2726055 h 2726055"/>
              <a:gd name="connsiteX11" fmla="*/ 0 w 2026920"/>
              <a:gd name="connsiteY11" fmla="*/ 1712595 h 2726055"/>
              <a:gd name="connsiteX12" fmla="*/ 122319 w 2026920"/>
              <a:gd name="connsiteY12" fmla="*/ 1229520 h 2726055"/>
              <a:gd name="connsiteX13" fmla="*/ 170252 w 2026920"/>
              <a:gd name="connsiteY13" fmla="*/ 1150620 h 2726055"/>
              <a:gd name="connsiteX14" fmla="*/ 165736 w 2026920"/>
              <a:gd name="connsiteY14" fmla="*/ 1150620 h 2726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26920" h="2726055">
                <a:moveTo>
                  <a:pt x="1013460" y="340995"/>
                </a:moveTo>
                <a:cubicBezTo>
                  <a:pt x="937709" y="340995"/>
                  <a:pt x="876300" y="402404"/>
                  <a:pt x="876300" y="478155"/>
                </a:cubicBezTo>
                <a:cubicBezTo>
                  <a:pt x="876300" y="553906"/>
                  <a:pt x="937709" y="615315"/>
                  <a:pt x="1013460" y="615315"/>
                </a:cubicBezTo>
                <a:cubicBezTo>
                  <a:pt x="1089211" y="615315"/>
                  <a:pt x="1150620" y="553906"/>
                  <a:pt x="1150620" y="478155"/>
                </a:cubicBezTo>
                <a:cubicBezTo>
                  <a:pt x="1150620" y="402404"/>
                  <a:pt x="1089211" y="340995"/>
                  <a:pt x="1013460" y="340995"/>
                </a:cubicBezTo>
                <a:close/>
                <a:moveTo>
                  <a:pt x="1013461" y="0"/>
                </a:moveTo>
                <a:lnTo>
                  <a:pt x="1861186" y="1150620"/>
                </a:lnTo>
                <a:lnTo>
                  <a:pt x="1856669" y="1150620"/>
                </a:lnTo>
                <a:lnTo>
                  <a:pt x="1904601" y="1229520"/>
                </a:lnTo>
                <a:cubicBezTo>
                  <a:pt x="1982610" y="1373120"/>
                  <a:pt x="2026920" y="1537683"/>
                  <a:pt x="2026920" y="1712595"/>
                </a:cubicBezTo>
                <a:cubicBezTo>
                  <a:pt x="2026920" y="2272314"/>
                  <a:pt x="1573179" y="2726055"/>
                  <a:pt x="1013460" y="2726055"/>
                </a:cubicBezTo>
                <a:cubicBezTo>
                  <a:pt x="453741" y="2726055"/>
                  <a:pt x="0" y="2272314"/>
                  <a:pt x="0" y="1712595"/>
                </a:cubicBezTo>
                <a:cubicBezTo>
                  <a:pt x="0" y="1537683"/>
                  <a:pt x="44311" y="1373120"/>
                  <a:pt x="122319" y="1229520"/>
                </a:cubicBezTo>
                <a:lnTo>
                  <a:pt x="170252" y="1150620"/>
                </a:lnTo>
                <a:lnTo>
                  <a:pt x="165736" y="1150620"/>
                </a:lnTo>
                <a:close/>
              </a:path>
            </a:pathLst>
          </a:custGeom>
          <a:gradFill flip="none" rotWithShape="1">
            <a:gsLst>
              <a:gs pos="0">
                <a:srgbClr val="D8F994"/>
              </a:gs>
              <a:gs pos="86000">
                <a:srgbClr val="97E101"/>
              </a:gs>
            </a:gsLst>
            <a:lin ang="13500000" scaled="1"/>
            <a:tileRect/>
          </a:gradFill>
          <a:ln w="22225">
            <a:gradFill>
              <a:gsLst>
                <a:gs pos="0">
                  <a:srgbClr val="D8F994"/>
                </a:gs>
                <a:gs pos="74000">
                  <a:srgbClr val="97E101"/>
                </a:gs>
              </a:gsLst>
              <a:lin ang="5400000" scaled="1"/>
            </a:gradFill>
          </a:ln>
          <a:effectLst>
            <a:outerShdw blurRad="1270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39" name="Partial Circle 70">
            <a:extLst>
              <a:ext uri="{FF2B5EF4-FFF2-40B4-BE49-F238E27FC236}">
                <a16:creationId xmlns:a16="http://schemas.microsoft.com/office/drawing/2014/main" id="{C4DC86DC-57ED-49F7-851B-5EE170638260}"/>
              </a:ext>
            </a:extLst>
          </p:cNvPr>
          <p:cNvSpPr/>
          <p:nvPr/>
        </p:nvSpPr>
        <p:spPr>
          <a:xfrm>
            <a:off x="5308990" y="2931991"/>
            <a:ext cx="1760934" cy="1759744"/>
          </a:xfrm>
          <a:prstGeom prst="pie">
            <a:avLst>
              <a:gd name="adj1" fmla="val 269076"/>
              <a:gd name="adj2" fmla="val 5004196"/>
            </a:avLst>
          </a:prstGeom>
          <a:gradFill>
            <a:gsLst>
              <a:gs pos="0">
                <a:srgbClr val="D8F994"/>
              </a:gs>
              <a:gs pos="82000">
                <a:srgbClr val="97E101"/>
              </a:gs>
            </a:gsLst>
            <a:lin ang="138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40" name="Oval 71">
            <a:extLst>
              <a:ext uri="{FF2B5EF4-FFF2-40B4-BE49-F238E27FC236}">
                <a16:creationId xmlns:a16="http://schemas.microsoft.com/office/drawing/2014/main" id="{E698B9A5-13F5-4635-B4BC-6E7A7F32839B}"/>
              </a:ext>
            </a:extLst>
          </p:cNvPr>
          <p:cNvSpPr/>
          <p:nvPr/>
        </p:nvSpPr>
        <p:spPr>
          <a:xfrm>
            <a:off x="5862135" y="3630217"/>
            <a:ext cx="594122" cy="5941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889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41" name="Oval 72">
            <a:extLst>
              <a:ext uri="{FF2B5EF4-FFF2-40B4-BE49-F238E27FC236}">
                <a16:creationId xmlns:a16="http://schemas.microsoft.com/office/drawing/2014/main" id="{55AC626E-C497-4F04-BD70-8AB72957D12A}"/>
              </a:ext>
            </a:extLst>
          </p:cNvPr>
          <p:cNvSpPr/>
          <p:nvPr/>
        </p:nvSpPr>
        <p:spPr>
          <a:xfrm>
            <a:off x="5810938" y="3577829"/>
            <a:ext cx="696516" cy="697706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42" name="Freeform: Shape 74">
            <a:extLst>
              <a:ext uri="{FF2B5EF4-FFF2-40B4-BE49-F238E27FC236}">
                <a16:creationId xmlns:a16="http://schemas.microsoft.com/office/drawing/2014/main" id="{7A9A71B1-C4A6-4B03-B7FA-693DD5B7FDA9}"/>
              </a:ext>
            </a:extLst>
          </p:cNvPr>
          <p:cNvSpPr/>
          <p:nvPr/>
        </p:nvSpPr>
        <p:spPr>
          <a:xfrm rot="626837">
            <a:off x="6050254" y="2393157"/>
            <a:ext cx="214313" cy="704850"/>
          </a:xfrm>
          <a:custGeom>
            <a:avLst/>
            <a:gdLst>
              <a:gd name="connsiteX0" fmla="*/ 37740 w 242380"/>
              <a:gd name="connsiteY0" fmla="*/ 0 h 939768"/>
              <a:gd name="connsiteX1" fmla="*/ 75480 w 242380"/>
              <a:gd name="connsiteY1" fmla="*/ 37740 h 939768"/>
              <a:gd name="connsiteX2" fmla="*/ 75479 w 242380"/>
              <a:gd name="connsiteY2" fmla="*/ 819554 h 939768"/>
              <a:gd name="connsiteX3" fmla="*/ 183179 w 242380"/>
              <a:gd name="connsiteY3" fmla="*/ 711907 h 939768"/>
              <a:gd name="connsiteX4" fmla="*/ 232228 w 242380"/>
              <a:gd name="connsiteY4" fmla="*/ 711919 h 939768"/>
              <a:gd name="connsiteX5" fmla="*/ 232216 w 242380"/>
              <a:gd name="connsiteY5" fmla="*/ 760968 h 939768"/>
              <a:gd name="connsiteX6" fmla="*/ 66595 w 242380"/>
              <a:gd name="connsiteY6" fmla="*/ 926506 h 939768"/>
              <a:gd name="connsiteX7" fmla="*/ 65080 w 242380"/>
              <a:gd name="connsiteY7" fmla="*/ 927134 h 939768"/>
              <a:gd name="connsiteX8" fmla="*/ 64425 w 242380"/>
              <a:gd name="connsiteY8" fmla="*/ 928714 h 939768"/>
              <a:gd name="connsiteX9" fmla="*/ 37739 w 242380"/>
              <a:gd name="connsiteY9" fmla="*/ 939768 h 939768"/>
              <a:gd name="connsiteX10" fmla="*/ 37740 w 242380"/>
              <a:gd name="connsiteY10" fmla="*/ 939767 h 939768"/>
              <a:gd name="connsiteX11" fmla="*/ 0 w 242380"/>
              <a:gd name="connsiteY11" fmla="*/ 902027 h 939768"/>
              <a:gd name="connsiteX12" fmla="*/ 0 w 242380"/>
              <a:gd name="connsiteY12" fmla="*/ 37740 h 939768"/>
              <a:gd name="connsiteX13" fmla="*/ 37740 w 242380"/>
              <a:gd name="connsiteY13" fmla="*/ 0 h 93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2380" h="939768">
                <a:moveTo>
                  <a:pt x="37740" y="0"/>
                </a:moveTo>
                <a:cubicBezTo>
                  <a:pt x="58583" y="0"/>
                  <a:pt x="75480" y="16897"/>
                  <a:pt x="75480" y="37740"/>
                </a:cubicBezTo>
                <a:lnTo>
                  <a:pt x="75479" y="819554"/>
                </a:lnTo>
                <a:lnTo>
                  <a:pt x="183179" y="711907"/>
                </a:lnTo>
                <a:cubicBezTo>
                  <a:pt x="196727" y="698366"/>
                  <a:pt x="218687" y="698371"/>
                  <a:pt x="232228" y="711919"/>
                </a:cubicBezTo>
                <a:cubicBezTo>
                  <a:pt x="245769" y="725467"/>
                  <a:pt x="245764" y="747427"/>
                  <a:pt x="232216" y="760968"/>
                </a:cubicBezTo>
                <a:cubicBezTo>
                  <a:pt x="177009" y="816148"/>
                  <a:pt x="121802" y="871327"/>
                  <a:pt x="66595" y="926506"/>
                </a:cubicBezTo>
                <a:lnTo>
                  <a:pt x="65080" y="927134"/>
                </a:lnTo>
                <a:lnTo>
                  <a:pt x="64425" y="928714"/>
                </a:lnTo>
                <a:cubicBezTo>
                  <a:pt x="57596" y="935544"/>
                  <a:pt x="48161" y="939768"/>
                  <a:pt x="37739" y="939768"/>
                </a:cubicBezTo>
                <a:lnTo>
                  <a:pt x="37740" y="939767"/>
                </a:lnTo>
                <a:cubicBezTo>
                  <a:pt x="16897" y="939767"/>
                  <a:pt x="0" y="922870"/>
                  <a:pt x="0" y="902027"/>
                </a:cubicBezTo>
                <a:lnTo>
                  <a:pt x="0" y="37740"/>
                </a:lnTo>
                <a:cubicBezTo>
                  <a:pt x="0" y="16897"/>
                  <a:pt x="16897" y="0"/>
                  <a:pt x="37740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34000">
                <a:schemeClr val="bg1">
                  <a:lumMod val="95000"/>
                </a:schemeClr>
              </a:gs>
              <a:gs pos="86000">
                <a:schemeClr val="bg1">
                  <a:lumMod val="85000"/>
                </a:schemeClr>
              </a:gs>
            </a:gsLst>
            <a:lin ang="27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43" name="Rectangle: Rounded Corners 75">
            <a:extLst>
              <a:ext uri="{FF2B5EF4-FFF2-40B4-BE49-F238E27FC236}">
                <a16:creationId xmlns:a16="http://schemas.microsoft.com/office/drawing/2014/main" id="{7CD52999-12E3-4720-976B-6CCA612EFC60}"/>
              </a:ext>
            </a:extLst>
          </p:cNvPr>
          <p:cNvSpPr/>
          <p:nvPr/>
        </p:nvSpPr>
        <p:spPr>
          <a:xfrm>
            <a:off x="6010963" y="2195513"/>
            <a:ext cx="296466" cy="7143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00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44" name="Rectangle: Rounded Corners 76">
            <a:extLst>
              <a:ext uri="{FF2B5EF4-FFF2-40B4-BE49-F238E27FC236}">
                <a16:creationId xmlns:a16="http://schemas.microsoft.com/office/drawing/2014/main" id="{D7B4816D-6C69-4DCF-A4E4-79211EE96DCF}"/>
              </a:ext>
            </a:extLst>
          </p:cNvPr>
          <p:cNvSpPr/>
          <p:nvPr/>
        </p:nvSpPr>
        <p:spPr>
          <a:xfrm>
            <a:off x="6010963" y="2266951"/>
            <a:ext cx="296466" cy="7024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00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45" name="Rectangle: Rounded Corners 77">
            <a:extLst>
              <a:ext uri="{FF2B5EF4-FFF2-40B4-BE49-F238E27FC236}">
                <a16:creationId xmlns:a16="http://schemas.microsoft.com/office/drawing/2014/main" id="{361441D9-298F-48E3-B821-76F4E2D6A76E}"/>
              </a:ext>
            </a:extLst>
          </p:cNvPr>
          <p:cNvSpPr/>
          <p:nvPr/>
        </p:nvSpPr>
        <p:spPr>
          <a:xfrm>
            <a:off x="6010963" y="2337198"/>
            <a:ext cx="296466" cy="7024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00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46" name="Rectangle: Rounded Corners 80">
            <a:extLst>
              <a:ext uri="{FF2B5EF4-FFF2-40B4-BE49-F238E27FC236}">
                <a16:creationId xmlns:a16="http://schemas.microsoft.com/office/drawing/2014/main" id="{9ADE2C29-A5DD-4FAD-90DF-17F40F1F6374}"/>
              </a:ext>
            </a:extLst>
          </p:cNvPr>
          <p:cNvSpPr/>
          <p:nvPr/>
        </p:nvSpPr>
        <p:spPr>
          <a:xfrm rot="20973163" flipH="1">
            <a:off x="3539781" y="2305049"/>
            <a:ext cx="54769" cy="44767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34000">
                <a:schemeClr val="bg1">
                  <a:lumMod val="95000"/>
                </a:schemeClr>
              </a:gs>
              <a:gs pos="86000">
                <a:schemeClr val="bg1">
                  <a:lumMod val="85000"/>
                </a:schemeClr>
              </a:gs>
            </a:gsLst>
            <a:lin ang="27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47" name="Freeform: Shape 81">
            <a:extLst>
              <a:ext uri="{FF2B5EF4-FFF2-40B4-BE49-F238E27FC236}">
                <a16:creationId xmlns:a16="http://schemas.microsoft.com/office/drawing/2014/main" id="{B1229B28-A00D-4C10-81D2-2E65EB8F8003}"/>
              </a:ext>
            </a:extLst>
          </p:cNvPr>
          <p:cNvSpPr/>
          <p:nvPr/>
        </p:nvSpPr>
        <p:spPr>
          <a:xfrm>
            <a:off x="2769407" y="2574607"/>
            <a:ext cx="1520190" cy="2044541"/>
          </a:xfrm>
          <a:custGeom>
            <a:avLst/>
            <a:gdLst>
              <a:gd name="connsiteX0" fmla="*/ 1013460 w 2026920"/>
              <a:gd name="connsiteY0" fmla="*/ 340995 h 2726055"/>
              <a:gd name="connsiteX1" fmla="*/ 876300 w 2026920"/>
              <a:gd name="connsiteY1" fmla="*/ 478155 h 2726055"/>
              <a:gd name="connsiteX2" fmla="*/ 1013460 w 2026920"/>
              <a:gd name="connsiteY2" fmla="*/ 615315 h 2726055"/>
              <a:gd name="connsiteX3" fmla="*/ 1150620 w 2026920"/>
              <a:gd name="connsiteY3" fmla="*/ 478155 h 2726055"/>
              <a:gd name="connsiteX4" fmla="*/ 1013460 w 2026920"/>
              <a:gd name="connsiteY4" fmla="*/ 340995 h 2726055"/>
              <a:gd name="connsiteX5" fmla="*/ 1013461 w 2026920"/>
              <a:gd name="connsiteY5" fmla="*/ 0 h 2726055"/>
              <a:gd name="connsiteX6" fmla="*/ 1861186 w 2026920"/>
              <a:gd name="connsiteY6" fmla="*/ 1150620 h 2726055"/>
              <a:gd name="connsiteX7" fmla="*/ 1856669 w 2026920"/>
              <a:gd name="connsiteY7" fmla="*/ 1150620 h 2726055"/>
              <a:gd name="connsiteX8" fmla="*/ 1904601 w 2026920"/>
              <a:gd name="connsiteY8" fmla="*/ 1229520 h 2726055"/>
              <a:gd name="connsiteX9" fmla="*/ 2026920 w 2026920"/>
              <a:gd name="connsiteY9" fmla="*/ 1712595 h 2726055"/>
              <a:gd name="connsiteX10" fmla="*/ 1013460 w 2026920"/>
              <a:gd name="connsiteY10" fmla="*/ 2726055 h 2726055"/>
              <a:gd name="connsiteX11" fmla="*/ 0 w 2026920"/>
              <a:gd name="connsiteY11" fmla="*/ 1712595 h 2726055"/>
              <a:gd name="connsiteX12" fmla="*/ 122319 w 2026920"/>
              <a:gd name="connsiteY12" fmla="*/ 1229520 h 2726055"/>
              <a:gd name="connsiteX13" fmla="*/ 170252 w 2026920"/>
              <a:gd name="connsiteY13" fmla="*/ 1150620 h 2726055"/>
              <a:gd name="connsiteX14" fmla="*/ 165736 w 2026920"/>
              <a:gd name="connsiteY14" fmla="*/ 1150620 h 2726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26920" h="2726055">
                <a:moveTo>
                  <a:pt x="1013460" y="340995"/>
                </a:moveTo>
                <a:cubicBezTo>
                  <a:pt x="937709" y="340995"/>
                  <a:pt x="876300" y="402404"/>
                  <a:pt x="876300" y="478155"/>
                </a:cubicBezTo>
                <a:cubicBezTo>
                  <a:pt x="876300" y="553906"/>
                  <a:pt x="937709" y="615315"/>
                  <a:pt x="1013460" y="615315"/>
                </a:cubicBezTo>
                <a:cubicBezTo>
                  <a:pt x="1089211" y="615315"/>
                  <a:pt x="1150620" y="553906"/>
                  <a:pt x="1150620" y="478155"/>
                </a:cubicBezTo>
                <a:cubicBezTo>
                  <a:pt x="1150620" y="402404"/>
                  <a:pt x="1089211" y="340995"/>
                  <a:pt x="1013460" y="340995"/>
                </a:cubicBezTo>
                <a:close/>
                <a:moveTo>
                  <a:pt x="1013461" y="0"/>
                </a:moveTo>
                <a:lnTo>
                  <a:pt x="1861186" y="1150620"/>
                </a:lnTo>
                <a:lnTo>
                  <a:pt x="1856669" y="1150620"/>
                </a:lnTo>
                <a:lnTo>
                  <a:pt x="1904601" y="1229520"/>
                </a:lnTo>
                <a:cubicBezTo>
                  <a:pt x="1982610" y="1373120"/>
                  <a:pt x="2026920" y="1537683"/>
                  <a:pt x="2026920" y="1712595"/>
                </a:cubicBezTo>
                <a:cubicBezTo>
                  <a:pt x="2026920" y="2272314"/>
                  <a:pt x="1573179" y="2726055"/>
                  <a:pt x="1013460" y="2726055"/>
                </a:cubicBezTo>
                <a:cubicBezTo>
                  <a:pt x="453741" y="2726055"/>
                  <a:pt x="0" y="2272314"/>
                  <a:pt x="0" y="1712595"/>
                </a:cubicBezTo>
                <a:cubicBezTo>
                  <a:pt x="0" y="1537683"/>
                  <a:pt x="44311" y="1373120"/>
                  <a:pt x="122319" y="1229520"/>
                </a:cubicBezTo>
                <a:lnTo>
                  <a:pt x="170252" y="1150620"/>
                </a:lnTo>
                <a:lnTo>
                  <a:pt x="165736" y="1150620"/>
                </a:lnTo>
                <a:close/>
              </a:path>
            </a:pathLst>
          </a:custGeom>
          <a:gradFill flip="none" rotWithShape="1">
            <a:gsLst>
              <a:gs pos="0">
                <a:srgbClr val="AEE9FB"/>
              </a:gs>
              <a:gs pos="86000">
                <a:srgbClr val="6BA6D7"/>
              </a:gs>
            </a:gsLst>
            <a:lin ang="13500000" scaled="1"/>
            <a:tileRect/>
          </a:gradFill>
          <a:ln w="22225">
            <a:gradFill>
              <a:gsLst>
                <a:gs pos="0">
                  <a:srgbClr val="AEE9FB"/>
                </a:gs>
                <a:gs pos="74000">
                  <a:srgbClr val="6BA6D7"/>
                </a:gs>
              </a:gsLst>
              <a:lin ang="5400000" scaled="1"/>
            </a:gradFill>
          </a:ln>
          <a:effectLst>
            <a:outerShdw blurRad="1270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48" name="Partial Circle 82">
            <a:extLst>
              <a:ext uri="{FF2B5EF4-FFF2-40B4-BE49-F238E27FC236}">
                <a16:creationId xmlns:a16="http://schemas.microsoft.com/office/drawing/2014/main" id="{03C6781D-C786-4798-B18A-DA87067EF14B}"/>
              </a:ext>
            </a:extLst>
          </p:cNvPr>
          <p:cNvSpPr/>
          <p:nvPr/>
        </p:nvSpPr>
        <p:spPr>
          <a:xfrm>
            <a:off x="2581824" y="2885302"/>
            <a:ext cx="1760935" cy="1759744"/>
          </a:xfrm>
          <a:prstGeom prst="pie">
            <a:avLst>
              <a:gd name="adj1" fmla="val 269076"/>
              <a:gd name="adj2" fmla="val 5004196"/>
            </a:avLst>
          </a:prstGeom>
          <a:gradFill>
            <a:gsLst>
              <a:gs pos="0">
                <a:srgbClr val="AEE9FB"/>
              </a:gs>
              <a:gs pos="82000">
                <a:srgbClr val="6BA6D7"/>
              </a:gs>
            </a:gsLst>
            <a:lin ang="138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49" name="Oval 83">
            <a:extLst>
              <a:ext uri="{FF2B5EF4-FFF2-40B4-BE49-F238E27FC236}">
                <a16:creationId xmlns:a16="http://schemas.microsoft.com/office/drawing/2014/main" id="{4044A32E-524A-4A63-B34C-694FFAF2CFB2}"/>
              </a:ext>
            </a:extLst>
          </p:cNvPr>
          <p:cNvSpPr/>
          <p:nvPr/>
        </p:nvSpPr>
        <p:spPr>
          <a:xfrm>
            <a:off x="3232600" y="3562350"/>
            <a:ext cx="594122" cy="5941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889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50" name="Oval 84">
            <a:extLst>
              <a:ext uri="{FF2B5EF4-FFF2-40B4-BE49-F238E27FC236}">
                <a16:creationId xmlns:a16="http://schemas.microsoft.com/office/drawing/2014/main" id="{B742EF28-31B4-4ECA-A03C-DC2DD256A6F6}"/>
              </a:ext>
            </a:extLst>
          </p:cNvPr>
          <p:cNvSpPr/>
          <p:nvPr/>
        </p:nvSpPr>
        <p:spPr>
          <a:xfrm>
            <a:off x="3181403" y="3509962"/>
            <a:ext cx="696515" cy="697706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51" name="Freeform: Shape 86">
            <a:extLst>
              <a:ext uri="{FF2B5EF4-FFF2-40B4-BE49-F238E27FC236}">
                <a16:creationId xmlns:a16="http://schemas.microsoft.com/office/drawing/2014/main" id="{D0A62CEE-180B-41CF-8152-B10FBC02D72F}"/>
              </a:ext>
            </a:extLst>
          </p:cNvPr>
          <p:cNvSpPr/>
          <p:nvPr/>
        </p:nvSpPr>
        <p:spPr>
          <a:xfrm rot="626837">
            <a:off x="3420719" y="2325290"/>
            <a:ext cx="222647" cy="704850"/>
          </a:xfrm>
          <a:custGeom>
            <a:avLst/>
            <a:gdLst>
              <a:gd name="connsiteX0" fmla="*/ 37740 w 242380"/>
              <a:gd name="connsiteY0" fmla="*/ 0 h 939768"/>
              <a:gd name="connsiteX1" fmla="*/ 75480 w 242380"/>
              <a:gd name="connsiteY1" fmla="*/ 37740 h 939768"/>
              <a:gd name="connsiteX2" fmla="*/ 75479 w 242380"/>
              <a:gd name="connsiteY2" fmla="*/ 819554 h 939768"/>
              <a:gd name="connsiteX3" fmla="*/ 183179 w 242380"/>
              <a:gd name="connsiteY3" fmla="*/ 711907 h 939768"/>
              <a:gd name="connsiteX4" fmla="*/ 232228 w 242380"/>
              <a:gd name="connsiteY4" fmla="*/ 711919 h 939768"/>
              <a:gd name="connsiteX5" fmla="*/ 232216 w 242380"/>
              <a:gd name="connsiteY5" fmla="*/ 760968 h 939768"/>
              <a:gd name="connsiteX6" fmla="*/ 66595 w 242380"/>
              <a:gd name="connsiteY6" fmla="*/ 926506 h 939768"/>
              <a:gd name="connsiteX7" fmla="*/ 65080 w 242380"/>
              <a:gd name="connsiteY7" fmla="*/ 927134 h 939768"/>
              <a:gd name="connsiteX8" fmla="*/ 64425 w 242380"/>
              <a:gd name="connsiteY8" fmla="*/ 928714 h 939768"/>
              <a:gd name="connsiteX9" fmla="*/ 37739 w 242380"/>
              <a:gd name="connsiteY9" fmla="*/ 939768 h 939768"/>
              <a:gd name="connsiteX10" fmla="*/ 37740 w 242380"/>
              <a:gd name="connsiteY10" fmla="*/ 939767 h 939768"/>
              <a:gd name="connsiteX11" fmla="*/ 0 w 242380"/>
              <a:gd name="connsiteY11" fmla="*/ 902027 h 939768"/>
              <a:gd name="connsiteX12" fmla="*/ 0 w 242380"/>
              <a:gd name="connsiteY12" fmla="*/ 37740 h 939768"/>
              <a:gd name="connsiteX13" fmla="*/ 37740 w 242380"/>
              <a:gd name="connsiteY13" fmla="*/ 0 h 93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2380" h="939768">
                <a:moveTo>
                  <a:pt x="37740" y="0"/>
                </a:moveTo>
                <a:cubicBezTo>
                  <a:pt x="58583" y="0"/>
                  <a:pt x="75480" y="16897"/>
                  <a:pt x="75480" y="37740"/>
                </a:cubicBezTo>
                <a:lnTo>
                  <a:pt x="75479" y="819554"/>
                </a:lnTo>
                <a:lnTo>
                  <a:pt x="183179" y="711907"/>
                </a:lnTo>
                <a:cubicBezTo>
                  <a:pt x="196727" y="698366"/>
                  <a:pt x="218687" y="698371"/>
                  <a:pt x="232228" y="711919"/>
                </a:cubicBezTo>
                <a:cubicBezTo>
                  <a:pt x="245769" y="725467"/>
                  <a:pt x="245764" y="747427"/>
                  <a:pt x="232216" y="760968"/>
                </a:cubicBezTo>
                <a:cubicBezTo>
                  <a:pt x="177009" y="816148"/>
                  <a:pt x="121802" y="871327"/>
                  <a:pt x="66595" y="926506"/>
                </a:cubicBezTo>
                <a:lnTo>
                  <a:pt x="65080" y="927134"/>
                </a:lnTo>
                <a:lnTo>
                  <a:pt x="64425" y="928714"/>
                </a:lnTo>
                <a:cubicBezTo>
                  <a:pt x="57596" y="935544"/>
                  <a:pt x="48161" y="939768"/>
                  <a:pt x="37739" y="939768"/>
                </a:cubicBezTo>
                <a:lnTo>
                  <a:pt x="37740" y="939767"/>
                </a:lnTo>
                <a:cubicBezTo>
                  <a:pt x="16897" y="939767"/>
                  <a:pt x="0" y="922870"/>
                  <a:pt x="0" y="902027"/>
                </a:cubicBezTo>
                <a:lnTo>
                  <a:pt x="0" y="37740"/>
                </a:lnTo>
                <a:cubicBezTo>
                  <a:pt x="0" y="16897"/>
                  <a:pt x="16897" y="0"/>
                  <a:pt x="37740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34000">
                <a:schemeClr val="bg1">
                  <a:lumMod val="95000"/>
                </a:schemeClr>
              </a:gs>
              <a:gs pos="86000">
                <a:schemeClr val="bg1">
                  <a:lumMod val="85000"/>
                </a:schemeClr>
              </a:gs>
            </a:gsLst>
            <a:lin ang="27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52" name="Rectangle: Rounded Corners 87">
            <a:extLst>
              <a:ext uri="{FF2B5EF4-FFF2-40B4-BE49-F238E27FC236}">
                <a16:creationId xmlns:a16="http://schemas.microsoft.com/office/drawing/2014/main" id="{01562A83-0800-4242-84E0-DA33F1176D18}"/>
              </a:ext>
            </a:extLst>
          </p:cNvPr>
          <p:cNvSpPr/>
          <p:nvPr/>
        </p:nvSpPr>
        <p:spPr>
          <a:xfrm>
            <a:off x="3381428" y="2127646"/>
            <a:ext cx="296465" cy="7143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00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53" name="Rectangle: Rounded Corners 88">
            <a:extLst>
              <a:ext uri="{FF2B5EF4-FFF2-40B4-BE49-F238E27FC236}">
                <a16:creationId xmlns:a16="http://schemas.microsoft.com/office/drawing/2014/main" id="{B8283C04-C27B-42CF-90A1-25F5775DBEEE}"/>
              </a:ext>
            </a:extLst>
          </p:cNvPr>
          <p:cNvSpPr/>
          <p:nvPr/>
        </p:nvSpPr>
        <p:spPr>
          <a:xfrm>
            <a:off x="3381428" y="2199084"/>
            <a:ext cx="296465" cy="7024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00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54" name="Rectangle: Rounded Corners 89">
            <a:extLst>
              <a:ext uri="{FF2B5EF4-FFF2-40B4-BE49-F238E27FC236}">
                <a16:creationId xmlns:a16="http://schemas.microsoft.com/office/drawing/2014/main" id="{3F0D3C55-1A7F-4FAF-8A89-E33526B6690D}"/>
              </a:ext>
            </a:extLst>
          </p:cNvPr>
          <p:cNvSpPr/>
          <p:nvPr/>
        </p:nvSpPr>
        <p:spPr>
          <a:xfrm>
            <a:off x="3381428" y="2269331"/>
            <a:ext cx="296465" cy="7024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00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pic>
        <p:nvPicPr>
          <p:cNvPr id="55" name="Graphic 92" descr="كتاب مفتوح">
            <a:extLst>
              <a:ext uri="{FF2B5EF4-FFF2-40B4-BE49-F238E27FC236}">
                <a16:creationId xmlns:a16="http://schemas.microsoft.com/office/drawing/2014/main" id="{8977B134-2AF1-4921-8473-83DCD92DC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3345710" y="3671887"/>
            <a:ext cx="373856" cy="37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Graphic 94" descr="عدسة مكبرة">
            <a:extLst>
              <a:ext uri="{FF2B5EF4-FFF2-40B4-BE49-F238E27FC236}">
                <a16:creationId xmlns:a16="http://schemas.microsoft.com/office/drawing/2014/main" id="{75BF0723-C342-4EAD-A939-5B56D91CB2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4716790" y="2393935"/>
            <a:ext cx="298548" cy="298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Graphic 96" descr="قلم رصاص">
            <a:extLst>
              <a:ext uri="{FF2B5EF4-FFF2-40B4-BE49-F238E27FC236}">
                <a16:creationId xmlns:a16="http://schemas.microsoft.com/office/drawing/2014/main" id="{77567F0F-0B37-442A-AB54-3C85D38325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5985961" y="3740945"/>
            <a:ext cx="373856" cy="37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Graphic 98" descr="مخطط شريط من اليمين لليسار">
            <a:extLst>
              <a:ext uri="{FF2B5EF4-FFF2-40B4-BE49-F238E27FC236}">
                <a16:creationId xmlns:a16="http://schemas.microsoft.com/office/drawing/2014/main" id="{86BBACB9-BC22-489D-8E5C-81EBAC3E56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2022094" y="2393507"/>
            <a:ext cx="373856" cy="37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Graphic 100" descr="أداة التحديد">
            <a:extLst>
              <a:ext uri="{FF2B5EF4-FFF2-40B4-BE49-F238E27FC236}">
                <a16:creationId xmlns:a16="http://schemas.microsoft.com/office/drawing/2014/main" id="{5EF9EF17-B3A1-4582-B1D1-044F35CA37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 bwMode="auto">
          <a:xfrm>
            <a:off x="7284721" y="2422404"/>
            <a:ext cx="372665" cy="372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Freeform: Shape 33">
            <a:extLst>
              <a:ext uri="{FF2B5EF4-FFF2-40B4-BE49-F238E27FC236}">
                <a16:creationId xmlns:a16="http://schemas.microsoft.com/office/drawing/2014/main" id="{2311EB00-3299-4BFE-ACD9-886A06FCDB23}"/>
              </a:ext>
            </a:extLst>
          </p:cNvPr>
          <p:cNvSpPr/>
          <p:nvPr/>
        </p:nvSpPr>
        <p:spPr>
          <a:xfrm>
            <a:off x="4699000" y="2209936"/>
            <a:ext cx="500470" cy="653653"/>
          </a:xfrm>
          <a:custGeom>
            <a:avLst/>
            <a:gdLst>
              <a:gd name="connsiteX0" fmla="*/ 205248 w 670068"/>
              <a:gd name="connsiteY0" fmla="*/ 0 h 871084"/>
              <a:gd name="connsiteX1" fmla="*/ 670068 w 670068"/>
              <a:gd name="connsiteY1" fmla="*/ 464820 h 871084"/>
              <a:gd name="connsiteX2" fmla="*/ 465134 w 670068"/>
              <a:gd name="connsiteY2" fmla="*/ 850256 h 871084"/>
              <a:gd name="connsiteX3" fmla="*/ 426761 w 670068"/>
              <a:gd name="connsiteY3" fmla="*/ 871084 h 871084"/>
              <a:gd name="connsiteX4" fmla="*/ 0 w 670068"/>
              <a:gd name="connsiteY4" fmla="*/ 49728 h 871084"/>
              <a:gd name="connsiteX5" fmla="*/ 24319 w 670068"/>
              <a:gd name="connsiteY5" fmla="*/ 36528 h 871084"/>
              <a:gd name="connsiteX6" fmla="*/ 205248 w 670068"/>
              <a:gd name="connsiteY6" fmla="*/ 0 h 871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0068" h="871084">
                <a:moveTo>
                  <a:pt x="205248" y="0"/>
                </a:moveTo>
                <a:cubicBezTo>
                  <a:pt x="461961" y="0"/>
                  <a:pt x="670068" y="208107"/>
                  <a:pt x="670068" y="464820"/>
                </a:cubicBezTo>
                <a:cubicBezTo>
                  <a:pt x="670068" y="625266"/>
                  <a:pt x="588776" y="766725"/>
                  <a:pt x="465134" y="850256"/>
                </a:cubicBezTo>
                <a:lnTo>
                  <a:pt x="426761" y="871084"/>
                </a:lnTo>
                <a:lnTo>
                  <a:pt x="0" y="49728"/>
                </a:lnTo>
                <a:lnTo>
                  <a:pt x="24319" y="36528"/>
                </a:lnTo>
                <a:cubicBezTo>
                  <a:pt x="79930" y="13007"/>
                  <a:pt x="141070" y="0"/>
                  <a:pt x="205248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73000">
                <a:schemeClr val="bg1">
                  <a:alpha val="0"/>
                </a:schemeClr>
              </a:gs>
            </a:gsLst>
            <a:lin ang="360000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 dirty="0"/>
          </a:p>
        </p:txBody>
      </p:sp>
      <p:sp>
        <p:nvSpPr>
          <p:cNvPr id="61" name="Freeform: Shape 49">
            <a:extLst>
              <a:ext uri="{FF2B5EF4-FFF2-40B4-BE49-F238E27FC236}">
                <a16:creationId xmlns:a16="http://schemas.microsoft.com/office/drawing/2014/main" id="{A653BA08-4A7C-4057-9E22-FFF0ECFC2C53}"/>
              </a:ext>
            </a:extLst>
          </p:cNvPr>
          <p:cNvSpPr/>
          <p:nvPr/>
        </p:nvSpPr>
        <p:spPr>
          <a:xfrm>
            <a:off x="2062446" y="2227028"/>
            <a:ext cx="502444" cy="653653"/>
          </a:xfrm>
          <a:custGeom>
            <a:avLst/>
            <a:gdLst>
              <a:gd name="connsiteX0" fmla="*/ 205248 w 670068"/>
              <a:gd name="connsiteY0" fmla="*/ 0 h 871084"/>
              <a:gd name="connsiteX1" fmla="*/ 670068 w 670068"/>
              <a:gd name="connsiteY1" fmla="*/ 464820 h 871084"/>
              <a:gd name="connsiteX2" fmla="*/ 465134 w 670068"/>
              <a:gd name="connsiteY2" fmla="*/ 850256 h 871084"/>
              <a:gd name="connsiteX3" fmla="*/ 426761 w 670068"/>
              <a:gd name="connsiteY3" fmla="*/ 871084 h 871084"/>
              <a:gd name="connsiteX4" fmla="*/ 0 w 670068"/>
              <a:gd name="connsiteY4" fmla="*/ 49728 h 871084"/>
              <a:gd name="connsiteX5" fmla="*/ 24319 w 670068"/>
              <a:gd name="connsiteY5" fmla="*/ 36528 h 871084"/>
              <a:gd name="connsiteX6" fmla="*/ 205248 w 670068"/>
              <a:gd name="connsiteY6" fmla="*/ 0 h 871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0068" h="871084">
                <a:moveTo>
                  <a:pt x="205248" y="0"/>
                </a:moveTo>
                <a:cubicBezTo>
                  <a:pt x="461961" y="0"/>
                  <a:pt x="670068" y="208107"/>
                  <a:pt x="670068" y="464820"/>
                </a:cubicBezTo>
                <a:cubicBezTo>
                  <a:pt x="670068" y="625266"/>
                  <a:pt x="588776" y="766725"/>
                  <a:pt x="465134" y="850256"/>
                </a:cubicBezTo>
                <a:lnTo>
                  <a:pt x="426761" y="871084"/>
                </a:lnTo>
                <a:lnTo>
                  <a:pt x="0" y="49728"/>
                </a:lnTo>
                <a:lnTo>
                  <a:pt x="24319" y="36528"/>
                </a:lnTo>
                <a:cubicBezTo>
                  <a:pt x="79930" y="13007"/>
                  <a:pt x="141070" y="0"/>
                  <a:pt x="205248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73000">
                <a:schemeClr val="bg1">
                  <a:alpha val="0"/>
                </a:schemeClr>
              </a:gs>
            </a:gsLst>
            <a:lin ang="360000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0DC61650-35E3-46B9-8817-21B67DABE418}"/>
              </a:ext>
            </a:extLst>
          </p:cNvPr>
          <p:cNvSpPr/>
          <p:nvPr/>
        </p:nvSpPr>
        <p:spPr>
          <a:xfrm>
            <a:off x="7317463" y="2234285"/>
            <a:ext cx="502444" cy="653653"/>
          </a:xfrm>
          <a:custGeom>
            <a:avLst/>
            <a:gdLst>
              <a:gd name="connsiteX0" fmla="*/ 205248 w 670068"/>
              <a:gd name="connsiteY0" fmla="*/ 0 h 871084"/>
              <a:gd name="connsiteX1" fmla="*/ 670068 w 670068"/>
              <a:gd name="connsiteY1" fmla="*/ 464820 h 871084"/>
              <a:gd name="connsiteX2" fmla="*/ 465134 w 670068"/>
              <a:gd name="connsiteY2" fmla="*/ 850256 h 871084"/>
              <a:gd name="connsiteX3" fmla="*/ 426761 w 670068"/>
              <a:gd name="connsiteY3" fmla="*/ 871084 h 871084"/>
              <a:gd name="connsiteX4" fmla="*/ 0 w 670068"/>
              <a:gd name="connsiteY4" fmla="*/ 49728 h 871084"/>
              <a:gd name="connsiteX5" fmla="*/ 24319 w 670068"/>
              <a:gd name="connsiteY5" fmla="*/ 36528 h 871084"/>
              <a:gd name="connsiteX6" fmla="*/ 205248 w 670068"/>
              <a:gd name="connsiteY6" fmla="*/ 0 h 871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0068" h="871084">
                <a:moveTo>
                  <a:pt x="205248" y="0"/>
                </a:moveTo>
                <a:cubicBezTo>
                  <a:pt x="461961" y="0"/>
                  <a:pt x="670068" y="208107"/>
                  <a:pt x="670068" y="464820"/>
                </a:cubicBezTo>
                <a:cubicBezTo>
                  <a:pt x="670068" y="625266"/>
                  <a:pt x="588776" y="766725"/>
                  <a:pt x="465134" y="850256"/>
                </a:cubicBezTo>
                <a:lnTo>
                  <a:pt x="426761" y="871084"/>
                </a:lnTo>
                <a:lnTo>
                  <a:pt x="0" y="49728"/>
                </a:lnTo>
                <a:lnTo>
                  <a:pt x="24319" y="36528"/>
                </a:lnTo>
                <a:cubicBezTo>
                  <a:pt x="79930" y="13007"/>
                  <a:pt x="141070" y="0"/>
                  <a:pt x="205248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73000">
                <a:schemeClr val="bg1">
                  <a:alpha val="0"/>
                </a:schemeClr>
              </a:gs>
            </a:gsLst>
            <a:lin ang="360000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63" name="Freeform: Shape 73">
            <a:extLst>
              <a:ext uri="{FF2B5EF4-FFF2-40B4-BE49-F238E27FC236}">
                <a16:creationId xmlns:a16="http://schemas.microsoft.com/office/drawing/2014/main" id="{48AB9140-4581-4AC1-9202-3F18413D0D20}"/>
              </a:ext>
            </a:extLst>
          </p:cNvPr>
          <p:cNvSpPr/>
          <p:nvPr/>
        </p:nvSpPr>
        <p:spPr>
          <a:xfrm>
            <a:off x="6005011" y="3577828"/>
            <a:ext cx="502444" cy="653654"/>
          </a:xfrm>
          <a:custGeom>
            <a:avLst/>
            <a:gdLst>
              <a:gd name="connsiteX0" fmla="*/ 205248 w 670068"/>
              <a:gd name="connsiteY0" fmla="*/ 0 h 871084"/>
              <a:gd name="connsiteX1" fmla="*/ 670068 w 670068"/>
              <a:gd name="connsiteY1" fmla="*/ 464820 h 871084"/>
              <a:gd name="connsiteX2" fmla="*/ 465134 w 670068"/>
              <a:gd name="connsiteY2" fmla="*/ 850256 h 871084"/>
              <a:gd name="connsiteX3" fmla="*/ 426761 w 670068"/>
              <a:gd name="connsiteY3" fmla="*/ 871084 h 871084"/>
              <a:gd name="connsiteX4" fmla="*/ 0 w 670068"/>
              <a:gd name="connsiteY4" fmla="*/ 49728 h 871084"/>
              <a:gd name="connsiteX5" fmla="*/ 24319 w 670068"/>
              <a:gd name="connsiteY5" fmla="*/ 36528 h 871084"/>
              <a:gd name="connsiteX6" fmla="*/ 205248 w 670068"/>
              <a:gd name="connsiteY6" fmla="*/ 0 h 871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0068" h="871084">
                <a:moveTo>
                  <a:pt x="205248" y="0"/>
                </a:moveTo>
                <a:cubicBezTo>
                  <a:pt x="461961" y="0"/>
                  <a:pt x="670068" y="208107"/>
                  <a:pt x="670068" y="464820"/>
                </a:cubicBezTo>
                <a:cubicBezTo>
                  <a:pt x="670068" y="625266"/>
                  <a:pt x="588776" y="766725"/>
                  <a:pt x="465134" y="850256"/>
                </a:cubicBezTo>
                <a:lnTo>
                  <a:pt x="426761" y="871084"/>
                </a:lnTo>
                <a:lnTo>
                  <a:pt x="0" y="49728"/>
                </a:lnTo>
                <a:lnTo>
                  <a:pt x="24319" y="36528"/>
                </a:lnTo>
                <a:cubicBezTo>
                  <a:pt x="79930" y="13007"/>
                  <a:pt x="141070" y="0"/>
                  <a:pt x="205248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73000">
                <a:schemeClr val="bg1">
                  <a:alpha val="0"/>
                </a:schemeClr>
              </a:gs>
            </a:gsLst>
            <a:lin ang="360000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64" name="Freeform: Shape 85">
            <a:extLst>
              <a:ext uri="{FF2B5EF4-FFF2-40B4-BE49-F238E27FC236}">
                <a16:creationId xmlns:a16="http://schemas.microsoft.com/office/drawing/2014/main" id="{F78634E6-A801-46B0-8AEB-7C2FDC27FCDE}"/>
              </a:ext>
            </a:extLst>
          </p:cNvPr>
          <p:cNvSpPr/>
          <p:nvPr/>
        </p:nvSpPr>
        <p:spPr>
          <a:xfrm>
            <a:off x="3375475" y="3509961"/>
            <a:ext cx="502444" cy="653654"/>
          </a:xfrm>
          <a:custGeom>
            <a:avLst/>
            <a:gdLst>
              <a:gd name="connsiteX0" fmla="*/ 205248 w 670068"/>
              <a:gd name="connsiteY0" fmla="*/ 0 h 871084"/>
              <a:gd name="connsiteX1" fmla="*/ 670068 w 670068"/>
              <a:gd name="connsiteY1" fmla="*/ 464820 h 871084"/>
              <a:gd name="connsiteX2" fmla="*/ 465134 w 670068"/>
              <a:gd name="connsiteY2" fmla="*/ 850256 h 871084"/>
              <a:gd name="connsiteX3" fmla="*/ 426761 w 670068"/>
              <a:gd name="connsiteY3" fmla="*/ 871084 h 871084"/>
              <a:gd name="connsiteX4" fmla="*/ 0 w 670068"/>
              <a:gd name="connsiteY4" fmla="*/ 49728 h 871084"/>
              <a:gd name="connsiteX5" fmla="*/ 24319 w 670068"/>
              <a:gd name="connsiteY5" fmla="*/ 36528 h 871084"/>
              <a:gd name="connsiteX6" fmla="*/ 205248 w 670068"/>
              <a:gd name="connsiteY6" fmla="*/ 0 h 871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0068" h="871084">
                <a:moveTo>
                  <a:pt x="205248" y="0"/>
                </a:moveTo>
                <a:cubicBezTo>
                  <a:pt x="461961" y="0"/>
                  <a:pt x="670068" y="208107"/>
                  <a:pt x="670068" y="464820"/>
                </a:cubicBezTo>
                <a:cubicBezTo>
                  <a:pt x="670068" y="625266"/>
                  <a:pt x="588776" y="766725"/>
                  <a:pt x="465134" y="850256"/>
                </a:cubicBezTo>
                <a:lnTo>
                  <a:pt x="426761" y="871084"/>
                </a:lnTo>
                <a:lnTo>
                  <a:pt x="0" y="49728"/>
                </a:lnTo>
                <a:lnTo>
                  <a:pt x="24319" y="36528"/>
                </a:lnTo>
                <a:cubicBezTo>
                  <a:pt x="79930" y="13007"/>
                  <a:pt x="141070" y="0"/>
                  <a:pt x="205248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73000">
                <a:schemeClr val="bg1">
                  <a:alpha val="0"/>
                </a:schemeClr>
              </a:gs>
            </a:gsLst>
            <a:lin ang="360000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65" name="TextBox 102">
            <a:extLst>
              <a:ext uri="{FF2B5EF4-FFF2-40B4-BE49-F238E27FC236}">
                <a16:creationId xmlns:a16="http://schemas.microsoft.com/office/drawing/2014/main" id="{0971E9A2-B188-4AA0-A7B5-35FB17AAE411}"/>
              </a:ext>
            </a:extLst>
          </p:cNvPr>
          <p:cNvSpPr txBox="1"/>
          <p:nvPr/>
        </p:nvSpPr>
        <p:spPr>
          <a:xfrm>
            <a:off x="2354149" y="2830226"/>
            <a:ext cx="595313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2100" b="1" dirty="0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56000"/>
                    </a:prstClr>
                  </a:outerShdw>
                </a:effectLst>
                <a:latin typeface="Arca Majora 3 Bold" panose="00000800000000000000" pitchFamily="50" charset="0"/>
                <a:cs typeface="+mn-cs"/>
              </a:rPr>
              <a:t>5</a:t>
            </a:r>
            <a:endParaRPr lang="en-US" sz="2100" b="1" dirty="0">
              <a:solidFill>
                <a:schemeClr val="bg1"/>
              </a:solidFill>
              <a:effectLst>
                <a:outerShdw blurRad="114300" dist="38100" dir="2700000" algn="tl" rotWithShape="0">
                  <a:prstClr val="black">
                    <a:alpha val="56000"/>
                  </a:prstClr>
                </a:outerShdw>
              </a:effectLst>
              <a:latin typeface="Arca Majora 3 Bold" panose="00000800000000000000" pitchFamily="50" charset="0"/>
              <a:cs typeface="+mn-cs"/>
            </a:endParaRPr>
          </a:p>
        </p:txBody>
      </p:sp>
      <p:sp>
        <p:nvSpPr>
          <p:cNvPr id="66" name="TextBox 104">
            <a:extLst>
              <a:ext uri="{FF2B5EF4-FFF2-40B4-BE49-F238E27FC236}">
                <a16:creationId xmlns:a16="http://schemas.microsoft.com/office/drawing/2014/main" id="{FF3B1A13-2205-4187-843F-11452E07CD2E}"/>
              </a:ext>
            </a:extLst>
          </p:cNvPr>
          <p:cNvSpPr txBox="1"/>
          <p:nvPr/>
        </p:nvSpPr>
        <p:spPr>
          <a:xfrm>
            <a:off x="3665059" y="4068234"/>
            <a:ext cx="595313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2100" b="1" dirty="0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56000"/>
                    </a:prstClr>
                  </a:outerShdw>
                </a:effectLst>
                <a:latin typeface="Arca Majora 3 Bold" panose="00000800000000000000" pitchFamily="50" charset="0"/>
                <a:cs typeface="+mn-cs"/>
              </a:rPr>
              <a:t>4</a:t>
            </a:r>
            <a:endParaRPr lang="en-US" sz="2100" b="1" dirty="0">
              <a:solidFill>
                <a:schemeClr val="bg1"/>
              </a:solidFill>
              <a:effectLst>
                <a:outerShdw blurRad="114300" dist="38100" dir="2700000" algn="tl" rotWithShape="0">
                  <a:prstClr val="black">
                    <a:alpha val="56000"/>
                  </a:prstClr>
                </a:outerShdw>
              </a:effectLst>
              <a:latin typeface="Arca Majora 3 Bold" panose="00000800000000000000" pitchFamily="50" charset="0"/>
              <a:cs typeface="+mn-cs"/>
            </a:endParaRPr>
          </a:p>
        </p:txBody>
      </p:sp>
      <p:sp>
        <p:nvSpPr>
          <p:cNvPr id="67" name="TextBox 106">
            <a:extLst>
              <a:ext uri="{FF2B5EF4-FFF2-40B4-BE49-F238E27FC236}">
                <a16:creationId xmlns:a16="http://schemas.microsoft.com/office/drawing/2014/main" id="{8AC23608-C040-4483-8DAF-9D93315C8751}"/>
              </a:ext>
            </a:extLst>
          </p:cNvPr>
          <p:cNvSpPr txBox="1"/>
          <p:nvPr/>
        </p:nvSpPr>
        <p:spPr>
          <a:xfrm>
            <a:off x="4966396" y="2890403"/>
            <a:ext cx="595313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2100" b="1" dirty="0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56000"/>
                    </a:prstClr>
                  </a:outerShdw>
                </a:effectLst>
                <a:latin typeface="Arca Majora 3 Bold" panose="00000800000000000000" pitchFamily="50" charset="0"/>
                <a:cs typeface="+mn-cs"/>
              </a:rPr>
              <a:t>3</a:t>
            </a:r>
            <a:endParaRPr lang="en-US" sz="2100" b="1" dirty="0">
              <a:solidFill>
                <a:schemeClr val="bg1"/>
              </a:solidFill>
              <a:effectLst>
                <a:outerShdw blurRad="114300" dist="38100" dir="2700000" algn="tl" rotWithShape="0">
                  <a:prstClr val="black">
                    <a:alpha val="56000"/>
                  </a:prstClr>
                </a:outerShdw>
              </a:effectLst>
              <a:latin typeface="Arca Majora 3 Bold" panose="00000800000000000000" pitchFamily="50" charset="0"/>
              <a:cs typeface="+mn-cs"/>
            </a:endParaRPr>
          </a:p>
        </p:txBody>
      </p:sp>
      <p:sp>
        <p:nvSpPr>
          <p:cNvPr id="68" name="TextBox 108">
            <a:extLst>
              <a:ext uri="{FF2B5EF4-FFF2-40B4-BE49-F238E27FC236}">
                <a16:creationId xmlns:a16="http://schemas.microsoft.com/office/drawing/2014/main" id="{546E33D3-A26A-4583-B49E-E1B2A75F94E8}"/>
              </a:ext>
            </a:extLst>
          </p:cNvPr>
          <p:cNvSpPr txBox="1"/>
          <p:nvPr/>
        </p:nvSpPr>
        <p:spPr>
          <a:xfrm>
            <a:off x="6301475" y="4170760"/>
            <a:ext cx="596504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2100" b="1" dirty="0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56000"/>
                    </a:prstClr>
                  </a:outerShdw>
                </a:effectLst>
                <a:latin typeface="Arca Majora 3 Bold" panose="00000800000000000000" pitchFamily="50" charset="0"/>
                <a:cs typeface="+mn-cs"/>
              </a:rPr>
              <a:t>2</a:t>
            </a:r>
            <a:endParaRPr lang="en-US" sz="2100" b="1" dirty="0">
              <a:solidFill>
                <a:schemeClr val="bg1"/>
              </a:solidFill>
              <a:effectLst>
                <a:outerShdw blurRad="114300" dist="38100" dir="2700000" algn="tl" rotWithShape="0">
                  <a:prstClr val="black">
                    <a:alpha val="56000"/>
                  </a:prstClr>
                </a:outerShdw>
              </a:effectLst>
              <a:latin typeface="Arca Majora 3 Bold" panose="00000800000000000000" pitchFamily="50" charset="0"/>
              <a:cs typeface="+mn-cs"/>
            </a:endParaRPr>
          </a:p>
        </p:txBody>
      </p:sp>
      <p:sp>
        <p:nvSpPr>
          <p:cNvPr id="69" name="TextBox 110">
            <a:extLst>
              <a:ext uri="{FF2B5EF4-FFF2-40B4-BE49-F238E27FC236}">
                <a16:creationId xmlns:a16="http://schemas.microsoft.com/office/drawing/2014/main" id="{A615E328-BA60-4F78-A7EE-F809657ECDF2}"/>
              </a:ext>
            </a:extLst>
          </p:cNvPr>
          <p:cNvSpPr txBox="1"/>
          <p:nvPr/>
        </p:nvSpPr>
        <p:spPr>
          <a:xfrm>
            <a:off x="7606786" y="2802212"/>
            <a:ext cx="596503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2100" b="1" dirty="0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56000"/>
                    </a:prstClr>
                  </a:outerShdw>
                </a:effectLst>
                <a:latin typeface="Arca Majora 3 Bold" panose="00000800000000000000" pitchFamily="50" charset="0"/>
                <a:cs typeface="+mn-cs"/>
              </a:rPr>
              <a:t>1</a:t>
            </a:r>
            <a:endParaRPr lang="en-US" sz="2100" b="1" dirty="0">
              <a:solidFill>
                <a:schemeClr val="bg1"/>
              </a:solidFill>
              <a:effectLst>
                <a:outerShdw blurRad="114300" dist="38100" dir="2700000" algn="tl" rotWithShape="0">
                  <a:prstClr val="black">
                    <a:alpha val="56000"/>
                  </a:prstClr>
                </a:outerShdw>
              </a:effectLst>
              <a:latin typeface="Arca Majora 3 Bold" panose="00000800000000000000" pitchFamily="50" charset="0"/>
              <a:cs typeface="+mn-cs"/>
            </a:endParaRPr>
          </a:p>
        </p:txBody>
      </p:sp>
      <p:sp>
        <p:nvSpPr>
          <p:cNvPr id="70" name="TextBox 118">
            <a:extLst>
              <a:ext uri="{FF2B5EF4-FFF2-40B4-BE49-F238E27FC236}">
                <a16:creationId xmlns:a16="http://schemas.microsoft.com/office/drawing/2014/main" id="{2729D4D3-4B02-4456-881D-C094DEF5E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7863" y="1958139"/>
            <a:ext cx="16578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SA" altLang="ar-SA" sz="1600" b="1" dirty="0">
                <a:solidFill>
                  <a:schemeClr val="bg2">
                    <a:lumMod val="50000"/>
                  </a:schemeClr>
                </a:solidFill>
                <a:latin typeface="Economica"/>
              </a:rPr>
              <a:t>تحليل البيانات</a:t>
            </a:r>
            <a:endParaRPr lang="en-US" altLang="ar-SA" sz="1600" b="1" dirty="0">
              <a:solidFill>
                <a:schemeClr val="bg2">
                  <a:lumMod val="50000"/>
                </a:schemeClr>
              </a:solidFill>
              <a:latin typeface="Economica"/>
            </a:endParaRPr>
          </a:p>
        </p:txBody>
      </p:sp>
      <p:sp>
        <p:nvSpPr>
          <p:cNvPr id="71" name="TextBox 119">
            <a:extLst>
              <a:ext uri="{FF2B5EF4-FFF2-40B4-BE49-F238E27FC236}">
                <a16:creationId xmlns:a16="http://schemas.microsoft.com/office/drawing/2014/main" id="{2AB4F9B8-7E9A-424A-8D39-A29CCD9A2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1958" y="3161243"/>
            <a:ext cx="15902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SA" altLang="ar-SA" sz="1800" b="1" dirty="0">
                <a:solidFill>
                  <a:schemeClr val="bg2">
                    <a:lumMod val="50000"/>
                  </a:schemeClr>
                </a:solidFill>
                <a:latin typeface="Economica"/>
              </a:rPr>
              <a:t>جمع البيانات </a:t>
            </a:r>
            <a:endParaRPr lang="en-US" altLang="ar-SA" sz="1800" b="1" dirty="0">
              <a:solidFill>
                <a:schemeClr val="bg2">
                  <a:lumMod val="50000"/>
                </a:schemeClr>
              </a:solidFill>
              <a:latin typeface="Economica"/>
            </a:endParaRPr>
          </a:p>
        </p:txBody>
      </p:sp>
      <p:sp>
        <p:nvSpPr>
          <p:cNvPr id="72" name="TextBox 120">
            <a:extLst>
              <a:ext uri="{FF2B5EF4-FFF2-40B4-BE49-F238E27FC236}">
                <a16:creationId xmlns:a16="http://schemas.microsoft.com/office/drawing/2014/main" id="{68186DDE-CFEE-4600-9C97-CB75D839A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7990" y="1911209"/>
            <a:ext cx="14903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SA" altLang="ar-SA" sz="1800" b="1" dirty="0">
                <a:solidFill>
                  <a:schemeClr val="bg2">
                    <a:lumMod val="50000"/>
                  </a:schemeClr>
                </a:solidFill>
                <a:latin typeface="Economica"/>
              </a:rPr>
              <a:t>اختبار الفرضية</a:t>
            </a:r>
            <a:endParaRPr lang="en-US" altLang="ar-SA" sz="1800" b="1" dirty="0">
              <a:solidFill>
                <a:schemeClr val="bg2">
                  <a:lumMod val="50000"/>
                </a:schemeClr>
              </a:solidFill>
              <a:latin typeface="Economica"/>
            </a:endParaRPr>
          </a:p>
        </p:txBody>
      </p:sp>
      <p:sp>
        <p:nvSpPr>
          <p:cNvPr id="73" name="TextBox 121">
            <a:extLst>
              <a:ext uri="{FF2B5EF4-FFF2-40B4-BE49-F238E27FC236}">
                <a16:creationId xmlns:a16="http://schemas.microsoft.com/office/drawing/2014/main" id="{47DD66EC-8012-4080-A65F-70B028607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7985" y="3277642"/>
            <a:ext cx="12119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SA" altLang="ar-SA" sz="1800" b="1" dirty="0">
                <a:solidFill>
                  <a:schemeClr val="bg2">
                    <a:lumMod val="50000"/>
                  </a:schemeClr>
                </a:solidFill>
                <a:latin typeface="Economica"/>
              </a:rPr>
              <a:t>وضع فرضية </a:t>
            </a:r>
            <a:endParaRPr lang="en-US" altLang="ar-SA" sz="1800" b="1" dirty="0">
              <a:solidFill>
                <a:schemeClr val="bg2">
                  <a:lumMod val="50000"/>
                </a:schemeClr>
              </a:solidFill>
              <a:latin typeface="Economica"/>
            </a:endParaRPr>
          </a:p>
        </p:txBody>
      </p:sp>
      <p:sp>
        <p:nvSpPr>
          <p:cNvPr id="74" name="TextBox 122">
            <a:extLst>
              <a:ext uri="{FF2B5EF4-FFF2-40B4-BE49-F238E27FC236}">
                <a16:creationId xmlns:a16="http://schemas.microsoft.com/office/drawing/2014/main" id="{562132AE-F735-49FF-8138-5F2C805C1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9076" y="1846591"/>
            <a:ext cx="11363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SA" altLang="ar-SA" sz="1800" b="1" dirty="0">
                <a:solidFill>
                  <a:schemeClr val="bg2">
                    <a:lumMod val="50000"/>
                  </a:schemeClr>
                </a:solidFill>
                <a:latin typeface="Economica"/>
              </a:rPr>
              <a:t>تحديد الهدف</a:t>
            </a:r>
            <a:endParaRPr lang="en-US" altLang="ar-SA" sz="1800" b="1" dirty="0">
              <a:solidFill>
                <a:schemeClr val="bg2">
                  <a:lumMod val="50000"/>
                </a:schemeClr>
              </a:solidFill>
              <a:latin typeface="Economica"/>
            </a:endParaRPr>
          </a:p>
        </p:txBody>
      </p:sp>
      <p:pic>
        <p:nvPicPr>
          <p:cNvPr id="78" name="صورة 77">
            <a:extLst>
              <a:ext uri="{FF2B5EF4-FFF2-40B4-BE49-F238E27FC236}">
                <a16:creationId xmlns:a16="http://schemas.microsoft.com/office/drawing/2014/main" id="{33F00DB3-1C5C-4A46-B17A-D64AAE97FF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7364" y="4829188"/>
            <a:ext cx="1042506" cy="377985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0" name="صورة الشريحة 79">
                <a:extLst>
                  <a:ext uri="{FF2B5EF4-FFF2-40B4-BE49-F238E27FC236}">
                    <a16:creationId xmlns:a16="http://schemas.microsoft.com/office/drawing/2014/main" id="{639E2A02-D652-4887-9287-C18AE4D5259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69960787"/>
                  </p:ext>
                </p:extLst>
              </p:nvPr>
            </p:nvGraphicFramePr>
            <p:xfrm>
              <a:off x="8101508" y="3987678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0" name="صورة الشريحة 79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639E2A02-D652-4887-9287-C18AE4D5259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101508" y="3987678"/>
                <a:ext cx="1318636" cy="1285875"/>
              </a:xfrm>
              <a:prstGeom prst="rect">
                <a:avLst/>
              </a:prstGeom>
            </p:spPr>
          </p:pic>
        </mc:Fallback>
      </mc:AlternateContent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D0B044A3-B793-4735-93AA-A3884DE5042C}"/>
              </a:ext>
            </a:extLst>
          </p:cNvPr>
          <p:cNvSpPr/>
          <p:nvPr/>
        </p:nvSpPr>
        <p:spPr>
          <a:xfrm>
            <a:off x="7475978" y="-41672"/>
            <a:ext cx="1662113" cy="682228"/>
          </a:xfrm>
          <a:prstGeom prst="ellips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bg2">
                    <a:lumMod val="75000"/>
                  </a:schemeClr>
                </a:solidFill>
              </a:rPr>
              <a:t>البحث التجريبي </a:t>
            </a:r>
          </a:p>
        </p:txBody>
      </p:sp>
      <p:sp>
        <p:nvSpPr>
          <p:cNvPr id="75" name="Rectangle 54">
            <a:extLst>
              <a:ext uri="{FF2B5EF4-FFF2-40B4-BE49-F238E27FC236}">
                <a16:creationId xmlns:a16="http://schemas.microsoft.com/office/drawing/2014/main" id="{CE16E957-BD6D-4957-9FEB-EAF781354EFF}"/>
              </a:ext>
            </a:extLst>
          </p:cNvPr>
          <p:cNvSpPr/>
          <p:nvPr/>
        </p:nvSpPr>
        <p:spPr>
          <a:xfrm>
            <a:off x="755868" y="1"/>
            <a:ext cx="58595" cy="171677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6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76" name="Rectangle: Rounded Corners 44">
            <a:extLst>
              <a:ext uri="{FF2B5EF4-FFF2-40B4-BE49-F238E27FC236}">
                <a16:creationId xmlns:a16="http://schemas.microsoft.com/office/drawing/2014/main" id="{5F7FDD03-1D94-4C71-B880-929C3355D6B1}"/>
              </a:ext>
            </a:extLst>
          </p:cNvPr>
          <p:cNvSpPr/>
          <p:nvPr/>
        </p:nvSpPr>
        <p:spPr>
          <a:xfrm rot="20973163" flipH="1">
            <a:off x="801962" y="1867980"/>
            <a:ext cx="53578" cy="44767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34000">
                <a:schemeClr val="bg1">
                  <a:lumMod val="95000"/>
                </a:schemeClr>
              </a:gs>
              <a:gs pos="86000">
                <a:schemeClr val="bg1">
                  <a:lumMod val="85000"/>
                </a:schemeClr>
              </a:gs>
            </a:gsLst>
            <a:lin ang="27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77" name="Freeform: Shape 45">
            <a:extLst>
              <a:ext uri="{FF2B5EF4-FFF2-40B4-BE49-F238E27FC236}">
                <a16:creationId xmlns:a16="http://schemas.microsoft.com/office/drawing/2014/main" id="{4FB5CBC7-A40E-4B5F-9FC4-6D6F40C77295}"/>
              </a:ext>
            </a:extLst>
          </p:cNvPr>
          <p:cNvSpPr/>
          <p:nvPr/>
        </p:nvSpPr>
        <p:spPr>
          <a:xfrm>
            <a:off x="32214" y="2138972"/>
            <a:ext cx="1520190" cy="2044541"/>
          </a:xfrm>
          <a:custGeom>
            <a:avLst/>
            <a:gdLst>
              <a:gd name="connsiteX0" fmla="*/ 1013460 w 2026920"/>
              <a:gd name="connsiteY0" fmla="*/ 340995 h 2726055"/>
              <a:gd name="connsiteX1" fmla="*/ 876300 w 2026920"/>
              <a:gd name="connsiteY1" fmla="*/ 478155 h 2726055"/>
              <a:gd name="connsiteX2" fmla="*/ 1013460 w 2026920"/>
              <a:gd name="connsiteY2" fmla="*/ 615315 h 2726055"/>
              <a:gd name="connsiteX3" fmla="*/ 1150620 w 2026920"/>
              <a:gd name="connsiteY3" fmla="*/ 478155 h 2726055"/>
              <a:gd name="connsiteX4" fmla="*/ 1013460 w 2026920"/>
              <a:gd name="connsiteY4" fmla="*/ 340995 h 2726055"/>
              <a:gd name="connsiteX5" fmla="*/ 1013461 w 2026920"/>
              <a:gd name="connsiteY5" fmla="*/ 0 h 2726055"/>
              <a:gd name="connsiteX6" fmla="*/ 1861186 w 2026920"/>
              <a:gd name="connsiteY6" fmla="*/ 1150620 h 2726055"/>
              <a:gd name="connsiteX7" fmla="*/ 1856669 w 2026920"/>
              <a:gd name="connsiteY7" fmla="*/ 1150620 h 2726055"/>
              <a:gd name="connsiteX8" fmla="*/ 1904601 w 2026920"/>
              <a:gd name="connsiteY8" fmla="*/ 1229520 h 2726055"/>
              <a:gd name="connsiteX9" fmla="*/ 2026920 w 2026920"/>
              <a:gd name="connsiteY9" fmla="*/ 1712595 h 2726055"/>
              <a:gd name="connsiteX10" fmla="*/ 1013460 w 2026920"/>
              <a:gd name="connsiteY10" fmla="*/ 2726055 h 2726055"/>
              <a:gd name="connsiteX11" fmla="*/ 0 w 2026920"/>
              <a:gd name="connsiteY11" fmla="*/ 1712595 h 2726055"/>
              <a:gd name="connsiteX12" fmla="*/ 122319 w 2026920"/>
              <a:gd name="connsiteY12" fmla="*/ 1229520 h 2726055"/>
              <a:gd name="connsiteX13" fmla="*/ 170252 w 2026920"/>
              <a:gd name="connsiteY13" fmla="*/ 1150620 h 2726055"/>
              <a:gd name="connsiteX14" fmla="*/ 165736 w 2026920"/>
              <a:gd name="connsiteY14" fmla="*/ 1150620 h 2726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26920" h="2726055">
                <a:moveTo>
                  <a:pt x="1013460" y="340995"/>
                </a:moveTo>
                <a:cubicBezTo>
                  <a:pt x="937709" y="340995"/>
                  <a:pt x="876300" y="402404"/>
                  <a:pt x="876300" y="478155"/>
                </a:cubicBezTo>
                <a:cubicBezTo>
                  <a:pt x="876300" y="553906"/>
                  <a:pt x="937709" y="615315"/>
                  <a:pt x="1013460" y="615315"/>
                </a:cubicBezTo>
                <a:cubicBezTo>
                  <a:pt x="1089211" y="615315"/>
                  <a:pt x="1150620" y="553906"/>
                  <a:pt x="1150620" y="478155"/>
                </a:cubicBezTo>
                <a:cubicBezTo>
                  <a:pt x="1150620" y="402404"/>
                  <a:pt x="1089211" y="340995"/>
                  <a:pt x="1013460" y="340995"/>
                </a:cubicBezTo>
                <a:close/>
                <a:moveTo>
                  <a:pt x="1013461" y="0"/>
                </a:moveTo>
                <a:lnTo>
                  <a:pt x="1861186" y="1150620"/>
                </a:lnTo>
                <a:lnTo>
                  <a:pt x="1856669" y="1150620"/>
                </a:lnTo>
                <a:lnTo>
                  <a:pt x="1904601" y="1229520"/>
                </a:lnTo>
                <a:cubicBezTo>
                  <a:pt x="1982610" y="1373120"/>
                  <a:pt x="2026920" y="1537683"/>
                  <a:pt x="2026920" y="1712595"/>
                </a:cubicBezTo>
                <a:cubicBezTo>
                  <a:pt x="2026920" y="2272314"/>
                  <a:pt x="1573179" y="2726055"/>
                  <a:pt x="1013460" y="2726055"/>
                </a:cubicBezTo>
                <a:cubicBezTo>
                  <a:pt x="453741" y="2726055"/>
                  <a:pt x="0" y="2272314"/>
                  <a:pt x="0" y="1712595"/>
                </a:cubicBezTo>
                <a:cubicBezTo>
                  <a:pt x="0" y="1537683"/>
                  <a:pt x="44311" y="1373120"/>
                  <a:pt x="122319" y="1229520"/>
                </a:cubicBezTo>
                <a:lnTo>
                  <a:pt x="170252" y="1150620"/>
                </a:lnTo>
                <a:lnTo>
                  <a:pt x="165736" y="1150620"/>
                </a:lnTo>
                <a:close/>
              </a:path>
            </a:pathLst>
          </a:custGeom>
          <a:solidFill>
            <a:schemeClr val="accent1"/>
          </a:solidFill>
          <a:ln w="22225">
            <a:solidFill>
              <a:schemeClr val="accent1"/>
            </a:solidFill>
          </a:ln>
          <a:effectLst>
            <a:outerShdw blurRad="1270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79" name="Partial Circle 46">
            <a:extLst>
              <a:ext uri="{FF2B5EF4-FFF2-40B4-BE49-F238E27FC236}">
                <a16:creationId xmlns:a16="http://schemas.microsoft.com/office/drawing/2014/main" id="{842E93C1-5E57-4149-B17F-4B739EC315B0}"/>
              </a:ext>
            </a:extLst>
          </p:cNvPr>
          <p:cNvSpPr/>
          <p:nvPr/>
        </p:nvSpPr>
        <p:spPr>
          <a:xfrm>
            <a:off x="-88626" y="2541874"/>
            <a:ext cx="1759745" cy="1759744"/>
          </a:xfrm>
          <a:prstGeom prst="pie">
            <a:avLst>
              <a:gd name="adj1" fmla="val 269076"/>
              <a:gd name="adj2" fmla="val 5004196"/>
            </a:avLst>
          </a:prstGeom>
          <a:solidFill>
            <a:schemeClr val="accent1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81" name="Oval 47">
            <a:extLst>
              <a:ext uri="{FF2B5EF4-FFF2-40B4-BE49-F238E27FC236}">
                <a16:creationId xmlns:a16="http://schemas.microsoft.com/office/drawing/2014/main" id="{57B36E4D-13EB-4235-9997-7E0D5AA532CA}"/>
              </a:ext>
            </a:extLst>
          </p:cNvPr>
          <p:cNvSpPr/>
          <p:nvPr/>
        </p:nvSpPr>
        <p:spPr>
          <a:xfrm>
            <a:off x="493590" y="3124089"/>
            <a:ext cx="595313" cy="5953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889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82" name="Oval 48">
            <a:extLst>
              <a:ext uri="{FF2B5EF4-FFF2-40B4-BE49-F238E27FC236}">
                <a16:creationId xmlns:a16="http://schemas.microsoft.com/office/drawing/2014/main" id="{F3759CEB-AF55-4B3B-B095-FFE6D87F5023}"/>
              </a:ext>
            </a:extLst>
          </p:cNvPr>
          <p:cNvSpPr/>
          <p:nvPr/>
        </p:nvSpPr>
        <p:spPr>
          <a:xfrm>
            <a:off x="442394" y="3072893"/>
            <a:ext cx="697706" cy="697706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83" name="Freeform: Shape 50">
            <a:extLst>
              <a:ext uri="{FF2B5EF4-FFF2-40B4-BE49-F238E27FC236}">
                <a16:creationId xmlns:a16="http://schemas.microsoft.com/office/drawing/2014/main" id="{21F953BE-8718-40D1-833A-DF3E724E9222}"/>
              </a:ext>
            </a:extLst>
          </p:cNvPr>
          <p:cNvSpPr/>
          <p:nvPr/>
        </p:nvSpPr>
        <p:spPr>
          <a:xfrm rot="626837">
            <a:off x="682900" y="1888220"/>
            <a:ext cx="215503" cy="704850"/>
          </a:xfrm>
          <a:custGeom>
            <a:avLst/>
            <a:gdLst>
              <a:gd name="connsiteX0" fmla="*/ 37740 w 242380"/>
              <a:gd name="connsiteY0" fmla="*/ 0 h 939768"/>
              <a:gd name="connsiteX1" fmla="*/ 75480 w 242380"/>
              <a:gd name="connsiteY1" fmla="*/ 37740 h 939768"/>
              <a:gd name="connsiteX2" fmla="*/ 75479 w 242380"/>
              <a:gd name="connsiteY2" fmla="*/ 819554 h 939768"/>
              <a:gd name="connsiteX3" fmla="*/ 183179 w 242380"/>
              <a:gd name="connsiteY3" fmla="*/ 711907 h 939768"/>
              <a:gd name="connsiteX4" fmla="*/ 232228 w 242380"/>
              <a:gd name="connsiteY4" fmla="*/ 711919 h 939768"/>
              <a:gd name="connsiteX5" fmla="*/ 232216 w 242380"/>
              <a:gd name="connsiteY5" fmla="*/ 760968 h 939768"/>
              <a:gd name="connsiteX6" fmla="*/ 66595 w 242380"/>
              <a:gd name="connsiteY6" fmla="*/ 926506 h 939768"/>
              <a:gd name="connsiteX7" fmla="*/ 65080 w 242380"/>
              <a:gd name="connsiteY7" fmla="*/ 927134 h 939768"/>
              <a:gd name="connsiteX8" fmla="*/ 64425 w 242380"/>
              <a:gd name="connsiteY8" fmla="*/ 928714 h 939768"/>
              <a:gd name="connsiteX9" fmla="*/ 37739 w 242380"/>
              <a:gd name="connsiteY9" fmla="*/ 939768 h 939768"/>
              <a:gd name="connsiteX10" fmla="*/ 37740 w 242380"/>
              <a:gd name="connsiteY10" fmla="*/ 939767 h 939768"/>
              <a:gd name="connsiteX11" fmla="*/ 0 w 242380"/>
              <a:gd name="connsiteY11" fmla="*/ 902027 h 939768"/>
              <a:gd name="connsiteX12" fmla="*/ 0 w 242380"/>
              <a:gd name="connsiteY12" fmla="*/ 37740 h 939768"/>
              <a:gd name="connsiteX13" fmla="*/ 37740 w 242380"/>
              <a:gd name="connsiteY13" fmla="*/ 0 h 93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2380" h="939768">
                <a:moveTo>
                  <a:pt x="37740" y="0"/>
                </a:moveTo>
                <a:cubicBezTo>
                  <a:pt x="58583" y="0"/>
                  <a:pt x="75480" y="16897"/>
                  <a:pt x="75480" y="37740"/>
                </a:cubicBezTo>
                <a:lnTo>
                  <a:pt x="75479" y="819554"/>
                </a:lnTo>
                <a:lnTo>
                  <a:pt x="183179" y="711907"/>
                </a:lnTo>
                <a:cubicBezTo>
                  <a:pt x="196727" y="698366"/>
                  <a:pt x="218687" y="698371"/>
                  <a:pt x="232228" y="711919"/>
                </a:cubicBezTo>
                <a:cubicBezTo>
                  <a:pt x="245769" y="725467"/>
                  <a:pt x="245764" y="747427"/>
                  <a:pt x="232216" y="760968"/>
                </a:cubicBezTo>
                <a:cubicBezTo>
                  <a:pt x="177009" y="816148"/>
                  <a:pt x="121802" y="871327"/>
                  <a:pt x="66595" y="926506"/>
                </a:cubicBezTo>
                <a:lnTo>
                  <a:pt x="65080" y="927134"/>
                </a:lnTo>
                <a:lnTo>
                  <a:pt x="64425" y="928714"/>
                </a:lnTo>
                <a:cubicBezTo>
                  <a:pt x="57596" y="935544"/>
                  <a:pt x="48161" y="939768"/>
                  <a:pt x="37739" y="939768"/>
                </a:cubicBezTo>
                <a:lnTo>
                  <a:pt x="37740" y="939767"/>
                </a:lnTo>
                <a:cubicBezTo>
                  <a:pt x="16897" y="939767"/>
                  <a:pt x="0" y="922870"/>
                  <a:pt x="0" y="902027"/>
                </a:cubicBezTo>
                <a:lnTo>
                  <a:pt x="0" y="37740"/>
                </a:lnTo>
                <a:cubicBezTo>
                  <a:pt x="0" y="16897"/>
                  <a:pt x="16897" y="0"/>
                  <a:pt x="37740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34000">
                <a:schemeClr val="bg1">
                  <a:lumMod val="95000"/>
                </a:schemeClr>
              </a:gs>
              <a:gs pos="86000">
                <a:schemeClr val="bg1">
                  <a:lumMod val="85000"/>
                </a:schemeClr>
              </a:gs>
            </a:gsLst>
            <a:lin ang="27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84" name="Rectangle: Rounded Corners 51">
            <a:extLst>
              <a:ext uri="{FF2B5EF4-FFF2-40B4-BE49-F238E27FC236}">
                <a16:creationId xmlns:a16="http://schemas.microsoft.com/office/drawing/2014/main" id="{5469779A-7D20-421D-BADA-BE50BFC86DC3}"/>
              </a:ext>
            </a:extLst>
          </p:cNvPr>
          <p:cNvSpPr/>
          <p:nvPr/>
        </p:nvSpPr>
        <p:spPr>
          <a:xfrm>
            <a:off x="642419" y="1690577"/>
            <a:ext cx="297656" cy="7024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00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85" name="Rectangle: Rounded Corners 52">
            <a:extLst>
              <a:ext uri="{FF2B5EF4-FFF2-40B4-BE49-F238E27FC236}">
                <a16:creationId xmlns:a16="http://schemas.microsoft.com/office/drawing/2014/main" id="{FFCBD684-88F1-4128-A2F7-F81B36835FF1}"/>
              </a:ext>
            </a:extLst>
          </p:cNvPr>
          <p:cNvSpPr/>
          <p:nvPr/>
        </p:nvSpPr>
        <p:spPr>
          <a:xfrm>
            <a:off x="642419" y="1760823"/>
            <a:ext cx="297656" cy="7143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00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86" name="Rectangle: Rounded Corners 53">
            <a:extLst>
              <a:ext uri="{FF2B5EF4-FFF2-40B4-BE49-F238E27FC236}">
                <a16:creationId xmlns:a16="http://schemas.microsoft.com/office/drawing/2014/main" id="{C9C6CC59-3B8F-47ED-A609-082B89D1F055}"/>
              </a:ext>
            </a:extLst>
          </p:cNvPr>
          <p:cNvSpPr/>
          <p:nvPr/>
        </p:nvSpPr>
        <p:spPr>
          <a:xfrm>
            <a:off x="642419" y="1832261"/>
            <a:ext cx="297656" cy="7024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00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pic>
        <p:nvPicPr>
          <p:cNvPr id="87" name="Graphic 98" descr="Lightbulb and gear">
            <a:extLst>
              <a:ext uri="{FF2B5EF4-FFF2-40B4-BE49-F238E27FC236}">
                <a16:creationId xmlns:a16="http://schemas.microsoft.com/office/drawing/2014/main" id="{2A696A04-8570-49AF-BEE0-34BDC6F433F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75" y="3237199"/>
            <a:ext cx="373856" cy="37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" name="Freeform: Shape 49">
            <a:extLst>
              <a:ext uri="{FF2B5EF4-FFF2-40B4-BE49-F238E27FC236}">
                <a16:creationId xmlns:a16="http://schemas.microsoft.com/office/drawing/2014/main" id="{676A9169-85AF-4E53-B4E8-372C4286A453}"/>
              </a:ext>
            </a:extLst>
          </p:cNvPr>
          <p:cNvSpPr/>
          <p:nvPr/>
        </p:nvSpPr>
        <p:spPr>
          <a:xfrm>
            <a:off x="637656" y="3072893"/>
            <a:ext cx="502444" cy="653653"/>
          </a:xfrm>
          <a:custGeom>
            <a:avLst/>
            <a:gdLst>
              <a:gd name="connsiteX0" fmla="*/ 205248 w 670068"/>
              <a:gd name="connsiteY0" fmla="*/ 0 h 871084"/>
              <a:gd name="connsiteX1" fmla="*/ 670068 w 670068"/>
              <a:gd name="connsiteY1" fmla="*/ 464820 h 871084"/>
              <a:gd name="connsiteX2" fmla="*/ 465134 w 670068"/>
              <a:gd name="connsiteY2" fmla="*/ 850256 h 871084"/>
              <a:gd name="connsiteX3" fmla="*/ 426761 w 670068"/>
              <a:gd name="connsiteY3" fmla="*/ 871084 h 871084"/>
              <a:gd name="connsiteX4" fmla="*/ 0 w 670068"/>
              <a:gd name="connsiteY4" fmla="*/ 49728 h 871084"/>
              <a:gd name="connsiteX5" fmla="*/ 24319 w 670068"/>
              <a:gd name="connsiteY5" fmla="*/ 36528 h 871084"/>
              <a:gd name="connsiteX6" fmla="*/ 205248 w 670068"/>
              <a:gd name="connsiteY6" fmla="*/ 0 h 871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0068" h="871084">
                <a:moveTo>
                  <a:pt x="205248" y="0"/>
                </a:moveTo>
                <a:cubicBezTo>
                  <a:pt x="461961" y="0"/>
                  <a:pt x="670068" y="208107"/>
                  <a:pt x="670068" y="464820"/>
                </a:cubicBezTo>
                <a:cubicBezTo>
                  <a:pt x="670068" y="625266"/>
                  <a:pt x="588776" y="766725"/>
                  <a:pt x="465134" y="850256"/>
                </a:cubicBezTo>
                <a:lnTo>
                  <a:pt x="426761" y="871084"/>
                </a:lnTo>
                <a:lnTo>
                  <a:pt x="0" y="49728"/>
                </a:lnTo>
                <a:lnTo>
                  <a:pt x="24319" y="36528"/>
                </a:lnTo>
                <a:cubicBezTo>
                  <a:pt x="79930" y="13007"/>
                  <a:pt x="141070" y="0"/>
                  <a:pt x="205248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73000">
                <a:schemeClr val="bg1">
                  <a:alpha val="0"/>
                </a:schemeClr>
              </a:gs>
            </a:gsLst>
            <a:lin ang="360000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89" name="TextBox 102">
            <a:extLst>
              <a:ext uri="{FF2B5EF4-FFF2-40B4-BE49-F238E27FC236}">
                <a16:creationId xmlns:a16="http://schemas.microsoft.com/office/drawing/2014/main" id="{8674C98D-68CE-41BA-9DF9-D37712DA247A}"/>
              </a:ext>
            </a:extLst>
          </p:cNvPr>
          <p:cNvSpPr txBox="1"/>
          <p:nvPr/>
        </p:nvSpPr>
        <p:spPr>
          <a:xfrm>
            <a:off x="929358" y="3676539"/>
            <a:ext cx="595313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2100" b="1" dirty="0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56000"/>
                    </a:prstClr>
                  </a:outerShdw>
                </a:effectLst>
                <a:latin typeface="Arca Majora 3 Bold" panose="00000800000000000000" pitchFamily="50" charset="0"/>
                <a:cs typeface="+mn-cs"/>
              </a:rPr>
              <a:t>5</a:t>
            </a:r>
            <a:endParaRPr lang="en-US" sz="2100" b="1" dirty="0">
              <a:solidFill>
                <a:schemeClr val="bg1"/>
              </a:solidFill>
              <a:effectLst>
                <a:outerShdw blurRad="114300" dist="38100" dir="2700000" algn="tl" rotWithShape="0">
                  <a:prstClr val="black">
                    <a:alpha val="56000"/>
                  </a:prstClr>
                </a:outerShdw>
              </a:effectLst>
              <a:latin typeface="Arca Majora 3 Bold" panose="00000800000000000000" pitchFamily="50" charset="0"/>
              <a:cs typeface="+mn-cs"/>
            </a:endParaRPr>
          </a:p>
        </p:txBody>
      </p:sp>
      <p:sp>
        <p:nvSpPr>
          <p:cNvPr id="90" name="TextBox 118">
            <a:extLst>
              <a:ext uri="{FF2B5EF4-FFF2-40B4-BE49-F238E27FC236}">
                <a16:creationId xmlns:a16="http://schemas.microsoft.com/office/drawing/2014/main" id="{5CB1A56A-0314-4376-8272-36CEEB3CB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928" y="2804452"/>
            <a:ext cx="16578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SA" altLang="ar-SA" sz="1600" b="1" dirty="0">
                <a:solidFill>
                  <a:schemeClr val="bg2">
                    <a:lumMod val="50000"/>
                  </a:schemeClr>
                </a:solidFill>
                <a:latin typeface="Economica"/>
              </a:rPr>
              <a:t>استخلاص النتائج</a:t>
            </a:r>
            <a:endParaRPr lang="en-US" altLang="ar-SA" sz="1600" b="1" dirty="0">
              <a:solidFill>
                <a:schemeClr val="bg2">
                  <a:lumMod val="50000"/>
                </a:schemeClr>
              </a:solidFill>
              <a:latin typeface="Economic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 nodeType="clickPar">
                      <p:stCondLst>
                        <p:cond delay="indefinite"/>
                      </p:stCondLst>
                      <p:childTnLst>
                        <p:par>
                          <p:cTn id="2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 nodeType="clickPar">
                      <p:stCondLst>
                        <p:cond delay="indefinite"/>
                      </p:stCondLst>
                      <p:childTnLst>
                        <p:par>
                          <p:cTn id="2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31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40" grpId="0" animBg="1"/>
      <p:bldP spid="41" grpId="0" animBg="1"/>
      <p:bldP spid="43" grpId="0" animBg="1"/>
      <p:bldP spid="44" grpId="0" animBg="1"/>
      <p:bldP spid="45" grpId="0" animBg="1"/>
      <p:bldP spid="46" grpId="0" animBg="1"/>
      <p:bldP spid="49" grpId="0" animBg="1"/>
      <p:bldP spid="50" grpId="0" animBg="1"/>
      <p:bldP spid="52" grpId="0" animBg="1"/>
      <p:bldP spid="53" grpId="0" animBg="1"/>
      <p:bldP spid="54" grpId="0" animBg="1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2" grpId="0" animBg="1"/>
      <p:bldP spid="75" grpId="0" animBg="1"/>
      <p:bldP spid="76" grpId="0" animBg="1"/>
      <p:bldP spid="81" grpId="0" animBg="1"/>
      <p:bldP spid="82" grpId="0" animBg="1"/>
      <p:bldP spid="84" grpId="0" animBg="1"/>
      <p:bldP spid="85" grpId="0" animBg="1"/>
      <p:bldP spid="86" grpId="0" animBg="1"/>
      <p:bldP spid="89" grpId="0"/>
      <p:bldP spid="9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صورة 83">
            <a:extLst>
              <a:ext uri="{FF2B5EF4-FFF2-40B4-BE49-F238E27FC236}">
                <a16:creationId xmlns:a16="http://schemas.microsoft.com/office/drawing/2014/main" id="{0FBFC677-135F-417E-9DFD-4B381DE4E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D34FA799-BA97-413B-B5C1-53039D766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3319" y="3414096"/>
            <a:ext cx="1335228" cy="188798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C794C97-861F-4704-AB9A-15AF42AACE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8678" y="1645006"/>
            <a:ext cx="1161549" cy="33427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صورة الشريحة 18">
                <a:extLst>
                  <a:ext uri="{FF2B5EF4-FFF2-40B4-BE49-F238E27FC236}">
                    <a16:creationId xmlns:a16="http://schemas.microsoft.com/office/drawing/2014/main" id="{EF4026A1-900F-4FD6-81AE-AC9E7DEFC1F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64139782"/>
                  </p:ext>
                </p:extLst>
              </p:nvPr>
            </p:nvGraphicFramePr>
            <p:xfrm>
              <a:off x="-335765" y="3732306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صورة الشريحة 18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EF4026A1-900F-4FD6-81AE-AC9E7DEFC1F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335765" y="3732306"/>
                <a:ext cx="1318636" cy="1285875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FD0760F4-ADC7-447B-B661-A35419F3A82B}"/>
              </a:ext>
            </a:extLst>
          </p:cNvPr>
          <p:cNvGrpSpPr/>
          <p:nvPr/>
        </p:nvGrpSpPr>
        <p:grpSpPr>
          <a:xfrm>
            <a:off x="5029592" y="-229273"/>
            <a:ext cx="4224371" cy="1343834"/>
            <a:chOff x="1830835" y="3320306"/>
            <a:chExt cx="6238488" cy="1934296"/>
          </a:xfrm>
        </p:grpSpPr>
        <p:pic>
          <p:nvPicPr>
            <p:cNvPr id="27" name="صورة 2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A40E95E7-067A-4E47-9FBE-675F553ED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0835" y="3320306"/>
              <a:ext cx="6238488" cy="1934296"/>
            </a:xfrm>
            <a:prstGeom prst="rect">
              <a:avLst/>
            </a:prstGeom>
          </p:spPr>
        </p:pic>
        <p:sp>
          <p:nvSpPr>
            <p:cNvPr id="36" name="مربع نص 35">
              <a:extLst>
                <a:ext uri="{FF2B5EF4-FFF2-40B4-BE49-F238E27FC236}">
                  <a16:creationId xmlns:a16="http://schemas.microsoft.com/office/drawing/2014/main" id="{76259923-6D6A-45E7-A491-EEA22B1C8A43}"/>
                </a:ext>
              </a:extLst>
            </p:cNvPr>
            <p:cNvSpPr txBox="1"/>
            <p:nvPr/>
          </p:nvSpPr>
          <p:spPr>
            <a:xfrm>
              <a:off x="2253655" y="3974220"/>
              <a:ext cx="5124121" cy="53161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endParaRPr lang="ar-SA" sz="18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03DA783B-BF71-486A-AB21-966B6FAE087B}"/>
              </a:ext>
            </a:extLst>
          </p:cNvPr>
          <p:cNvSpPr txBox="1"/>
          <p:nvPr/>
        </p:nvSpPr>
        <p:spPr>
          <a:xfrm>
            <a:off x="3927495" y="119478"/>
            <a:ext cx="64285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1800" b="1" dirty="0">
                <a:solidFill>
                  <a:schemeClr val="accent1">
                    <a:lumMod val="50000"/>
                  </a:schemeClr>
                </a:solidFill>
                <a:cs typeface="+mn-cs"/>
              </a:rPr>
              <a:t> البحث ا</a:t>
            </a:r>
            <a:r>
              <a:rPr lang="ar-SA" sz="1800" b="1" dirty="0">
                <a:solidFill>
                  <a:schemeClr val="accent1">
                    <a:lumMod val="50000"/>
                  </a:schemeClr>
                </a:solidFill>
                <a:cs typeface="+mn-cs"/>
              </a:rPr>
              <a:t>لتجريبي يعتمد على اجراء التجارب</a:t>
            </a:r>
          </a:p>
          <a:p>
            <a:pPr algn="ctr">
              <a:defRPr/>
            </a:pPr>
            <a:r>
              <a:rPr lang="ar-SA" sz="1800" b="1" dirty="0">
                <a:solidFill>
                  <a:schemeClr val="accent1">
                    <a:lumMod val="50000"/>
                  </a:schemeClr>
                </a:solidFill>
                <a:cs typeface="+mn-cs"/>
              </a:rPr>
              <a:t>والتجريب عمل أساس في العلوم  </a:t>
            </a:r>
          </a:p>
          <a:p>
            <a:pPr algn="ctr">
              <a:defRPr/>
            </a:pPr>
            <a:endParaRPr lang="ar-SA" sz="1800" b="1" dirty="0">
              <a:solidFill>
                <a:schemeClr val="accent1">
                  <a:lumMod val="50000"/>
                </a:schemeClr>
              </a:solidFill>
              <a:cs typeface="+mn-cs"/>
            </a:endParaRPr>
          </a:p>
        </p:txBody>
      </p:sp>
      <p:sp>
        <p:nvSpPr>
          <p:cNvPr id="41" name="مستطيل 7">
            <a:extLst>
              <a:ext uri="{FF2B5EF4-FFF2-40B4-BE49-F238E27FC236}">
                <a16:creationId xmlns:a16="http://schemas.microsoft.com/office/drawing/2014/main" id="{EA23EA45-D5A3-4B82-9D24-3A3BDC6F5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1719" y="883728"/>
            <a:ext cx="274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4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+mj-cs"/>
              </a:rPr>
              <a:t>1- تحديد هدف البحث </a:t>
            </a:r>
          </a:p>
        </p:txBody>
      </p:sp>
      <p:sp>
        <p:nvSpPr>
          <p:cNvPr id="42" name="مستطيل مستدير الزوايا 18">
            <a:extLst>
              <a:ext uri="{FF2B5EF4-FFF2-40B4-BE49-F238E27FC236}">
                <a16:creationId xmlns:a16="http://schemas.microsoft.com/office/drawing/2014/main" id="{66D76006-6341-4D10-A3F4-4FC913896D7C}"/>
              </a:ext>
            </a:extLst>
          </p:cNvPr>
          <p:cNvSpPr/>
          <p:nvPr/>
        </p:nvSpPr>
        <p:spPr>
          <a:xfrm>
            <a:off x="4420262" y="1379619"/>
            <a:ext cx="4191000" cy="999768"/>
          </a:xfrm>
          <a:prstGeom prst="roundRect">
            <a:avLst>
              <a:gd name="adj" fmla="val 29500"/>
            </a:avLst>
          </a:prstGeom>
          <a:noFill/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>
              <a:defRPr/>
            </a:pPr>
            <a:r>
              <a:rPr lang="ar-SA" sz="2400" b="1" dirty="0">
                <a:ln w="50800"/>
                <a:solidFill>
                  <a:schemeClr val="bg2">
                    <a:lumMod val="75000"/>
                  </a:schemeClr>
                </a:solidFill>
                <a:cs typeface="Arabic Transparent" pitchFamily="2" charset="-78"/>
              </a:rPr>
              <a:t>هدف البحث هو ما تريد أن تكتشفه </a:t>
            </a:r>
          </a:p>
          <a:p>
            <a:pPr algn="r">
              <a:defRPr/>
            </a:pPr>
            <a:r>
              <a:rPr lang="ar-SA" sz="2400" b="1" dirty="0" err="1">
                <a:ln w="50800"/>
                <a:solidFill>
                  <a:schemeClr val="bg2">
                    <a:lumMod val="75000"/>
                  </a:schemeClr>
                </a:solidFill>
                <a:cs typeface="Arabic Transparent" pitchFamily="2" charset="-78"/>
              </a:rPr>
              <a:t>أوالسؤال</a:t>
            </a:r>
            <a:r>
              <a:rPr lang="ar-SA" sz="2400" b="1" dirty="0">
                <a:ln w="50800"/>
                <a:solidFill>
                  <a:schemeClr val="bg2">
                    <a:lumMod val="75000"/>
                  </a:schemeClr>
                </a:solidFill>
                <a:cs typeface="Arabic Transparent" pitchFamily="2" charset="-78"/>
              </a:rPr>
              <a:t> الذي ترغب في الإجابة عنه</a:t>
            </a:r>
            <a:endParaRPr lang="en-US" sz="2400" dirty="0">
              <a:solidFill>
                <a:srgbClr val="A20000"/>
              </a:solidFill>
            </a:endParaRPr>
          </a:p>
        </p:txBody>
      </p:sp>
      <p:sp>
        <p:nvSpPr>
          <p:cNvPr id="43" name="مستطيل 7">
            <a:extLst>
              <a:ext uri="{FF2B5EF4-FFF2-40B4-BE49-F238E27FC236}">
                <a16:creationId xmlns:a16="http://schemas.microsoft.com/office/drawing/2014/main" id="{568DA48C-B695-4BC8-B3CA-22E8979EC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2937" y="2691553"/>
            <a:ext cx="274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ar-SA" sz="24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+mj-cs"/>
              </a:rPr>
              <a:t>2- تكوين الفرضية </a:t>
            </a:r>
          </a:p>
        </p:txBody>
      </p:sp>
      <p:sp>
        <p:nvSpPr>
          <p:cNvPr id="44" name="مستطيل مستدير الزوايا 18">
            <a:extLst>
              <a:ext uri="{FF2B5EF4-FFF2-40B4-BE49-F238E27FC236}">
                <a16:creationId xmlns:a16="http://schemas.microsoft.com/office/drawing/2014/main" id="{D534B986-E675-4BF6-BDA4-33779FCC4DE5}"/>
              </a:ext>
            </a:extLst>
          </p:cNvPr>
          <p:cNvSpPr/>
          <p:nvPr/>
        </p:nvSpPr>
        <p:spPr>
          <a:xfrm>
            <a:off x="4179560" y="3354005"/>
            <a:ext cx="4191000" cy="1221938"/>
          </a:xfrm>
          <a:prstGeom prst="roundRect">
            <a:avLst>
              <a:gd name="adj" fmla="val 29500"/>
            </a:avLst>
          </a:prstGeom>
          <a:noFill/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>
              <a:defRPr/>
            </a:pPr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الفرضية </a:t>
            </a:r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: توقع او عبارة قابلة للاختبار</a:t>
            </a:r>
          </a:p>
          <a:p>
            <a:pPr algn="r">
              <a:defRPr/>
            </a:pPr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ويعتمد في تكوين الفرضيات على </a:t>
            </a:r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المعرفة السابقة</a:t>
            </a:r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 و</a:t>
            </a:r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الملاحظات</a:t>
            </a:r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endParaRPr lang="en-US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فقاعة الكلام: بيضاوية 8">
            <a:extLst>
              <a:ext uri="{FF2B5EF4-FFF2-40B4-BE49-F238E27FC236}">
                <a16:creationId xmlns:a16="http://schemas.microsoft.com/office/drawing/2014/main" id="{0CD01F59-7C57-440B-93DD-724F10F1B11B}"/>
              </a:ext>
            </a:extLst>
          </p:cNvPr>
          <p:cNvSpPr/>
          <p:nvPr/>
        </p:nvSpPr>
        <p:spPr>
          <a:xfrm>
            <a:off x="742041" y="76703"/>
            <a:ext cx="2411716" cy="1268689"/>
          </a:xfrm>
          <a:prstGeom prst="wedgeEllipseCallout">
            <a:avLst>
              <a:gd name="adj1" fmla="val -61843"/>
              <a:gd name="adj2" fmla="val 1083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bg2">
                    <a:lumMod val="75000"/>
                  </a:schemeClr>
                </a:solidFill>
              </a:rPr>
              <a:t>نريد اجراء تجربة الغرض منها معرفة تأثير درجة الحرارة على سرعة الذوبان </a:t>
            </a: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B975BF53-AB75-49D1-AF87-A21EAA3C6639}"/>
              </a:ext>
            </a:extLst>
          </p:cNvPr>
          <p:cNvSpPr txBox="1"/>
          <p:nvPr/>
        </p:nvSpPr>
        <p:spPr>
          <a:xfrm>
            <a:off x="-1134623" y="3623157"/>
            <a:ext cx="53432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11530" indent="-742950" algn="ctr">
              <a:buClr>
                <a:schemeClr val="tx2"/>
              </a:buClr>
              <a:buSzPct val="95000"/>
              <a:defRPr/>
            </a:pPr>
            <a:r>
              <a:rPr lang="ar-SA" sz="1800" b="1" dirty="0">
                <a:ln w="50800"/>
                <a:solidFill>
                  <a:schemeClr val="bg2">
                    <a:lumMod val="75000"/>
                  </a:schemeClr>
                </a:solidFill>
                <a:cs typeface="Arabic Transparent" pitchFamily="2" charset="-78"/>
              </a:rPr>
              <a:t>المعرفة السابقة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4B5F892-5C25-4E39-AB47-8DC604F0D912}"/>
              </a:ext>
            </a:extLst>
          </p:cNvPr>
          <p:cNvSpPr txBox="1"/>
          <p:nvPr/>
        </p:nvSpPr>
        <p:spPr>
          <a:xfrm>
            <a:off x="1174739" y="2912864"/>
            <a:ext cx="303391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4">
                    <a:lumMod val="75000"/>
                  </a:schemeClr>
                </a:solidFill>
              </a:rPr>
              <a:t>على ماذا استندتم عند وضع الفرضية 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63BB1651-187B-414D-946C-69A9BC4784DC}"/>
              </a:ext>
            </a:extLst>
          </p:cNvPr>
          <p:cNvSpPr txBox="1"/>
          <p:nvPr/>
        </p:nvSpPr>
        <p:spPr>
          <a:xfrm>
            <a:off x="1207219" y="4260076"/>
            <a:ext cx="289555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4">
                    <a:lumMod val="75000"/>
                  </a:schemeClr>
                </a:solidFill>
              </a:rPr>
              <a:t>والان علينا وضع خطة لاختبار الفرضية</a:t>
            </a:r>
          </a:p>
        </p:txBody>
      </p:sp>
      <p:sp>
        <p:nvSpPr>
          <p:cNvPr id="20" name="فقاعة الكلام: بيضاوية 19">
            <a:extLst>
              <a:ext uri="{FF2B5EF4-FFF2-40B4-BE49-F238E27FC236}">
                <a16:creationId xmlns:a16="http://schemas.microsoft.com/office/drawing/2014/main" id="{7247D402-6C7B-4A9A-AB10-56BD4E08B241}"/>
              </a:ext>
            </a:extLst>
          </p:cNvPr>
          <p:cNvSpPr/>
          <p:nvPr/>
        </p:nvSpPr>
        <p:spPr>
          <a:xfrm>
            <a:off x="1449139" y="1328776"/>
            <a:ext cx="2411716" cy="1268689"/>
          </a:xfrm>
          <a:prstGeom prst="wedgeEllipseCallout">
            <a:avLst>
              <a:gd name="adj1" fmla="val -68281"/>
              <a:gd name="adj2" fmla="val 376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bg2">
                    <a:lumMod val="75000"/>
                  </a:schemeClr>
                </a:solidFill>
              </a:rPr>
              <a:t>ولكن قبل مشاهدة التجربة اريد منكم وضع فرضيتكم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 animBg="1"/>
      <p:bldP spid="43" grpId="0"/>
      <p:bldP spid="44" grpId="0" animBg="1"/>
      <p:bldP spid="9" grpId="0" animBg="1"/>
      <p:bldP spid="49" grpId="0"/>
      <p:bldP spid="12" grpId="0"/>
      <p:bldP spid="50" grpId="0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مربع نص 35">
            <a:extLst>
              <a:ext uri="{FF2B5EF4-FFF2-40B4-BE49-F238E27FC236}">
                <a16:creationId xmlns:a16="http://schemas.microsoft.com/office/drawing/2014/main" id="{BDC4EC9E-B3D3-4C8A-8B92-DC08C3B82845}"/>
              </a:ext>
            </a:extLst>
          </p:cNvPr>
          <p:cNvSpPr txBox="1"/>
          <p:nvPr/>
        </p:nvSpPr>
        <p:spPr>
          <a:xfrm>
            <a:off x="4901432" y="125319"/>
            <a:ext cx="2711395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لاحظنا في التجربة ان هناك بعض العوامل بقيت ثابتة وقام الباحث بتغير شيء واحد فقط في التجربة </a:t>
            </a:r>
          </a:p>
        </p:txBody>
      </p:sp>
      <p:pic>
        <p:nvPicPr>
          <p:cNvPr id="38" name="صورة 37">
            <a:extLst>
              <a:ext uri="{FF2B5EF4-FFF2-40B4-BE49-F238E27FC236}">
                <a16:creationId xmlns:a16="http://schemas.microsoft.com/office/drawing/2014/main" id="{20AA1A88-9A30-43B3-A1F6-D2F9A06C1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0" name="صورة الشريحة 39">
                <a:extLst>
                  <a:ext uri="{FF2B5EF4-FFF2-40B4-BE49-F238E27FC236}">
                    <a16:creationId xmlns:a16="http://schemas.microsoft.com/office/drawing/2014/main" id="{F35E8A48-FEF8-43ED-ADA5-67BE3770ECE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335765" y="3732306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0" name="صورة الشريحة 39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F35E8A48-FEF8-43ED-ADA5-67BE3770ECE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335765" y="3732306"/>
                <a:ext cx="1318636" cy="1285875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صورة 6">
            <a:extLst>
              <a:ext uri="{FF2B5EF4-FFF2-40B4-BE49-F238E27FC236}">
                <a16:creationId xmlns:a16="http://schemas.microsoft.com/office/drawing/2014/main" id="{35FD0BA3-A3A6-4316-84EF-72EB230369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8678" y="1645006"/>
            <a:ext cx="1161549" cy="33427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فقاعة الكلام: بيضاوية 7">
            <a:extLst>
              <a:ext uri="{FF2B5EF4-FFF2-40B4-BE49-F238E27FC236}">
                <a16:creationId xmlns:a16="http://schemas.microsoft.com/office/drawing/2014/main" id="{4A9FB498-3A54-407D-976B-0213766171FB}"/>
              </a:ext>
            </a:extLst>
          </p:cNvPr>
          <p:cNvSpPr/>
          <p:nvPr/>
        </p:nvSpPr>
        <p:spPr>
          <a:xfrm>
            <a:off x="723334" y="121598"/>
            <a:ext cx="1615677" cy="1196285"/>
          </a:xfrm>
          <a:prstGeom prst="wedgeEllipseCallout">
            <a:avLst>
              <a:gd name="adj1" fmla="val -61843"/>
              <a:gd name="adj2" fmla="val 10831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bg2">
                    <a:lumMod val="75000"/>
                  </a:schemeClr>
                </a:solidFill>
              </a:rPr>
              <a:t>لنشاهد معا التجربة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E685AE0-6771-4234-B854-CD103547E4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2341" y="2446431"/>
            <a:ext cx="2339975" cy="2571750"/>
          </a:xfrm>
          <a:prstGeom prst="rect">
            <a:avLst/>
          </a:prstGeom>
        </p:spPr>
      </p:pic>
      <p:pic>
        <p:nvPicPr>
          <p:cNvPr id="5" name="video5886658287289502171">
            <a:hlinkClick r:id="" action="ppaction://media"/>
            <a:extLst>
              <a:ext uri="{FF2B5EF4-FFF2-40B4-BE49-F238E27FC236}">
                <a16:creationId xmlns:a16="http://schemas.microsoft.com/office/drawing/2014/main" id="{331D4DBB-9D05-4857-9FBB-E1E0D2C54A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05461" y="3062377"/>
            <a:ext cx="1871169" cy="1526875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sp>
        <p:nvSpPr>
          <p:cNvPr id="12" name="فقاعة الكلام: بيضاوية 11">
            <a:extLst>
              <a:ext uri="{FF2B5EF4-FFF2-40B4-BE49-F238E27FC236}">
                <a16:creationId xmlns:a16="http://schemas.microsoft.com/office/drawing/2014/main" id="{3489721E-B9E4-474B-A73D-31FA0EA71CC5}"/>
              </a:ext>
            </a:extLst>
          </p:cNvPr>
          <p:cNvSpPr/>
          <p:nvPr/>
        </p:nvSpPr>
        <p:spPr>
          <a:xfrm>
            <a:off x="1214518" y="1448758"/>
            <a:ext cx="1615677" cy="1196285"/>
          </a:xfrm>
          <a:prstGeom prst="wedgeEllipseCallout">
            <a:avLst>
              <a:gd name="adj1" fmla="val -84268"/>
              <a:gd name="adj2" fmla="val 3044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bg2">
                    <a:lumMod val="75000"/>
                  </a:schemeClr>
                </a:solidFill>
              </a:rPr>
              <a:t>ماهي العوامل التي بقيت ثابتة في التجربة ؟</a:t>
            </a:r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BF378EB2-196E-458E-8029-276D29C24D35}"/>
              </a:ext>
            </a:extLst>
          </p:cNvPr>
          <p:cNvGrpSpPr/>
          <p:nvPr/>
        </p:nvGrpSpPr>
        <p:grpSpPr>
          <a:xfrm>
            <a:off x="2380371" y="1862234"/>
            <a:ext cx="3024469" cy="369332"/>
            <a:chOff x="4145778" y="970607"/>
            <a:chExt cx="3024469" cy="369332"/>
          </a:xfrm>
        </p:grpSpPr>
        <p:cxnSp>
          <p:nvCxnSpPr>
            <p:cNvPr id="14" name="رابط مستقيم 13">
              <a:extLst>
                <a:ext uri="{FF2B5EF4-FFF2-40B4-BE49-F238E27FC236}">
                  <a16:creationId xmlns:a16="http://schemas.microsoft.com/office/drawing/2014/main" id="{4E93E265-5F94-45E8-BB8E-988A4903F8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04780" y="1336992"/>
              <a:ext cx="2130933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2410291C-8450-44C2-85C8-5A643944A0C3}"/>
                </a:ext>
              </a:extLst>
            </p:cNvPr>
            <p:cNvSpPr txBox="1"/>
            <p:nvPr/>
          </p:nvSpPr>
          <p:spPr>
            <a:xfrm>
              <a:off x="4145778" y="970607"/>
              <a:ext cx="30244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ar-SA" sz="1800" b="1" kern="0" dirty="0">
                  <a:solidFill>
                    <a:schemeClr val="accent1">
                      <a:lumMod val="75000"/>
                    </a:schemeClr>
                  </a:solidFill>
                  <a:latin typeface="Calibri"/>
                </a:rPr>
                <a:t>كمية السكر , كمية الماء , </a:t>
              </a:r>
            </a:p>
          </p:txBody>
        </p:sp>
      </p:grp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9BD2C33-55C7-45F4-B070-969B3FC552C0}"/>
              </a:ext>
            </a:extLst>
          </p:cNvPr>
          <p:cNvSpPr txBox="1"/>
          <p:nvPr/>
        </p:nvSpPr>
        <p:spPr>
          <a:xfrm>
            <a:off x="5404840" y="1741538"/>
            <a:ext cx="213093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العوامل التي تبقى ثابتة في التجربة تسمى </a:t>
            </a:r>
            <a:r>
              <a:rPr lang="ar-SA" sz="1800" b="1" dirty="0">
                <a:solidFill>
                  <a:schemeClr val="bg2">
                    <a:lumMod val="50000"/>
                  </a:schemeClr>
                </a:solidFill>
              </a:rPr>
              <a:t>الثوابت </a:t>
            </a:r>
          </a:p>
        </p:txBody>
      </p:sp>
      <p:sp>
        <p:nvSpPr>
          <p:cNvPr id="18" name="فقاعة الكلام: بيضاوية 17">
            <a:extLst>
              <a:ext uri="{FF2B5EF4-FFF2-40B4-BE49-F238E27FC236}">
                <a16:creationId xmlns:a16="http://schemas.microsoft.com/office/drawing/2014/main" id="{DC4168F0-7B28-4643-95BC-D9C0F3114629}"/>
              </a:ext>
            </a:extLst>
          </p:cNvPr>
          <p:cNvSpPr/>
          <p:nvPr/>
        </p:nvSpPr>
        <p:spPr>
          <a:xfrm>
            <a:off x="1752856" y="3011428"/>
            <a:ext cx="1781723" cy="1196285"/>
          </a:xfrm>
          <a:prstGeom prst="wedgeEllipseCallout">
            <a:avLst>
              <a:gd name="adj1" fmla="val -101887"/>
              <a:gd name="adj2" fmla="val -5825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bg2">
                    <a:lumMod val="75000"/>
                  </a:schemeClr>
                </a:solidFill>
              </a:rPr>
              <a:t>كم عامل تغير في التجربة ؟ وما هو ؟</a:t>
            </a:r>
          </a:p>
        </p:txBody>
      </p: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C8BC7AC4-8D14-4D50-9842-7779BF7F4E95}"/>
              </a:ext>
            </a:extLst>
          </p:cNvPr>
          <p:cNvGrpSpPr/>
          <p:nvPr/>
        </p:nvGrpSpPr>
        <p:grpSpPr>
          <a:xfrm>
            <a:off x="3304034" y="3167731"/>
            <a:ext cx="3024469" cy="369332"/>
            <a:chOff x="4474236" y="970607"/>
            <a:chExt cx="3024469" cy="369332"/>
          </a:xfrm>
        </p:grpSpPr>
        <p:cxnSp>
          <p:nvCxnSpPr>
            <p:cNvPr id="20" name="رابط مستقيم 19">
              <a:extLst>
                <a:ext uri="{FF2B5EF4-FFF2-40B4-BE49-F238E27FC236}">
                  <a16:creationId xmlns:a16="http://schemas.microsoft.com/office/drawing/2014/main" id="{73BA1D81-C1D9-43B3-8FEE-7F03C8CE76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04781" y="1336992"/>
              <a:ext cx="2713021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مربع نص 20">
              <a:extLst>
                <a:ext uri="{FF2B5EF4-FFF2-40B4-BE49-F238E27FC236}">
                  <a16:creationId xmlns:a16="http://schemas.microsoft.com/office/drawing/2014/main" id="{DBF95113-FCDB-4D93-BA35-4FD4EED6CC28}"/>
                </a:ext>
              </a:extLst>
            </p:cNvPr>
            <p:cNvSpPr txBox="1"/>
            <p:nvPr/>
          </p:nvSpPr>
          <p:spPr>
            <a:xfrm>
              <a:off x="4474236" y="970607"/>
              <a:ext cx="30244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ar-SA" sz="1800" b="1" kern="0" dirty="0">
                  <a:solidFill>
                    <a:schemeClr val="accent1">
                      <a:lumMod val="75000"/>
                    </a:schemeClr>
                  </a:solidFill>
                  <a:latin typeface="Calibri"/>
                </a:rPr>
                <a:t>عامل واحد وهو درجة حرارة الماء </a:t>
              </a:r>
            </a:p>
          </p:txBody>
        </p:sp>
      </p:grp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E69B80BA-38E8-47A8-8F49-2B318FEBE67F}"/>
              </a:ext>
            </a:extLst>
          </p:cNvPr>
          <p:cNvSpPr txBox="1"/>
          <p:nvPr/>
        </p:nvSpPr>
        <p:spPr>
          <a:xfrm>
            <a:off x="3248000" y="3825814"/>
            <a:ext cx="338049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العامل الذي يقوم الباحث بتغيره يسمى </a:t>
            </a:r>
            <a:r>
              <a:rPr lang="ar-SA" sz="1800" b="1" dirty="0">
                <a:solidFill>
                  <a:schemeClr val="bg2">
                    <a:lumMod val="50000"/>
                  </a:schemeClr>
                </a:solidFill>
              </a:rPr>
              <a:t>المتغير المستقل </a:t>
            </a:r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ولكي تكون التجربة صحيحة لا بد ان يكون لدينا متغير مستقل </a:t>
            </a:r>
            <a:r>
              <a:rPr lang="ar-SA" sz="1800" b="1" dirty="0">
                <a:solidFill>
                  <a:schemeClr val="bg2">
                    <a:lumMod val="50000"/>
                  </a:schemeClr>
                </a:solidFill>
              </a:rPr>
              <a:t>واحد</a:t>
            </a:r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 فقط </a:t>
            </a:r>
          </a:p>
        </p:txBody>
      </p:sp>
    </p:spTree>
    <p:extLst>
      <p:ext uri="{BB962C8B-B14F-4D97-AF65-F5344CB8AC3E}">
        <p14:creationId xmlns:p14="http://schemas.microsoft.com/office/powerpoint/2010/main" val="111837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3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6" grpId="0"/>
      <p:bldP spid="8" grpId="0" animBg="1"/>
      <p:bldP spid="12" grpId="0" animBg="1"/>
      <p:bldP spid="10" grpId="0"/>
      <p:bldP spid="18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مربع نص 35">
            <a:extLst>
              <a:ext uri="{FF2B5EF4-FFF2-40B4-BE49-F238E27FC236}">
                <a16:creationId xmlns:a16="http://schemas.microsoft.com/office/drawing/2014/main" id="{BDC4EC9E-B3D3-4C8A-8B92-DC08C3B82845}"/>
              </a:ext>
            </a:extLst>
          </p:cNvPr>
          <p:cNvSpPr txBox="1"/>
          <p:nvPr/>
        </p:nvSpPr>
        <p:spPr>
          <a:xfrm>
            <a:off x="3568674" y="802091"/>
            <a:ext cx="4316363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نتيجة لتغير درجة الماء (</a:t>
            </a:r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المتغير المستقل </a:t>
            </a:r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) تغيرت سرعة ذوبان السكر وهو (</a:t>
            </a:r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المتغير التابع </a:t>
            </a:r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)وهو ما اردنا تجربته وقياسه 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endParaRPr lang="ar-SA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8" name="صورة 37">
            <a:extLst>
              <a:ext uri="{FF2B5EF4-FFF2-40B4-BE49-F238E27FC236}">
                <a16:creationId xmlns:a16="http://schemas.microsoft.com/office/drawing/2014/main" id="{20AA1A88-9A30-43B3-A1F6-D2F9A06C1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0" name="صورة الشريحة 39">
                <a:extLst>
                  <a:ext uri="{FF2B5EF4-FFF2-40B4-BE49-F238E27FC236}">
                    <a16:creationId xmlns:a16="http://schemas.microsoft.com/office/drawing/2014/main" id="{F35E8A48-FEF8-43ED-ADA5-67BE3770ECE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36862913"/>
                  </p:ext>
                </p:extLst>
              </p:nvPr>
            </p:nvGraphicFramePr>
            <p:xfrm>
              <a:off x="-335765" y="3732306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0" name="صورة الشريحة 39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F35E8A48-FEF8-43ED-ADA5-67BE3770ECE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335765" y="3732306"/>
                <a:ext cx="1318636" cy="1285875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صورة 6">
            <a:extLst>
              <a:ext uri="{FF2B5EF4-FFF2-40B4-BE49-F238E27FC236}">
                <a16:creationId xmlns:a16="http://schemas.microsoft.com/office/drawing/2014/main" id="{35FD0BA3-A3A6-4316-84EF-72EB230369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8678" y="1645006"/>
            <a:ext cx="1161549" cy="33427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فقاعة الكلام: بيضاوية 7">
            <a:extLst>
              <a:ext uri="{FF2B5EF4-FFF2-40B4-BE49-F238E27FC236}">
                <a16:creationId xmlns:a16="http://schemas.microsoft.com/office/drawing/2014/main" id="{4A9FB498-3A54-407D-976B-0213766171FB}"/>
              </a:ext>
            </a:extLst>
          </p:cNvPr>
          <p:cNvSpPr/>
          <p:nvPr/>
        </p:nvSpPr>
        <p:spPr>
          <a:xfrm>
            <a:off x="1139958" y="609927"/>
            <a:ext cx="2216039" cy="1551643"/>
          </a:xfrm>
          <a:prstGeom prst="wedgeEllipseCallout">
            <a:avLst>
              <a:gd name="adj1" fmla="val -75857"/>
              <a:gd name="adj2" fmla="val 4660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bg2">
                    <a:lumMod val="75000"/>
                  </a:schemeClr>
                </a:solidFill>
              </a:rPr>
              <a:t>لنرجع للفرضية التي </a:t>
            </a:r>
            <a:r>
              <a:rPr lang="ar-SA" sz="1800" b="1" dirty="0" err="1">
                <a:solidFill>
                  <a:schemeClr val="bg2">
                    <a:lumMod val="75000"/>
                  </a:schemeClr>
                </a:solidFill>
              </a:rPr>
              <a:t>وضعتوها</a:t>
            </a:r>
            <a:r>
              <a:rPr lang="ar-SA" sz="1800" b="1" dirty="0">
                <a:solidFill>
                  <a:schemeClr val="bg2">
                    <a:lumMod val="75000"/>
                  </a:schemeClr>
                </a:solidFill>
              </a:rPr>
              <a:t> هل تدعم نتائج التجربة فرضيتك ام لا </a:t>
            </a:r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BF378EB2-196E-458E-8029-276D29C24D35}"/>
              </a:ext>
            </a:extLst>
          </p:cNvPr>
          <p:cNvGrpSpPr/>
          <p:nvPr/>
        </p:nvGrpSpPr>
        <p:grpSpPr>
          <a:xfrm>
            <a:off x="1968688" y="2673095"/>
            <a:ext cx="5206623" cy="390432"/>
            <a:chOff x="3166934" y="1740439"/>
            <a:chExt cx="5206623" cy="390432"/>
          </a:xfrm>
        </p:grpSpPr>
        <p:cxnSp>
          <p:nvCxnSpPr>
            <p:cNvPr id="14" name="رابط مستقيم 13">
              <a:extLst>
                <a:ext uri="{FF2B5EF4-FFF2-40B4-BE49-F238E27FC236}">
                  <a16:creationId xmlns:a16="http://schemas.microsoft.com/office/drawing/2014/main" id="{4E93E265-5F94-45E8-BB8E-988A4903F8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33298" y="2130871"/>
              <a:ext cx="465310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2410291C-8450-44C2-85C8-5A643944A0C3}"/>
                </a:ext>
              </a:extLst>
            </p:cNvPr>
            <p:cNvSpPr txBox="1"/>
            <p:nvPr/>
          </p:nvSpPr>
          <p:spPr>
            <a:xfrm>
              <a:off x="3166934" y="1740439"/>
              <a:ext cx="520662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ar-SA" sz="1800" b="1" kern="0" dirty="0">
                  <a:solidFill>
                    <a:schemeClr val="accent1">
                      <a:lumMod val="75000"/>
                    </a:schemeClr>
                  </a:solidFill>
                  <a:latin typeface="Calibri"/>
                </a:rPr>
                <a:t>اذا كانت النتائج تدعم الفرضية نحلل البيانات ونستخلص النتائج </a:t>
              </a:r>
            </a:p>
          </p:txBody>
        </p:sp>
      </p:grp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9BD2C33-55C7-45F4-B070-969B3FC552C0}"/>
              </a:ext>
            </a:extLst>
          </p:cNvPr>
          <p:cNvSpPr txBox="1"/>
          <p:nvPr/>
        </p:nvSpPr>
        <p:spPr>
          <a:xfrm>
            <a:off x="6159260" y="1780543"/>
            <a:ext cx="240921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accent4">
                    <a:lumMod val="75000"/>
                  </a:schemeClr>
                </a:solidFill>
              </a:rPr>
              <a:t>المتغير التابع </a:t>
            </a:r>
            <a:r>
              <a:rPr lang="ar-SA" sz="2000" b="1" dirty="0" err="1">
                <a:solidFill>
                  <a:schemeClr val="accent4">
                    <a:lumMod val="75000"/>
                  </a:schemeClr>
                </a:solidFill>
              </a:rPr>
              <a:t>هوالعامل</a:t>
            </a:r>
            <a:r>
              <a:rPr lang="ar-SA" sz="2000" b="1" dirty="0">
                <a:solidFill>
                  <a:schemeClr val="accent4">
                    <a:lumMod val="75000"/>
                  </a:schemeClr>
                </a:solidFill>
              </a:rPr>
              <a:t> الذي يراد قياسه </a:t>
            </a:r>
            <a:endParaRPr lang="ar-SA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1E555E64-650C-4F71-9B17-CFE404D18307}"/>
              </a:ext>
            </a:extLst>
          </p:cNvPr>
          <p:cNvGrpSpPr/>
          <p:nvPr/>
        </p:nvGrpSpPr>
        <p:grpSpPr>
          <a:xfrm>
            <a:off x="1424629" y="3303225"/>
            <a:ext cx="6460408" cy="390432"/>
            <a:chOff x="3166934" y="1740439"/>
            <a:chExt cx="6460408" cy="390432"/>
          </a:xfrm>
        </p:grpSpPr>
        <p:cxnSp>
          <p:nvCxnSpPr>
            <p:cNvPr id="26" name="رابط مستقيم 25">
              <a:extLst>
                <a:ext uri="{FF2B5EF4-FFF2-40B4-BE49-F238E27FC236}">
                  <a16:creationId xmlns:a16="http://schemas.microsoft.com/office/drawing/2014/main" id="{1BADD5AE-0303-4818-8315-65E1DF13D4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33298" y="2109771"/>
              <a:ext cx="6216406" cy="2110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E81E0488-B3A8-4E35-9663-DD2FC955A8EF}"/>
                </a:ext>
              </a:extLst>
            </p:cNvPr>
            <p:cNvSpPr txBox="1"/>
            <p:nvPr/>
          </p:nvSpPr>
          <p:spPr>
            <a:xfrm>
              <a:off x="3166934" y="1740439"/>
              <a:ext cx="646040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ar-SA" sz="1800" b="1" kern="0" dirty="0">
                  <a:solidFill>
                    <a:schemeClr val="accent1">
                      <a:lumMod val="75000"/>
                    </a:schemeClr>
                  </a:solidFill>
                  <a:latin typeface="Calibri"/>
                </a:rPr>
                <a:t>اذا كانت النتائج لا تدعم الفرضية لا نقبلها ونقوم بتغيرها واجراء المزيد من التجارب  </a:t>
              </a:r>
            </a:p>
          </p:txBody>
        </p:sp>
      </p:grpSp>
      <p:pic>
        <p:nvPicPr>
          <p:cNvPr id="24" name="صورة 23">
            <a:extLst>
              <a:ext uri="{FF2B5EF4-FFF2-40B4-BE49-F238E27FC236}">
                <a16:creationId xmlns:a16="http://schemas.microsoft.com/office/drawing/2014/main" id="{2DF0A8B9-9240-4D1D-A587-EA124E75C6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8875" y="2711992"/>
            <a:ext cx="1770180" cy="238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90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8" grpId="0" animBg="1"/>
      <p:bldP spid="10" grpId="0"/>
    </p:bldLst>
  </p:timing>
</p:sld>
</file>

<file path=ppt/theme/theme1.xml><?xml version="1.0" encoding="utf-8"?>
<a:theme xmlns:a="http://schemas.openxmlformats.org/drawingml/2006/main" name="Science Subject for High School - 9th Grade: Cell Biology">
  <a:themeElements>
    <a:clrScheme name="Simple Light">
      <a:dk1>
        <a:srgbClr val="FFFFFF"/>
      </a:dk1>
      <a:lt1>
        <a:srgbClr val="FFFFFF"/>
      </a:lt1>
      <a:dk2>
        <a:srgbClr val="B4C8D1"/>
      </a:dk2>
      <a:lt2>
        <a:srgbClr val="EAD2C7"/>
      </a:lt2>
      <a:accent1>
        <a:srgbClr val="EDBBC7"/>
      </a:accent1>
      <a:accent2>
        <a:srgbClr val="A67C69"/>
      </a:accent2>
      <a:accent3>
        <a:srgbClr val="FFD678"/>
      </a:accent3>
      <a:accent4>
        <a:srgbClr val="B7D6A3"/>
      </a:accent4>
      <a:accent5>
        <a:srgbClr val="F4EDDC"/>
      </a:accent5>
      <a:accent6>
        <a:srgbClr val="7C5C4E"/>
      </a:accent6>
      <a:hlink>
        <a:srgbClr val="7C5C4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Science Subject for High School - 9th Grade: Cell Biology">
  <a:themeElements>
    <a:clrScheme name="Simple Light">
      <a:dk1>
        <a:srgbClr val="FFFFFF"/>
      </a:dk1>
      <a:lt1>
        <a:srgbClr val="FFFFFF"/>
      </a:lt1>
      <a:dk2>
        <a:srgbClr val="B4C8D1"/>
      </a:dk2>
      <a:lt2>
        <a:srgbClr val="EAD2C7"/>
      </a:lt2>
      <a:accent1>
        <a:srgbClr val="EDBBC7"/>
      </a:accent1>
      <a:accent2>
        <a:srgbClr val="A67C69"/>
      </a:accent2>
      <a:accent3>
        <a:srgbClr val="FFD678"/>
      </a:accent3>
      <a:accent4>
        <a:srgbClr val="B7D6A3"/>
      </a:accent4>
      <a:accent5>
        <a:srgbClr val="F4EDDC"/>
      </a:accent5>
      <a:accent6>
        <a:srgbClr val="7C5C4E"/>
      </a:accent6>
      <a:hlink>
        <a:srgbClr val="7C5C4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Science Subject for High School - 9th Grade: Cell Biology">
  <a:themeElements>
    <a:clrScheme name="Simple Light">
      <a:dk1>
        <a:srgbClr val="FFFFFF"/>
      </a:dk1>
      <a:lt1>
        <a:srgbClr val="FFFFFF"/>
      </a:lt1>
      <a:dk2>
        <a:srgbClr val="B4C8D1"/>
      </a:dk2>
      <a:lt2>
        <a:srgbClr val="EAD2C7"/>
      </a:lt2>
      <a:accent1>
        <a:srgbClr val="EDBBC7"/>
      </a:accent1>
      <a:accent2>
        <a:srgbClr val="A67C69"/>
      </a:accent2>
      <a:accent3>
        <a:srgbClr val="FFD678"/>
      </a:accent3>
      <a:accent4>
        <a:srgbClr val="B7D6A3"/>
      </a:accent4>
      <a:accent5>
        <a:srgbClr val="F4EDDC"/>
      </a:accent5>
      <a:accent6>
        <a:srgbClr val="7C5C4E"/>
      </a:accent6>
      <a:hlink>
        <a:srgbClr val="7C5C4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1652</TotalTime>
  <Words>663</Words>
  <Application>Microsoft Office PowerPoint</Application>
  <PresentationFormat>عرض على الشاشة (16:9)</PresentationFormat>
  <Paragraphs>176</Paragraphs>
  <Slides>20</Slides>
  <Notes>12</Notes>
  <HiddenSlides>5</HiddenSlides>
  <MMClips>1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30" baseType="lpstr">
      <vt:lpstr>Arial</vt:lpstr>
      <vt:lpstr>Barlow Medium</vt:lpstr>
      <vt:lpstr>Arca Majora 3 Bold</vt:lpstr>
      <vt:lpstr>Times New Roman</vt:lpstr>
      <vt:lpstr>Economica</vt:lpstr>
      <vt:lpstr>Barlow SemiBold</vt:lpstr>
      <vt:lpstr>Fredoka One</vt:lpstr>
      <vt:lpstr>Calibri</vt:lpstr>
      <vt:lpstr>Roboto Condensed Light</vt:lpstr>
      <vt:lpstr>Science Subject for High School - 9th Grade: Cell Biology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ود الردادي</dc:creator>
  <cp:lastModifiedBy>وديان الردادي</cp:lastModifiedBy>
  <cp:revision>19</cp:revision>
  <dcterms:modified xsi:type="dcterms:W3CDTF">2021-09-06T02:49:44Z</dcterms:modified>
</cp:coreProperties>
</file>