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4"/>
    <p:sldMasterId id="2147483686" r:id="rId5"/>
    <p:sldMasterId id="2147483660" r:id="rId6"/>
    <p:sldMasterId id="2147483674" r:id="rId7"/>
    <p:sldMasterId id="2147483755" r:id="rId8"/>
    <p:sldMasterId id="2147483767" r:id="rId9"/>
    <p:sldMasterId id="2147483779" r:id="rId10"/>
  </p:sldMasterIdLst>
  <p:notesMasterIdLst>
    <p:notesMasterId r:id="rId58"/>
  </p:notesMasterIdLst>
  <p:sldIdLst>
    <p:sldId id="256" r:id="rId11"/>
    <p:sldId id="266" r:id="rId12"/>
    <p:sldId id="261" r:id="rId13"/>
    <p:sldId id="259" r:id="rId14"/>
    <p:sldId id="257" r:id="rId15"/>
    <p:sldId id="260" r:id="rId16"/>
    <p:sldId id="264" r:id="rId17"/>
    <p:sldId id="258" r:id="rId18"/>
    <p:sldId id="268" r:id="rId19"/>
    <p:sldId id="269" r:id="rId20"/>
    <p:sldId id="267" r:id="rId21"/>
    <p:sldId id="262" r:id="rId22"/>
    <p:sldId id="263" r:id="rId23"/>
    <p:sldId id="271" r:id="rId24"/>
    <p:sldId id="270" r:id="rId25"/>
    <p:sldId id="272" r:id="rId26"/>
    <p:sldId id="274" r:id="rId27"/>
    <p:sldId id="282" r:id="rId28"/>
    <p:sldId id="283" r:id="rId29"/>
    <p:sldId id="284" r:id="rId30"/>
    <p:sldId id="285" r:id="rId31"/>
    <p:sldId id="277" r:id="rId32"/>
    <p:sldId id="279" r:id="rId33"/>
    <p:sldId id="276" r:id="rId34"/>
    <p:sldId id="301" r:id="rId35"/>
    <p:sldId id="280" r:id="rId36"/>
    <p:sldId id="281" r:id="rId37"/>
    <p:sldId id="286" r:id="rId38"/>
    <p:sldId id="287" r:id="rId39"/>
    <p:sldId id="288" r:id="rId40"/>
    <p:sldId id="291" r:id="rId41"/>
    <p:sldId id="292" r:id="rId42"/>
    <p:sldId id="293" r:id="rId43"/>
    <p:sldId id="294" r:id="rId44"/>
    <p:sldId id="296" r:id="rId45"/>
    <p:sldId id="297" r:id="rId46"/>
    <p:sldId id="298" r:id="rId47"/>
    <p:sldId id="299" r:id="rId48"/>
    <p:sldId id="300" r:id="rId49"/>
    <p:sldId id="295" r:id="rId50"/>
    <p:sldId id="302" r:id="rId51"/>
    <p:sldId id="275" r:id="rId52"/>
    <p:sldId id="303" r:id="rId53"/>
    <p:sldId id="304" r:id="rId54"/>
    <p:sldId id="289" r:id="rId55"/>
    <p:sldId id="290" r:id="rId56"/>
    <p:sldId id="306" r:id="rId57"/>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الدرس الأول" id="{94BB6003-993C-4415-A680-8B95F3DAA754}">
          <p14:sldIdLst>
            <p14:sldId id="256"/>
            <p14:sldId id="266"/>
            <p14:sldId id="261"/>
            <p14:sldId id="259"/>
            <p14:sldId id="257"/>
            <p14:sldId id="260"/>
            <p14:sldId id="264"/>
            <p14:sldId id="258"/>
            <p14:sldId id="268"/>
            <p14:sldId id="269"/>
            <p14:sldId id="267"/>
            <p14:sldId id="262"/>
            <p14:sldId id="263"/>
          </p14:sldIdLst>
        </p14:section>
        <p14:section name="الدرس الثاني" id="{84761E7E-3D1C-4D50-AC2C-F78CCABF7650}">
          <p14:sldIdLst>
            <p14:sldId id="271"/>
            <p14:sldId id="270"/>
            <p14:sldId id="272"/>
            <p14:sldId id="274"/>
            <p14:sldId id="282"/>
            <p14:sldId id="283"/>
            <p14:sldId id="284"/>
            <p14:sldId id="285"/>
            <p14:sldId id="277"/>
            <p14:sldId id="279"/>
            <p14:sldId id="276"/>
            <p14:sldId id="301"/>
            <p14:sldId id="280"/>
            <p14:sldId id="281"/>
          </p14:sldIdLst>
        </p14:section>
        <p14:section name="الدرس الثالث" id="{CC62FB50-3992-435D-969D-3044E2B626D0}">
          <p14:sldIdLst>
            <p14:sldId id="286"/>
            <p14:sldId id="287"/>
            <p14:sldId id="288"/>
            <p14:sldId id="291"/>
            <p14:sldId id="292"/>
            <p14:sldId id="293"/>
            <p14:sldId id="294"/>
            <p14:sldId id="296"/>
            <p14:sldId id="297"/>
            <p14:sldId id="298"/>
            <p14:sldId id="299"/>
            <p14:sldId id="300"/>
            <p14:sldId id="295"/>
            <p14:sldId id="302"/>
            <p14:sldId id="275"/>
            <p14:sldId id="303"/>
            <p14:sldId id="304"/>
            <p14:sldId id="289"/>
            <p14:sldId id="290"/>
            <p14:sldId id="30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E78D6"/>
    <a:srgbClr val="E80A00"/>
    <a:srgbClr val="F3F3F3"/>
    <a:srgbClr val="356BB0"/>
    <a:srgbClr val="9E7E61"/>
    <a:srgbClr val="81AE6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A6119A-7919-4AB5-8A97-0EC4154B8FB4}" v="7" dt="2020-09-13T14:23:09.9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005" autoAdjust="0"/>
    <p:restoredTop sz="95226" autoAdjust="0"/>
  </p:normalViewPr>
  <p:slideViewPr>
    <p:cSldViewPr snapToGrid="0">
      <p:cViewPr varScale="1">
        <p:scale>
          <a:sx n="78" d="100"/>
          <a:sy n="78" d="100"/>
        </p:scale>
        <p:origin x="80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presProps" Target="presProp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dirty="0"/>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195CE252-181E-4DC3-86C4-34313CCE1DCD}" type="datetimeFigureOut">
              <a:rPr lang="ar-SA" smtClean="0"/>
              <a:t>01/02/42</a:t>
            </a:fld>
            <a:endParaRPr lang="ar-SA" dirty="0"/>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dirty="0"/>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dirty="0"/>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0D67EF98-7368-4F0C-8374-2FD0D34DD8C5}" type="slidenum">
              <a:rPr lang="ar-SA" smtClean="0"/>
              <a:t>‹#›</a:t>
            </a:fld>
            <a:endParaRPr lang="ar-SA" dirty="0"/>
          </a:p>
        </p:txBody>
      </p:sp>
    </p:spTree>
    <p:extLst>
      <p:ext uri="{BB962C8B-B14F-4D97-AF65-F5344CB8AC3E}">
        <p14:creationId xmlns:p14="http://schemas.microsoft.com/office/powerpoint/2010/main" val="132701793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SA" dirty="0"/>
              <a:t>شريحة التركيز</a:t>
            </a:r>
          </a:p>
        </p:txBody>
      </p:sp>
      <p:sp>
        <p:nvSpPr>
          <p:cNvPr id="4" name="عنصر نائب لرقم الشريحة 3"/>
          <p:cNvSpPr>
            <a:spLocks noGrp="1"/>
          </p:cNvSpPr>
          <p:nvPr>
            <p:ph type="sldNum" sz="quarter" idx="5"/>
          </p:nvPr>
        </p:nvSpPr>
        <p:spPr/>
        <p:txBody>
          <a:bodyPr/>
          <a:lstStyle/>
          <a:p>
            <a:fld id="{0D67EF98-7368-4F0C-8374-2FD0D34DD8C5}" type="slidenum">
              <a:rPr lang="ar-SA" smtClean="0"/>
              <a:t>1</a:t>
            </a:fld>
            <a:endParaRPr lang="ar-SA" dirty="0"/>
          </a:p>
        </p:txBody>
      </p:sp>
    </p:spTree>
    <p:extLst>
      <p:ext uri="{BB962C8B-B14F-4D97-AF65-F5344CB8AC3E}">
        <p14:creationId xmlns:p14="http://schemas.microsoft.com/office/powerpoint/2010/main" val="1119931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9587082B-F2A2-4B30-B4EB-79FF401E3A8A}"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46</a:t>
            </a:fld>
            <a:endParaRPr kumimoji="0" lang="ar-SA"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253787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
        <p:cNvGrpSpPr/>
        <p:nvPr/>
      </p:nvGrpSpPr>
      <p:grpSpPr>
        <a:xfrm>
          <a:off x="0" y="0"/>
          <a:ext cx="0" cy="0"/>
          <a:chOff x="0" y="0"/>
          <a:chExt cx="0" cy="0"/>
        </a:xfrm>
      </p:grpSpPr>
      <p:sp>
        <p:nvSpPr>
          <p:cNvPr id="17" name="Google Shape;17;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100"/>
              <a:buNone/>
            </a:pPr>
            <a:endParaRPr dirty="0">
              <a:solidFill>
                <a:schemeClr val="dk1"/>
              </a:solidFill>
            </a:endParaRPr>
          </a:p>
        </p:txBody>
      </p:sp>
      <p:sp>
        <p:nvSpPr>
          <p:cNvPr id="18" name="Google Shape;1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614920D-13FC-4D3E-8F0E-E252641485BC}" type="slidenum">
              <a:rPr lang="ar-SA" smtClean="0"/>
              <a:t>3</a:t>
            </a:fld>
            <a:endParaRPr lang="ar-SA" dirty="0"/>
          </a:p>
        </p:txBody>
      </p:sp>
    </p:spTree>
    <p:extLst>
      <p:ext uri="{BB962C8B-B14F-4D97-AF65-F5344CB8AC3E}">
        <p14:creationId xmlns:p14="http://schemas.microsoft.com/office/powerpoint/2010/main" val="1974986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SA" dirty="0"/>
              <a:t>أقسم الله تعالى في هذه الآيات بالأرض، وبهذه الظاهرة الجيولوجية العظيمة</a:t>
            </a:r>
          </a:p>
        </p:txBody>
      </p:sp>
      <p:sp>
        <p:nvSpPr>
          <p:cNvPr id="4" name="عنصر نائب لرقم الشريحة 3"/>
          <p:cNvSpPr>
            <a:spLocks noGrp="1"/>
          </p:cNvSpPr>
          <p:nvPr>
            <p:ph type="sldNum" sz="quarter" idx="5"/>
          </p:nvPr>
        </p:nvSpPr>
        <p:spPr/>
        <p:txBody>
          <a:bodyPr/>
          <a:lstStyle/>
          <a:p>
            <a:fld id="{0D67EF98-7368-4F0C-8374-2FD0D34DD8C5}" type="slidenum">
              <a:rPr lang="ar-SA" smtClean="0"/>
              <a:t>6</a:t>
            </a:fld>
            <a:endParaRPr lang="ar-SA" dirty="0"/>
          </a:p>
        </p:txBody>
      </p:sp>
    </p:spTree>
    <p:extLst>
      <p:ext uri="{BB962C8B-B14F-4D97-AF65-F5344CB8AC3E}">
        <p14:creationId xmlns:p14="http://schemas.microsoft.com/office/powerpoint/2010/main" val="822673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0D67EF98-7368-4F0C-8374-2FD0D34DD8C5}" type="slidenum">
              <a:rPr lang="ar-SA" smtClean="0"/>
              <a:t>11</a:t>
            </a:fld>
            <a:endParaRPr lang="ar-SA" dirty="0"/>
          </a:p>
        </p:txBody>
      </p:sp>
    </p:spTree>
    <p:extLst>
      <p:ext uri="{BB962C8B-B14F-4D97-AF65-F5344CB8AC3E}">
        <p14:creationId xmlns:p14="http://schemas.microsoft.com/office/powerpoint/2010/main" val="2418304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9587082B-F2A2-4B30-B4EB-79FF401E3A8A}"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13</a:t>
            </a:fld>
            <a:endParaRPr kumimoji="0" lang="ar-SA"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5250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SA" dirty="0"/>
              <a:t>شريحة التركيز: الربط مع الحياة</a:t>
            </a:r>
          </a:p>
        </p:txBody>
      </p:sp>
      <p:sp>
        <p:nvSpPr>
          <p:cNvPr id="4" name="عنصر نائب لرقم الشريحة 3"/>
          <p:cNvSpPr>
            <a:spLocks noGrp="1"/>
          </p:cNvSpPr>
          <p:nvPr>
            <p:ph type="sldNum" sz="quarter" idx="5"/>
          </p:nvPr>
        </p:nvSpPr>
        <p:spPr/>
        <p:txBody>
          <a:bodyPr/>
          <a:lstStyle/>
          <a:p>
            <a:fld id="{0D67EF98-7368-4F0C-8374-2FD0D34DD8C5}" type="slidenum">
              <a:rPr lang="ar-SA" smtClean="0"/>
              <a:t>14</a:t>
            </a:fld>
            <a:endParaRPr lang="ar-SA" dirty="0"/>
          </a:p>
        </p:txBody>
      </p:sp>
    </p:spTree>
    <p:extLst>
      <p:ext uri="{BB962C8B-B14F-4D97-AF65-F5344CB8AC3E}">
        <p14:creationId xmlns:p14="http://schemas.microsoft.com/office/powerpoint/2010/main" val="1392957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SA" dirty="0"/>
              <a:t>ربط مع الحياة اليومية</a:t>
            </a:r>
          </a:p>
        </p:txBody>
      </p:sp>
      <p:sp>
        <p:nvSpPr>
          <p:cNvPr id="4" name="عنصر نائب لرقم الشريحة 3"/>
          <p:cNvSpPr>
            <a:spLocks noGrp="1"/>
          </p:cNvSpPr>
          <p:nvPr>
            <p:ph type="sldNum" sz="quarter" idx="5"/>
          </p:nvPr>
        </p:nvSpPr>
        <p:spPr/>
        <p:txBody>
          <a:bodyPr/>
          <a:lstStyle/>
          <a:p>
            <a:fld id="{0D67EF98-7368-4F0C-8374-2FD0D34DD8C5}" type="slidenum">
              <a:rPr lang="ar-SA" smtClean="0"/>
              <a:t>18</a:t>
            </a:fld>
            <a:endParaRPr lang="ar-SA" dirty="0"/>
          </a:p>
        </p:txBody>
      </p:sp>
    </p:spTree>
    <p:extLst>
      <p:ext uri="{BB962C8B-B14F-4D97-AF65-F5344CB8AC3E}">
        <p14:creationId xmlns:p14="http://schemas.microsoft.com/office/powerpoint/2010/main" val="1083629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0D67EF98-7368-4F0C-8374-2FD0D34DD8C5}" type="slidenum">
              <a:rPr lang="ar-SA" smtClean="0"/>
              <a:t>23</a:t>
            </a:fld>
            <a:endParaRPr lang="ar-SA" dirty="0"/>
          </a:p>
        </p:txBody>
      </p:sp>
    </p:spTree>
    <p:extLst>
      <p:ext uri="{BB962C8B-B14F-4D97-AF65-F5344CB8AC3E}">
        <p14:creationId xmlns:p14="http://schemas.microsoft.com/office/powerpoint/2010/main" val="2547740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9587082B-F2A2-4B30-B4EB-79FF401E3A8A}"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27</a:t>
            </a:fld>
            <a:endParaRPr kumimoji="0" lang="ar-SA"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895982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E986332-DB92-4FFA-B69C-3D26255BFDF9}"/>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A140E3A6-BDC8-4261-8396-A4C154DB89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8F3683B9-96B5-43D0-B021-DAAA52B5DE87}"/>
              </a:ext>
            </a:extLst>
          </p:cNvPr>
          <p:cNvSpPr>
            <a:spLocks noGrp="1"/>
          </p:cNvSpPr>
          <p:nvPr>
            <p:ph type="dt" sz="half" idx="10"/>
          </p:nvPr>
        </p:nvSpPr>
        <p:spPr/>
        <p:txBody>
          <a:bodyPr/>
          <a:lstStyle/>
          <a:p>
            <a:fld id="{DC17F840-C062-4D38-95CF-E94D8A66C1E3}" type="datetimeFigureOut">
              <a:rPr lang="ar-SA" smtClean="0"/>
              <a:t>01/02/42</a:t>
            </a:fld>
            <a:endParaRPr lang="ar-SA" dirty="0"/>
          </a:p>
        </p:txBody>
      </p:sp>
      <p:sp>
        <p:nvSpPr>
          <p:cNvPr id="5" name="عنصر نائب للتذييل 4">
            <a:extLst>
              <a:ext uri="{FF2B5EF4-FFF2-40B4-BE49-F238E27FC236}">
                <a16:creationId xmlns:a16="http://schemas.microsoft.com/office/drawing/2014/main" id="{8837C062-50B2-4775-8FE4-DD493CA65C29}"/>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7F329B86-17E5-48D7-B91A-B652650D23A4}"/>
              </a:ext>
            </a:extLst>
          </p:cNvPr>
          <p:cNvSpPr>
            <a:spLocks noGrp="1"/>
          </p:cNvSpPr>
          <p:nvPr>
            <p:ph type="sldNum" sz="quarter" idx="12"/>
          </p:nvPr>
        </p:nvSpPr>
        <p:spPr/>
        <p:txBody>
          <a:bodyPr/>
          <a:lstStyle/>
          <a:p>
            <a:fld id="{197B93CF-9F3D-48DE-B6AE-0482CD8B6601}" type="slidenum">
              <a:rPr lang="ar-SA" smtClean="0"/>
              <a:t>‹#›</a:t>
            </a:fld>
            <a:endParaRPr lang="ar-SA" dirty="0"/>
          </a:p>
        </p:txBody>
      </p:sp>
    </p:spTree>
    <p:extLst>
      <p:ext uri="{BB962C8B-B14F-4D97-AF65-F5344CB8AC3E}">
        <p14:creationId xmlns:p14="http://schemas.microsoft.com/office/powerpoint/2010/main" val="3236077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12C77B2-C1B1-42D8-8AB6-051102048219}"/>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25662EA7-4CC8-4285-B131-07B07378270E}"/>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8086781F-CC94-4924-8549-BE018F4469FB}"/>
              </a:ext>
            </a:extLst>
          </p:cNvPr>
          <p:cNvSpPr>
            <a:spLocks noGrp="1"/>
          </p:cNvSpPr>
          <p:nvPr>
            <p:ph type="dt" sz="half" idx="10"/>
          </p:nvPr>
        </p:nvSpPr>
        <p:spPr/>
        <p:txBody>
          <a:bodyPr/>
          <a:lstStyle/>
          <a:p>
            <a:fld id="{DC17F840-C062-4D38-95CF-E94D8A66C1E3}" type="datetimeFigureOut">
              <a:rPr lang="ar-SA" smtClean="0"/>
              <a:t>01/02/42</a:t>
            </a:fld>
            <a:endParaRPr lang="ar-SA" dirty="0"/>
          </a:p>
        </p:txBody>
      </p:sp>
      <p:sp>
        <p:nvSpPr>
          <p:cNvPr id="5" name="عنصر نائب للتذييل 4">
            <a:extLst>
              <a:ext uri="{FF2B5EF4-FFF2-40B4-BE49-F238E27FC236}">
                <a16:creationId xmlns:a16="http://schemas.microsoft.com/office/drawing/2014/main" id="{F9A38A72-23A2-4688-9572-FE31249077CD}"/>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3732C864-BC5C-4E3A-A716-55A2D4F5FCA7}"/>
              </a:ext>
            </a:extLst>
          </p:cNvPr>
          <p:cNvSpPr>
            <a:spLocks noGrp="1"/>
          </p:cNvSpPr>
          <p:nvPr>
            <p:ph type="sldNum" sz="quarter" idx="12"/>
          </p:nvPr>
        </p:nvSpPr>
        <p:spPr/>
        <p:txBody>
          <a:bodyPr/>
          <a:lstStyle/>
          <a:p>
            <a:fld id="{197B93CF-9F3D-48DE-B6AE-0482CD8B6601}" type="slidenum">
              <a:rPr lang="ar-SA" smtClean="0"/>
              <a:t>‹#›</a:t>
            </a:fld>
            <a:endParaRPr lang="ar-SA" dirty="0"/>
          </a:p>
        </p:txBody>
      </p:sp>
    </p:spTree>
    <p:extLst>
      <p:ext uri="{BB962C8B-B14F-4D97-AF65-F5344CB8AC3E}">
        <p14:creationId xmlns:p14="http://schemas.microsoft.com/office/powerpoint/2010/main" val="1057858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88E95BA0-833E-47D3-9591-3990C2628D61}"/>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D6D78838-EC24-4CFE-9C31-73DBB47D7F15}"/>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B4C1B1B4-CE00-4345-89FF-DB59EABEB845}"/>
              </a:ext>
            </a:extLst>
          </p:cNvPr>
          <p:cNvSpPr>
            <a:spLocks noGrp="1"/>
          </p:cNvSpPr>
          <p:nvPr>
            <p:ph type="dt" sz="half" idx="10"/>
          </p:nvPr>
        </p:nvSpPr>
        <p:spPr/>
        <p:txBody>
          <a:bodyPr/>
          <a:lstStyle/>
          <a:p>
            <a:fld id="{DC17F840-C062-4D38-95CF-E94D8A66C1E3}" type="datetimeFigureOut">
              <a:rPr lang="ar-SA" smtClean="0"/>
              <a:t>01/02/42</a:t>
            </a:fld>
            <a:endParaRPr lang="ar-SA" dirty="0"/>
          </a:p>
        </p:txBody>
      </p:sp>
      <p:sp>
        <p:nvSpPr>
          <p:cNvPr id="5" name="عنصر نائب للتذييل 4">
            <a:extLst>
              <a:ext uri="{FF2B5EF4-FFF2-40B4-BE49-F238E27FC236}">
                <a16:creationId xmlns:a16="http://schemas.microsoft.com/office/drawing/2014/main" id="{40E6CD6A-FDF2-47B0-AECC-10C2EEB5D0A8}"/>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6BBDBDA7-2321-4939-A801-49D749A950DD}"/>
              </a:ext>
            </a:extLst>
          </p:cNvPr>
          <p:cNvSpPr>
            <a:spLocks noGrp="1"/>
          </p:cNvSpPr>
          <p:nvPr>
            <p:ph type="sldNum" sz="quarter" idx="12"/>
          </p:nvPr>
        </p:nvSpPr>
        <p:spPr/>
        <p:txBody>
          <a:bodyPr/>
          <a:lstStyle/>
          <a:p>
            <a:fld id="{197B93CF-9F3D-48DE-B6AE-0482CD8B6601}" type="slidenum">
              <a:rPr lang="ar-SA" smtClean="0"/>
              <a:t>‹#›</a:t>
            </a:fld>
            <a:endParaRPr lang="ar-SA" dirty="0"/>
          </a:p>
        </p:txBody>
      </p:sp>
    </p:spTree>
    <p:extLst>
      <p:ext uri="{BB962C8B-B14F-4D97-AF65-F5344CB8AC3E}">
        <p14:creationId xmlns:p14="http://schemas.microsoft.com/office/powerpoint/2010/main" val="3799999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ar-SA"/>
              <a:t>انقر لتحرير نمط عنوان الشكل الرئيسي</a:t>
            </a:r>
            <a:endParaRPr lang="en-US"/>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endParaRPr lang="en-US"/>
          </a:p>
        </p:txBody>
      </p:sp>
      <p:sp>
        <p:nvSpPr>
          <p:cNvPr id="4" name="Date Placeholder 3"/>
          <p:cNvSpPr>
            <a:spLocks noGrp="1"/>
          </p:cNvSpPr>
          <p:nvPr>
            <p:ph type="dt" sz="half" idx="10"/>
          </p:nvPr>
        </p:nvSpPr>
        <p:spPr/>
        <p:txBody>
          <a:bodyPr/>
          <a:lstStyle/>
          <a:p>
            <a:fld id="{52DB65FE-8681-43D1-A1B0-717B337EBB38}" type="datetimeFigureOut">
              <a:rPr lang="ar-SA" smtClean="0"/>
              <a:t>01/02/42</a:t>
            </a:fld>
            <a:endParaRPr lang="ar-SA" dirty="0"/>
          </a:p>
        </p:txBody>
      </p:sp>
      <p:sp>
        <p:nvSpPr>
          <p:cNvPr id="5" name="Footer Placeholder 4"/>
          <p:cNvSpPr>
            <a:spLocks noGrp="1"/>
          </p:cNvSpPr>
          <p:nvPr>
            <p:ph type="ftr" sz="quarter" idx="11"/>
          </p:nvPr>
        </p:nvSpPr>
        <p:spPr>
          <a:xfrm>
            <a:off x="2416500" y="329307"/>
            <a:ext cx="4973915" cy="309201"/>
          </a:xfrm>
        </p:spPr>
        <p:txBody>
          <a:bodyPr/>
          <a:lstStyle/>
          <a:p>
            <a:endParaRPr lang="ar-SA" dirty="0"/>
          </a:p>
        </p:txBody>
      </p:sp>
      <p:sp>
        <p:nvSpPr>
          <p:cNvPr id="6" name="Slide Number Placeholder 5"/>
          <p:cNvSpPr>
            <a:spLocks noGrp="1"/>
          </p:cNvSpPr>
          <p:nvPr>
            <p:ph type="sldNum" sz="quarter" idx="12"/>
          </p:nvPr>
        </p:nvSpPr>
        <p:spPr>
          <a:xfrm>
            <a:off x="1437664" y="798973"/>
            <a:ext cx="811019" cy="503578"/>
          </a:xfrm>
        </p:spPr>
        <p:txBody>
          <a:bodyPr/>
          <a:lstStyle/>
          <a:p>
            <a:fld id="{AD598FF8-B7B0-4306-841C-77F3C2AC5DFB}" type="slidenum">
              <a:rPr lang="ar-SA" smtClean="0"/>
              <a:t>‹#›</a:t>
            </a:fld>
            <a:endParaRPr lang="ar-SA"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365123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a:p>
        </p:txBody>
      </p:sp>
      <p:sp>
        <p:nvSpPr>
          <p:cNvPr id="3" name="Content Placeholder 2"/>
          <p:cNvSpPr>
            <a:spLocks noGrp="1"/>
          </p:cNvSpPr>
          <p:nvPr>
            <p:ph idx="1"/>
          </p:nvPr>
        </p:nvSpPr>
        <p:spPr/>
        <p:txBody>
          <a:bodyPr ancho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Date Placeholder 3"/>
          <p:cNvSpPr>
            <a:spLocks noGrp="1"/>
          </p:cNvSpPr>
          <p:nvPr>
            <p:ph type="dt" sz="half" idx="10"/>
          </p:nvPr>
        </p:nvSpPr>
        <p:spPr/>
        <p:txBody>
          <a:bodyPr/>
          <a:lstStyle/>
          <a:p>
            <a:fld id="{52DB65FE-8681-43D1-A1B0-717B337EBB38}" type="datetimeFigureOut">
              <a:rPr lang="ar-SA" smtClean="0"/>
              <a:t>01/02/42</a:t>
            </a:fld>
            <a:endParaRPr lang="ar-SA" dirty="0"/>
          </a:p>
        </p:txBody>
      </p:sp>
      <p:sp>
        <p:nvSpPr>
          <p:cNvPr id="5" name="Footer Placeholder 4"/>
          <p:cNvSpPr>
            <a:spLocks noGrp="1"/>
          </p:cNvSpPr>
          <p:nvPr>
            <p:ph type="ftr" sz="quarter" idx="11"/>
          </p:nvPr>
        </p:nvSpPr>
        <p:spPr/>
        <p:txBody>
          <a:bodyPr/>
          <a:lstStyle/>
          <a:p>
            <a:endParaRPr lang="ar-SA" dirty="0"/>
          </a:p>
        </p:txBody>
      </p:sp>
      <p:sp>
        <p:nvSpPr>
          <p:cNvPr id="6" name="Slide Number Placeholder 5"/>
          <p:cNvSpPr>
            <a:spLocks noGrp="1"/>
          </p:cNvSpPr>
          <p:nvPr>
            <p:ph type="sldNum" sz="quarter" idx="12"/>
          </p:nvPr>
        </p:nvSpPr>
        <p:spPr/>
        <p:txBody>
          <a:bodyPr/>
          <a:lstStyle/>
          <a:p>
            <a:fld id="{AD598FF8-B7B0-4306-841C-77F3C2AC5DFB}" type="slidenum">
              <a:rPr lang="ar-SA" smtClean="0"/>
              <a:t>‹#›</a:t>
            </a:fld>
            <a:endParaRPr lang="ar-SA"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84339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ar-SA"/>
              <a:t>انقر لتحرير نمط عنوان الشكل الرئيسي</a:t>
            </a:r>
            <a:endParaRPr lang="en-US"/>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52DB65FE-8681-43D1-A1B0-717B337EBB38}" type="datetimeFigureOut">
              <a:rPr lang="ar-SA" smtClean="0"/>
              <a:t>01/02/42</a:t>
            </a:fld>
            <a:endParaRPr lang="ar-SA" dirty="0"/>
          </a:p>
        </p:txBody>
      </p:sp>
      <p:sp>
        <p:nvSpPr>
          <p:cNvPr id="5" name="Footer Placeholder 4"/>
          <p:cNvSpPr>
            <a:spLocks noGrp="1"/>
          </p:cNvSpPr>
          <p:nvPr>
            <p:ph type="ftr" sz="quarter" idx="11"/>
          </p:nvPr>
        </p:nvSpPr>
        <p:spPr/>
        <p:txBody>
          <a:bodyPr/>
          <a:lstStyle/>
          <a:p>
            <a:endParaRPr lang="ar-SA" dirty="0"/>
          </a:p>
        </p:txBody>
      </p:sp>
      <p:sp>
        <p:nvSpPr>
          <p:cNvPr id="6" name="Slide Number Placeholder 5"/>
          <p:cNvSpPr>
            <a:spLocks noGrp="1"/>
          </p:cNvSpPr>
          <p:nvPr>
            <p:ph type="sldNum" sz="quarter" idx="12"/>
          </p:nvPr>
        </p:nvSpPr>
        <p:spPr/>
        <p:txBody>
          <a:bodyPr/>
          <a:lstStyle/>
          <a:p>
            <a:fld id="{AD598FF8-B7B0-4306-841C-77F3C2AC5DFB}" type="slidenum">
              <a:rPr lang="ar-SA" smtClean="0"/>
              <a:t>‹#›</a:t>
            </a:fld>
            <a:endParaRPr lang="ar-SA"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469009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محتويان">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ar-SA"/>
              <a:t>انقر لتحرير نمط عنوان الشكل الرئيسي</a:t>
            </a:r>
            <a:endParaRPr lang="en-US"/>
          </a:p>
        </p:txBody>
      </p:sp>
      <p:sp>
        <p:nvSpPr>
          <p:cNvPr id="3" name="Content Placeholder 2"/>
          <p:cNvSpPr>
            <a:spLocks noGrp="1"/>
          </p:cNvSpPr>
          <p:nvPr>
            <p:ph sz="half" idx="1"/>
          </p:nvPr>
        </p:nvSpPr>
        <p:spPr>
          <a:xfrm>
            <a:off x="1447331" y="2010878"/>
            <a:ext cx="4645152" cy="3448595"/>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Content Placeholder 3"/>
          <p:cNvSpPr>
            <a:spLocks noGrp="1"/>
          </p:cNvSpPr>
          <p:nvPr>
            <p:ph sz="half" idx="2"/>
          </p:nvPr>
        </p:nvSpPr>
        <p:spPr>
          <a:xfrm>
            <a:off x="6413771" y="2017343"/>
            <a:ext cx="4645152" cy="3441520"/>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5" name="Date Placeholder 4"/>
          <p:cNvSpPr>
            <a:spLocks noGrp="1"/>
          </p:cNvSpPr>
          <p:nvPr>
            <p:ph type="dt" sz="half" idx="10"/>
          </p:nvPr>
        </p:nvSpPr>
        <p:spPr/>
        <p:txBody>
          <a:bodyPr/>
          <a:lstStyle/>
          <a:p>
            <a:fld id="{52DB65FE-8681-43D1-A1B0-717B337EBB38}" type="datetimeFigureOut">
              <a:rPr lang="ar-SA" smtClean="0"/>
              <a:t>01/02/42</a:t>
            </a:fld>
            <a:endParaRPr lang="ar-SA" dirty="0"/>
          </a:p>
        </p:txBody>
      </p:sp>
      <p:sp>
        <p:nvSpPr>
          <p:cNvPr id="6" name="Footer Placeholder 5"/>
          <p:cNvSpPr>
            <a:spLocks noGrp="1"/>
          </p:cNvSpPr>
          <p:nvPr>
            <p:ph type="ftr" sz="quarter" idx="11"/>
          </p:nvPr>
        </p:nvSpPr>
        <p:spPr/>
        <p:txBody>
          <a:bodyPr/>
          <a:lstStyle/>
          <a:p>
            <a:endParaRPr lang="ar-SA" dirty="0"/>
          </a:p>
        </p:txBody>
      </p:sp>
      <p:sp>
        <p:nvSpPr>
          <p:cNvPr id="7" name="Slide Number Placeholder 6"/>
          <p:cNvSpPr>
            <a:spLocks noGrp="1"/>
          </p:cNvSpPr>
          <p:nvPr>
            <p:ph type="sldNum" sz="quarter" idx="12"/>
          </p:nvPr>
        </p:nvSpPr>
        <p:spPr/>
        <p:txBody>
          <a:bodyPr/>
          <a:lstStyle/>
          <a:p>
            <a:fld id="{AD598FF8-B7B0-4306-841C-77F3C2AC5DFB}" type="slidenum">
              <a:rPr lang="ar-SA" smtClean="0"/>
              <a:t>‹#›</a:t>
            </a:fld>
            <a:endParaRPr lang="ar-SA"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190830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ar-SA"/>
              <a:t>انقر لتحرير نمط عنوان الشكل الرئيسي</a:t>
            </a:r>
            <a:endParaRPr lang="en-US"/>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Content Placeholder 3"/>
          <p:cNvSpPr>
            <a:spLocks noGrp="1"/>
          </p:cNvSpPr>
          <p:nvPr>
            <p:ph sz="half" idx="2"/>
          </p:nvPr>
        </p:nvSpPr>
        <p:spPr>
          <a:xfrm>
            <a:off x="1447191" y="2824269"/>
            <a:ext cx="4645152" cy="2644457"/>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Content Placeholder 5"/>
          <p:cNvSpPr>
            <a:spLocks noGrp="1"/>
          </p:cNvSpPr>
          <p:nvPr>
            <p:ph sz="quarter" idx="4"/>
          </p:nvPr>
        </p:nvSpPr>
        <p:spPr>
          <a:xfrm>
            <a:off x="6412362" y="2821491"/>
            <a:ext cx="4645152" cy="2637371"/>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7" name="Date Placeholder 6"/>
          <p:cNvSpPr>
            <a:spLocks noGrp="1"/>
          </p:cNvSpPr>
          <p:nvPr>
            <p:ph type="dt" sz="half" idx="10"/>
          </p:nvPr>
        </p:nvSpPr>
        <p:spPr/>
        <p:txBody>
          <a:bodyPr/>
          <a:lstStyle/>
          <a:p>
            <a:fld id="{52DB65FE-8681-43D1-A1B0-717B337EBB38}" type="datetimeFigureOut">
              <a:rPr lang="ar-SA" smtClean="0"/>
              <a:t>01/02/42</a:t>
            </a:fld>
            <a:endParaRPr lang="ar-SA" dirty="0"/>
          </a:p>
        </p:txBody>
      </p:sp>
      <p:sp>
        <p:nvSpPr>
          <p:cNvPr id="8" name="Footer Placeholder 7"/>
          <p:cNvSpPr>
            <a:spLocks noGrp="1"/>
          </p:cNvSpPr>
          <p:nvPr>
            <p:ph type="ftr" sz="quarter" idx="11"/>
          </p:nvPr>
        </p:nvSpPr>
        <p:spPr/>
        <p:txBody>
          <a:bodyPr/>
          <a:lstStyle/>
          <a:p>
            <a:endParaRPr lang="ar-SA" dirty="0"/>
          </a:p>
        </p:txBody>
      </p:sp>
      <p:sp>
        <p:nvSpPr>
          <p:cNvPr id="9" name="Slide Number Placeholder 8"/>
          <p:cNvSpPr>
            <a:spLocks noGrp="1"/>
          </p:cNvSpPr>
          <p:nvPr>
            <p:ph type="sldNum" sz="quarter" idx="12"/>
          </p:nvPr>
        </p:nvSpPr>
        <p:spPr/>
        <p:txBody>
          <a:bodyPr/>
          <a:lstStyle/>
          <a:p>
            <a:fld id="{AD598FF8-B7B0-4306-841C-77F3C2AC5DFB}" type="slidenum">
              <a:rPr lang="ar-SA" smtClean="0"/>
              <a:t>‹#›</a:t>
            </a:fld>
            <a:endParaRPr lang="ar-SA"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949560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a:p>
        </p:txBody>
      </p:sp>
      <p:sp>
        <p:nvSpPr>
          <p:cNvPr id="3" name="Date Placeholder 2"/>
          <p:cNvSpPr>
            <a:spLocks noGrp="1"/>
          </p:cNvSpPr>
          <p:nvPr>
            <p:ph type="dt" sz="half" idx="10"/>
          </p:nvPr>
        </p:nvSpPr>
        <p:spPr/>
        <p:txBody>
          <a:bodyPr/>
          <a:lstStyle/>
          <a:p>
            <a:fld id="{52DB65FE-8681-43D1-A1B0-717B337EBB38}" type="datetimeFigureOut">
              <a:rPr lang="ar-SA" smtClean="0"/>
              <a:t>01/02/42</a:t>
            </a:fld>
            <a:endParaRPr lang="ar-SA" dirty="0"/>
          </a:p>
        </p:txBody>
      </p:sp>
      <p:sp>
        <p:nvSpPr>
          <p:cNvPr id="4" name="Footer Placeholder 3"/>
          <p:cNvSpPr>
            <a:spLocks noGrp="1"/>
          </p:cNvSpPr>
          <p:nvPr>
            <p:ph type="ftr" sz="quarter" idx="11"/>
          </p:nvPr>
        </p:nvSpPr>
        <p:spPr/>
        <p:txBody>
          <a:bodyPr/>
          <a:lstStyle/>
          <a:p>
            <a:endParaRPr lang="ar-SA" dirty="0"/>
          </a:p>
        </p:txBody>
      </p:sp>
      <p:sp>
        <p:nvSpPr>
          <p:cNvPr id="5" name="Slide Number Placeholder 4"/>
          <p:cNvSpPr>
            <a:spLocks noGrp="1"/>
          </p:cNvSpPr>
          <p:nvPr>
            <p:ph type="sldNum" sz="quarter" idx="12"/>
          </p:nvPr>
        </p:nvSpPr>
        <p:spPr/>
        <p:txBody>
          <a:bodyPr/>
          <a:lstStyle/>
          <a:p>
            <a:fld id="{AD598FF8-B7B0-4306-841C-77F3C2AC5DFB}" type="slidenum">
              <a:rPr lang="ar-SA" smtClean="0"/>
              <a:t>‹#›</a:t>
            </a:fld>
            <a:endParaRPr lang="ar-SA"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84841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DB65FE-8681-43D1-A1B0-717B337EBB38}" type="datetimeFigureOut">
              <a:rPr lang="ar-SA" smtClean="0"/>
              <a:t>01/02/42</a:t>
            </a:fld>
            <a:endParaRPr lang="ar-SA" dirty="0"/>
          </a:p>
        </p:txBody>
      </p:sp>
      <p:sp>
        <p:nvSpPr>
          <p:cNvPr id="3" name="Footer Placeholder 2"/>
          <p:cNvSpPr>
            <a:spLocks noGrp="1"/>
          </p:cNvSpPr>
          <p:nvPr>
            <p:ph type="ftr" sz="quarter" idx="11"/>
          </p:nvPr>
        </p:nvSpPr>
        <p:spPr/>
        <p:txBody>
          <a:bodyPr/>
          <a:lstStyle/>
          <a:p>
            <a:endParaRPr lang="ar-SA" dirty="0"/>
          </a:p>
        </p:txBody>
      </p:sp>
      <p:sp>
        <p:nvSpPr>
          <p:cNvPr id="4" name="Slide Number Placeholder 3"/>
          <p:cNvSpPr>
            <a:spLocks noGrp="1"/>
          </p:cNvSpPr>
          <p:nvPr>
            <p:ph type="sldNum" sz="quarter" idx="12"/>
          </p:nvPr>
        </p:nvSpPr>
        <p:spPr/>
        <p:txBody>
          <a:bodyPr/>
          <a:lstStyle/>
          <a:p>
            <a:fld id="{AD598FF8-B7B0-4306-841C-77F3C2AC5DFB}" type="slidenum">
              <a:rPr lang="ar-SA" smtClean="0"/>
              <a:t>‹#›</a:t>
            </a:fld>
            <a:endParaRPr lang="ar-SA" dirty="0"/>
          </a:p>
        </p:txBody>
      </p:sp>
    </p:spTree>
    <p:extLst>
      <p:ext uri="{BB962C8B-B14F-4D97-AF65-F5344CB8AC3E}">
        <p14:creationId xmlns:p14="http://schemas.microsoft.com/office/powerpoint/2010/main" val="23967396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محتوى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ar-SA"/>
              <a:t>انقر لتحرير نمط عنوان الشكل الرئيسي</a:t>
            </a:r>
            <a:endParaRPr lang="en-US"/>
          </a:p>
        </p:txBody>
      </p:sp>
      <p:sp>
        <p:nvSpPr>
          <p:cNvPr id="3" name="Content Placeholder 2"/>
          <p:cNvSpPr>
            <a:spLocks noGrp="1"/>
          </p:cNvSpPr>
          <p:nvPr>
            <p:ph idx="1"/>
          </p:nvPr>
        </p:nvSpPr>
        <p:spPr>
          <a:xfrm>
            <a:off x="5043714" y="798974"/>
            <a:ext cx="6012470" cy="4658826"/>
          </a:xfrm>
        </p:spPr>
        <p:txBody>
          <a:bodyPr anchor="ct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52DB65FE-8681-43D1-A1B0-717B337EBB38}" type="datetimeFigureOut">
              <a:rPr lang="ar-SA" smtClean="0"/>
              <a:t>01/02/42</a:t>
            </a:fld>
            <a:endParaRPr lang="ar-SA" dirty="0"/>
          </a:p>
        </p:txBody>
      </p:sp>
      <p:sp>
        <p:nvSpPr>
          <p:cNvPr id="6" name="Footer Placeholder 5"/>
          <p:cNvSpPr>
            <a:spLocks noGrp="1"/>
          </p:cNvSpPr>
          <p:nvPr>
            <p:ph type="ftr" sz="quarter" idx="11"/>
          </p:nvPr>
        </p:nvSpPr>
        <p:spPr/>
        <p:txBody>
          <a:bodyPr/>
          <a:lstStyle/>
          <a:p>
            <a:endParaRPr lang="ar-SA" dirty="0"/>
          </a:p>
        </p:txBody>
      </p:sp>
      <p:sp>
        <p:nvSpPr>
          <p:cNvPr id="7" name="Slide Number Placeholder 6"/>
          <p:cNvSpPr>
            <a:spLocks noGrp="1"/>
          </p:cNvSpPr>
          <p:nvPr>
            <p:ph type="sldNum" sz="quarter" idx="12"/>
          </p:nvPr>
        </p:nvSpPr>
        <p:spPr/>
        <p:txBody>
          <a:bodyPr/>
          <a:lstStyle/>
          <a:p>
            <a:fld id="{AD598FF8-B7B0-4306-841C-77F3C2AC5DFB}" type="slidenum">
              <a:rPr lang="ar-SA" smtClean="0"/>
              <a:t>‹#›</a:t>
            </a:fld>
            <a:endParaRPr lang="ar-SA"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25380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FD781C0-0A35-477A-9ABC-495E4D91E51E}"/>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755155A1-F7FC-4483-83C8-1ED80BF64599}"/>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CB7DD16F-EE41-406B-8133-AA76F5675D1E}"/>
              </a:ext>
            </a:extLst>
          </p:cNvPr>
          <p:cNvSpPr>
            <a:spLocks noGrp="1"/>
          </p:cNvSpPr>
          <p:nvPr>
            <p:ph type="dt" sz="half" idx="10"/>
          </p:nvPr>
        </p:nvSpPr>
        <p:spPr/>
        <p:txBody>
          <a:bodyPr/>
          <a:lstStyle/>
          <a:p>
            <a:fld id="{DC17F840-C062-4D38-95CF-E94D8A66C1E3}" type="datetimeFigureOut">
              <a:rPr lang="ar-SA" smtClean="0"/>
              <a:t>01/02/42</a:t>
            </a:fld>
            <a:endParaRPr lang="ar-SA" dirty="0"/>
          </a:p>
        </p:txBody>
      </p:sp>
      <p:sp>
        <p:nvSpPr>
          <p:cNvPr id="5" name="عنصر نائب للتذييل 4">
            <a:extLst>
              <a:ext uri="{FF2B5EF4-FFF2-40B4-BE49-F238E27FC236}">
                <a16:creationId xmlns:a16="http://schemas.microsoft.com/office/drawing/2014/main" id="{0DC9B130-66E4-4AC2-AF38-AAE63B44CBAB}"/>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D778BE01-93B8-425E-A016-ECB2A7A3914A}"/>
              </a:ext>
            </a:extLst>
          </p:cNvPr>
          <p:cNvSpPr>
            <a:spLocks noGrp="1"/>
          </p:cNvSpPr>
          <p:nvPr>
            <p:ph type="sldNum" sz="quarter" idx="12"/>
          </p:nvPr>
        </p:nvSpPr>
        <p:spPr/>
        <p:txBody>
          <a:bodyPr/>
          <a:lstStyle/>
          <a:p>
            <a:fld id="{197B93CF-9F3D-48DE-B6AE-0482CD8B6601}" type="slidenum">
              <a:rPr lang="ar-SA" smtClean="0"/>
              <a:t>‹#›</a:t>
            </a:fld>
            <a:endParaRPr lang="ar-SA" dirty="0"/>
          </a:p>
        </p:txBody>
      </p:sp>
    </p:spTree>
    <p:extLst>
      <p:ext uri="{BB962C8B-B14F-4D97-AF65-F5344CB8AC3E}">
        <p14:creationId xmlns:p14="http://schemas.microsoft.com/office/powerpoint/2010/main" val="2290245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صورة مع تسمية توضيحية">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ar-SA"/>
              <a:t>انقر لتحرير نمط عنوان الشكل الرئيسي</a:t>
            </a:r>
            <a:endParaRPr lang="en-US"/>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dirty="0"/>
              <a:t>انقر فوق الأيقونة لإضافة صورة</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52DB65FE-8681-43D1-A1B0-717B337EBB38}" type="datetimeFigureOut">
              <a:rPr lang="ar-SA" smtClean="0"/>
              <a:t>01/02/42</a:t>
            </a:fld>
            <a:endParaRPr lang="ar-SA" dirty="0"/>
          </a:p>
        </p:txBody>
      </p:sp>
      <p:sp>
        <p:nvSpPr>
          <p:cNvPr id="6" name="Footer Placeholder 5"/>
          <p:cNvSpPr>
            <a:spLocks noGrp="1"/>
          </p:cNvSpPr>
          <p:nvPr>
            <p:ph type="ftr" sz="quarter" idx="11"/>
          </p:nvPr>
        </p:nvSpPr>
        <p:spPr>
          <a:xfrm>
            <a:off x="1447382" y="318640"/>
            <a:ext cx="5541004" cy="320931"/>
          </a:xfrm>
        </p:spPr>
        <p:txBody>
          <a:bodyPr/>
          <a:lstStyle/>
          <a:p>
            <a:endParaRPr lang="ar-SA" dirty="0"/>
          </a:p>
        </p:txBody>
      </p:sp>
      <p:sp>
        <p:nvSpPr>
          <p:cNvPr id="7" name="Slide Number Placeholder 6"/>
          <p:cNvSpPr>
            <a:spLocks noGrp="1"/>
          </p:cNvSpPr>
          <p:nvPr>
            <p:ph type="sldNum" sz="quarter" idx="12"/>
          </p:nvPr>
        </p:nvSpPr>
        <p:spPr/>
        <p:txBody>
          <a:bodyPr/>
          <a:lstStyle/>
          <a:p>
            <a:fld id="{AD598FF8-B7B0-4306-841C-77F3C2AC5DFB}" type="slidenum">
              <a:rPr lang="ar-SA" smtClean="0"/>
              <a:t>‹#›</a:t>
            </a:fld>
            <a:endParaRPr lang="ar-SA"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026955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a:p>
        </p:txBody>
      </p:sp>
      <p:sp>
        <p:nvSpPr>
          <p:cNvPr id="3" name="Vertical Text Placeholder 2"/>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Date Placeholder 3"/>
          <p:cNvSpPr>
            <a:spLocks noGrp="1"/>
          </p:cNvSpPr>
          <p:nvPr>
            <p:ph type="dt" sz="half" idx="10"/>
          </p:nvPr>
        </p:nvSpPr>
        <p:spPr/>
        <p:txBody>
          <a:bodyPr/>
          <a:lstStyle/>
          <a:p>
            <a:fld id="{52DB65FE-8681-43D1-A1B0-717B337EBB38}" type="datetimeFigureOut">
              <a:rPr lang="ar-SA" smtClean="0"/>
              <a:t>01/02/42</a:t>
            </a:fld>
            <a:endParaRPr lang="ar-SA" dirty="0"/>
          </a:p>
        </p:txBody>
      </p:sp>
      <p:sp>
        <p:nvSpPr>
          <p:cNvPr id="5" name="Footer Placeholder 4"/>
          <p:cNvSpPr>
            <a:spLocks noGrp="1"/>
          </p:cNvSpPr>
          <p:nvPr>
            <p:ph type="ftr" sz="quarter" idx="11"/>
          </p:nvPr>
        </p:nvSpPr>
        <p:spPr/>
        <p:txBody>
          <a:bodyPr/>
          <a:lstStyle/>
          <a:p>
            <a:endParaRPr lang="ar-SA" dirty="0"/>
          </a:p>
        </p:txBody>
      </p:sp>
      <p:sp>
        <p:nvSpPr>
          <p:cNvPr id="6" name="Slide Number Placeholder 5"/>
          <p:cNvSpPr>
            <a:spLocks noGrp="1"/>
          </p:cNvSpPr>
          <p:nvPr>
            <p:ph type="sldNum" sz="quarter" idx="12"/>
          </p:nvPr>
        </p:nvSpPr>
        <p:spPr/>
        <p:txBody>
          <a:bodyPr/>
          <a:lstStyle/>
          <a:p>
            <a:fld id="{AD598FF8-B7B0-4306-841C-77F3C2AC5DFB}" type="slidenum">
              <a:rPr lang="ar-SA" smtClean="0"/>
              <a:t>‹#›</a:t>
            </a:fld>
            <a:endParaRPr lang="ar-SA"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664192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ar-SA"/>
              <a:t>انقر لتحرير نمط عنوان الشكل الرئيسي</a:t>
            </a:r>
            <a:endParaRPr lang="en-US"/>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Date Placeholder 3"/>
          <p:cNvSpPr>
            <a:spLocks noGrp="1"/>
          </p:cNvSpPr>
          <p:nvPr>
            <p:ph type="dt" sz="half" idx="10"/>
          </p:nvPr>
        </p:nvSpPr>
        <p:spPr/>
        <p:txBody>
          <a:bodyPr/>
          <a:lstStyle/>
          <a:p>
            <a:fld id="{52DB65FE-8681-43D1-A1B0-717B337EBB38}" type="datetimeFigureOut">
              <a:rPr lang="ar-SA" smtClean="0"/>
              <a:t>01/02/42</a:t>
            </a:fld>
            <a:endParaRPr lang="ar-SA" dirty="0"/>
          </a:p>
        </p:txBody>
      </p:sp>
      <p:sp>
        <p:nvSpPr>
          <p:cNvPr id="5" name="Footer Placeholder 4"/>
          <p:cNvSpPr>
            <a:spLocks noGrp="1"/>
          </p:cNvSpPr>
          <p:nvPr>
            <p:ph type="ftr" sz="quarter" idx="11"/>
          </p:nvPr>
        </p:nvSpPr>
        <p:spPr/>
        <p:txBody>
          <a:bodyPr/>
          <a:lstStyle/>
          <a:p>
            <a:endParaRPr lang="ar-SA" dirty="0"/>
          </a:p>
        </p:txBody>
      </p:sp>
      <p:sp>
        <p:nvSpPr>
          <p:cNvPr id="6" name="Slide Number Placeholder 5"/>
          <p:cNvSpPr>
            <a:spLocks noGrp="1"/>
          </p:cNvSpPr>
          <p:nvPr>
            <p:ph type="sldNum" sz="quarter" idx="12"/>
          </p:nvPr>
        </p:nvSpPr>
        <p:spPr/>
        <p:txBody>
          <a:bodyPr/>
          <a:lstStyle/>
          <a:p>
            <a:fld id="{AD598FF8-B7B0-4306-841C-77F3C2AC5DFB}" type="slidenum">
              <a:rPr lang="ar-SA" smtClean="0"/>
              <a:t>‹#›</a:t>
            </a:fld>
            <a:endParaRPr lang="ar-SA"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709097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pening slide">
  <p:cSld name="Opening slide">
    <p:bg>
      <p:bgPr>
        <a:noFill/>
        <a:effectLst/>
      </p:bgPr>
    </p:bg>
    <p:spTree>
      <p:nvGrpSpPr>
        <p:cNvPr id="1" name="Shape 8"/>
        <p:cNvGrpSpPr/>
        <p:nvPr/>
      </p:nvGrpSpPr>
      <p:grpSpPr>
        <a:xfrm>
          <a:off x="0" y="0"/>
          <a:ext cx="0" cy="0"/>
          <a:chOff x="0" y="0"/>
          <a:chExt cx="0" cy="0"/>
        </a:xfrm>
      </p:grpSpPr>
      <p:sp>
        <p:nvSpPr>
          <p:cNvPr id="9" name="Google Shape;9;p2"/>
          <p:cNvSpPr/>
          <p:nvPr/>
        </p:nvSpPr>
        <p:spPr>
          <a:xfrm>
            <a:off x="4291011" y="0"/>
            <a:ext cx="7901040" cy="6014939"/>
          </a:xfrm>
          <a:custGeom>
            <a:avLst/>
            <a:gdLst/>
            <a:ahLst/>
            <a:cxnLst/>
            <a:rect l="l" t="t" r="r" b="b"/>
            <a:pathLst>
              <a:path w="65471" h="29229" extrusionOk="0">
                <a:moveTo>
                  <a:pt x="0" y="1"/>
                </a:moveTo>
                <a:lnTo>
                  <a:pt x="0" y="29228"/>
                </a:lnTo>
                <a:lnTo>
                  <a:pt x="65471" y="29228"/>
                </a:lnTo>
                <a:lnTo>
                  <a:pt x="65471" y="1"/>
                </a:lnTo>
                <a:close/>
              </a:path>
            </a:pathLst>
          </a:custGeom>
          <a:solidFill>
            <a:srgbClr val="2D406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0" name="Google Shape;10;p2"/>
          <p:cNvSpPr/>
          <p:nvPr/>
        </p:nvSpPr>
        <p:spPr>
          <a:xfrm>
            <a:off x="4019299" y="5597899"/>
            <a:ext cx="8172771" cy="1260168"/>
          </a:xfrm>
          <a:custGeom>
            <a:avLst/>
            <a:gdLst/>
            <a:ahLst/>
            <a:cxnLst/>
            <a:rect l="l" t="t" r="r" b="b"/>
            <a:pathLst>
              <a:path w="29564" h="46535" extrusionOk="0">
                <a:moveTo>
                  <a:pt x="0" y="0"/>
                </a:moveTo>
                <a:lnTo>
                  <a:pt x="0" y="46534"/>
                </a:lnTo>
                <a:lnTo>
                  <a:pt x="29563" y="46534"/>
                </a:lnTo>
                <a:lnTo>
                  <a:pt x="29563" y="0"/>
                </a:lnTo>
                <a:close/>
              </a:path>
            </a:pathLst>
          </a:custGeom>
          <a:solidFill>
            <a:srgbClr val="30A0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1" name="Google Shape;11;p2"/>
          <p:cNvSpPr/>
          <p:nvPr/>
        </p:nvSpPr>
        <p:spPr>
          <a:xfrm>
            <a:off x="1" y="1"/>
            <a:ext cx="4562516" cy="6858001"/>
          </a:xfrm>
          <a:custGeom>
            <a:avLst/>
            <a:gdLst/>
            <a:ahLst/>
            <a:cxnLst/>
            <a:rect l="l" t="t" r="r" b="b"/>
            <a:pathLst>
              <a:path w="36436" h="101907" extrusionOk="0">
                <a:moveTo>
                  <a:pt x="0" y="0"/>
                </a:moveTo>
                <a:lnTo>
                  <a:pt x="0" y="101906"/>
                </a:lnTo>
                <a:lnTo>
                  <a:pt x="36435" y="101906"/>
                </a:lnTo>
                <a:lnTo>
                  <a:pt x="36435" y="0"/>
                </a:lnTo>
                <a:close/>
              </a:path>
            </a:pathLst>
          </a:custGeom>
          <a:solidFill>
            <a:srgbClr val="FCBF4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2" name="Google Shape;12;p2"/>
          <p:cNvSpPr txBox="1">
            <a:spLocks noGrp="1"/>
          </p:cNvSpPr>
          <p:nvPr>
            <p:ph type="ctrTitle"/>
          </p:nvPr>
        </p:nvSpPr>
        <p:spPr>
          <a:xfrm>
            <a:off x="4966900" y="2109633"/>
            <a:ext cx="6731600" cy="61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CBF4A"/>
              </a:buClr>
              <a:buSzPts val="3600"/>
              <a:buNone/>
              <a:defRPr sz="4800">
                <a:solidFill>
                  <a:srgbClr val="FCBF4A"/>
                </a:solidFill>
              </a:defRPr>
            </a:lvl1pPr>
            <a:lvl2pPr lvl="1" algn="ctr" rtl="0">
              <a:spcBef>
                <a:spcPts val="0"/>
              </a:spcBef>
              <a:spcAft>
                <a:spcPts val="0"/>
              </a:spcAft>
              <a:buClr>
                <a:srgbClr val="FCBF4A"/>
              </a:buClr>
              <a:buSzPts val="5200"/>
              <a:buNone/>
              <a:defRPr sz="6933">
                <a:solidFill>
                  <a:srgbClr val="FCBF4A"/>
                </a:solidFill>
              </a:defRPr>
            </a:lvl2pPr>
            <a:lvl3pPr lvl="2" algn="ctr" rtl="0">
              <a:spcBef>
                <a:spcPts val="0"/>
              </a:spcBef>
              <a:spcAft>
                <a:spcPts val="0"/>
              </a:spcAft>
              <a:buClr>
                <a:srgbClr val="FCBF4A"/>
              </a:buClr>
              <a:buSzPts val="5200"/>
              <a:buNone/>
              <a:defRPr sz="6933">
                <a:solidFill>
                  <a:srgbClr val="FCBF4A"/>
                </a:solidFill>
              </a:defRPr>
            </a:lvl3pPr>
            <a:lvl4pPr lvl="3" algn="ctr" rtl="0">
              <a:spcBef>
                <a:spcPts val="0"/>
              </a:spcBef>
              <a:spcAft>
                <a:spcPts val="0"/>
              </a:spcAft>
              <a:buClr>
                <a:srgbClr val="FCBF4A"/>
              </a:buClr>
              <a:buSzPts val="5200"/>
              <a:buNone/>
              <a:defRPr sz="6933">
                <a:solidFill>
                  <a:srgbClr val="FCBF4A"/>
                </a:solidFill>
              </a:defRPr>
            </a:lvl4pPr>
            <a:lvl5pPr lvl="4" algn="ctr" rtl="0">
              <a:spcBef>
                <a:spcPts val="0"/>
              </a:spcBef>
              <a:spcAft>
                <a:spcPts val="0"/>
              </a:spcAft>
              <a:buClr>
                <a:srgbClr val="FCBF4A"/>
              </a:buClr>
              <a:buSzPts val="5200"/>
              <a:buNone/>
              <a:defRPr sz="6933">
                <a:solidFill>
                  <a:srgbClr val="FCBF4A"/>
                </a:solidFill>
              </a:defRPr>
            </a:lvl5pPr>
            <a:lvl6pPr lvl="5" algn="ctr" rtl="0">
              <a:spcBef>
                <a:spcPts val="0"/>
              </a:spcBef>
              <a:spcAft>
                <a:spcPts val="0"/>
              </a:spcAft>
              <a:buClr>
                <a:srgbClr val="FCBF4A"/>
              </a:buClr>
              <a:buSzPts val="5200"/>
              <a:buNone/>
              <a:defRPr sz="6933">
                <a:solidFill>
                  <a:srgbClr val="FCBF4A"/>
                </a:solidFill>
              </a:defRPr>
            </a:lvl6pPr>
            <a:lvl7pPr lvl="6" algn="ctr" rtl="0">
              <a:spcBef>
                <a:spcPts val="0"/>
              </a:spcBef>
              <a:spcAft>
                <a:spcPts val="0"/>
              </a:spcAft>
              <a:buClr>
                <a:srgbClr val="FCBF4A"/>
              </a:buClr>
              <a:buSzPts val="5200"/>
              <a:buNone/>
              <a:defRPr sz="6933">
                <a:solidFill>
                  <a:srgbClr val="FCBF4A"/>
                </a:solidFill>
              </a:defRPr>
            </a:lvl7pPr>
            <a:lvl8pPr lvl="7" algn="ctr" rtl="0">
              <a:spcBef>
                <a:spcPts val="0"/>
              </a:spcBef>
              <a:spcAft>
                <a:spcPts val="0"/>
              </a:spcAft>
              <a:buClr>
                <a:srgbClr val="FCBF4A"/>
              </a:buClr>
              <a:buSzPts val="5200"/>
              <a:buNone/>
              <a:defRPr sz="6933">
                <a:solidFill>
                  <a:srgbClr val="FCBF4A"/>
                </a:solidFill>
              </a:defRPr>
            </a:lvl8pPr>
            <a:lvl9pPr lvl="8" algn="ctr" rtl="0">
              <a:spcBef>
                <a:spcPts val="0"/>
              </a:spcBef>
              <a:spcAft>
                <a:spcPts val="0"/>
              </a:spcAft>
              <a:buClr>
                <a:srgbClr val="FCBF4A"/>
              </a:buClr>
              <a:buSzPts val="5200"/>
              <a:buNone/>
              <a:defRPr sz="6933">
                <a:solidFill>
                  <a:srgbClr val="FCBF4A"/>
                </a:solidFill>
              </a:defRPr>
            </a:lvl9pPr>
          </a:lstStyle>
          <a:p>
            <a:endParaRPr/>
          </a:p>
        </p:txBody>
      </p:sp>
      <p:sp>
        <p:nvSpPr>
          <p:cNvPr id="13" name="Google Shape;13;p2"/>
          <p:cNvSpPr txBox="1">
            <a:spLocks noGrp="1"/>
          </p:cNvSpPr>
          <p:nvPr>
            <p:ph type="subTitle" idx="1"/>
          </p:nvPr>
        </p:nvSpPr>
        <p:spPr>
          <a:xfrm>
            <a:off x="6417624" y="2589400"/>
            <a:ext cx="3830000" cy="42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CBF4A"/>
              </a:buClr>
              <a:buSzPts val="1400"/>
              <a:buNone/>
              <a:defRPr sz="1867">
                <a:solidFill>
                  <a:srgbClr val="FCBF4A"/>
                </a:solidFill>
              </a:defRPr>
            </a:lvl1pPr>
            <a:lvl2pPr lvl="1" algn="ctr" rtl="0">
              <a:lnSpc>
                <a:spcPct val="100000"/>
              </a:lnSpc>
              <a:spcBef>
                <a:spcPts val="0"/>
              </a:spcBef>
              <a:spcAft>
                <a:spcPts val="0"/>
              </a:spcAft>
              <a:buClr>
                <a:srgbClr val="FCBF4A"/>
              </a:buClr>
              <a:buSzPts val="1400"/>
              <a:buFont typeface="Josefin Slab"/>
              <a:buNone/>
              <a:defRPr sz="1867">
                <a:solidFill>
                  <a:srgbClr val="FCBF4A"/>
                </a:solidFill>
                <a:latin typeface="Josefin Slab"/>
                <a:ea typeface="Josefin Slab"/>
                <a:cs typeface="Josefin Slab"/>
                <a:sym typeface="Josefin Slab"/>
              </a:defRPr>
            </a:lvl2pPr>
            <a:lvl3pPr lvl="2" algn="ctr" rtl="0">
              <a:lnSpc>
                <a:spcPct val="100000"/>
              </a:lnSpc>
              <a:spcBef>
                <a:spcPts val="0"/>
              </a:spcBef>
              <a:spcAft>
                <a:spcPts val="0"/>
              </a:spcAft>
              <a:buClr>
                <a:srgbClr val="FCBF4A"/>
              </a:buClr>
              <a:buSzPts val="1400"/>
              <a:buFont typeface="Josefin Slab"/>
              <a:buNone/>
              <a:defRPr sz="1867">
                <a:solidFill>
                  <a:srgbClr val="FCBF4A"/>
                </a:solidFill>
                <a:latin typeface="Josefin Slab"/>
                <a:ea typeface="Josefin Slab"/>
                <a:cs typeface="Josefin Slab"/>
                <a:sym typeface="Josefin Slab"/>
              </a:defRPr>
            </a:lvl3pPr>
            <a:lvl4pPr lvl="3" algn="ctr" rtl="0">
              <a:lnSpc>
                <a:spcPct val="100000"/>
              </a:lnSpc>
              <a:spcBef>
                <a:spcPts val="0"/>
              </a:spcBef>
              <a:spcAft>
                <a:spcPts val="0"/>
              </a:spcAft>
              <a:buClr>
                <a:srgbClr val="FCBF4A"/>
              </a:buClr>
              <a:buSzPts val="1400"/>
              <a:buFont typeface="Josefin Slab"/>
              <a:buNone/>
              <a:defRPr sz="1867">
                <a:solidFill>
                  <a:srgbClr val="FCBF4A"/>
                </a:solidFill>
                <a:latin typeface="Josefin Slab"/>
                <a:ea typeface="Josefin Slab"/>
                <a:cs typeface="Josefin Slab"/>
                <a:sym typeface="Josefin Slab"/>
              </a:defRPr>
            </a:lvl4pPr>
            <a:lvl5pPr lvl="4" algn="ctr" rtl="0">
              <a:lnSpc>
                <a:spcPct val="100000"/>
              </a:lnSpc>
              <a:spcBef>
                <a:spcPts val="0"/>
              </a:spcBef>
              <a:spcAft>
                <a:spcPts val="0"/>
              </a:spcAft>
              <a:buClr>
                <a:srgbClr val="FCBF4A"/>
              </a:buClr>
              <a:buSzPts val="1400"/>
              <a:buFont typeface="Josefin Slab"/>
              <a:buNone/>
              <a:defRPr sz="1867">
                <a:solidFill>
                  <a:srgbClr val="FCBF4A"/>
                </a:solidFill>
                <a:latin typeface="Josefin Slab"/>
                <a:ea typeface="Josefin Slab"/>
                <a:cs typeface="Josefin Slab"/>
                <a:sym typeface="Josefin Slab"/>
              </a:defRPr>
            </a:lvl5pPr>
            <a:lvl6pPr lvl="5" algn="ctr" rtl="0">
              <a:lnSpc>
                <a:spcPct val="100000"/>
              </a:lnSpc>
              <a:spcBef>
                <a:spcPts val="0"/>
              </a:spcBef>
              <a:spcAft>
                <a:spcPts val="0"/>
              </a:spcAft>
              <a:buClr>
                <a:srgbClr val="FCBF4A"/>
              </a:buClr>
              <a:buSzPts val="1400"/>
              <a:buFont typeface="Josefin Slab"/>
              <a:buNone/>
              <a:defRPr sz="1867">
                <a:solidFill>
                  <a:srgbClr val="FCBF4A"/>
                </a:solidFill>
                <a:latin typeface="Josefin Slab"/>
                <a:ea typeface="Josefin Slab"/>
                <a:cs typeface="Josefin Slab"/>
                <a:sym typeface="Josefin Slab"/>
              </a:defRPr>
            </a:lvl6pPr>
            <a:lvl7pPr lvl="6" algn="ctr" rtl="0">
              <a:lnSpc>
                <a:spcPct val="100000"/>
              </a:lnSpc>
              <a:spcBef>
                <a:spcPts val="0"/>
              </a:spcBef>
              <a:spcAft>
                <a:spcPts val="0"/>
              </a:spcAft>
              <a:buClr>
                <a:srgbClr val="FCBF4A"/>
              </a:buClr>
              <a:buSzPts val="1400"/>
              <a:buFont typeface="Josefin Slab"/>
              <a:buNone/>
              <a:defRPr sz="1867">
                <a:solidFill>
                  <a:srgbClr val="FCBF4A"/>
                </a:solidFill>
                <a:latin typeface="Josefin Slab"/>
                <a:ea typeface="Josefin Slab"/>
                <a:cs typeface="Josefin Slab"/>
                <a:sym typeface="Josefin Slab"/>
              </a:defRPr>
            </a:lvl7pPr>
            <a:lvl8pPr lvl="7" algn="ctr" rtl="0">
              <a:lnSpc>
                <a:spcPct val="100000"/>
              </a:lnSpc>
              <a:spcBef>
                <a:spcPts val="0"/>
              </a:spcBef>
              <a:spcAft>
                <a:spcPts val="0"/>
              </a:spcAft>
              <a:buClr>
                <a:srgbClr val="FCBF4A"/>
              </a:buClr>
              <a:buSzPts val="1400"/>
              <a:buFont typeface="Josefin Slab"/>
              <a:buNone/>
              <a:defRPr sz="1867">
                <a:solidFill>
                  <a:srgbClr val="FCBF4A"/>
                </a:solidFill>
                <a:latin typeface="Josefin Slab"/>
                <a:ea typeface="Josefin Slab"/>
                <a:cs typeface="Josefin Slab"/>
                <a:sym typeface="Josefin Slab"/>
              </a:defRPr>
            </a:lvl8pPr>
            <a:lvl9pPr lvl="8" algn="ctr" rtl="0">
              <a:lnSpc>
                <a:spcPct val="100000"/>
              </a:lnSpc>
              <a:spcBef>
                <a:spcPts val="0"/>
              </a:spcBef>
              <a:spcAft>
                <a:spcPts val="0"/>
              </a:spcAft>
              <a:buClr>
                <a:srgbClr val="FCBF4A"/>
              </a:buClr>
              <a:buSzPts val="1400"/>
              <a:buFont typeface="Josefin Slab"/>
              <a:buNone/>
              <a:defRPr sz="1867">
                <a:solidFill>
                  <a:srgbClr val="FCBF4A"/>
                </a:solidFill>
                <a:latin typeface="Josefin Slab"/>
                <a:ea typeface="Josefin Slab"/>
                <a:cs typeface="Josefin Slab"/>
                <a:sym typeface="Josefin Slab"/>
              </a:defRPr>
            </a:lvl9pPr>
          </a:lstStyle>
          <a:p>
            <a:endParaRPr/>
          </a:p>
        </p:txBody>
      </p:sp>
    </p:spTree>
    <p:extLst>
      <p:ext uri="{BB962C8B-B14F-4D97-AF65-F5344CB8AC3E}">
        <p14:creationId xmlns:p14="http://schemas.microsoft.com/office/powerpoint/2010/main" val="2974803270"/>
      </p:ext>
    </p:extLst>
  </p:cSld>
  <p:clrMapOvr>
    <a:masterClrMapping/>
  </p:clrMapOvr>
  <p:extLst>
    <p:ext uri="{DCECCB84-F9BA-43D5-87BE-67443E8EF086}">
      <p15:sldGuideLst xmlns:p15="http://schemas.microsoft.com/office/powerpoint/2012/main">
        <p15:guide id="1" pos="2156">
          <p15:clr>
            <a:srgbClr val="FA7B17"/>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rgbClr val="FCBF4A"/>
        </a:solidFill>
        <a:effectLst/>
      </p:bgPr>
    </p:bg>
    <p:spTree>
      <p:nvGrpSpPr>
        <p:cNvPr id="1" name="Shape 14"/>
        <p:cNvGrpSpPr/>
        <p:nvPr/>
      </p:nvGrpSpPr>
      <p:grpSpPr>
        <a:xfrm>
          <a:off x="0" y="0"/>
          <a:ext cx="0" cy="0"/>
          <a:chOff x="0" y="0"/>
          <a:chExt cx="0" cy="0"/>
        </a:xfrm>
      </p:grpSpPr>
      <p:sp>
        <p:nvSpPr>
          <p:cNvPr id="15" name="Google Shape;15;p3"/>
          <p:cNvSpPr/>
          <p:nvPr/>
        </p:nvSpPr>
        <p:spPr>
          <a:xfrm>
            <a:off x="4560000" y="0"/>
            <a:ext cx="7632173" cy="3428952"/>
          </a:xfrm>
          <a:custGeom>
            <a:avLst/>
            <a:gdLst/>
            <a:ahLst/>
            <a:cxnLst/>
            <a:rect l="l" t="t" r="r" b="b"/>
            <a:pathLst>
              <a:path w="65471" h="29229" extrusionOk="0">
                <a:moveTo>
                  <a:pt x="0" y="1"/>
                </a:moveTo>
                <a:lnTo>
                  <a:pt x="0" y="29228"/>
                </a:lnTo>
                <a:lnTo>
                  <a:pt x="65471" y="29228"/>
                </a:lnTo>
                <a:lnTo>
                  <a:pt x="65471" y="1"/>
                </a:lnTo>
                <a:close/>
              </a:path>
            </a:pathLst>
          </a:custGeom>
          <a:solidFill>
            <a:srgbClr val="30A0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6" name="Google Shape;16;p3"/>
          <p:cNvSpPr txBox="1">
            <a:spLocks noGrp="1"/>
          </p:cNvSpPr>
          <p:nvPr>
            <p:ph type="title" hasCustomPrompt="1"/>
          </p:nvPr>
        </p:nvSpPr>
        <p:spPr>
          <a:xfrm>
            <a:off x="4957400" y="642717"/>
            <a:ext cx="4006400" cy="770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CBF4A"/>
              </a:buClr>
              <a:buSzPts val="3600"/>
              <a:buNone/>
              <a:defRPr sz="4800" b="0">
                <a:solidFill>
                  <a:srgbClr val="FCBF4A"/>
                </a:solidFill>
              </a:defRPr>
            </a:lvl1pPr>
            <a:lvl2pPr lvl="1" rtl="0">
              <a:spcBef>
                <a:spcPts val="0"/>
              </a:spcBef>
              <a:spcAft>
                <a:spcPts val="0"/>
              </a:spcAft>
              <a:buClr>
                <a:srgbClr val="FCBF4A"/>
              </a:buClr>
              <a:buSzPts val="4800"/>
              <a:buFont typeface="Fira Sans Extra Condensed"/>
              <a:buNone/>
              <a:defRPr sz="6400" b="0">
                <a:solidFill>
                  <a:srgbClr val="FCBF4A"/>
                </a:solidFill>
                <a:latin typeface="Fira Sans Extra Condensed"/>
                <a:ea typeface="Fira Sans Extra Condensed"/>
                <a:cs typeface="Fira Sans Extra Condensed"/>
                <a:sym typeface="Fira Sans Extra Condensed"/>
              </a:defRPr>
            </a:lvl2pPr>
            <a:lvl3pPr lvl="2" rtl="0">
              <a:spcBef>
                <a:spcPts val="0"/>
              </a:spcBef>
              <a:spcAft>
                <a:spcPts val="0"/>
              </a:spcAft>
              <a:buClr>
                <a:srgbClr val="FCBF4A"/>
              </a:buClr>
              <a:buSzPts val="4800"/>
              <a:buFont typeface="Fira Sans Extra Condensed"/>
              <a:buNone/>
              <a:defRPr sz="6400" b="0">
                <a:solidFill>
                  <a:srgbClr val="FCBF4A"/>
                </a:solidFill>
                <a:latin typeface="Fira Sans Extra Condensed"/>
                <a:ea typeface="Fira Sans Extra Condensed"/>
                <a:cs typeface="Fira Sans Extra Condensed"/>
                <a:sym typeface="Fira Sans Extra Condensed"/>
              </a:defRPr>
            </a:lvl3pPr>
            <a:lvl4pPr lvl="3" rtl="0">
              <a:spcBef>
                <a:spcPts val="0"/>
              </a:spcBef>
              <a:spcAft>
                <a:spcPts val="0"/>
              </a:spcAft>
              <a:buClr>
                <a:srgbClr val="FCBF4A"/>
              </a:buClr>
              <a:buSzPts val="4800"/>
              <a:buFont typeface="Fira Sans Extra Condensed"/>
              <a:buNone/>
              <a:defRPr sz="6400" b="0">
                <a:solidFill>
                  <a:srgbClr val="FCBF4A"/>
                </a:solidFill>
                <a:latin typeface="Fira Sans Extra Condensed"/>
                <a:ea typeface="Fira Sans Extra Condensed"/>
                <a:cs typeface="Fira Sans Extra Condensed"/>
                <a:sym typeface="Fira Sans Extra Condensed"/>
              </a:defRPr>
            </a:lvl4pPr>
            <a:lvl5pPr lvl="4" rtl="0">
              <a:spcBef>
                <a:spcPts val="0"/>
              </a:spcBef>
              <a:spcAft>
                <a:spcPts val="0"/>
              </a:spcAft>
              <a:buClr>
                <a:srgbClr val="FCBF4A"/>
              </a:buClr>
              <a:buSzPts val="4800"/>
              <a:buFont typeface="Fira Sans Extra Condensed"/>
              <a:buNone/>
              <a:defRPr sz="6400" b="0">
                <a:solidFill>
                  <a:srgbClr val="FCBF4A"/>
                </a:solidFill>
                <a:latin typeface="Fira Sans Extra Condensed"/>
                <a:ea typeface="Fira Sans Extra Condensed"/>
                <a:cs typeface="Fira Sans Extra Condensed"/>
                <a:sym typeface="Fira Sans Extra Condensed"/>
              </a:defRPr>
            </a:lvl5pPr>
            <a:lvl6pPr lvl="5" rtl="0">
              <a:spcBef>
                <a:spcPts val="0"/>
              </a:spcBef>
              <a:spcAft>
                <a:spcPts val="0"/>
              </a:spcAft>
              <a:buClr>
                <a:srgbClr val="FCBF4A"/>
              </a:buClr>
              <a:buSzPts val="4800"/>
              <a:buFont typeface="Fira Sans Extra Condensed"/>
              <a:buNone/>
              <a:defRPr sz="6400" b="0">
                <a:solidFill>
                  <a:srgbClr val="FCBF4A"/>
                </a:solidFill>
                <a:latin typeface="Fira Sans Extra Condensed"/>
                <a:ea typeface="Fira Sans Extra Condensed"/>
                <a:cs typeface="Fira Sans Extra Condensed"/>
                <a:sym typeface="Fira Sans Extra Condensed"/>
              </a:defRPr>
            </a:lvl6pPr>
            <a:lvl7pPr lvl="6" rtl="0">
              <a:spcBef>
                <a:spcPts val="0"/>
              </a:spcBef>
              <a:spcAft>
                <a:spcPts val="0"/>
              </a:spcAft>
              <a:buClr>
                <a:srgbClr val="FCBF4A"/>
              </a:buClr>
              <a:buSzPts val="4800"/>
              <a:buFont typeface="Fira Sans Extra Condensed"/>
              <a:buNone/>
              <a:defRPr sz="6400" b="0">
                <a:solidFill>
                  <a:srgbClr val="FCBF4A"/>
                </a:solidFill>
                <a:latin typeface="Fira Sans Extra Condensed"/>
                <a:ea typeface="Fira Sans Extra Condensed"/>
                <a:cs typeface="Fira Sans Extra Condensed"/>
                <a:sym typeface="Fira Sans Extra Condensed"/>
              </a:defRPr>
            </a:lvl7pPr>
            <a:lvl8pPr lvl="7" rtl="0">
              <a:spcBef>
                <a:spcPts val="0"/>
              </a:spcBef>
              <a:spcAft>
                <a:spcPts val="0"/>
              </a:spcAft>
              <a:buClr>
                <a:srgbClr val="FCBF4A"/>
              </a:buClr>
              <a:buSzPts val="4800"/>
              <a:buFont typeface="Fira Sans Extra Condensed"/>
              <a:buNone/>
              <a:defRPr sz="6400" b="0">
                <a:solidFill>
                  <a:srgbClr val="FCBF4A"/>
                </a:solidFill>
                <a:latin typeface="Fira Sans Extra Condensed"/>
                <a:ea typeface="Fira Sans Extra Condensed"/>
                <a:cs typeface="Fira Sans Extra Condensed"/>
                <a:sym typeface="Fira Sans Extra Condensed"/>
              </a:defRPr>
            </a:lvl8pPr>
            <a:lvl9pPr lvl="8" rtl="0">
              <a:spcBef>
                <a:spcPts val="0"/>
              </a:spcBef>
              <a:spcAft>
                <a:spcPts val="0"/>
              </a:spcAft>
              <a:buClr>
                <a:srgbClr val="FCBF4A"/>
              </a:buClr>
              <a:buSzPts val="4800"/>
              <a:buFont typeface="Fira Sans Extra Condensed"/>
              <a:buNone/>
              <a:defRPr sz="6400" b="0">
                <a:solidFill>
                  <a:srgbClr val="FCBF4A"/>
                </a:solidFill>
                <a:latin typeface="Fira Sans Extra Condensed"/>
                <a:ea typeface="Fira Sans Extra Condensed"/>
                <a:cs typeface="Fira Sans Extra Condensed"/>
                <a:sym typeface="Fira Sans Extra Condensed"/>
              </a:defRPr>
            </a:lvl9pPr>
          </a:lstStyle>
          <a:p>
            <a:r>
              <a:t>xx%</a:t>
            </a:r>
          </a:p>
        </p:txBody>
      </p:sp>
      <p:sp>
        <p:nvSpPr>
          <p:cNvPr id="17" name="Google Shape;17;p3"/>
          <p:cNvSpPr/>
          <p:nvPr/>
        </p:nvSpPr>
        <p:spPr>
          <a:xfrm>
            <a:off x="4560000" y="3428971"/>
            <a:ext cx="7632173" cy="3450093"/>
          </a:xfrm>
          <a:custGeom>
            <a:avLst/>
            <a:gdLst/>
            <a:ahLst/>
            <a:cxnLst/>
            <a:rect l="l" t="t" r="r" b="b"/>
            <a:pathLst>
              <a:path w="65471" h="29229" extrusionOk="0">
                <a:moveTo>
                  <a:pt x="0" y="1"/>
                </a:moveTo>
                <a:lnTo>
                  <a:pt x="0" y="29228"/>
                </a:lnTo>
                <a:lnTo>
                  <a:pt x="65471" y="29228"/>
                </a:lnTo>
                <a:lnTo>
                  <a:pt x="65471" y="1"/>
                </a:lnTo>
                <a:close/>
              </a:path>
            </a:pathLst>
          </a:custGeom>
          <a:solidFill>
            <a:srgbClr val="2D406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8" name="Google Shape;18;p3"/>
          <p:cNvSpPr txBox="1">
            <a:spLocks noGrp="1"/>
          </p:cNvSpPr>
          <p:nvPr>
            <p:ph type="ctrTitle" idx="2"/>
          </p:nvPr>
        </p:nvSpPr>
        <p:spPr>
          <a:xfrm>
            <a:off x="4957400" y="1352632"/>
            <a:ext cx="5144000" cy="3844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CBF4A"/>
              </a:buClr>
              <a:buSzPts val="1200"/>
              <a:buNone/>
              <a:defRPr sz="1600" b="0">
                <a:solidFill>
                  <a:srgbClr val="FCBF4A"/>
                </a:solidFill>
              </a:defRPr>
            </a:lvl1pPr>
            <a:lvl2pPr lvl="1" rtl="0">
              <a:spcBef>
                <a:spcPts val="0"/>
              </a:spcBef>
              <a:spcAft>
                <a:spcPts val="0"/>
              </a:spcAft>
              <a:buClr>
                <a:srgbClr val="FCBF4A"/>
              </a:buClr>
              <a:buSzPts val="1200"/>
              <a:buNone/>
              <a:defRPr sz="1600" b="0">
                <a:solidFill>
                  <a:srgbClr val="FCBF4A"/>
                </a:solidFill>
              </a:defRPr>
            </a:lvl2pPr>
            <a:lvl3pPr lvl="2" rtl="0">
              <a:spcBef>
                <a:spcPts val="0"/>
              </a:spcBef>
              <a:spcAft>
                <a:spcPts val="0"/>
              </a:spcAft>
              <a:buClr>
                <a:srgbClr val="FCBF4A"/>
              </a:buClr>
              <a:buSzPts val="1200"/>
              <a:buNone/>
              <a:defRPr sz="1600" b="0">
                <a:solidFill>
                  <a:srgbClr val="FCBF4A"/>
                </a:solidFill>
              </a:defRPr>
            </a:lvl3pPr>
            <a:lvl4pPr lvl="3" rtl="0">
              <a:spcBef>
                <a:spcPts val="0"/>
              </a:spcBef>
              <a:spcAft>
                <a:spcPts val="0"/>
              </a:spcAft>
              <a:buClr>
                <a:srgbClr val="FCBF4A"/>
              </a:buClr>
              <a:buSzPts val="1200"/>
              <a:buNone/>
              <a:defRPr sz="1600" b="0">
                <a:solidFill>
                  <a:srgbClr val="FCBF4A"/>
                </a:solidFill>
              </a:defRPr>
            </a:lvl4pPr>
            <a:lvl5pPr lvl="4" rtl="0">
              <a:spcBef>
                <a:spcPts val="0"/>
              </a:spcBef>
              <a:spcAft>
                <a:spcPts val="0"/>
              </a:spcAft>
              <a:buClr>
                <a:srgbClr val="FCBF4A"/>
              </a:buClr>
              <a:buSzPts val="1200"/>
              <a:buNone/>
              <a:defRPr sz="1600" b="0">
                <a:solidFill>
                  <a:srgbClr val="FCBF4A"/>
                </a:solidFill>
              </a:defRPr>
            </a:lvl5pPr>
            <a:lvl6pPr lvl="5" rtl="0">
              <a:spcBef>
                <a:spcPts val="0"/>
              </a:spcBef>
              <a:spcAft>
                <a:spcPts val="0"/>
              </a:spcAft>
              <a:buClr>
                <a:srgbClr val="FCBF4A"/>
              </a:buClr>
              <a:buSzPts val="1200"/>
              <a:buNone/>
              <a:defRPr sz="1600" b="0">
                <a:solidFill>
                  <a:srgbClr val="FCBF4A"/>
                </a:solidFill>
              </a:defRPr>
            </a:lvl6pPr>
            <a:lvl7pPr lvl="6" rtl="0">
              <a:spcBef>
                <a:spcPts val="0"/>
              </a:spcBef>
              <a:spcAft>
                <a:spcPts val="0"/>
              </a:spcAft>
              <a:buClr>
                <a:srgbClr val="FCBF4A"/>
              </a:buClr>
              <a:buSzPts val="1200"/>
              <a:buNone/>
              <a:defRPr sz="1600" b="0">
                <a:solidFill>
                  <a:srgbClr val="FCBF4A"/>
                </a:solidFill>
              </a:defRPr>
            </a:lvl7pPr>
            <a:lvl8pPr lvl="7" rtl="0">
              <a:spcBef>
                <a:spcPts val="0"/>
              </a:spcBef>
              <a:spcAft>
                <a:spcPts val="0"/>
              </a:spcAft>
              <a:buClr>
                <a:srgbClr val="FCBF4A"/>
              </a:buClr>
              <a:buSzPts val="1200"/>
              <a:buNone/>
              <a:defRPr sz="1600" b="0">
                <a:solidFill>
                  <a:srgbClr val="FCBF4A"/>
                </a:solidFill>
              </a:defRPr>
            </a:lvl8pPr>
            <a:lvl9pPr lvl="8" rtl="0">
              <a:spcBef>
                <a:spcPts val="0"/>
              </a:spcBef>
              <a:spcAft>
                <a:spcPts val="0"/>
              </a:spcAft>
              <a:buClr>
                <a:srgbClr val="FCBF4A"/>
              </a:buClr>
              <a:buSzPts val="1200"/>
              <a:buNone/>
              <a:defRPr sz="1600" b="0">
                <a:solidFill>
                  <a:srgbClr val="FCBF4A"/>
                </a:solidFill>
              </a:defRPr>
            </a:lvl9pPr>
          </a:lstStyle>
          <a:p>
            <a:endParaRPr/>
          </a:p>
        </p:txBody>
      </p:sp>
      <p:sp>
        <p:nvSpPr>
          <p:cNvPr id="19" name="Google Shape;19;p3"/>
          <p:cNvSpPr txBox="1">
            <a:spLocks noGrp="1"/>
          </p:cNvSpPr>
          <p:nvPr>
            <p:ph type="subTitle" idx="1"/>
          </p:nvPr>
        </p:nvSpPr>
        <p:spPr>
          <a:xfrm>
            <a:off x="4957401" y="1520079"/>
            <a:ext cx="4355200" cy="38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CBF4A"/>
              </a:buClr>
              <a:buSzPts val="1000"/>
              <a:buNone/>
              <a:defRPr sz="1333">
                <a:solidFill>
                  <a:srgbClr val="FCBF4A"/>
                </a:solidFill>
              </a:defRPr>
            </a:lvl1pPr>
            <a:lvl2pPr lvl="1" rtl="0">
              <a:lnSpc>
                <a:spcPct val="100000"/>
              </a:lnSpc>
              <a:spcBef>
                <a:spcPts val="0"/>
              </a:spcBef>
              <a:spcAft>
                <a:spcPts val="0"/>
              </a:spcAft>
              <a:buClr>
                <a:srgbClr val="FCBF4A"/>
              </a:buClr>
              <a:buSzPts val="1000"/>
              <a:buNone/>
              <a:defRPr sz="1333">
                <a:solidFill>
                  <a:srgbClr val="FCBF4A"/>
                </a:solidFill>
              </a:defRPr>
            </a:lvl2pPr>
            <a:lvl3pPr lvl="2" rtl="0">
              <a:lnSpc>
                <a:spcPct val="100000"/>
              </a:lnSpc>
              <a:spcBef>
                <a:spcPts val="0"/>
              </a:spcBef>
              <a:spcAft>
                <a:spcPts val="0"/>
              </a:spcAft>
              <a:buClr>
                <a:srgbClr val="FCBF4A"/>
              </a:buClr>
              <a:buSzPts val="1000"/>
              <a:buNone/>
              <a:defRPr sz="1333">
                <a:solidFill>
                  <a:srgbClr val="FCBF4A"/>
                </a:solidFill>
              </a:defRPr>
            </a:lvl3pPr>
            <a:lvl4pPr lvl="3" rtl="0">
              <a:lnSpc>
                <a:spcPct val="100000"/>
              </a:lnSpc>
              <a:spcBef>
                <a:spcPts val="0"/>
              </a:spcBef>
              <a:spcAft>
                <a:spcPts val="0"/>
              </a:spcAft>
              <a:buClr>
                <a:srgbClr val="FCBF4A"/>
              </a:buClr>
              <a:buSzPts val="1000"/>
              <a:buNone/>
              <a:defRPr sz="1333">
                <a:solidFill>
                  <a:srgbClr val="FCBF4A"/>
                </a:solidFill>
              </a:defRPr>
            </a:lvl4pPr>
            <a:lvl5pPr lvl="4" rtl="0">
              <a:lnSpc>
                <a:spcPct val="100000"/>
              </a:lnSpc>
              <a:spcBef>
                <a:spcPts val="0"/>
              </a:spcBef>
              <a:spcAft>
                <a:spcPts val="0"/>
              </a:spcAft>
              <a:buClr>
                <a:srgbClr val="FCBF4A"/>
              </a:buClr>
              <a:buSzPts val="1000"/>
              <a:buNone/>
              <a:defRPr sz="1333">
                <a:solidFill>
                  <a:srgbClr val="FCBF4A"/>
                </a:solidFill>
              </a:defRPr>
            </a:lvl5pPr>
            <a:lvl6pPr lvl="5" rtl="0">
              <a:lnSpc>
                <a:spcPct val="100000"/>
              </a:lnSpc>
              <a:spcBef>
                <a:spcPts val="0"/>
              </a:spcBef>
              <a:spcAft>
                <a:spcPts val="0"/>
              </a:spcAft>
              <a:buClr>
                <a:srgbClr val="FCBF4A"/>
              </a:buClr>
              <a:buSzPts val="1000"/>
              <a:buNone/>
              <a:defRPr sz="1333">
                <a:solidFill>
                  <a:srgbClr val="FCBF4A"/>
                </a:solidFill>
              </a:defRPr>
            </a:lvl6pPr>
            <a:lvl7pPr lvl="6" rtl="0">
              <a:lnSpc>
                <a:spcPct val="100000"/>
              </a:lnSpc>
              <a:spcBef>
                <a:spcPts val="0"/>
              </a:spcBef>
              <a:spcAft>
                <a:spcPts val="0"/>
              </a:spcAft>
              <a:buClr>
                <a:srgbClr val="FCBF4A"/>
              </a:buClr>
              <a:buSzPts val="1000"/>
              <a:buNone/>
              <a:defRPr sz="1333">
                <a:solidFill>
                  <a:srgbClr val="FCBF4A"/>
                </a:solidFill>
              </a:defRPr>
            </a:lvl7pPr>
            <a:lvl8pPr lvl="7" rtl="0">
              <a:lnSpc>
                <a:spcPct val="100000"/>
              </a:lnSpc>
              <a:spcBef>
                <a:spcPts val="0"/>
              </a:spcBef>
              <a:spcAft>
                <a:spcPts val="0"/>
              </a:spcAft>
              <a:buClr>
                <a:srgbClr val="FCBF4A"/>
              </a:buClr>
              <a:buSzPts val="1000"/>
              <a:buNone/>
              <a:defRPr sz="1333">
                <a:solidFill>
                  <a:srgbClr val="FCBF4A"/>
                </a:solidFill>
              </a:defRPr>
            </a:lvl8pPr>
            <a:lvl9pPr lvl="8" rtl="0">
              <a:lnSpc>
                <a:spcPct val="100000"/>
              </a:lnSpc>
              <a:spcBef>
                <a:spcPts val="0"/>
              </a:spcBef>
              <a:spcAft>
                <a:spcPts val="0"/>
              </a:spcAft>
              <a:buClr>
                <a:srgbClr val="FCBF4A"/>
              </a:buClr>
              <a:buSzPts val="1000"/>
              <a:buNone/>
              <a:defRPr sz="1333">
                <a:solidFill>
                  <a:srgbClr val="FCBF4A"/>
                </a:solidFill>
              </a:defRPr>
            </a:lvl9pPr>
          </a:lstStyle>
          <a:p>
            <a:endParaRPr/>
          </a:p>
        </p:txBody>
      </p:sp>
      <p:sp>
        <p:nvSpPr>
          <p:cNvPr id="20" name="Google Shape;20;p3"/>
          <p:cNvSpPr/>
          <p:nvPr/>
        </p:nvSpPr>
        <p:spPr>
          <a:xfrm>
            <a:off x="732033" y="0"/>
            <a:ext cx="1028000" cy="6858000"/>
          </a:xfrm>
          <a:prstGeom prst="rect">
            <a:avLst/>
          </a:prstGeom>
          <a:solidFill>
            <a:srgbClr val="30A0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1" name="Google Shape;21;p3"/>
          <p:cNvSpPr txBox="1">
            <a:spLocks noGrp="1"/>
          </p:cNvSpPr>
          <p:nvPr>
            <p:ph type="ctrTitle" idx="3"/>
          </p:nvPr>
        </p:nvSpPr>
        <p:spPr>
          <a:xfrm>
            <a:off x="1217569" y="1424633"/>
            <a:ext cx="2112800" cy="6416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2D406A"/>
              </a:buClr>
              <a:buSzPts val="2400"/>
              <a:buNone/>
              <a:defRPr sz="3200" b="0">
                <a:solidFill>
                  <a:srgbClr val="2D406A"/>
                </a:solidFill>
              </a:defRPr>
            </a:lvl1pPr>
            <a:lvl2pPr lvl="1" rtl="0">
              <a:spcBef>
                <a:spcPts val="0"/>
              </a:spcBef>
              <a:spcAft>
                <a:spcPts val="0"/>
              </a:spcAft>
              <a:buClr>
                <a:srgbClr val="338987"/>
              </a:buClr>
              <a:buSzPts val="1800"/>
              <a:buNone/>
              <a:defRPr sz="2400" b="0">
                <a:solidFill>
                  <a:srgbClr val="338987"/>
                </a:solidFill>
              </a:defRPr>
            </a:lvl2pPr>
            <a:lvl3pPr lvl="2" rtl="0">
              <a:spcBef>
                <a:spcPts val="0"/>
              </a:spcBef>
              <a:spcAft>
                <a:spcPts val="0"/>
              </a:spcAft>
              <a:buClr>
                <a:srgbClr val="338987"/>
              </a:buClr>
              <a:buSzPts val="1800"/>
              <a:buNone/>
              <a:defRPr sz="2400" b="0">
                <a:solidFill>
                  <a:srgbClr val="338987"/>
                </a:solidFill>
              </a:defRPr>
            </a:lvl3pPr>
            <a:lvl4pPr lvl="3" rtl="0">
              <a:spcBef>
                <a:spcPts val="0"/>
              </a:spcBef>
              <a:spcAft>
                <a:spcPts val="0"/>
              </a:spcAft>
              <a:buClr>
                <a:srgbClr val="338987"/>
              </a:buClr>
              <a:buSzPts val="1800"/>
              <a:buNone/>
              <a:defRPr sz="2400" b="0">
                <a:solidFill>
                  <a:srgbClr val="338987"/>
                </a:solidFill>
              </a:defRPr>
            </a:lvl4pPr>
            <a:lvl5pPr lvl="4" rtl="0">
              <a:spcBef>
                <a:spcPts val="0"/>
              </a:spcBef>
              <a:spcAft>
                <a:spcPts val="0"/>
              </a:spcAft>
              <a:buClr>
                <a:srgbClr val="338987"/>
              </a:buClr>
              <a:buSzPts val="1800"/>
              <a:buNone/>
              <a:defRPr sz="2400" b="0">
                <a:solidFill>
                  <a:srgbClr val="338987"/>
                </a:solidFill>
              </a:defRPr>
            </a:lvl5pPr>
            <a:lvl6pPr lvl="5" rtl="0">
              <a:spcBef>
                <a:spcPts val="0"/>
              </a:spcBef>
              <a:spcAft>
                <a:spcPts val="0"/>
              </a:spcAft>
              <a:buClr>
                <a:srgbClr val="338987"/>
              </a:buClr>
              <a:buSzPts val="1800"/>
              <a:buNone/>
              <a:defRPr sz="2400" b="0">
                <a:solidFill>
                  <a:srgbClr val="338987"/>
                </a:solidFill>
              </a:defRPr>
            </a:lvl6pPr>
            <a:lvl7pPr lvl="6" rtl="0">
              <a:spcBef>
                <a:spcPts val="0"/>
              </a:spcBef>
              <a:spcAft>
                <a:spcPts val="0"/>
              </a:spcAft>
              <a:buClr>
                <a:srgbClr val="338987"/>
              </a:buClr>
              <a:buSzPts val="1800"/>
              <a:buNone/>
              <a:defRPr sz="2400" b="0">
                <a:solidFill>
                  <a:srgbClr val="338987"/>
                </a:solidFill>
              </a:defRPr>
            </a:lvl7pPr>
            <a:lvl8pPr lvl="7" rtl="0">
              <a:spcBef>
                <a:spcPts val="0"/>
              </a:spcBef>
              <a:spcAft>
                <a:spcPts val="0"/>
              </a:spcAft>
              <a:buClr>
                <a:srgbClr val="338987"/>
              </a:buClr>
              <a:buSzPts val="1800"/>
              <a:buNone/>
              <a:defRPr sz="2400" b="0">
                <a:solidFill>
                  <a:srgbClr val="338987"/>
                </a:solidFill>
              </a:defRPr>
            </a:lvl8pPr>
            <a:lvl9pPr lvl="8" rtl="0">
              <a:spcBef>
                <a:spcPts val="0"/>
              </a:spcBef>
              <a:spcAft>
                <a:spcPts val="0"/>
              </a:spcAft>
              <a:buClr>
                <a:srgbClr val="338987"/>
              </a:buClr>
              <a:buSzPts val="1800"/>
              <a:buNone/>
              <a:defRPr sz="2400" b="0">
                <a:solidFill>
                  <a:srgbClr val="338987"/>
                </a:solidFill>
              </a:defRPr>
            </a:lvl9pPr>
          </a:lstStyle>
          <a:p>
            <a:endParaRPr/>
          </a:p>
        </p:txBody>
      </p:sp>
      <p:sp>
        <p:nvSpPr>
          <p:cNvPr id="22" name="Google Shape;22;p3"/>
          <p:cNvSpPr txBox="1">
            <a:spLocks noGrp="1"/>
          </p:cNvSpPr>
          <p:nvPr>
            <p:ph type="title" idx="4" hasCustomPrompt="1"/>
          </p:nvPr>
        </p:nvSpPr>
        <p:spPr>
          <a:xfrm>
            <a:off x="4957400" y="1999189"/>
            <a:ext cx="4006400" cy="770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CBF4A"/>
              </a:buClr>
              <a:buSzPts val="3600"/>
              <a:buNone/>
              <a:defRPr sz="4800" b="0">
                <a:solidFill>
                  <a:srgbClr val="FCBF4A"/>
                </a:solidFill>
              </a:defRPr>
            </a:lvl1pPr>
            <a:lvl2pPr lvl="1" rtl="0">
              <a:spcBef>
                <a:spcPts val="0"/>
              </a:spcBef>
              <a:spcAft>
                <a:spcPts val="0"/>
              </a:spcAft>
              <a:buClr>
                <a:srgbClr val="FCBF4A"/>
              </a:buClr>
              <a:buSzPts val="4800"/>
              <a:buFont typeface="Fira Sans Extra Condensed"/>
              <a:buNone/>
              <a:defRPr sz="6400" b="0">
                <a:solidFill>
                  <a:srgbClr val="FCBF4A"/>
                </a:solidFill>
                <a:latin typeface="Fira Sans Extra Condensed"/>
                <a:ea typeface="Fira Sans Extra Condensed"/>
                <a:cs typeface="Fira Sans Extra Condensed"/>
                <a:sym typeface="Fira Sans Extra Condensed"/>
              </a:defRPr>
            </a:lvl2pPr>
            <a:lvl3pPr lvl="2" rtl="0">
              <a:spcBef>
                <a:spcPts val="0"/>
              </a:spcBef>
              <a:spcAft>
                <a:spcPts val="0"/>
              </a:spcAft>
              <a:buClr>
                <a:srgbClr val="FCBF4A"/>
              </a:buClr>
              <a:buSzPts val="4800"/>
              <a:buFont typeface="Fira Sans Extra Condensed"/>
              <a:buNone/>
              <a:defRPr sz="6400" b="0">
                <a:solidFill>
                  <a:srgbClr val="FCBF4A"/>
                </a:solidFill>
                <a:latin typeface="Fira Sans Extra Condensed"/>
                <a:ea typeface="Fira Sans Extra Condensed"/>
                <a:cs typeface="Fira Sans Extra Condensed"/>
                <a:sym typeface="Fira Sans Extra Condensed"/>
              </a:defRPr>
            </a:lvl3pPr>
            <a:lvl4pPr lvl="3" rtl="0">
              <a:spcBef>
                <a:spcPts val="0"/>
              </a:spcBef>
              <a:spcAft>
                <a:spcPts val="0"/>
              </a:spcAft>
              <a:buClr>
                <a:srgbClr val="FCBF4A"/>
              </a:buClr>
              <a:buSzPts val="4800"/>
              <a:buFont typeface="Fira Sans Extra Condensed"/>
              <a:buNone/>
              <a:defRPr sz="6400" b="0">
                <a:solidFill>
                  <a:srgbClr val="FCBF4A"/>
                </a:solidFill>
                <a:latin typeface="Fira Sans Extra Condensed"/>
                <a:ea typeface="Fira Sans Extra Condensed"/>
                <a:cs typeface="Fira Sans Extra Condensed"/>
                <a:sym typeface="Fira Sans Extra Condensed"/>
              </a:defRPr>
            </a:lvl4pPr>
            <a:lvl5pPr lvl="4" rtl="0">
              <a:spcBef>
                <a:spcPts val="0"/>
              </a:spcBef>
              <a:spcAft>
                <a:spcPts val="0"/>
              </a:spcAft>
              <a:buClr>
                <a:srgbClr val="FCBF4A"/>
              </a:buClr>
              <a:buSzPts val="4800"/>
              <a:buFont typeface="Fira Sans Extra Condensed"/>
              <a:buNone/>
              <a:defRPr sz="6400" b="0">
                <a:solidFill>
                  <a:srgbClr val="FCBF4A"/>
                </a:solidFill>
                <a:latin typeface="Fira Sans Extra Condensed"/>
                <a:ea typeface="Fira Sans Extra Condensed"/>
                <a:cs typeface="Fira Sans Extra Condensed"/>
                <a:sym typeface="Fira Sans Extra Condensed"/>
              </a:defRPr>
            </a:lvl5pPr>
            <a:lvl6pPr lvl="5" rtl="0">
              <a:spcBef>
                <a:spcPts val="0"/>
              </a:spcBef>
              <a:spcAft>
                <a:spcPts val="0"/>
              </a:spcAft>
              <a:buClr>
                <a:srgbClr val="FCBF4A"/>
              </a:buClr>
              <a:buSzPts val="4800"/>
              <a:buFont typeface="Fira Sans Extra Condensed"/>
              <a:buNone/>
              <a:defRPr sz="6400" b="0">
                <a:solidFill>
                  <a:srgbClr val="FCBF4A"/>
                </a:solidFill>
                <a:latin typeface="Fira Sans Extra Condensed"/>
                <a:ea typeface="Fira Sans Extra Condensed"/>
                <a:cs typeface="Fira Sans Extra Condensed"/>
                <a:sym typeface="Fira Sans Extra Condensed"/>
              </a:defRPr>
            </a:lvl6pPr>
            <a:lvl7pPr lvl="6" rtl="0">
              <a:spcBef>
                <a:spcPts val="0"/>
              </a:spcBef>
              <a:spcAft>
                <a:spcPts val="0"/>
              </a:spcAft>
              <a:buClr>
                <a:srgbClr val="FCBF4A"/>
              </a:buClr>
              <a:buSzPts val="4800"/>
              <a:buFont typeface="Fira Sans Extra Condensed"/>
              <a:buNone/>
              <a:defRPr sz="6400" b="0">
                <a:solidFill>
                  <a:srgbClr val="FCBF4A"/>
                </a:solidFill>
                <a:latin typeface="Fira Sans Extra Condensed"/>
                <a:ea typeface="Fira Sans Extra Condensed"/>
                <a:cs typeface="Fira Sans Extra Condensed"/>
                <a:sym typeface="Fira Sans Extra Condensed"/>
              </a:defRPr>
            </a:lvl7pPr>
            <a:lvl8pPr lvl="7" rtl="0">
              <a:spcBef>
                <a:spcPts val="0"/>
              </a:spcBef>
              <a:spcAft>
                <a:spcPts val="0"/>
              </a:spcAft>
              <a:buClr>
                <a:srgbClr val="FCBF4A"/>
              </a:buClr>
              <a:buSzPts val="4800"/>
              <a:buFont typeface="Fira Sans Extra Condensed"/>
              <a:buNone/>
              <a:defRPr sz="6400" b="0">
                <a:solidFill>
                  <a:srgbClr val="FCBF4A"/>
                </a:solidFill>
                <a:latin typeface="Fira Sans Extra Condensed"/>
                <a:ea typeface="Fira Sans Extra Condensed"/>
                <a:cs typeface="Fira Sans Extra Condensed"/>
                <a:sym typeface="Fira Sans Extra Condensed"/>
              </a:defRPr>
            </a:lvl8pPr>
            <a:lvl9pPr lvl="8" rtl="0">
              <a:spcBef>
                <a:spcPts val="0"/>
              </a:spcBef>
              <a:spcAft>
                <a:spcPts val="0"/>
              </a:spcAft>
              <a:buClr>
                <a:srgbClr val="FCBF4A"/>
              </a:buClr>
              <a:buSzPts val="4800"/>
              <a:buFont typeface="Fira Sans Extra Condensed"/>
              <a:buNone/>
              <a:defRPr sz="6400" b="0">
                <a:solidFill>
                  <a:srgbClr val="FCBF4A"/>
                </a:solidFill>
                <a:latin typeface="Fira Sans Extra Condensed"/>
                <a:ea typeface="Fira Sans Extra Condensed"/>
                <a:cs typeface="Fira Sans Extra Condensed"/>
                <a:sym typeface="Fira Sans Extra Condensed"/>
              </a:defRPr>
            </a:lvl9pPr>
          </a:lstStyle>
          <a:p>
            <a:r>
              <a:t>xx%</a:t>
            </a:r>
          </a:p>
        </p:txBody>
      </p:sp>
      <p:sp>
        <p:nvSpPr>
          <p:cNvPr id="23" name="Google Shape;23;p3"/>
          <p:cNvSpPr txBox="1">
            <a:spLocks noGrp="1"/>
          </p:cNvSpPr>
          <p:nvPr>
            <p:ph type="ctrTitle" idx="5"/>
          </p:nvPr>
        </p:nvSpPr>
        <p:spPr>
          <a:xfrm>
            <a:off x="4957400" y="2666404"/>
            <a:ext cx="5144000" cy="4272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CBF4A"/>
              </a:buClr>
              <a:buSzPts val="1200"/>
              <a:buNone/>
              <a:defRPr sz="1600" b="0">
                <a:solidFill>
                  <a:srgbClr val="FCBF4A"/>
                </a:solidFill>
              </a:defRPr>
            </a:lvl1pPr>
            <a:lvl2pPr lvl="1" rtl="0">
              <a:spcBef>
                <a:spcPts val="0"/>
              </a:spcBef>
              <a:spcAft>
                <a:spcPts val="0"/>
              </a:spcAft>
              <a:buClr>
                <a:srgbClr val="FCBF4A"/>
              </a:buClr>
              <a:buSzPts val="1200"/>
              <a:buNone/>
              <a:defRPr sz="1600" b="0">
                <a:solidFill>
                  <a:srgbClr val="FCBF4A"/>
                </a:solidFill>
              </a:defRPr>
            </a:lvl2pPr>
            <a:lvl3pPr lvl="2" rtl="0">
              <a:spcBef>
                <a:spcPts val="0"/>
              </a:spcBef>
              <a:spcAft>
                <a:spcPts val="0"/>
              </a:spcAft>
              <a:buClr>
                <a:srgbClr val="FCBF4A"/>
              </a:buClr>
              <a:buSzPts val="1200"/>
              <a:buNone/>
              <a:defRPr sz="1600" b="0">
                <a:solidFill>
                  <a:srgbClr val="FCBF4A"/>
                </a:solidFill>
              </a:defRPr>
            </a:lvl3pPr>
            <a:lvl4pPr lvl="3" rtl="0">
              <a:spcBef>
                <a:spcPts val="0"/>
              </a:spcBef>
              <a:spcAft>
                <a:spcPts val="0"/>
              </a:spcAft>
              <a:buClr>
                <a:srgbClr val="FCBF4A"/>
              </a:buClr>
              <a:buSzPts val="1200"/>
              <a:buNone/>
              <a:defRPr sz="1600" b="0">
                <a:solidFill>
                  <a:srgbClr val="FCBF4A"/>
                </a:solidFill>
              </a:defRPr>
            </a:lvl4pPr>
            <a:lvl5pPr lvl="4" rtl="0">
              <a:spcBef>
                <a:spcPts val="0"/>
              </a:spcBef>
              <a:spcAft>
                <a:spcPts val="0"/>
              </a:spcAft>
              <a:buClr>
                <a:srgbClr val="FCBF4A"/>
              </a:buClr>
              <a:buSzPts val="1200"/>
              <a:buNone/>
              <a:defRPr sz="1600" b="0">
                <a:solidFill>
                  <a:srgbClr val="FCBF4A"/>
                </a:solidFill>
              </a:defRPr>
            </a:lvl5pPr>
            <a:lvl6pPr lvl="5" rtl="0">
              <a:spcBef>
                <a:spcPts val="0"/>
              </a:spcBef>
              <a:spcAft>
                <a:spcPts val="0"/>
              </a:spcAft>
              <a:buClr>
                <a:srgbClr val="FCBF4A"/>
              </a:buClr>
              <a:buSzPts val="1200"/>
              <a:buNone/>
              <a:defRPr sz="1600" b="0">
                <a:solidFill>
                  <a:srgbClr val="FCBF4A"/>
                </a:solidFill>
              </a:defRPr>
            </a:lvl6pPr>
            <a:lvl7pPr lvl="6" rtl="0">
              <a:spcBef>
                <a:spcPts val="0"/>
              </a:spcBef>
              <a:spcAft>
                <a:spcPts val="0"/>
              </a:spcAft>
              <a:buClr>
                <a:srgbClr val="FCBF4A"/>
              </a:buClr>
              <a:buSzPts val="1200"/>
              <a:buNone/>
              <a:defRPr sz="1600" b="0">
                <a:solidFill>
                  <a:srgbClr val="FCBF4A"/>
                </a:solidFill>
              </a:defRPr>
            </a:lvl7pPr>
            <a:lvl8pPr lvl="7" rtl="0">
              <a:spcBef>
                <a:spcPts val="0"/>
              </a:spcBef>
              <a:spcAft>
                <a:spcPts val="0"/>
              </a:spcAft>
              <a:buClr>
                <a:srgbClr val="FCBF4A"/>
              </a:buClr>
              <a:buSzPts val="1200"/>
              <a:buNone/>
              <a:defRPr sz="1600" b="0">
                <a:solidFill>
                  <a:srgbClr val="FCBF4A"/>
                </a:solidFill>
              </a:defRPr>
            </a:lvl8pPr>
            <a:lvl9pPr lvl="8" rtl="0">
              <a:spcBef>
                <a:spcPts val="0"/>
              </a:spcBef>
              <a:spcAft>
                <a:spcPts val="0"/>
              </a:spcAft>
              <a:buClr>
                <a:srgbClr val="FCBF4A"/>
              </a:buClr>
              <a:buSzPts val="1200"/>
              <a:buNone/>
              <a:defRPr sz="1600" b="0">
                <a:solidFill>
                  <a:srgbClr val="FCBF4A"/>
                </a:solidFill>
              </a:defRPr>
            </a:lvl9pPr>
          </a:lstStyle>
          <a:p>
            <a:endParaRPr/>
          </a:p>
        </p:txBody>
      </p:sp>
      <p:sp>
        <p:nvSpPr>
          <p:cNvPr id="24" name="Google Shape;24;p3"/>
          <p:cNvSpPr txBox="1">
            <a:spLocks noGrp="1"/>
          </p:cNvSpPr>
          <p:nvPr>
            <p:ph type="subTitle" idx="6"/>
          </p:nvPr>
        </p:nvSpPr>
        <p:spPr>
          <a:xfrm>
            <a:off x="4957401" y="2876551"/>
            <a:ext cx="4355200" cy="38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CBF4A"/>
              </a:buClr>
              <a:buSzPts val="1000"/>
              <a:buNone/>
              <a:defRPr sz="1333">
                <a:solidFill>
                  <a:srgbClr val="FCBF4A"/>
                </a:solidFill>
              </a:defRPr>
            </a:lvl1pPr>
            <a:lvl2pPr lvl="1" rtl="0">
              <a:lnSpc>
                <a:spcPct val="100000"/>
              </a:lnSpc>
              <a:spcBef>
                <a:spcPts val="0"/>
              </a:spcBef>
              <a:spcAft>
                <a:spcPts val="0"/>
              </a:spcAft>
              <a:buClr>
                <a:srgbClr val="FCBF4A"/>
              </a:buClr>
              <a:buSzPts val="1000"/>
              <a:buNone/>
              <a:defRPr sz="1333">
                <a:solidFill>
                  <a:srgbClr val="FCBF4A"/>
                </a:solidFill>
              </a:defRPr>
            </a:lvl2pPr>
            <a:lvl3pPr lvl="2" rtl="0">
              <a:lnSpc>
                <a:spcPct val="100000"/>
              </a:lnSpc>
              <a:spcBef>
                <a:spcPts val="0"/>
              </a:spcBef>
              <a:spcAft>
                <a:spcPts val="0"/>
              </a:spcAft>
              <a:buClr>
                <a:srgbClr val="FCBF4A"/>
              </a:buClr>
              <a:buSzPts val="1000"/>
              <a:buNone/>
              <a:defRPr sz="1333">
                <a:solidFill>
                  <a:srgbClr val="FCBF4A"/>
                </a:solidFill>
              </a:defRPr>
            </a:lvl3pPr>
            <a:lvl4pPr lvl="3" rtl="0">
              <a:lnSpc>
                <a:spcPct val="100000"/>
              </a:lnSpc>
              <a:spcBef>
                <a:spcPts val="0"/>
              </a:spcBef>
              <a:spcAft>
                <a:spcPts val="0"/>
              </a:spcAft>
              <a:buClr>
                <a:srgbClr val="FCBF4A"/>
              </a:buClr>
              <a:buSzPts val="1000"/>
              <a:buNone/>
              <a:defRPr sz="1333">
                <a:solidFill>
                  <a:srgbClr val="FCBF4A"/>
                </a:solidFill>
              </a:defRPr>
            </a:lvl4pPr>
            <a:lvl5pPr lvl="4" rtl="0">
              <a:lnSpc>
                <a:spcPct val="100000"/>
              </a:lnSpc>
              <a:spcBef>
                <a:spcPts val="0"/>
              </a:spcBef>
              <a:spcAft>
                <a:spcPts val="0"/>
              </a:spcAft>
              <a:buClr>
                <a:srgbClr val="FCBF4A"/>
              </a:buClr>
              <a:buSzPts val="1000"/>
              <a:buNone/>
              <a:defRPr sz="1333">
                <a:solidFill>
                  <a:srgbClr val="FCBF4A"/>
                </a:solidFill>
              </a:defRPr>
            </a:lvl5pPr>
            <a:lvl6pPr lvl="5" rtl="0">
              <a:lnSpc>
                <a:spcPct val="100000"/>
              </a:lnSpc>
              <a:spcBef>
                <a:spcPts val="0"/>
              </a:spcBef>
              <a:spcAft>
                <a:spcPts val="0"/>
              </a:spcAft>
              <a:buClr>
                <a:srgbClr val="FCBF4A"/>
              </a:buClr>
              <a:buSzPts val="1000"/>
              <a:buNone/>
              <a:defRPr sz="1333">
                <a:solidFill>
                  <a:srgbClr val="FCBF4A"/>
                </a:solidFill>
              </a:defRPr>
            </a:lvl6pPr>
            <a:lvl7pPr lvl="6" rtl="0">
              <a:lnSpc>
                <a:spcPct val="100000"/>
              </a:lnSpc>
              <a:spcBef>
                <a:spcPts val="0"/>
              </a:spcBef>
              <a:spcAft>
                <a:spcPts val="0"/>
              </a:spcAft>
              <a:buClr>
                <a:srgbClr val="FCBF4A"/>
              </a:buClr>
              <a:buSzPts val="1000"/>
              <a:buNone/>
              <a:defRPr sz="1333">
                <a:solidFill>
                  <a:srgbClr val="FCBF4A"/>
                </a:solidFill>
              </a:defRPr>
            </a:lvl7pPr>
            <a:lvl8pPr lvl="7" rtl="0">
              <a:lnSpc>
                <a:spcPct val="100000"/>
              </a:lnSpc>
              <a:spcBef>
                <a:spcPts val="0"/>
              </a:spcBef>
              <a:spcAft>
                <a:spcPts val="0"/>
              </a:spcAft>
              <a:buClr>
                <a:srgbClr val="FCBF4A"/>
              </a:buClr>
              <a:buSzPts val="1000"/>
              <a:buNone/>
              <a:defRPr sz="1333">
                <a:solidFill>
                  <a:srgbClr val="FCBF4A"/>
                </a:solidFill>
              </a:defRPr>
            </a:lvl8pPr>
            <a:lvl9pPr lvl="8" rtl="0">
              <a:lnSpc>
                <a:spcPct val="100000"/>
              </a:lnSpc>
              <a:spcBef>
                <a:spcPts val="0"/>
              </a:spcBef>
              <a:spcAft>
                <a:spcPts val="0"/>
              </a:spcAft>
              <a:buClr>
                <a:srgbClr val="FCBF4A"/>
              </a:buClr>
              <a:buSzPts val="1000"/>
              <a:buNone/>
              <a:defRPr sz="1333">
                <a:solidFill>
                  <a:srgbClr val="FCBF4A"/>
                </a:solidFill>
              </a:defRPr>
            </a:lvl9pPr>
          </a:lstStyle>
          <a:p>
            <a:endParaRPr/>
          </a:p>
        </p:txBody>
      </p:sp>
      <p:sp>
        <p:nvSpPr>
          <p:cNvPr id="25" name="Google Shape;25;p3"/>
          <p:cNvSpPr txBox="1">
            <a:spLocks noGrp="1"/>
          </p:cNvSpPr>
          <p:nvPr>
            <p:ph type="title" idx="7" hasCustomPrompt="1"/>
          </p:nvPr>
        </p:nvSpPr>
        <p:spPr>
          <a:xfrm>
            <a:off x="4957400" y="3437437"/>
            <a:ext cx="4006400" cy="770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CBF4A"/>
              </a:buClr>
              <a:buSzPts val="3600"/>
              <a:buNone/>
              <a:defRPr sz="4800" b="0">
                <a:solidFill>
                  <a:srgbClr val="FCBF4A"/>
                </a:solidFill>
              </a:defRPr>
            </a:lvl1pPr>
            <a:lvl2pPr lvl="1" rtl="0">
              <a:spcBef>
                <a:spcPts val="0"/>
              </a:spcBef>
              <a:spcAft>
                <a:spcPts val="0"/>
              </a:spcAft>
              <a:buClr>
                <a:srgbClr val="FCBF4A"/>
              </a:buClr>
              <a:buSzPts val="4800"/>
              <a:buFont typeface="Fira Sans Extra Condensed"/>
              <a:buNone/>
              <a:defRPr sz="6400" b="0">
                <a:solidFill>
                  <a:srgbClr val="FCBF4A"/>
                </a:solidFill>
                <a:latin typeface="Fira Sans Extra Condensed"/>
                <a:ea typeface="Fira Sans Extra Condensed"/>
                <a:cs typeface="Fira Sans Extra Condensed"/>
                <a:sym typeface="Fira Sans Extra Condensed"/>
              </a:defRPr>
            </a:lvl2pPr>
            <a:lvl3pPr lvl="2" rtl="0">
              <a:spcBef>
                <a:spcPts val="0"/>
              </a:spcBef>
              <a:spcAft>
                <a:spcPts val="0"/>
              </a:spcAft>
              <a:buClr>
                <a:srgbClr val="FCBF4A"/>
              </a:buClr>
              <a:buSzPts val="4800"/>
              <a:buFont typeface="Fira Sans Extra Condensed"/>
              <a:buNone/>
              <a:defRPr sz="6400" b="0">
                <a:solidFill>
                  <a:srgbClr val="FCBF4A"/>
                </a:solidFill>
                <a:latin typeface="Fira Sans Extra Condensed"/>
                <a:ea typeface="Fira Sans Extra Condensed"/>
                <a:cs typeface="Fira Sans Extra Condensed"/>
                <a:sym typeface="Fira Sans Extra Condensed"/>
              </a:defRPr>
            </a:lvl3pPr>
            <a:lvl4pPr lvl="3" rtl="0">
              <a:spcBef>
                <a:spcPts val="0"/>
              </a:spcBef>
              <a:spcAft>
                <a:spcPts val="0"/>
              </a:spcAft>
              <a:buClr>
                <a:srgbClr val="FCBF4A"/>
              </a:buClr>
              <a:buSzPts val="4800"/>
              <a:buFont typeface="Fira Sans Extra Condensed"/>
              <a:buNone/>
              <a:defRPr sz="6400" b="0">
                <a:solidFill>
                  <a:srgbClr val="FCBF4A"/>
                </a:solidFill>
                <a:latin typeface="Fira Sans Extra Condensed"/>
                <a:ea typeface="Fira Sans Extra Condensed"/>
                <a:cs typeface="Fira Sans Extra Condensed"/>
                <a:sym typeface="Fira Sans Extra Condensed"/>
              </a:defRPr>
            </a:lvl4pPr>
            <a:lvl5pPr lvl="4" rtl="0">
              <a:spcBef>
                <a:spcPts val="0"/>
              </a:spcBef>
              <a:spcAft>
                <a:spcPts val="0"/>
              </a:spcAft>
              <a:buClr>
                <a:srgbClr val="FCBF4A"/>
              </a:buClr>
              <a:buSzPts val="4800"/>
              <a:buFont typeface="Fira Sans Extra Condensed"/>
              <a:buNone/>
              <a:defRPr sz="6400" b="0">
                <a:solidFill>
                  <a:srgbClr val="FCBF4A"/>
                </a:solidFill>
                <a:latin typeface="Fira Sans Extra Condensed"/>
                <a:ea typeface="Fira Sans Extra Condensed"/>
                <a:cs typeface="Fira Sans Extra Condensed"/>
                <a:sym typeface="Fira Sans Extra Condensed"/>
              </a:defRPr>
            </a:lvl5pPr>
            <a:lvl6pPr lvl="5" rtl="0">
              <a:spcBef>
                <a:spcPts val="0"/>
              </a:spcBef>
              <a:spcAft>
                <a:spcPts val="0"/>
              </a:spcAft>
              <a:buClr>
                <a:srgbClr val="FCBF4A"/>
              </a:buClr>
              <a:buSzPts val="4800"/>
              <a:buFont typeface="Fira Sans Extra Condensed"/>
              <a:buNone/>
              <a:defRPr sz="6400" b="0">
                <a:solidFill>
                  <a:srgbClr val="FCBF4A"/>
                </a:solidFill>
                <a:latin typeface="Fira Sans Extra Condensed"/>
                <a:ea typeface="Fira Sans Extra Condensed"/>
                <a:cs typeface="Fira Sans Extra Condensed"/>
                <a:sym typeface="Fira Sans Extra Condensed"/>
              </a:defRPr>
            </a:lvl6pPr>
            <a:lvl7pPr lvl="6" rtl="0">
              <a:spcBef>
                <a:spcPts val="0"/>
              </a:spcBef>
              <a:spcAft>
                <a:spcPts val="0"/>
              </a:spcAft>
              <a:buClr>
                <a:srgbClr val="FCBF4A"/>
              </a:buClr>
              <a:buSzPts val="4800"/>
              <a:buFont typeface="Fira Sans Extra Condensed"/>
              <a:buNone/>
              <a:defRPr sz="6400" b="0">
                <a:solidFill>
                  <a:srgbClr val="FCBF4A"/>
                </a:solidFill>
                <a:latin typeface="Fira Sans Extra Condensed"/>
                <a:ea typeface="Fira Sans Extra Condensed"/>
                <a:cs typeface="Fira Sans Extra Condensed"/>
                <a:sym typeface="Fira Sans Extra Condensed"/>
              </a:defRPr>
            </a:lvl7pPr>
            <a:lvl8pPr lvl="7" rtl="0">
              <a:spcBef>
                <a:spcPts val="0"/>
              </a:spcBef>
              <a:spcAft>
                <a:spcPts val="0"/>
              </a:spcAft>
              <a:buClr>
                <a:srgbClr val="FCBF4A"/>
              </a:buClr>
              <a:buSzPts val="4800"/>
              <a:buFont typeface="Fira Sans Extra Condensed"/>
              <a:buNone/>
              <a:defRPr sz="6400" b="0">
                <a:solidFill>
                  <a:srgbClr val="FCBF4A"/>
                </a:solidFill>
                <a:latin typeface="Fira Sans Extra Condensed"/>
                <a:ea typeface="Fira Sans Extra Condensed"/>
                <a:cs typeface="Fira Sans Extra Condensed"/>
                <a:sym typeface="Fira Sans Extra Condensed"/>
              </a:defRPr>
            </a:lvl8pPr>
            <a:lvl9pPr lvl="8" rtl="0">
              <a:spcBef>
                <a:spcPts val="0"/>
              </a:spcBef>
              <a:spcAft>
                <a:spcPts val="0"/>
              </a:spcAft>
              <a:buClr>
                <a:srgbClr val="FCBF4A"/>
              </a:buClr>
              <a:buSzPts val="4800"/>
              <a:buFont typeface="Fira Sans Extra Condensed"/>
              <a:buNone/>
              <a:defRPr sz="6400" b="0">
                <a:solidFill>
                  <a:srgbClr val="FCBF4A"/>
                </a:solidFill>
                <a:latin typeface="Fira Sans Extra Condensed"/>
                <a:ea typeface="Fira Sans Extra Condensed"/>
                <a:cs typeface="Fira Sans Extra Condensed"/>
                <a:sym typeface="Fira Sans Extra Condensed"/>
              </a:defRPr>
            </a:lvl9pPr>
          </a:lstStyle>
          <a:p>
            <a:r>
              <a:t>xx%</a:t>
            </a:r>
          </a:p>
        </p:txBody>
      </p:sp>
      <p:sp>
        <p:nvSpPr>
          <p:cNvPr id="26" name="Google Shape;26;p3"/>
          <p:cNvSpPr txBox="1">
            <a:spLocks noGrp="1"/>
          </p:cNvSpPr>
          <p:nvPr>
            <p:ph type="ctrTitle" idx="8"/>
          </p:nvPr>
        </p:nvSpPr>
        <p:spPr>
          <a:xfrm>
            <a:off x="4957400" y="4104601"/>
            <a:ext cx="5144000" cy="4272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CBF4A"/>
              </a:buClr>
              <a:buSzPts val="1200"/>
              <a:buNone/>
              <a:defRPr sz="1600" b="0">
                <a:solidFill>
                  <a:srgbClr val="FCBF4A"/>
                </a:solidFill>
              </a:defRPr>
            </a:lvl1pPr>
            <a:lvl2pPr lvl="1" rtl="0">
              <a:spcBef>
                <a:spcPts val="0"/>
              </a:spcBef>
              <a:spcAft>
                <a:spcPts val="0"/>
              </a:spcAft>
              <a:buClr>
                <a:srgbClr val="FCBF4A"/>
              </a:buClr>
              <a:buSzPts val="1200"/>
              <a:buNone/>
              <a:defRPr sz="1600" b="0">
                <a:solidFill>
                  <a:srgbClr val="FCBF4A"/>
                </a:solidFill>
              </a:defRPr>
            </a:lvl2pPr>
            <a:lvl3pPr lvl="2" rtl="0">
              <a:spcBef>
                <a:spcPts val="0"/>
              </a:spcBef>
              <a:spcAft>
                <a:spcPts val="0"/>
              </a:spcAft>
              <a:buClr>
                <a:srgbClr val="FCBF4A"/>
              </a:buClr>
              <a:buSzPts val="1200"/>
              <a:buNone/>
              <a:defRPr sz="1600" b="0">
                <a:solidFill>
                  <a:srgbClr val="FCBF4A"/>
                </a:solidFill>
              </a:defRPr>
            </a:lvl3pPr>
            <a:lvl4pPr lvl="3" rtl="0">
              <a:spcBef>
                <a:spcPts val="0"/>
              </a:spcBef>
              <a:spcAft>
                <a:spcPts val="0"/>
              </a:spcAft>
              <a:buClr>
                <a:srgbClr val="FCBF4A"/>
              </a:buClr>
              <a:buSzPts val="1200"/>
              <a:buNone/>
              <a:defRPr sz="1600" b="0">
                <a:solidFill>
                  <a:srgbClr val="FCBF4A"/>
                </a:solidFill>
              </a:defRPr>
            </a:lvl4pPr>
            <a:lvl5pPr lvl="4" rtl="0">
              <a:spcBef>
                <a:spcPts val="0"/>
              </a:spcBef>
              <a:spcAft>
                <a:spcPts val="0"/>
              </a:spcAft>
              <a:buClr>
                <a:srgbClr val="FCBF4A"/>
              </a:buClr>
              <a:buSzPts val="1200"/>
              <a:buNone/>
              <a:defRPr sz="1600" b="0">
                <a:solidFill>
                  <a:srgbClr val="FCBF4A"/>
                </a:solidFill>
              </a:defRPr>
            </a:lvl5pPr>
            <a:lvl6pPr lvl="5" rtl="0">
              <a:spcBef>
                <a:spcPts val="0"/>
              </a:spcBef>
              <a:spcAft>
                <a:spcPts val="0"/>
              </a:spcAft>
              <a:buClr>
                <a:srgbClr val="FCBF4A"/>
              </a:buClr>
              <a:buSzPts val="1200"/>
              <a:buNone/>
              <a:defRPr sz="1600" b="0">
                <a:solidFill>
                  <a:srgbClr val="FCBF4A"/>
                </a:solidFill>
              </a:defRPr>
            </a:lvl6pPr>
            <a:lvl7pPr lvl="6" rtl="0">
              <a:spcBef>
                <a:spcPts val="0"/>
              </a:spcBef>
              <a:spcAft>
                <a:spcPts val="0"/>
              </a:spcAft>
              <a:buClr>
                <a:srgbClr val="FCBF4A"/>
              </a:buClr>
              <a:buSzPts val="1200"/>
              <a:buNone/>
              <a:defRPr sz="1600" b="0">
                <a:solidFill>
                  <a:srgbClr val="FCBF4A"/>
                </a:solidFill>
              </a:defRPr>
            </a:lvl7pPr>
            <a:lvl8pPr lvl="7" rtl="0">
              <a:spcBef>
                <a:spcPts val="0"/>
              </a:spcBef>
              <a:spcAft>
                <a:spcPts val="0"/>
              </a:spcAft>
              <a:buClr>
                <a:srgbClr val="FCBF4A"/>
              </a:buClr>
              <a:buSzPts val="1200"/>
              <a:buNone/>
              <a:defRPr sz="1600" b="0">
                <a:solidFill>
                  <a:srgbClr val="FCBF4A"/>
                </a:solidFill>
              </a:defRPr>
            </a:lvl8pPr>
            <a:lvl9pPr lvl="8" rtl="0">
              <a:spcBef>
                <a:spcPts val="0"/>
              </a:spcBef>
              <a:spcAft>
                <a:spcPts val="0"/>
              </a:spcAft>
              <a:buClr>
                <a:srgbClr val="FCBF4A"/>
              </a:buClr>
              <a:buSzPts val="1200"/>
              <a:buNone/>
              <a:defRPr sz="1600" b="0">
                <a:solidFill>
                  <a:srgbClr val="FCBF4A"/>
                </a:solidFill>
              </a:defRPr>
            </a:lvl9pPr>
          </a:lstStyle>
          <a:p>
            <a:endParaRPr/>
          </a:p>
        </p:txBody>
      </p:sp>
      <p:sp>
        <p:nvSpPr>
          <p:cNvPr id="27" name="Google Shape;27;p3"/>
          <p:cNvSpPr txBox="1">
            <a:spLocks noGrp="1"/>
          </p:cNvSpPr>
          <p:nvPr>
            <p:ph type="subTitle" idx="9"/>
          </p:nvPr>
        </p:nvSpPr>
        <p:spPr>
          <a:xfrm>
            <a:off x="4957401" y="4314799"/>
            <a:ext cx="4355200" cy="38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CBF4A"/>
              </a:buClr>
              <a:buSzPts val="1000"/>
              <a:buNone/>
              <a:defRPr sz="1333">
                <a:solidFill>
                  <a:srgbClr val="FCBF4A"/>
                </a:solidFill>
              </a:defRPr>
            </a:lvl1pPr>
            <a:lvl2pPr lvl="1" rtl="0">
              <a:lnSpc>
                <a:spcPct val="100000"/>
              </a:lnSpc>
              <a:spcBef>
                <a:spcPts val="0"/>
              </a:spcBef>
              <a:spcAft>
                <a:spcPts val="0"/>
              </a:spcAft>
              <a:buClr>
                <a:srgbClr val="FCBF4A"/>
              </a:buClr>
              <a:buSzPts val="1000"/>
              <a:buNone/>
              <a:defRPr sz="1333">
                <a:solidFill>
                  <a:srgbClr val="FCBF4A"/>
                </a:solidFill>
              </a:defRPr>
            </a:lvl2pPr>
            <a:lvl3pPr lvl="2" rtl="0">
              <a:lnSpc>
                <a:spcPct val="100000"/>
              </a:lnSpc>
              <a:spcBef>
                <a:spcPts val="0"/>
              </a:spcBef>
              <a:spcAft>
                <a:spcPts val="0"/>
              </a:spcAft>
              <a:buClr>
                <a:srgbClr val="FCBF4A"/>
              </a:buClr>
              <a:buSzPts val="1000"/>
              <a:buNone/>
              <a:defRPr sz="1333">
                <a:solidFill>
                  <a:srgbClr val="FCBF4A"/>
                </a:solidFill>
              </a:defRPr>
            </a:lvl3pPr>
            <a:lvl4pPr lvl="3" rtl="0">
              <a:lnSpc>
                <a:spcPct val="100000"/>
              </a:lnSpc>
              <a:spcBef>
                <a:spcPts val="0"/>
              </a:spcBef>
              <a:spcAft>
                <a:spcPts val="0"/>
              </a:spcAft>
              <a:buClr>
                <a:srgbClr val="FCBF4A"/>
              </a:buClr>
              <a:buSzPts val="1000"/>
              <a:buNone/>
              <a:defRPr sz="1333">
                <a:solidFill>
                  <a:srgbClr val="FCBF4A"/>
                </a:solidFill>
              </a:defRPr>
            </a:lvl4pPr>
            <a:lvl5pPr lvl="4" rtl="0">
              <a:lnSpc>
                <a:spcPct val="100000"/>
              </a:lnSpc>
              <a:spcBef>
                <a:spcPts val="0"/>
              </a:spcBef>
              <a:spcAft>
                <a:spcPts val="0"/>
              </a:spcAft>
              <a:buClr>
                <a:srgbClr val="FCBF4A"/>
              </a:buClr>
              <a:buSzPts val="1000"/>
              <a:buNone/>
              <a:defRPr sz="1333">
                <a:solidFill>
                  <a:srgbClr val="FCBF4A"/>
                </a:solidFill>
              </a:defRPr>
            </a:lvl5pPr>
            <a:lvl6pPr lvl="5" rtl="0">
              <a:lnSpc>
                <a:spcPct val="100000"/>
              </a:lnSpc>
              <a:spcBef>
                <a:spcPts val="0"/>
              </a:spcBef>
              <a:spcAft>
                <a:spcPts val="0"/>
              </a:spcAft>
              <a:buClr>
                <a:srgbClr val="FCBF4A"/>
              </a:buClr>
              <a:buSzPts val="1000"/>
              <a:buNone/>
              <a:defRPr sz="1333">
                <a:solidFill>
                  <a:srgbClr val="FCBF4A"/>
                </a:solidFill>
              </a:defRPr>
            </a:lvl6pPr>
            <a:lvl7pPr lvl="6" rtl="0">
              <a:lnSpc>
                <a:spcPct val="100000"/>
              </a:lnSpc>
              <a:spcBef>
                <a:spcPts val="0"/>
              </a:spcBef>
              <a:spcAft>
                <a:spcPts val="0"/>
              </a:spcAft>
              <a:buClr>
                <a:srgbClr val="FCBF4A"/>
              </a:buClr>
              <a:buSzPts val="1000"/>
              <a:buNone/>
              <a:defRPr sz="1333">
                <a:solidFill>
                  <a:srgbClr val="FCBF4A"/>
                </a:solidFill>
              </a:defRPr>
            </a:lvl7pPr>
            <a:lvl8pPr lvl="7" rtl="0">
              <a:lnSpc>
                <a:spcPct val="100000"/>
              </a:lnSpc>
              <a:spcBef>
                <a:spcPts val="0"/>
              </a:spcBef>
              <a:spcAft>
                <a:spcPts val="0"/>
              </a:spcAft>
              <a:buClr>
                <a:srgbClr val="FCBF4A"/>
              </a:buClr>
              <a:buSzPts val="1000"/>
              <a:buNone/>
              <a:defRPr sz="1333">
                <a:solidFill>
                  <a:srgbClr val="FCBF4A"/>
                </a:solidFill>
              </a:defRPr>
            </a:lvl8pPr>
            <a:lvl9pPr lvl="8" rtl="0">
              <a:lnSpc>
                <a:spcPct val="100000"/>
              </a:lnSpc>
              <a:spcBef>
                <a:spcPts val="0"/>
              </a:spcBef>
              <a:spcAft>
                <a:spcPts val="0"/>
              </a:spcAft>
              <a:buClr>
                <a:srgbClr val="FCBF4A"/>
              </a:buClr>
              <a:buSzPts val="1000"/>
              <a:buNone/>
              <a:defRPr sz="1333">
                <a:solidFill>
                  <a:srgbClr val="FCBF4A"/>
                </a:solidFill>
              </a:defRPr>
            </a:lvl9pPr>
          </a:lstStyle>
          <a:p>
            <a:endParaRPr/>
          </a:p>
        </p:txBody>
      </p:sp>
      <p:sp>
        <p:nvSpPr>
          <p:cNvPr id="28" name="Google Shape;28;p3"/>
          <p:cNvSpPr txBox="1">
            <a:spLocks noGrp="1"/>
          </p:cNvSpPr>
          <p:nvPr>
            <p:ph type="title" idx="13" hasCustomPrompt="1"/>
          </p:nvPr>
        </p:nvSpPr>
        <p:spPr>
          <a:xfrm>
            <a:off x="4957400" y="4842811"/>
            <a:ext cx="4006400" cy="770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CBF4A"/>
              </a:buClr>
              <a:buSzPts val="3600"/>
              <a:buNone/>
              <a:defRPr sz="4800" b="0">
                <a:solidFill>
                  <a:srgbClr val="FCBF4A"/>
                </a:solidFill>
              </a:defRPr>
            </a:lvl1pPr>
            <a:lvl2pPr lvl="1" rtl="0">
              <a:spcBef>
                <a:spcPts val="0"/>
              </a:spcBef>
              <a:spcAft>
                <a:spcPts val="0"/>
              </a:spcAft>
              <a:buClr>
                <a:srgbClr val="FCBF4A"/>
              </a:buClr>
              <a:buSzPts val="4800"/>
              <a:buFont typeface="Fira Sans Extra Condensed"/>
              <a:buNone/>
              <a:defRPr sz="6400" b="0">
                <a:solidFill>
                  <a:srgbClr val="FCBF4A"/>
                </a:solidFill>
                <a:latin typeface="Fira Sans Extra Condensed"/>
                <a:ea typeface="Fira Sans Extra Condensed"/>
                <a:cs typeface="Fira Sans Extra Condensed"/>
                <a:sym typeface="Fira Sans Extra Condensed"/>
              </a:defRPr>
            </a:lvl2pPr>
            <a:lvl3pPr lvl="2" rtl="0">
              <a:spcBef>
                <a:spcPts val="0"/>
              </a:spcBef>
              <a:spcAft>
                <a:spcPts val="0"/>
              </a:spcAft>
              <a:buClr>
                <a:srgbClr val="FCBF4A"/>
              </a:buClr>
              <a:buSzPts val="4800"/>
              <a:buFont typeface="Fira Sans Extra Condensed"/>
              <a:buNone/>
              <a:defRPr sz="6400" b="0">
                <a:solidFill>
                  <a:srgbClr val="FCBF4A"/>
                </a:solidFill>
                <a:latin typeface="Fira Sans Extra Condensed"/>
                <a:ea typeface="Fira Sans Extra Condensed"/>
                <a:cs typeface="Fira Sans Extra Condensed"/>
                <a:sym typeface="Fira Sans Extra Condensed"/>
              </a:defRPr>
            </a:lvl3pPr>
            <a:lvl4pPr lvl="3" rtl="0">
              <a:spcBef>
                <a:spcPts val="0"/>
              </a:spcBef>
              <a:spcAft>
                <a:spcPts val="0"/>
              </a:spcAft>
              <a:buClr>
                <a:srgbClr val="FCBF4A"/>
              </a:buClr>
              <a:buSzPts val="4800"/>
              <a:buFont typeface="Fira Sans Extra Condensed"/>
              <a:buNone/>
              <a:defRPr sz="6400" b="0">
                <a:solidFill>
                  <a:srgbClr val="FCBF4A"/>
                </a:solidFill>
                <a:latin typeface="Fira Sans Extra Condensed"/>
                <a:ea typeface="Fira Sans Extra Condensed"/>
                <a:cs typeface="Fira Sans Extra Condensed"/>
                <a:sym typeface="Fira Sans Extra Condensed"/>
              </a:defRPr>
            </a:lvl4pPr>
            <a:lvl5pPr lvl="4" rtl="0">
              <a:spcBef>
                <a:spcPts val="0"/>
              </a:spcBef>
              <a:spcAft>
                <a:spcPts val="0"/>
              </a:spcAft>
              <a:buClr>
                <a:srgbClr val="FCBF4A"/>
              </a:buClr>
              <a:buSzPts val="4800"/>
              <a:buFont typeface="Fira Sans Extra Condensed"/>
              <a:buNone/>
              <a:defRPr sz="6400" b="0">
                <a:solidFill>
                  <a:srgbClr val="FCBF4A"/>
                </a:solidFill>
                <a:latin typeface="Fira Sans Extra Condensed"/>
                <a:ea typeface="Fira Sans Extra Condensed"/>
                <a:cs typeface="Fira Sans Extra Condensed"/>
                <a:sym typeface="Fira Sans Extra Condensed"/>
              </a:defRPr>
            </a:lvl5pPr>
            <a:lvl6pPr lvl="5" rtl="0">
              <a:spcBef>
                <a:spcPts val="0"/>
              </a:spcBef>
              <a:spcAft>
                <a:spcPts val="0"/>
              </a:spcAft>
              <a:buClr>
                <a:srgbClr val="FCBF4A"/>
              </a:buClr>
              <a:buSzPts val="4800"/>
              <a:buFont typeface="Fira Sans Extra Condensed"/>
              <a:buNone/>
              <a:defRPr sz="6400" b="0">
                <a:solidFill>
                  <a:srgbClr val="FCBF4A"/>
                </a:solidFill>
                <a:latin typeface="Fira Sans Extra Condensed"/>
                <a:ea typeface="Fira Sans Extra Condensed"/>
                <a:cs typeface="Fira Sans Extra Condensed"/>
                <a:sym typeface="Fira Sans Extra Condensed"/>
              </a:defRPr>
            </a:lvl6pPr>
            <a:lvl7pPr lvl="6" rtl="0">
              <a:spcBef>
                <a:spcPts val="0"/>
              </a:spcBef>
              <a:spcAft>
                <a:spcPts val="0"/>
              </a:spcAft>
              <a:buClr>
                <a:srgbClr val="FCBF4A"/>
              </a:buClr>
              <a:buSzPts val="4800"/>
              <a:buFont typeface="Fira Sans Extra Condensed"/>
              <a:buNone/>
              <a:defRPr sz="6400" b="0">
                <a:solidFill>
                  <a:srgbClr val="FCBF4A"/>
                </a:solidFill>
                <a:latin typeface="Fira Sans Extra Condensed"/>
                <a:ea typeface="Fira Sans Extra Condensed"/>
                <a:cs typeface="Fira Sans Extra Condensed"/>
                <a:sym typeface="Fira Sans Extra Condensed"/>
              </a:defRPr>
            </a:lvl7pPr>
            <a:lvl8pPr lvl="7" rtl="0">
              <a:spcBef>
                <a:spcPts val="0"/>
              </a:spcBef>
              <a:spcAft>
                <a:spcPts val="0"/>
              </a:spcAft>
              <a:buClr>
                <a:srgbClr val="FCBF4A"/>
              </a:buClr>
              <a:buSzPts val="4800"/>
              <a:buFont typeface="Fira Sans Extra Condensed"/>
              <a:buNone/>
              <a:defRPr sz="6400" b="0">
                <a:solidFill>
                  <a:srgbClr val="FCBF4A"/>
                </a:solidFill>
                <a:latin typeface="Fira Sans Extra Condensed"/>
                <a:ea typeface="Fira Sans Extra Condensed"/>
                <a:cs typeface="Fira Sans Extra Condensed"/>
                <a:sym typeface="Fira Sans Extra Condensed"/>
              </a:defRPr>
            </a:lvl8pPr>
            <a:lvl9pPr lvl="8" rtl="0">
              <a:spcBef>
                <a:spcPts val="0"/>
              </a:spcBef>
              <a:spcAft>
                <a:spcPts val="0"/>
              </a:spcAft>
              <a:buClr>
                <a:srgbClr val="FCBF4A"/>
              </a:buClr>
              <a:buSzPts val="4800"/>
              <a:buFont typeface="Fira Sans Extra Condensed"/>
              <a:buNone/>
              <a:defRPr sz="6400" b="0">
                <a:solidFill>
                  <a:srgbClr val="FCBF4A"/>
                </a:solidFill>
                <a:latin typeface="Fira Sans Extra Condensed"/>
                <a:ea typeface="Fira Sans Extra Condensed"/>
                <a:cs typeface="Fira Sans Extra Condensed"/>
                <a:sym typeface="Fira Sans Extra Condensed"/>
              </a:defRPr>
            </a:lvl9pPr>
          </a:lstStyle>
          <a:p>
            <a:r>
              <a:t>xx%</a:t>
            </a:r>
          </a:p>
        </p:txBody>
      </p:sp>
      <p:sp>
        <p:nvSpPr>
          <p:cNvPr id="29" name="Google Shape;29;p3"/>
          <p:cNvSpPr txBox="1">
            <a:spLocks noGrp="1"/>
          </p:cNvSpPr>
          <p:nvPr>
            <p:ph type="ctrTitle" idx="14"/>
          </p:nvPr>
        </p:nvSpPr>
        <p:spPr>
          <a:xfrm>
            <a:off x="4957400" y="5476741"/>
            <a:ext cx="5144000" cy="4604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CBF4A"/>
              </a:buClr>
              <a:buSzPts val="1200"/>
              <a:buNone/>
              <a:defRPr sz="1600" b="0">
                <a:solidFill>
                  <a:srgbClr val="FCBF4A"/>
                </a:solidFill>
              </a:defRPr>
            </a:lvl1pPr>
            <a:lvl2pPr lvl="1" rtl="0">
              <a:spcBef>
                <a:spcPts val="0"/>
              </a:spcBef>
              <a:spcAft>
                <a:spcPts val="0"/>
              </a:spcAft>
              <a:buClr>
                <a:srgbClr val="FCBF4A"/>
              </a:buClr>
              <a:buSzPts val="1200"/>
              <a:buNone/>
              <a:defRPr sz="1600" b="0">
                <a:solidFill>
                  <a:srgbClr val="FCBF4A"/>
                </a:solidFill>
              </a:defRPr>
            </a:lvl2pPr>
            <a:lvl3pPr lvl="2" rtl="0">
              <a:spcBef>
                <a:spcPts val="0"/>
              </a:spcBef>
              <a:spcAft>
                <a:spcPts val="0"/>
              </a:spcAft>
              <a:buClr>
                <a:srgbClr val="FCBF4A"/>
              </a:buClr>
              <a:buSzPts val="1200"/>
              <a:buNone/>
              <a:defRPr sz="1600" b="0">
                <a:solidFill>
                  <a:srgbClr val="FCBF4A"/>
                </a:solidFill>
              </a:defRPr>
            </a:lvl3pPr>
            <a:lvl4pPr lvl="3" rtl="0">
              <a:spcBef>
                <a:spcPts val="0"/>
              </a:spcBef>
              <a:spcAft>
                <a:spcPts val="0"/>
              </a:spcAft>
              <a:buClr>
                <a:srgbClr val="FCBF4A"/>
              </a:buClr>
              <a:buSzPts val="1200"/>
              <a:buNone/>
              <a:defRPr sz="1600" b="0">
                <a:solidFill>
                  <a:srgbClr val="FCBF4A"/>
                </a:solidFill>
              </a:defRPr>
            </a:lvl4pPr>
            <a:lvl5pPr lvl="4" rtl="0">
              <a:spcBef>
                <a:spcPts val="0"/>
              </a:spcBef>
              <a:spcAft>
                <a:spcPts val="0"/>
              </a:spcAft>
              <a:buClr>
                <a:srgbClr val="FCBF4A"/>
              </a:buClr>
              <a:buSzPts val="1200"/>
              <a:buNone/>
              <a:defRPr sz="1600" b="0">
                <a:solidFill>
                  <a:srgbClr val="FCBF4A"/>
                </a:solidFill>
              </a:defRPr>
            </a:lvl5pPr>
            <a:lvl6pPr lvl="5" rtl="0">
              <a:spcBef>
                <a:spcPts val="0"/>
              </a:spcBef>
              <a:spcAft>
                <a:spcPts val="0"/>
              </a:spcAft>
              <a:buClr>
                <a:srgbClr val="FCBF4A"/>
              </a:buClr>
              <a:buSzPts val="1200"/>
              <a:buNone/>
              <a:defRPr sz="1600" b="0">
                <a:solidFill>
                  <a:srgbClr val="FCBF4A"/>
                </a:solidFill>
              </a:defRPr>
            </a:lvl6pPr>
            <a:lvl7pPr lvl="6" rtl="0">
              <a:spcBef>
                <a:spcPts val="0"/>
              </a:spcBef>
              <a:spcAft>
                <a:spcPts val="0"/>
              </a:spcAft>
              <a:buClr>
                <a:srgbClr val="FCBF4A"/>
              </a:buClr>
              <a:buSzPts val="1200"/>
              <a:buNone/>
              <a:defRPr sz="1600" b="0">
                <a:solidFill>
                  <a:srgbClr val="FCBF4A"/>
                </a:solidFill>
              </a:defRPr>
            </a:lvl7pPr>
            <a:lvl8pPr lvl="7" rtl="0">
              <a:spcBef>
                <a:spcPts val="0"/>
              </a:spcBef>
              <a:spcAft>
                <a:spcPts val="0"/>
              </a:spcAft>
              <a:buClr>
                <a:srgbClr val="FCBF4A"/>
              </a:buClr>
              <a:buSzPts val="1200"/>
              <a:buNone/>
              <a:defRPr sz="1600" b="0">
                <a:solidFill>
                  <a:srgbClr val="FCBF4A"/>
                </a:solidFill>
              </a:defRPr>
            </a:lvl8pPr>
            <a:lvl9pPr lvl="8" rtl="0">
              <a:spcBef>
                <a:spcPts val="0"/>
              </a:spcBef>
              <a:spcAft>
                <a:spcPts val="0"/>
              </a:spcAft>
              <a:buClr>
                <a:srgbClr val="FCBF4A"/>
              </a:buClr>
              <a:buSzPts val="1200"/>
              <a:buNone/>
              <a:defRPr sz="1600" b="0">
                <a:solidFill>
                  <a:srgbClr val="FCBF4A"/>
                </a:solidFill>
              </a:defRPr>
            </a:lvl9pPr>
          </a:lstStyle>
          <a:p>
            <a:endParaRPr/>
          </a:p>
        </p:txBody>
      </p:sp>
      <p:sp>
        <p:nvSpPr>
          <p:cNvPr id="30" name="Google Shape;30;p3"/>
          <p:cNvSpPr txBox="1">
            <a:spLocks noGrp="1"/>
          </p:cNvSpPr>
          <p:nvPr>
            <p:ph type="subTitle" idx="15"/>
          </p:nvPr>
        </p:nvSpPr>
        <p:spPr>
          <a:xfrm>
            <a:off x="4957401" y="5720171"/>
            <a:ext cx="4355200" cy="38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CBF4A"/>
              </a:buClr>
              <a:buSzPts val="1000"/>
              <a:buNone/>
              <a:defRPr sz="1333">
                <a:solidFill>
                  <a:srgbClr val="FCBF4A"/>
                </a:solidFill>
              </a:defRPr>
            </a:lvl1pPr>
            <a:lvl2pPr lvl="1" rtl="0">
              <a:lnSpc>
                <a:spcPct val="100000"/>
              </a:lnSpc>
              <a:spcBef>
                <a:spcPts val="0"/>
              </a:spcBef>
              <a:spcAft>
                <a:spcPts val="0"/>
              </a:spcAft>
              <a:buClr>
                <a:srgbClr val="FCBF4A"/>
              </a:buClr>
              <a:buSzPts val="1000"/>
              <a:buNone/>
              <a:defRPr sz="1333">
                <a:solidFill>
                  <a:srgbClr val="FCBF4A"/>
                </a:solidFill>
              </a:defRPr>
            </a:lvl2pPr>
            <a:lvl3pPr lvl="2" rtl="0">
              <a:lnSpc>
                <a:spcPct val="100000"/>
              </a:lnSpc>
              <a:spcBef>
                <a:spcPts val="0"/>
              </a:spcBef>
              <a:spcAft>
                <a:spcPts val="0"/>
              </a:spcAft>
              <a:buClr>
                <a:srgbClr val="FCBF4A"/>
              </a:buClr>
              <a:buSzPts val="1000"/>
              <a:buNone/>
              <a:defRPr sz="1333">
                <a:solidFill>
                  <a:srgbClr val="FCBF4A"/>
                </a:solidFill>
              </a:defRPr>
            </a:lvl3pPr>
            <a:lvl4pPr lvl="3" rtl="0">
              <a:lnSpc>
                <a:spcPct val="100000"/>
              </a:lnSpc>
              <a:spcBef>
                <a:spcPts val="0"/>
              </a:spcBef>
              <a:spcAft>
                <a:spcPts val="0"/>
              </a:spcAft>
              <a:buClr>
                <a:srgbClr val="FCBF4A"/>
              </a:buClr>
              <a:buSzPts val="1000"/>
              <a:buNone/>
              <a:defRPr sz="1333">
                <a:solidFill>
                  <a:srgbClr val="FCBF4A"/>
                </a:solidFill>
              </a:defRPr>
            </a:lvl4pPr>
            <a:lvl5pPr lvl="4" rtl="0">
              <a:lnSpc>
                <a:spcPct val="100000"/>
              </a:lnSpc>
              <a:spcBef>
                <a:spcPts val="0"/>
              </a:spcBef>
              <a:spcAft>
                <a:spcPts val="0"/>
              </a:spcAft>
              <a:buClr>
                <a:srgbClr val="FCBF4A"/>
              </a:buClr>
              <a:buSzPts val="1000"/>
              <a:buNone/>
              <a:defRPr sz="1333">
                <a:solidFill>
                  <a:srgbClr val="FCBF4A"/>
                </a:solidFill>
              </a:defRPr>
            </a:lvl5pPr>
            <a:lvl6pPr lvl="5" rtl="0">
              <a:lnSpc>
                <a:spcPct val="100000"/>
              </a:lnSpc>
              <a:spcBef>
                <a:spcPts val="0"/>
              </a:spcBef>
              <a:spcAft>
                <a:spcPts val="0"/>
              </a:spcAft>
              <a:buClr>
                <a:srgbClr val="FCBF4A"/>
              </a:buClr>
              <a:buSzPts val="1000"/>
              <a:buNone/>
              <a:defRPr sz="1333">
                <a:solidFill>
                  <a:srgbClr val="FCBF4A"/>
                </a:solidFill>
              </a:defRPr>
            </a:lvl6pPr>
            <a:lvl7pPr lvl="6" rtl="0">
              <a:lnSpc>
                <a:spcPct val="100000"/>
              </a:lnSpc>
              <a:spcBef>
                <a:spcPts val="0"/>
              </a:spcBef>
              <a:spcAft>
                <a:spcPts val="0"/>
              </a:spcAft>
              <a:buClr>
                <a:srgbClr val="FCBF4A"/>
              </a:buClr>
              <a:buSzPts val="1000"/>
              <a:buNone/>
              <a:defRPr sz="1333">
                <a:solidFill>
                  <a:srgbClr val="FCBF4A"/>
                </a:solidFill>
              </a:defRPr>
            </a:lvl7pPr>
            <a:lvl8pPr lvl="7" rtl="0">
              <a:lnSpc>
                <a:spcPct val="100000"/>
              </a:lnSpc>
              <a:spcBef>
                <a:spcPts val="0"/>
              </a:spcBef>
              <a:spcAft>
                <a:spcPts val="0"/>
              </a:spcAft>
              <a:buClr>
                <a:srgbClr val="FCBF4A"/>
              </a:buClr>
              <a:buSzPts val="1000"/>
              <a:buNone/>
              <a:defRPr sz="1333">
                <a:solidFill>
                  <a:srgbClr val="FCBF4A"/>
                </a:solidFill>
              </a:defRPr>
            </a:lvl8pPr>
            <a:lvl9pPr lvl="8" rtl="0">
              <a:lnSpc>
                <a:spcPct val="100000"/>
              </a:lnSpc>
              <a:spcBef>
                <a:spcPts val="0"/>
              </a:spcBef>
              <a:spcAft>
                <a:spcPts val="0"/>
              </a:spcAft>
              <a:buClr>
                <a:srgbClr val="FCBF4A"/>
              </a:buClr>
              <a:buSzPts val="1000"/>
              <a:buNone/>
              <a:defRPr sz="1333">
                <a:solidFill>
                  <a:srgbClr val="FCBF4A"/>
                </a:solidFill>
              </a:defRPr>
            </a:lvl9pPr>
          </a:lstStyle>
          <a:p>
            <a:endParaRPr/>
          </a:p>
        </p:txBody>
      </p:sp>
    </p:spTree>
    <p:extLst>
      <p:ext uri="{BB962C8B-B14F-4D97-AF65-F5344CB8AC3E}">
        <p14:creationId xmlns:p14="http://schemas.microsoft.com/office/powerpoint/2010/main" val="737797866"/>
      </p:ext>
    </p:extLst>
  </p:cSld>
  <p:clrMapOvr>
    <a:masterClrMapping/>
  </p:clrMapOvr>
  <p:extLst>
    <p:ext uri="{DCECCB84-F9BA-43D5-87BE-67443E8EF086}">
      <p15:sldGuideLst xmlns:p15="http://schemas.microsoft.com/office/powerpoint/2012/main">
        <p15:guide id="1" orient="horz" pos="358">
          <p15:clr>
            <a:srgbClr val="FA7B17"/>
          </p15:clr>
        </p15:guide>
        <p15:guide id="2" pos="5272">
          <p15:clr>
            <a:srgbClr val="FA7B17"/>
          </p15:clr>
        </p15:guide>
        <p15:guide id="3" orient="horz" pos="1620">
          <p15:clr>
            <a:srgbClr val="FA7B17"/>
          </p15:clr>
        </p15:guide>
        <p15:guide id="4" pos="2154">
          <p15:clr>
            <a:srgbClr val="FA7B17"/>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text ">
  <p:cSld name="Title + text ">
    <p:bg>
      <p:bgPr>
        <a:solidFill>
          <a:srgbClr val="FCBF4A"/>
        </a:solidFill>
        <a:effectLst/>
      </p:bgPr>
    </p:bg>
    <p:spTree>
      <p:nvGrpSpPr>
        <p:cNvPr id="1" name="Shape 31"/>
        <p:cNvGrpSpPr/>
        <p:nvPr/>
      </p:nvGrpSpPr>
      <p:grpSpPr>
        <a:xfrm>
          <a:off x="0" y="0"/>
          <a:ext cx="0" cy="0"/>
          <a:chOff x="0" y="0"/>
          <a:chExt cx="0" cy="0"/>
        </a:xfrm>
      </p:grpSpPr>
      <p:sp>
        <p:nvSpPr>
          <p:cNvPr id="32" name="Google Shape;32;p4"/>
          <p:cNvSpPr/>
          <p:nvPr/>
        </p:nvSpPr>
        <p:spPr>
          <a:xfrm>
            <a:off x="4560000" y="0"/>
            <a:ext cx="7632173" cy="6858000"/>
          </a:xfrm>
          <a:custGeom>
            <a:avLst/>
            <a:gdLst/>
            <a:ahLst/>
            <a:cxnLst/>
            <a:rect l="l" t="t" r="r" b="b"/>
            <a:pathLst>
              <a:path w="65471" h="29229" extrusionOk="0">
                <a:moveTo>
                  <a:pt x="0" y="1"/>
                </a:moveTo>
                <a:lnTo>
                  <a:pt x="0" y="29228"/>
                </a:lnTo>
                <a:lnTo>
                  <a:pt x="65471" y="29228"/>
                </a:lnTo>
                <a:lnTo>
                  <a:pt x="65471" y="1"/>
                </a:lnTo>
                <a:close/>
              </a:path>
            </a:pathLst>
          </a:custGeom>
          <a:solidFill>
            <a:srgbClr val="2D406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33" name="Google Shape;33;p4"/>
          <p:cNvSpPr txBox="1">
            <a:spLocks noGrp="1"/>
          </p:cNvSpPr>
          <p:nvPr>
            <p:ph type="subTitle" idx="1"/>
          </p:nvPr>
        </p:nvSpPr>
        <p:spPr>
          <a:xfrm>
            <a:off x="6820533" y="2239400"/>
            <a:ext cx="4174000" cy="237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rgbClr val="FCBF4A"/>
              </a:buClr>
              <a:buSzPts val="1200"/>
              <a:buNone/>
              <a:defRPr>
                <a:solidFill>
                  <a:srgbClr val="FCBF4A"/>
                </a:solidFill>
              </a:defRPr>
            </a:lvl1pPr>
            <a:lvl2pPr lvl="1" algn="r" rtl="0">
              <a:lnSpc>
                <a:spcPct val="100000"/>
              </a:lnSpc>
              <a:spcBef>
                <a:spcPts val="0"/>
              </a:spcBef>
              <a:spcAft>
                <a:spcPts val="0"/>
              </a:spcAft>
              <a:buClr>
                <a:srgbClr val="338987"/>
              </a:buClr>
              <a:buSzPts val="1200"/>
              <a:buNone/>
              <a:defRPr>
                <a:solidFill>
                  <a:srgbClr val="338987"/>
                </a:solidFill>
              </a:defRPr>
            </a:lvl2pPr>
            <a:lvl3pPr lvl="2" algn="r" rtl="0">
              <a:lnSpc>
                <a:spcPct val="100000"/>
              </a:lnSpc>
              <a:spcBef>
                <a:spcPts val="0"/>
              </a:spcBef>
              <a:spcAft>
                <a:spcPts val="0"/>
              </a:spcAft>
              <a:buClr>
                <a:srgbClr val="338987"/>
              </a:buClr>
              <a:buSzPts val="1200"/>
              <a:buNone/>
              <a:defRPr>
                <a:solidFill>
                  <a:srgbClr val="338987"/>
                </a:solidFill>
              </a:defRPr>
            </a:lvl3pPr>
            <a:lvl4pPr lvl="3" algn="r" rtl="0">
              <a:lnSpc>
                <a:spcPct val="100000"/>
              </a:lnSpc>
              <a:spcBef>
                <a:spcPts val="0"/>
              </a:spcBef>
              <a:spcAft>
                <a:spcPts val="0"/>
              </a:spcAft>
              <a:buClr>
                <a:srgbClr val="338987"/>
              </a:buClr>
              <a:buSzPts val="1200"/>
              <a:buNone/>
              <a:defRPr>
                <a:solidFill>
                  <a:srgbClr val="338987"/>
                </a:solidFill>
              </a:defRPr>
            </a:lvl4pPr>
            <a:lvl5pPr lvl="4" algn="r" rtl="0">
              <a:lnSpc>
                <a:spcPct val="100000"/>
              </a:lnSpc>
              <a:spcBef>
                <a:spcPts val="0"/>
              </a:spcBef>
              <a:spcAft>
                <a:spcPts val="0"/>
              </a:spcAft>
              <a:buClr>
                <a:srgbClr val="338987"/>
              </a:buClr>
              <a:buSzPts val="1200"/>
              <a:buNone/>
              <a:defRPr>
                <a:solidFill>
                  <a:srgbClr val="338987"/>
                </a:solidFill>
              </a:defRPr>
            </a:lvl5pPr>
            <a:lvl6pPr lvl="5" algn="r" rtl="0">
              <a:lnSpc>
                <a:spcPct val="100000"/>
              </a:lnSpc>
              <a:spcBef>
                <a:spcPts val="0"/>
              </a:spcBef>
              <a:spcAft>
                <a:spcPts val="0"/>
              </a:spcAft>
              <a:buClr>
                <a:srgbClr val="338987"/>
              </a:buClr>
              <a:buSzPts val="1200"/>
              <a:buNone/>
              <a:defRPr>
                <a:solidFill>
                  <a:srgbClr val="338987"/>
                </a:solidFill>
              </a:defRPr>
            </a:lvl6pPr>
            <a:lvl7pPr lvl="6" algn="r" rtl="0">
              <a:lnSpc>
                <a:spcPct val="100000"/>
              </a:lnSpc>
              <a:spcBef>
                <a:spcPts val="0"/>
              </a:spcBef>
              <a:spcAft>
                <a:spcPts val="0"/>
              </a:spcAft>
              <a:buClr>
                <a:srgbClr val="338987"/>
              </a:buClr>
              <a:buSzPts val="1200"/>
              <a:buNone/>
              <a:defRPr>
                <a:solidFill>
                  <a:srgbClr val="338987"/>
                </a:solidFill>
              </a:defRPr>
            </a:lvl7pPr>
            <a:lvl8pPr lvl="7" algn="r" rtl="0">
              <a:lnSpc>
                <a:spcPct val="100000"/>
              </a:lnSpc>
              <a:spcBef>
                <a:spcPts val="0"/>
              </a:spcBef>
              <a:spcAft>
                <a:spcPts val="0"/>
              </a:spcAft>
              <a:buClr>
                <a:srgbClr val="338987"/>
              </a:buClr>
              <a:buSzPts val="1200"/>
              <a:buNone/>
              <a:defRPr>
                <a:solidFill>
                  <a:srgbClr val="338987"/>
                </a:solidFill>
              </a:defRPr>
            </a:lvl8pPr>
            <a:lvl9pPr lvl="8" algn="r" rtl="0">
              <a:lnSpc>
                <a:spcPct val="100000"/>
              </a:lnSpc>
              <a:spcBef>
                <a:spcPts val="0"/>
              </a:spcBef>
              <a:spcAft>
                <a:spcPts val="0"/>
              </a:spcAft>
              <a:buClr>
                <a:srgbClr val="338987"/>
              </a:buClr>
              <a:buSzPts val="1200"/>
              <a:buNone/>
              <a:defRPr>
                <a:solidFill>
                  <a:srgbClr val="338987"/>
                </a:solidFill>
              </a:defRPr>
            </a:lvl9pPr>
          </a:lstStyle>
          <a:p>
            <a:endParaRPr/>
          </a:p>
        </p:txBody>
      </p:sp>
      <p:sp>
        <p:nvSpPr>
          <p:cNvPr id="34" name="Google Shape;34;p4"/>
          <p:cNvSpPr/>
          <p:nvPr/>
        </p:nvSpPr>
        <p:spPr>
          <a:xfrm>
            <a:off x="732033" y="0"/>
            <a:ext cx="1028000" cy="6858000"/>
          </a:xfrm>
          <a:prstGeom prst="rect">
            <a:avLst/>
          </a:prstGeom>
          <a:solidFill>
            <a:srgbClr val="30A0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35" name="Google Shape;35;p4"/>
          <p:cNvSpPr txBox="1">
            <a:spLocks noGrp="1"/>
          </p:cNvSpPr>
          <p:nvPr>
            <p:ph type="ctrTitle"/>
          </p:nvPr>
        </p:nvSpPr>
        <p:spPr>
          <a:xfrm>
            <a:off x="1217569" y="1424633"/>
            <a:ext cx="2112800" cy="6416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2D406A"/>
              </a:buClr>
              <a:buSzPts val="2400"/>
              <a:buNone/>
              <a:defRPr sz="3200" b="0">
                <a:solidFill>
                  <a:srgbClr val="2D406A"/>
                </a:solidFill>
              </a:defRPr>
            </a:lvl1pPr>
            <a:lvl2pPr lvl="1" rtl="0">
              <a:spcBef>
                <a:spcPts val="0"/>
              </a:spcBef>
              <a:spcAft>
                <a:spcPts val="0"/>
              </a:spcAft>
              <a:buClr>
                <a:srgbClr val="338987"/>
              </a:buClr>
              <a:buSzPts val="1800"/>
              <a:buNone/>
              <a:defRPr sz="2400" b="0">
                <a:solidFill>
                  <a:srgbClr val="338987"/>
                </a:solidFill>
              </a:defRPr>
            </a:lvl2pPr>
            <a:lvl3pPr lvl="2" rtl="0">
              <a:spcBef>
                <a:spcPts val="0"/>
              </a:spcBef>
              <a:spcAft>
                <a:spcPts val="0"/>
              </a:spcAft>
              <a:buClr>
                <a:srgbClr val="338987"/>
              </a:buClr>
              <a:buSzPts val="1800"/>
              <a:buNone/>
              <a:defRPr sz="2400" b="0">
                <a:solidFill>
                  <a:srgbClr val="338987"/>
                </a:solidFill>
              </a:defRPr>
            </a:lvl3pPr>
            <a:lvl4pPr lvl="3" rtl="0">
              <a:spcBef>
                <a:spcPts val="0"/>
              </a:spcBef>
              <a:spcAft>
                <a:spcPts val="0"/>
              </a:spcAft>
              <a:buClr>
                <a:srgbClr val="338987"/>
              </a:buClr>
              <a:buSzPts val="1800"/>
              <a:buNone/>
              <a:defRPr sz="2400" b="0">
                <a:solidFill>
                  <a:srgbClr val="338987"/>
                </a:solidFill>
              </a:defRPr>
            </a:lvl4pPr>
            <a:lvl5pPr lvl="4" rtl="0">
              <a:spcBef>
                <a:spcPts val="0"/>
              </a:spcBef>
              <a:spcAft>
                <a:spcPts val="0"/>
              </a:spcAft>
              <a:buClr>
                <a:srgbClr val="338987"/>
              </a:buClr>
              <a:buSzPts val="1800"/>
              <a:buNone/>
              <a:defRPr sz="2400" b="0">
                <a:solidFill>
                  <a:srgbClr val="338987"/>
                </a:solidFill>
              </a:defRPr>
            </a:lvl5pPr>
            <a:lvl6pPr lvl="5" rtl="0">
              <a:spcBef>
                <a:spcPts val="0"/>
              </a:spcBef>
              <a:spcAft>
                <a:spcPts val="0"/>
              </a:spcAft>
              <a:buClr>
                <a:srgbClr val="338987"/>
              </a:buClr>
              <a:buSzPts val="1800"/>
              <a:buNone/>
              <a:defRPr sz="2400" b="0">
                <a:solidFill>
                  <a:srgbClr val="338987"/>
                </a:solidFill>
              </a:defRPr>
            </a:lvl6pPr>
            <a:lvl7pPr lvl="6" rtl="0">
              <a:spcBef>
                <a:spcPts val="0"/>
              </a:spcBef>
              <a:spcAft>
                <a:spcPts val="0"/>
              </a:spcAft>
              <a:buClr>
                <a:srgbClr val="338987"/>
              </a:buClr>
              <a:buSzPts val="1800"/>
              <a:buNone/>
              <a:defRPr sz="2400" b="0">
                <a:solidFill>
                  <a:srgbClr val="338987"/>
                </a:solidFill>
              </a:defRPr>
            </a:lvl7pPr>
            <a:lvl8pPr lvl="7" rtl="0">
              <a:spcBef>
                <a:spcPts val="0"/>
              </a:spcBef>
              <a:spcAft>
                <a:spcPts val="0"/>
              </a:spcAft>
              <a:buClr>
                <a:srgbClr val="338987"/>
              </a:buClr>
              <a:buSzPts val="1800"/>
              <a:buNone/>
              <a:defRPr sz="2400" b="0">
                <a:solidFill>
                  <a:srgbClr val="338987"/>
                </a:solidFill>
              </a:defRPr>
            </a:lvl8pPr>
            <a:lvl9pPr lvl="8" rtl="0">
              <a:spcBef>
                <a:spcPts val="0"/>
              </a:spcBef>
              <a:spcAft>
                <a:spcPts val="0"/>
              </a:spcAft>
              <a:buClr>
                <a:srgbClr val="338987"/>
              </a:buClr>
              <a:buSzPts val="1800"/>
              <a:buNone/>
              <a:defRPr sz="2400" b="0">
                <a:solidFill>
                  <a:srgbClr val="338987"/>
                </a:solidFill>
              </a:defRPr>
            </a:lvl9pPr>
          </a:lstStyle>
          <a:p>
            <a:endParaRPr/>
          </a:p>
        </p:txBody>
      </p:sp>
    </p:spTree>
    <p:extLst>
      <p:ext uri="{BB962C8B-B14F-4D97-AF65-F5344CB8AC3E}">
        <p14:creationId xmlns:p14="http://schemas.microsoft.com/office/powerpoint/2010/main" val="3522915697"/>
      </p:ext>
    </p:extLst>
  </p:cSld>
  <p:clrMapOvr>
    <a:masterClrMapping/>
  </p:clrMapOvr>
  <p:extLst>
    <p:ext uri="{DCECCB84-F9BA-43D5-87BE-67443E8EF086}">
      <p15:sldGuideLst xmlns:p15="http://schemas.microsoft.com/office/powerpoint/2012/main">
        <p15:guide id="1" pos="2154">
          <p15:clr>
            <a:srgbClr val="FA7B17"/>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Quote">
  <p:cSld name="Quote">
    <p:bg>
      <p:bgPr>
        <a:solidFill>
          <a:srgbClr val="2D406A"/>
        </a:solidFill>
        <a:effectLst/>
      </p:bgPr>
    </p:bg>
    <p:spTree>
      <p:nvGrpSpPr>
        <p:cNvPr id="1" name="Shape 36"/>
        <p:cNvGrpSpPr/>
        <p:nvPr/>
      </p:nvGrpSpPr>
      <p:grpSpPr>
        <a:xfrm>
          <a:off x="0" y="0"/>
          <a:ext cx="0" cy="0"/>
          <a:chOff x="0" y="0"/>
          <a:chExt cx="0" cy="0"/>
        </a:xfrm>
      </p:grpSpPr>
      <p:sp>
        <p:nvSpPr>
          <p:cNvPr id="37" name="Google Shape;37;p5"/>
          <p:cNvSpPr/>
          <p:nvPr/>
        </p:nvSpPr>
        <p:spPr>
          <a:xfrm rot="10800000" flipH="1">
            <a:off x="0" y="1200"/>
            <a:ext cx="4564000" cy="6856800"/>
          </a:xfrm>
          <a:prstGeom prst="rtTriangle">
            <a:avLst/>
          </a:prstGeom>
          <a:solidFill>
            <a:srgbClr val="FCBF4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solidFill>
                <a:srgbClr val="FCBF4A"/>
              </a:solidFill>
            </a:endParaRPr>
          </a:p>
        </p:txBody>
      </p:sp>
      <p:sp>
        <p:nvSpPr>
          <p:cNvPr id="38" name="Google Shape;38;p5"/>
          <p:cNvSpPr/>
          <p:nvPr/>
        </p:nvSpPr>
        <p:spPr>
          <a:xfrm>
            <a:off x="732033" y="0"/>
            <a:ext cx="1028000" cy="6858000"/>
          </a:xfrm>
          <a:prstGeom prst="rect">
            <a:avLst/>
          </a:prstGeom>
          <a:solidFill>
            <a:srgbClr val="30A0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39" name="Google Shape;39;p5"/>
          <p:cNvSpPr txBox="1">
            <a:spLocks noGrp="1"/>
          </p:cNvSpPr>
          <p:nvPr>
            <p:ph type="ctrTitle"/>
          </p:nvPr>
        </p:nvSpPr>
        <p:spPr>
          <a:xfrm>
            <a:off x="3796167" y="3842633"/>
            <a:ext cx="3152400" cy="937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CBF4A"/>
              </a:buClr>
              <a:buSzPts val="1200"/>
              <a:buNone/>
              <a:defRPr sz="1600" b="0">
                <a:solidFill>
                  <a:srgbClr val="FCBF4A"/>
                </a:solidFill>
              </a:defRPr>
            </a:lvl1pPr>
            <a:lvl2pPr lvl="1" rtl="0">
              <a:spcBef>
                <a:spcPts val="0"/>
              </a:spcBef>
              <a:spcAft>
                <a:spcPts val="0"/>
              </a:spcAft>
              <a:buClr>
                <a:srgbClr val="FCBF4A"/>
              </a:buClr>
              <a:buSzPts val="1600"/>
              <a:buNone/>
              <a:defRPr sz="2133">
                <a:solidFill>
                  <a:srgbClr val="FCBF4A"/>
                </a:solidFill>
              </a:defRPr>
            </a:lvl2pPr>
            <a:lvl3pPr lvl="2" rtl="0">
              <a:spcBef>
                <a:spcPts val="0"/>
              </a:spcBef>
              <a:spcAft>
                <a:spcPts val="0"/>
              </a:spcAft>
              <a:buClr>
                <a:srgbClr val="FCBF4A"/>
              </a:buClr>
              <a:buSzPts val="1600"/>
              <a:buNone/>
              <a:defRPr sz="2133">
                <a:solidFill>
                  <a:srgbClr val="FCBF4A"/>
                </a:solidFill>
              </a:defRPr>
            </a:lvl3pPr>
            <a:lvl4pPr lvl="3" rtl="0">
              <a:spcBef>
                <a:spcPts val="0"/>
              </a:spcBef>
              <a:spcAft>
                <a:spcPts val="0"/>
              </a:spcAft>
              <a:buClr>
                <a:srgbClr val="FCBF4A"/>
              </a:buClr>
              <a:buSzPts val="1600"/>
              <a:buNone/>
              <a:defRPr sz="2133">
                <a:solidFill>
                  <a:srgbClr val="FCBF4A"/>
                </a:solidFill>
              </a:defRPr>
            </a:lvl4pPr>
            <a:lvl5pPr lvl="4" rtl="0">
              <a:spcBef>
                <a:spcPts val="0"/>
              </a:spcBef>
              <a:spcAft>
                <a:spcPts val="0"/>
              </a:spcAft>
              <a:buClr>
                <a:srgbClr val="FCBF4A"/>
              </a:buClr>
              <a:buSzPts val="1600"/>
              <a:buNone/>
              <a:defRPr sz="2133">
                <a:solidFill>
                  <a:srgbClr val="FCBF4A"/>
                </a:solidFill>
              </a:defRPr>
            </a:lvl5pPr>
            <a:lvl6pPr lvl="5" rtl="0">
              <a:spcBef>
                <a:spcPts val="0"/>
              </a:spcBef>
              <a:spcAft>
                <a:spcPts val="0"/>
              </a:spcAft>
              <a:buClr>
                <a:srgbClr val="FCBF4A"/>
              </a:buClr>
              <a:buSzPts val="1600"/>
              <a:buNone/>
              <a:defRPr sz="2133">
                <a:solidFill>
                  <a:srgbClr val="FCBF4A"/>
                </a:solidFill>
              </a:defRPr>
            </a:lvl6pPr>
            <a:lvl7pPr lvl="6" rtl="0">
              <a:spcBef>
                <a:spcPts val="0"/>
              </a:spcBef>
              <a:spcAft>
                <a:spcPts val="0"/>
              </a:spcAft>
              <a:buClr>
                <a:srgbClr val="FCBF4A"/>
              </a:buClr>
              <a:buSzPts val="1600"/>
              <a:buNone/>
              <a:defRPr sz="2133">
                <a:solidFill>
                  <a:srgbClr val="FCBF4A"/>
                </a:solidFill>
              </a:defRPr>
            </a:lvl7pPr>
            <a:lvl8pPr lvl="7" rtl="0">
              <a:spcBef>
                <a:spcPts val="0"/>
              </a:spcBef>
              <a:spcAft>
                <a:spcPts val="0"/>
              </a:spcAft>
              <a:buClr>
                <a:srgbClr val="FCBF4A"/>
              </a:buClr>
              <a:buSzPts val="1600"/>
              <a:buNone/>
              <a:defRPr sz="2133">
                <a:solidFill>
                  <a:srgbClr val="FCBF4A"/>
                </a:solidFill>
              </a:defRPr>
            </a:lvl8pPr>
            <a:lvl9pPr lvl="8" rtl="0">
              <a:spcBef>
                <a:spcPts val="0"/>
              </a:spcBef>
              <a:spcAft>
                <a:spcPts val="0"/>
              </a:spcAft>
              <a:buClr>
                <a:srgbClr val="FCBF4A"/>
              </a:buClr>
              <a:buSzPts val="1600"/>
              <a:buNone/>
              <a:defRPr sz="2133">
                <a:solidFill>
                  <a:srgbClr val="FCBF4A"/>
                </a:solidFill>
              </a:defRPr>
            </a:lvl9pPr>
          </a:lstStyle>
          <a:p>
            <a:endParaRPr/>
          </a:p>
        </p:txBody>
      </p:sp>
      <p:sp>
        <p:nvSpPr>
          <p:cNvPr id="40" name="Google Shape;40;p5"/>
          <p:cNvSpPr txBox="1">
            <a:spLocks noGrp="1"/>
          </p:cNvSpPr>
          <p:nvPr>
            <p:ph type="subTitle" idx="1"/>
          </p:nvPr>
        </p:nvSpPr>
        <p:spPr>
          <a:xfrm>
            <a:off x="3796167" y="3112667"/>
            <a:ext cx="5633200" cy="88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CBF4A"/>
              </a:buClr>
              <a:buSzPts val="1400"/>
              <a:buNone/>
              <a:defRPr sz="1867">
                <a:solidFill>
                  <a:srgbClr val="FCBF4A"/>
                </a:solidFill>
              </a:defRPr>
            </a:lvl1pPr>
            <a:lvl2pPr lvl="1" rtl="0">
              <a:lnSpc>
                <a:spcPct val="100000"/>
              </a:lnSpc>
              <a:spcBef>
                <a:spcPts val="0"/>
              </a:spcBef>
              <a:spcAft>
                <a:spcPts val="0"/>
              </a:spcAft>
              <a:buClr>
                <a:srgbClr val="FCBF4A"/>
              </a:buClr>
              <a:buSzPts val="1200"/>
              <a:buNone/>
              <a:defRPr>
                <a:solidFill>
                  <a:srgbClr val="FCBF4A"/>
                </a:solidFill>
              </a:defRPr>
            </a:lvl2pPr>
            <a:lvl3pPr lvl="2" rtl="0">
              <a:lnSpc>
                <a:spcPct val="100000"/>
              </a:lnSpc>
              <a:spcBef>
                <a:spcPts val="0"/>
              </a:spcBef>
              <a:spcAft>
                <a:spcPts val="0"/>
              </a:spcAft>
              <a:buClr>
                <a:srgbClr val="FCBF4A"/>
              </a:buClr>
              <a:buSzPts val="1200"/>
              <a:buNone/>
              <a:defRPr>
                <a:solidFill>
                  <a:srgbClr val="FCBF4A"/>
                </a:solidFill>
              </a:defRPr>
            </a:lvl3pPr>
            <a:lvl4pPr lvl="3" rtl="0">
              <a:lnSpc>
                <a:spcPct val="100000"/>
              </a:lnSpc>
              <a:spcBef>
                <a:spcPts val="0"/>
              </a:spcBef>
              <a:spcAft>
                <a:spcPts val="0"/>
              </a:spcAft>
              <a:buClr>
                <a:srgbClr val="FCBF4A"/>
              </a:buClr>
              <a:buSzPts val="1200"/>
              <a:buNone/>
              <a:defRPr>
                <a:solidFill>
                  <a:srgbClr val="FCBF4A"/>
                </a:solidFill>
              </a:defRPr>
            </a:lvl4pPr>
            <a:lvl5pPr lvl="4" rtl="0">
              <a:lnSpc>
                <a:spcPct val="100000"/>
              </a:lnSpc>
              <a:spcBef>
                <a:spcPts val="0"/>
              </a:spcBef>
              <a:spcAft>
                <a:spcPts val="0"/>
              </a:spcAft>
              <a:buClr>
                <a:srgbClr val="FCBF4A"/>
              </a:buClr>
              <a:buSzPts val="1200"/>
              <a:buNone/>
              <a:defRPr>
                <a:solidFill>
                  <a:srgbClr val="FCBF4A"/>
                </a:solidFill>
              </a:defRPr>
            </a:lvl5pPr>
            <a:lvl6pPr lvl="5" rtl="0">
              <a:lnSpc>
                <a:spcPct val="100000"/>
              </a:lnSpc>
              <a:spcBef>
                <a:spcPts val="0"/>
              </a:spcBef>
              <a:spcAft>
                <a:spcPts val="0"/>
              </a:spcAft>
              <a:buClr>
                <a:srgbClr val="FCBF4A"/>
              </a:buClr>
              <a:buSzPts val="1200"/>
              <a:buNone/>
              <a:defRPr>
                <a:solidFill>
                  <a:srgbClr val="FCBF4A"/>
                </a:solidFill>
              </a:defRPr>
            </a:lvl6pPr>
            <a:lvl7pPr lvl="6" rtl="0">
              <a:lnSpc>
                <a:spcPct val="100000"/>
              </a:lnSpc>
              <a:spcBef>
                <a:spcPts val="0"/>
              </a:spcBef>
              <a:spcAft>
                <a:spcPts val="0"/>
              </a:spcAft>
              <a:buClr>
                <a:srgbClr val="FCBF4A"/>
              </a:buClr>
              <a:buSzPts val="1200"/>
              <a:buNone/>
              <a:defRPr>
                <a:solidFill>
                  <a:srgbClr val="FCBF4A"/>
                </a:solidFill>
              </a:defRPr>
            </a:lvl7pPr>
            <a:lvl8pPr lvl="7" rtl="0">
              <a:lnSpc>
                <a:spcPct val="100000"/>
              </a:lnSpc>
              <a:spcBef>
                <a:spcPts val="0"/>
              </a:spcBef>
              <a:spcAft>
                <a:spcPts val="0"/>
              </a:spcAft>
              <a:buClr>
                <a:srgbClr val="FCBF4A"/>
              </a:buClr>
              <a:buSzPts val="1200"/>
              <a:buNone/>
              <a:defRPr>
                <a:solidFill>
                  <a:srgbClr val="FCBF4A"/>
                </a:solidFill>
              </a:defRPr>
            </a:lvl8pPr>
            <a:lvl9pPr lvl="8" rtl="0">
              <a:lnSpc>
                <a:spcPct val="100000"/>
              </a:lnSpc>
              <a:spcBef>
                <a:spcPts val="0"/>
              </a:spcBef>
              <a:spcAft>
                <a:spcPts val="0"/>
              </a:spcAft>
              <a:buClr>
                <a:srgbClr val="FCBF4A"/>
              </a:buClr>
              <a:buSzPts val="1200"/>
              <a:buNone/>
              <a:defRPr>
                <a:solidFill>
                  <a:srgbClr val="FCBF4A"/>
                </a:solidFill>
              </a:defRPr>
            </a:lvl9pPr>
          </a:lstStyle>
          <a:p>
            <a:endParaRPr/>
          </a:p>
        </p:txBody>
      </p:sp>
      <p:sp>
        <p:nvSpPr>
          <p:cNvPr id="41" name="Google Shape;41;p5"/>
          <p:cNvSpPr/>
          <p:nvPr/>
        </p:nvSpPr>
        <p:spPr>
          <a:xfrm>
            <a:off x="6096001" y="5808189"/>
            <a:ext cx="6096223" cy="1049808"/>
          </a:xfrm>
          <a:custGeom>
            <a:avLst/>
            <a:gdLst/>
            <a:ahLst/>
            <a:cxnLst/>
            <a:rect l="l" t="t" r="r" b="b"/>
            <a:pathLst>
              <a:path w="65471" h="29229" extrusionOk="0">
                <a:moveTo>
                  <a:pt x="0" y="1"/>
                </a:moveTo>
                <a:lnTo>
                  <a:pt x="0" y="29228"/>
                </a:lnTo>
                <a:lnTo>
                  <a:pt x="65471" y="29228"/>
                </a:lnTo>
                <a:lnTo>
                  <a:pt x="65471" y="1"/>
                </a:lnTo>
                <a:close/>
              </a:path>
            </a:pathLst>
          </a:custGeom>
          <a:solidFill>
            <a:srgbClr val="30A0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628477785"/>
      </p:ext>
    </p:extLst>
  </p:cSld>
  <p:clrMapOvr>
    <a:masterClrMapping/>
  </p:clrMapOvr>
  <p:extLst>
    <p:ext uri="{DCECCB84-F9BA-43D5-87BE-67443E8EF086}">
      <p15:sldGuideLst xmlns:p15="http://schemas.microsoft.com/office/powerpoint/2012/main">
        <p15:guide id="1" pos="2154">
          <p15:clr>
            <a:srgbClr val="FA7B17"/>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design">
  <p:cSld name="Title + design">
    <p:bg>
      <p:bgPr>
        <a:solidFill>
          <a:srgbClr val="FCBF4A"/>
        </a:solidFill>
        <a:effectLst/>
      </p:bgPr>
    </p:bg>
    <p:spTree>
      <p:nvGrpSpPr>
        <p:cNvPr id="1" name="Shape 42"/>
        <p:cNvGrpSpPr/>
        <p:nvPr/>
      </p:nvGrpSpPr>
      <p:grpSpPr>
        <a:xfrm>
          <a:off x="0" y="0"/>
          <a:ext cx="0" cy="0"/>
          <a:chOff x="0" y="0"/>
          <a:chExt cx="0" cy="0"/>
        </a:xfrm>
      </p:grpSpPr>
      <p:sp>
        <p:nvSpPr>
          <p:cNvPr id="43" name="Google Shape;43;p6"/>
          <p:cNvSpPr/>
          <p:nvPr/>
        </p:nvSpPr>
        <p:spPr>
          <a:xfrm>
            <a:off x="732033" y="0"/>
            <a:ext cx="1028000" cy="6858000"/>
          </a:xfrm>
          <a:prstGeom prst="rect">
            <a:avLst/>
          </a:prstGeom>
          <a:solidFill>
            <a:srgbClr val="30A0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4" name="Google Shape;44;p6"/>
          <p:cNvSpPr txBox="1">
            <a:spLocks noGrp="1"/>
          </p:cNvSpPr>
          <p:nvPr>
            <p:ph type="ctrTitle"/>
          </p:nvPr>
        </p:nvSpPr>
        <p:spPr>
          <a:xfrm>
            <a:off x="3993416" y="2945900"/>
            <a:ext cx="5323600" cy="641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2D406A"/>
              </a:buClr>
              <a:buSzPts val="2400"/>
              <a:buNone/>
              <a:defRPr sz="3200" b="0">
                <a:solidFill>
                  <a:srgbClr val="2D406A"/>
                </a:solidFill>
              </a:defRPr>
            </a:lvl1pPr>
            <a:lvl2pPr lvl="1" algn="ctr" rtl="0">
              <a:spcBef>
                <a:spcPts val="0"/>
              </a:spcBef>
              <a:spcAft>
                <a:spcPts val="0"/>
              </a:spcAft>
              <a:buClr>
                <a:srgbClr val="338987"/>
              </a:buClr>
              <a:buSzPts val="1800"/>
              <a:buNone/>
              <a:defRPr sz="2400" b="0">
                <a:solidFill>
                  <a:srgbClr val="338987"/>
                </a:solidFill>
              </a:defRPr>
            </a:lvl2pPr>
            <a:lvl3pPr lvl="2" algn="ctr" rtl="0">
              <a:spcBef>
                <a:spcPts val="0"/>
              </a:spcBef>
              <a:spcAft>
                <a:spcPts val="0"/>
              </a:spcAft>
              <a:buClr>
                <a:srgbClr val="338987"/>
              </a:buClr>
              <a:buSzPts val="1800"/>
              <a:buNone/>
              <a:defRPr sz="2400" b="0">
                <a:solidFill>
                  <a:srgbClr val="338987"/>
                </a:solidFill>
              </a:defRPr>
            </a:lvl3pPr>
            <a:lvl4pPr lvl="3" algn="ctr" rtl="0">
              <a:spcBef>
                <a:spcPts val="0"/>
              </a:spcBef>
              <a:spcAft>
                <a:spcPts val="0"/>
              </a:spcAft>
              <a:buClr>
                <a:srgbClr val="338987"/>
              </a:buClr>
              <a:buSzPts val="1800"/>
              <a:buNone/>
              <a:defRPr sz="2400" b="0">
                <a:solidFill>
                  <a:srgbClr val="338987"/>
                </a:solidFill>
              </a:defRPr>
            </a:lvl4pPr>
            <a:lvl5pPr lvl="4" algn="ctr" rtl="0">
              <a:spcBef>
                <a:spcPts val="0"/>
              </a:spcBef>
              <a:spcAft>
                <a:spcPts val="0"/>
              </a:spcAft>
              <a:buClr>
                <a:srgbClr val="338987"/>
              </a:buClr>
              <a:buSzPts val="1800"/>
              <a:buNone/>
              <a:defRPr sz="2400" b="0">
                <a:solidFill>
                  <a:srgbClr val="338987"/>
                </a:solidFill>
              </a:defRPr>
            </a:lvl5pPr>
            <a:lvl6pPr lvl="5" algn="ctr" rtl="0">
              <a:spcBef>
                <a:spcPts val="0"/>
              </a:spcBef>
              <a:spcAft>
                <a:spcPts val="0"/>
              </a:spcAft>
              <a:buClr>
                <a:srgbClr val="338987"/>
              </a:buClr>
              <a:buSzPts val="1800"/>
              <a:buNone/>
              <a:defRPr sz="2400" b="0">
                <a:solidFill>
                  <a:srgbClr val="338987"/>
                </a:solidFill>
              </a:defRPr>
            </a:lvl6pPr>
            <a:lvl7pPr lvl="6" algn="ctr" rtl="0">
              <a:spcBef>
                <a:spcPts val="0"/>
              </a:spcBef>
              <a:spcAft>
                <a:spcPts val="0"/>
              </a:spcAft>
              <a:buClr>
                <a:srgbClr val="338987"/>
              </a:buClr>
              <a:buSzPts val="1800"/>
              <a:buNone/>
              <a:defRPr sz="2400" b="0">
                <a:solidFill>
                  <a:srgbClr val="338987"/>
                </a:solidFill>
              </a:defRPr>
            </a:lvl7pPr>
            <a:lvl8pPr lvl="7" algn="ctr" rtl="0">
              <a:spcBef>
                <a:spcPts val="0"/>
              </a:spcBef>
              <a:spcAft>
                <a:spcPts val="0"/>
              </a:spcAft>
              <a:buClr>
                <a:srgbClr val="338987"/>
              </a:buClr>
              <a:buSzPts val="1800"/>
              <a:buNone/>
              <a:defRPr sz="2400" b="0">
                <a:solidFill>
                  <a:srgbClr val="338987"/>
                </a:solidFill>
              </a:defRPr>
            </a:lvl8pPr>
            <a:lvl9pPr lvl="8" algn="ctr" rtl="0">
              <a:spcBef>
                <a:spcPts val="0"/>
              </a:spcBef>
              <a:spcAft>
                <a:spcPts val="0"/>
              </a:spcAft>
              <a:buClr>
                <a:srgbClr val="338987"/>
              </a:buClr>
              <a:buSzPts val="1800"/>
              <a:buNone/>
              <a:defRPr sz="2400" b="0">
                <a:solidFill>
                  <a:srgbClr val="338987"/>
                </a:solidFill>
              </a:defRPr>
            </a:lvl9pPr>
          </a:lstStyle>
          <a:p>
            <a:endParaRPr/>
          </a:p>
        </p:txBody>
      </p:sp>
    </p:spTree>
    <p:extLst>
      <p:ext uri="{BB962C8B-B14F-4D97-AF65-F5344CB8AC3E}">
        <p14:creationId xmlns:p14="http://schemas.microsoft.com/office/powerpoint/2010/main" val="667191875"/>
      </p:ext>
    </p:extLst>
  </p:cSld>
  <p:clrMapOvr>
    <a:masterClrMapping/>
  </p:clrMapOvr>
  <p:extLst>
    <p:ext uri="{DCECCB84-F9BA-43D5-87BE-67443E8EF086}">
      <p15:sldGuideLst xmlns:p15="http://schemas.microsoft.com/office/powerpoint/2012/main">
        <p15:guide id="1" pos="2154">
          <p15:clr>
            <a:srgbClr val="FA7B17"/>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ree columns">
  <p:cSld name="Three columns">
    <p:bg>
      <p:bgPr>
        <a:solidFill>
          <a:srgbClr val="FCBF4A"/>
        </a:solidFill>
        <a:effectLst/>
      </p:bgPr>
    </p:bg>
    <p:spTree>
      <p:nvGrpSpPr>
        <p:cNvPr id="1" name="Shape 45"/>
        <p:cNvGrpSpPr/>
        <p:nvPr/>
      </p:nvGrpSpPr>
      <p:grpSpPr>
        <a:xfrm>
          <a:off x="0" y="0"/>
          <a:ext cx="0" cy="0"/>
          <a:chOff x="0" y="0"/>
          <a:chExt cx="0" cy="0"/>
        </a:xfrm>
      </p:grpSpPr>
      <p:sp>
        <p:nvSpPr>
          <p:cNvPr id="46" name="Google Shape;46;p7"/>
          <p:cNvSpPr/>
          <p:nvPr/>
        </p:nvSpPr>
        <p:spPr>
          <a:xfrm>
            <a:off x="1" y="0"/>
            <a:ext cx="6096223" cy="3718611"/>
          </a:xfrm>
          <a:custGeom>
            <a:avLst/>
            <a:gdLst/>
            <a:ahLst/>
            <a:cxnLst/>
            <a:rect l="l" t="t" r="r" b="b"/>
            <a:pathLst>
              <a:path w="65471" h="29229" extrusionOk="0">
                <a:moveTo>
                  <a:pt x="0" y="1"/>
                </a:moveTo>
                <a:lnTo>
                  <a:pt x="0" y="29228"/>
                </a:lnTo>
                <a:lnTo>
                  <a:pt x="65471" y="29228"/>
                </a:lnTo>
                <a:lnTo>
                  <a:pt x="65471" y="1"/>
                </a:ln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7" name="Google Shape;47;p7"/>
          <p:cNvSpPr/>
          <p:nvPr/>
        </p:nvSpPr>
        <p:spPr>
          <a:xfrm>
            <a:off x="6096011" y="0"/>
            <a:ext cx="6096223" cy="3718611"/>
          </a:xfrm>
          <a:custGeom>
            <a:avLst/>
            <a:gdLst/>
            <a:ahLst/>
            <a:cxnLst/>
            <a:rect l="l" t="t" r="r" b="b"/>
            <a:pathLst>
              <a:path w="65471" h="29229" extrusionOk="0">
                <a:moveTo>
                  <a:pt x="0" y="1"/>
                </a:moveTo>
                <a:lnTo>
                  <a:pt x="0" y="29228"/>
                </a:lnTo>
                <a:lnTo>
                  <a:pt x="65471" y="29228"/>
                </a:lnTo>
                <a:lnTo>
                  <a:pt x="65471" y="1"/>
                </a:lnTo>
                <a:close/>
              </a:path>
            </a:pathLst>
          </a:custGeom>
          <a:solidFill>
            <a:srgbClr val="2D406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8" name="Google Shape;48;p7"/>
          <p:cNvSpPr txBox="1">
            <a:spLocks noGrp="1"/>
          </p:cNvSpPr>
          <p:nvPr>
            <p:ph type="ctrTitle"/>
          </p:nvPr>
        </p:nvSpPr>
        <p:spPr>
          <a:xfrm>
            <a:off x="6435811" y="1527424"/>
            <a:ext cx="3492400" cy="5132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rgbClr val="FCBF4A"/>
              </a:buClr>
              <a:buSzPts val="1600"/>
              <a:buNone/>
              <a:defRPr sz="2133" b="0">
                <a:solidFill>
                  <a:srgbClr val="FCBF4A"/>
                </a:solidFill>
              </a:defRPr>
            </a:lvl1pPr>
            <a:lvl2pPr lvl="1" rtl="0">
              <a:spcBef>
                <a:spcPts val="0"/>
              </a:spcBef>
              <a:spcAft>
                <a:spcPts val="0"/>
              </a:spcAft>
              <a:buClr>
                <a:srgbClr val="FCBF4A"/>
              </a:buClr>
              <a:buSzPts val="1600"/>
              <a:buFont typeface="Anton"/>
              <a:buNone/>
              <a:defRPr sz="2133" b="0">
                <a:solidFill>
                  <a:srgbClr val="FCBF4A"/>
                </a:solidFill>
                <a:latin typeface="Anton"/>
                <a:ea typeface="Anton"/>
                <a:cs typeface="Anton"/>
                <a:sym typeface="Anton"/>
              </a:defRPr>
            </a:lvl2pPr>
            <a:lvl3pPr lvl="2" rtl="0">
              <a:spcBef>
                <a:spcPts val="0"/>
              </a:spcBef>
              <a:spcAft>
                <a:spcPts val="0"/>
              </a:spcAft>
              <a:buClr>
                <a:srgbClr val="FCBF4A"/>
              </a:buClr>
              <a:buSzPts val="1600"/>
              <a:buFont typeface="Anton"/>
              <a:buNone/>
              <a:defRPr sz="2133" b="0">
                <a:solidFill>
                  <a:srgbClr val="FCBF4A"/>
                </a:solidFill>
                <a:latin typeface="Anton"/>
                <a:ea typeface="Anton"/>
                <a:cs typeface="Anton"/>
                <a:sym typeface="Anton"/>
              </a:defRPr>
            </a:lvl3pPr>
            <a:lvl4pPr lvl="3" rtl="0">
              <a:spcBef>
                <a:spcPts val="0"/>
              </a:spcBef>
              <a:spcAft>
                <a:spcPts val="0"/>
              </a:spcAft>
              <a:buClr>
                <a:srgbClr val="FCBF4A"/>
              </a:buClr>
              <a:buSzPts val="1600"/>
              <a:buFont typeface="Anton"/>
              <a:buNone/>
              <a:defRPr sz="2133" b="0">
                <a:solidFill>
                  <a:srgbClr val="FCBF4A"/>
                </a:solidFill>
                <a:latin typeface="Anton"/>
                <a:ea typeface="Anton"/>
                <a:cs typeface="Anton"/>
                <a:sym typeface="Anton"/>
              </a:defRPr>
            </a:lvl4pPr>
            <a:lvl5pPr lvl="4" rtl="0">
              <a:spcBef>
                <a:spcPts val="0"/>
              </a:spcBef>
              <a:spcAft>
                <a:spcPts val="0"/>
              </a:spcAft>
              <a:buClr>
                <a:srgbClr val="FCBF4A"/>
              </a:buClr>
              <a:buSzPts val="1600"/>
              <a:buFont typeface="Anton"/>
              <a:buNone/>
              <a:defRPr sz="2133" b="0">
                <a:solidFill>
                  <a:srgbClr val="FCBF4A"/>
                </a:solidFill>
                <a:latin typeface="Anton"/>
                <a:ea typeface="Anton"/>
                <a:cs typeface="Anton"/>
                <a:sym typeface="Anton"/>
              </a:defRPr>
            </a:lvl5pPr>
            <a:lvl6pPr lvl="5" rtl="0">
              <a:spcBef>
                <a:spcPts val="0"/>
              </a:spcBef>
              <a:spcAft>
                <a:spcPts val="0"/>
              </a:spcAft>
              <a:buClr>
                <a:srgbClr val="FCBF4A"/>
              </a:buClr>
              <a:buSzPts val="1600"/>
              <a:buFont typeface="Anton"/>
              <a:buNone/>
              <a:defRPr sz="2133" b="0">
                <a:solidFill>
                  <a:srgbClr val="FCBF4A"/>
                </a:solidFill>
                <a:latin typeface="Anton"/>
                <a:ea typeface="Anton"/>
                <a:cs typeface="Anton"/>
                <a:sym typeface="Anton"/>
              </a:defRPr>
            </a:lvl6pPr>
            <a:lvl7pPr lvl="6" rtl="0">
              <a:spcBef>
                <a:spcPts val="0"/>
              </a:spcBef>
              <a:spcAft>
                <a:spcPts val="0"/>
              </a:spcAft>
              <a:buClr>
                <a:srgbClr val="FCBF4A"/>
              </a:buClr>
              <a:buSzPts val="1600"/>
              <a:buFont typeface="Anton"/>
              <a:buNone/>
              <a:defRPr sz="2133" b="0">
                <a:solidFill>
                  <a:srgbClr val="FCBF4A"/>
                </a:solidFill>
                <a:latin typeface="Anton"/>
                <a:ea typeface="Anton"/>
                <a:cs typeface="Anton"/>
                <a:sym typeface="Anton"/>
              </a:defRPr>
            </a:lvl7pPr>
            <a:lvl8pPr lvl="7" rtl="0">
              <a:spcBef>
                <a:spcPts val="0"/>
              </a:spcBef>
              <a:spcAft>
                <a:spcPts val="0"/>
              </a:spcAft>
              <a:buClr>
                <a:srgbClr val="FCBF4A"/>
              </a:buClr>
              <a:buSzPts val="1600"/>
              <a:buFont typeface="Anton"/>
              <a:buNone/>
              <a:defRPr sz="2133" b="0">
                <a:solidFill>
                  <a:srgbClr val="FCBF4A"/>
                </a:solidFill>
                <a:latin typeface="Anton"/>
                <a:ea typeface="Anton"/>
                <a:cs typeface="Anton"/>
                <a:sym typeface="Anton"/>
              </a:defRPr>
            </a:lvl8pPr>
            <a:lvl9pPr lvl="8" rtl="0">
              <a:spcBef>
                <a:spcPts val="0"/>
              </a:spcBef>
              <a:spcAft>
                <a:spcPts val="0"/>
              </a:spcAft>
              <a:buClr>
                <a:srgbClr val="FCBF4A"/>
              </a:buClr>
              <a:buSzPts val="1600"/>
              <a:buFont typeface="Anton"/>
              <a:buNone/>
              <a:defRPr sz="2133" b="0">
                <a:solidFill>
                  <a:srgbClr val="FCBF4A"/>
                </a:solidFill>
                <a:latin typeface="Anton"/>
                <a:ea typeface="Anton"/>
                <a:cs typeface="Anton"/>
                <a:sym typeface="Anton"/>
              </a:defRPr>
            </a:lvl9pPr>
          </a:lstStyle>
          <a:p>
            <a:endParaRPr/>
          </a:p>
        </p:txBody>
      </p:sp>
      <p:sp>
        <p:nvSpPr>
          <p:cNvPr id="49" name="Google Shape;49;p7"/>
          <p:cNvSpPr txBox="1">
            <a:spLocks noGrp="1"/>
          </p:cNvSpPr>
          <p:nvPr>
            <p:ph type="ctrTitle" idx="2"/>
          </p:nvPr>
        </p:nvSpPr>
        <p:spPr>
          <a:xfrm>
            <a:off x="2264024" y="1527424"/>
            <a:ext cx="3492400" cy="5132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rgbClr val="2D406A"/>
              </a:buClr>
              <a:buSzPts val="1600"/>
              <a:buNone/>
              <a:defRPr sz="2133" b="0">
                <a:solidFill>
                  <a:srgbClr val="2D406A"/>
                </a:solidFill>
              </a:defRPr>
            </a:lvl1pPr>
            <a:lvl2pPr lvl="1" algn="r" rtl="0">
              <a:spcBef>
                <a:spcPts val="0"/>
              </a:spcBef>
              <a:spcAft>
                <a:spcPts val="0"/>
              </a:spcAft>
              <a:buClr>
                <a:srgbClr val="2D406A"/>
              </a:buClr>
              <a:buSzPts val="1600"/>
              <a:buFont typeface="Anton"/>
              <a:buNone/>
              <a:defRPr sz="2133" b="0">
                <a:solidFill>
                  <a:srgbClr val="2D406A"/>
                </a:solidFill>
                <a:latin typeface="Anton"/>
                <a:ea typeface="Anton"/>
                <a:cs typeface="Anton"/>
                <a:sym typeface="Anton"/>
              </a:defRPr>
            </a:lvl2pPr>
            <a:lvl3pPr lvl="2" algn="r" rtl="0">
              <a:spcBef>
                <a:spcPts val="0"/>
              </a:spcBef>
              <a:spcAft>
                <a:spcPts val="0"/>
              </a:spcAft>
              <a:buClr>
                <a:srgbClr val="2D406A"/>
              </a:buClr>
              <a:buSzPts val="1600"/>
              <a:buFont typeface="Anton"/>
              <a:buNone/>
              <a:defRPr sz="2133" b="0">
                <a:solidFill>
                  <a:srgbClr val="2D406A"/>
                </a:solidFill>
                <a:latin typeface="Anton"/>
                <a:ea typeface="Anton"/>
                <a:cs typeface="Anton"/>
                <a:sym typeface="Anton"/>
              </a:defRPr>
            </a:lvl3pPr>
            <a:lvl4pPr lvl="3" algn="r" rtl="0">
              <a:spcBef>
                <a:spcPts val="0"/>
              </a:spcBef>
              <a:spcAft>
                <a:spcPts val="0"/>
              </a:spcAft>
              <a:buClr>
                <a:srgbClr val="2D406A"/>
              </a:buClr>
              <a:buSzPts val="1600"/>
              <a:buFont typeface="Anton"/>
              <a:buNone/>
              <a:defRPr sz="2133" b="0">
                <a:solidFill>
                  <a:srgbClr val="2D406A"/>
                </a:solidFill>
                <a:latin typeface="Anton"/>
                <a:ea typeface="Anton"/>
                <a:cs typeface="Anton"/>
                <a:sym typeface="Anton"/>
              </a:defRPr>
            </a:lvl4pPr>
            <a:lvl5pPr lvl="4" algn="r" rtl="0">
              <a:spcBef>
                <a:spcPts val="0"/>
              </a:spcBef>
              <a:spcAft>
                <a:spcPts val="0"/>
              </a:spcAft>
              <a:buClr>
                <a:srgbClr val="2D406A"/>
              </a:buClr>
              <a:buSzPts val="1600"/>
              <a:buFont typeface="Anton"/>
              <a:buNone/>
              <a:defRPr sz="2133" b="0">
                <a:solidFill>
                  <a:srgbClr val="2D406A"/>
                </a:solidFill>
                <a:latin typeface="Anton"/>
                <a:ea typeface="Anton"/>
                <a:cs typeface="Anton"/>
                <a:sym typeface="Anton"/>
              </a:defRPr>
            </a:lvl5pPr>
            <a:lvl6pPr lvl="5" algn="r" rtl="0">
              <a:spcBef>
                <a:spcPts val="0"/>
              </a:spcBef>
              <a:spcAft>
                <a:spcPts val="0"/>
              </a:spcAft>
              <a:buClr>
                <a:srgbClr val="2D406A"/>
              </a:buClr>
              <a:buSzPts val="1600"/>
              <a:buFont typeface="Anton"/>
              <a:buNone/>
              <a:defRPr sz="2133" b="0">
                <a:solidFill>
                  <a:srgbClr val="2D406A"/>
                </a:solidFill>
                <a:latin typeface="Anton"/>
                <a:ea typeface="Anton"/>
                <a:cs typeface="Anton"/>
                <a:sym typeface="Anton"/>
              </a:defRPr>
            </a:lvl6pPr>
            <a:lvl7pPr lvl="6" algn="r" rtl="0">
              <a:spcBef>
                <a:spcPts val="0"/>
              </a:spcBef>
              <a:spcAft>
                <a:spcPts val="0"/>
              </a:spcAft>
              <a:buClr>
                <a:srgbClr val="2D406A"/>
              </a:buClr>
              <a:buSzPts val="1600"/>
              <a:buFont typeface="Anton"/>
              <a:buNone/>
              <a:defRPr sz="2133" b="0">
                <a:solidFill>
                  <a:srgbClr val="2D406A"/>
                </a:solidFill>
                <a:latin typeface="Anton"/>
                <a:ea typeface="Anton"/>
                <a:cs typeface="Anton"/>
                <a:sym typeface="Anton"/>
              </a:defRPr>
            </a:lvl7pPr>
            <a:lvl8pPr lvl="7" algn="r" rtl="0">
              <a:spcBef>
                <a:spcPts val="0"/>
              </a:spcBef>
              <a:spcAft>
                <a:spcPts val="0"/>
              </a:spcAft>
              <a:buClr>
                <a:srgbClr val="2D406A"/>
              </a:buClr>
              <a:buSzPts val="1600"/>
              <a:buFont typeface="Anton"/>
              <a:buNone/>
              <a:defRPr sz="2133" b="0">
                <a:solidFill>
                  <a:srgbClr val="2D406A"/>
                </a:solidFill>
                <a:latin typeface="Anton"/>
                <a:ea typeface="Anton"/>
                <a:cs typeface="Anton"/>
                <a:sym typeface="Anton"/>
              </a:defRPr>
            </a:lvl8pPr>
            <a:lvl9pPr lvl="8" algn="r" rtl="0">
              <a:spcBef>
                <a:spcPts val="0"/>
              </a:spcBef>
              <a:spcAft>
                <a:spcPts val="0"/>
              </a:spcAft>
              <a:buClr>
                <a:srgbClr val="2D406A"/>
              </a:buClr>
              <a:buSzPts val="1600"/>
              <a:buFont typeface="Anton"/>
              <a:buNone/>
              <a:defRPr sz="2133" b="0">
                <a:solidFill>
                  <a:srgbClr val="2D406A"/>
                </a:solidFill>
                <a:latin typeface="Anton"/>
                <a:ea typeface="Anton"/>
                <a:cs typeface="Anton"/>
                <a:sym typeface="Anton"/>
              </a:defRPr>
            </a:lvl9pPr>
          </a:lstStyle>
          <a:p>
            <a:endParaRPr/>
          </a:p>
        </p:txBody>
      </p:sp>
      <p:sp>
        <p:nvSpPr>
          <p:cNvPr id="50" name="Google Shape;50;p7"/>
          <p:cNvSpPr/>
          <p:nvPr/>
        </p:nvSpPr>
        <p:spPr>
          <a:xfrm>
            <a:off x="732033" y="0"/>
            <a:ext cx="1028000" cy="6858000"/>
          </a:xfrm>
          <a:prstGeom prst="rect">
            <a:avLst/>
          </a:prstGeom>
          <a:solidFill>
            <a:srgbClr val="30A0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1" name="Google Shape;51;p7"/>
          <p:cNvSpPr txBox="1">
            <a:spLocks noGrp="1"/>
          </p:cNvSpPr>
          <p:nvPr>
            <p:ph type="ctrTitle" idx="3"/>
          </p:nvPr>
        </p:nvSpPr>
        <p:spPr>
          <a:xfrm>
            <a:off x="1217569" y="1424633"/>
            <a:ext cx="2112800" cy="6416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2D406A"/>
              </a:buClr>
              <a:buSzPts val="2400"/>
              <a:buNone/>
              <a:defRPr sz="3200" b="0">
                <a:solidFill>
                  <a:srgbClr val="2D406A"/>
                </a:solidFill>
              </a:defRPr>
            </a:lvl1pPr>
            <a:lvl2pPr lvl="1" rtl="0">
              <a:spcBef>
                <a:spcPts val="0"/>
              </a:spcBef>
              <a:spcAft>
                <a:spcPts val="0"/>
              </a:spcAft>
              <a:buClr>
                <a:srgbClr val="338987"/>
              </a:buClr>
              <a:buSzPts val="1800"/>
              <a:buNone/>
              <a:defRPr sz="2400" b="0">
                <a:solidFill>
                  <a:srgbClr val="338987"/>
                </a:solidFill>
              </a:defRPr>
            </a:lvl2pPr>
            <a:lvl3pPr lvl="2" rtl="0">
              <a:spcBef>
                <a:spcPts val="0"/>
              </a:spcBef>
              <a:spcAft>
                <a:spcPts val="0"/>
              </a:spcAft>
              <a:buClr>
                <a:srgbClr val="338987"/>
              </a:buClr>
              <a:buSzPts val="1800"/>
              <a:buNone/>
              <a:defRPr sz="2400" b="0">
                <a:solidFill>
                  <a:srgbClr val="338987"/>
                </a:solidFill>
              </a:defRPr>
            </a:lvl3pPr>
            <a:lvl4pPr lvl="3" rtl="0">
              <a:spcBef>
                <a:spcPts val="0"/>
              </a:spcBef>
              <a:spcAft>
                <a:spcPts val="0"/>
              </a:spcAft>
              <a:buClr>
                <a:srgbClr val="338987"/>
              </a:buClr>
              <a:buSzPts val="1800"/>
              <a:buNone/>
              <a:defRPr sz="2400" b="0">
                <a:solidFill>
                  <a:srgbClr val="338987"/>
                </a:solidFill>
              </a:defRPr>
            </a:lvl4pPr>
            <a:lvl5pPr lvl="4" rtl="0">
              <a:spcBef>
                <a:spcPts val="0"/>
              </a:spcBef>
              <a:spcAft>
                <a:spcPts val="0"/>
              </a:spcAft>
              <a:buClr>
                <a:srgbClr val="338987"/>
              </a:buClr>
              <a:buSzPts val="1800"/>
              <a:buNone/>
              <a:defRPr sz="2400" b="0">
                <a:solidFill>
                  <a:srgbClr val="338987"/>
                </a:solidFill>
              </a:defRPr>
            </a:lvl5pPr>
            <a:lvl6pPr lvl="5" rtl="0">
              <a:spcBef>
                <a:spcPts val="0"/>
              </a:spcBef>
              <a:spcAft>
                <a:spcPts val="0"/>
              </a:spcAft>
              <a:buClr>
                <a:srgbClr val="338987"/>
              </a:buClr>
              <a:buSzPts val="1800"/>
              <a:buNone/>
              <a:defRPr sz="2400" b="0">
                <a:solidFill>
                  <a:srgbClr val="338987"/>
                </a:solidFill>
              </a:defRPr>
            </a:lvl6pPr>
            <a:lvl7pPr lvl="6" rtl="0">
              <a:spcBef>
                <a:spcPts val="0"/>
              </a:spcBef>
              <a:spcAft>
                <a:spcPts val="0"/>
              </a:spcAft>
              <a:buClr>
                <a:srgbClr val="338987"/>
              </a:buClr>
              <a:buSzPts val="1800"/>
              <a:buNone/>
              <a:defRPr sz="2400" b="0">
                <a:solidFill>
                  <a:srgbClr val="338987"/>
                </a:solidFill>
              </a:defRPr>
            </a:lvl7pPr>
            <a:lvl8pPr lvl="7" rtl="0">
              <a:spcBef>
                <a:spcPts val="0"/>
              </a:spcBef>
              <a:spcAft>
                <a:spcPts val="0"/>
              </a:spcAft>
              <a:buClr>
                <a:srgbClr val="338987"/>
              </a:buClr>
              <a:buSzPts val="1800"/>
              <a:buNone/>
              <a:defRPr sz="2400" b="0">
                <a:solidFill>
                  <a:srgbClr val="338987"/>
                </a:solidFill>
              </a:defRPr>
            </a:lvl8pPr>
            <a:lvl9pPr lvl="8" rtl="0">
              <a:spcBef>
                <a:spcPts val="0"/>
              </a:spcBef>
              <a:spcAft>
                <a:spcPts val="0"/>
              </a:spcAft>
              <a:buClr>
                <a:srgbClr val="338987"/>
              </a:buClr>
              <a:buSzPts val="1800"/>
              <a:buNone/>
              <a:defRPr sz="2400" b="0">
                <a:solidFill>
                  <a:srgbClr val="338987"/>
                </a:solidFill>
              </a:defRPr>
            </a:lvl9pPr>
          </a:lstStyle>
          <a:p>
            <a:endParaRPr/>
          </a:p>
        </p:txBody>
      </p:sp>
      <p:sp>
        <p:nvSpPr>
          <p:cNvPr id="52" name="Google Shape;52;p7"/>
          <p:cNvSpPr txBox="1">
            <a:spLocks noGrp="1"/>
          </p:cNvSpPr>
          <p:nvPr>
            <p:ph type="subTitle" idx="1"/>
          </p:nvPr>
        </p:nvSpPr>
        <p:spPr>
          <a:xfrm>
            <a:off x="2263933" y="2140919"/>
            <a:ext cx="3492400" cy="7580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rgbClr val="2D406A"/>
              </a:buClr>
              <a:buSzPts val="1100"/>
              <a:buNone/>
              <a:defRPr sz="1467">
                <a:solidFill>
                  <a:srgbClr val="2D406A"/>
                </a:solidFill>
              </a:defRPr>
            </a:lvl1pPr>
            <a:lvl2pPr lvl="1" algn="r" rtl="0">
              <a:lnSpc>
                <a:spcPct val="100000"/>
              </a:lnSpc>
              <a:spcBef>
                <a:spcPts val="0"/>
              </a:spcBef>
              <a:spcAft>
                <a:spcPts val="0"/>
              </a:spcAft>
              <a:buClr>
                <a:srgbClr val="2D406A"/>
              </a:buClr>
              <a:buSzPts val="1100"/>
              <a:buNone/>
              <a:defRPr sz="1467">
                <a:solidFill>
                  <a:srgbClr val="2D406A"/>
                </a:solidFill>
              </a:defRPr>
            </a:lvl2pPr>
            <a:lvl3pPr lvl="2" algn="r" rtl="0">
              <a:lnSpc>
                <a:spcPct val="100000"/>
              </a:lnSpc>
              <a:spcBef>
                <a:spcPts val="0"/>
              </a:spcBef>
              <a:spcAft>
                <a:spcPts val="0"/>
              </a:spcAft>
              <a:buClr>
                <a:srgbClr val="2D406A"/>
              </a:buClr>
              <a:buSzPts val="1100"/>
              <a:buNone/>
              <a:defRPr sz="1467">
                <a:solidFill>
                  <a:srgbClr val="2D406A"/>
                </a:solidFill>
              </a:defRPr>
            </a:lvl3pPr>
            <a:lvl4pPr lvl="3" algn="r" rtl="0">
              <a:lnSpc>
                <a:spcPct val="100000"/>
              </a:lnSpc>
              <a:spcBef>
                <a:spcPts val="0"/>
              </a:spcBef>
              <a:spcAft>
                <a:spcPts val="0"/>
              </a:spcAft>
              <a:buClr>
                <a:srgbClr val="2D406A"/>
              </a:buClr>
              <a:buSzPts val="1100"/>
              <a:buNone/>
              <a:defRPr sz="1467">
                <a:solidFill>
                  <a:srgbClr val="2D406A"/>
                </a:solidFill>
              </a:defRPr>
            </a:lvl4pPr>
            <a:lvl5pPr lvl="4" algn="r" rtl="0">
              <a:lnSpc>
                <a:spcPct val="100000"/>
              </a:lnSpc>
              <a:spcBef>
                <a:spcPts val="0"/>
              </a:spcBef>
              <a:spcAft>
                <a:spcPts val="0"/>
              </a:spcAft>
              <a:buClr>
                <a:srgbClr val="2D406A"/>
              </a:buClr>
              <a:buSzPts val="1100"/>
              <a:buNone/>
              <a:defRPr sz="1467">
                <a:solidFill>
                  <a:srgbClr val="2D406A"/>
                </a:solidFill>
              </a:defRPr>
            </a:lvl5pPr>
            <a:lvl6pPr lvl="5" algn="r" rtl="0">
              <a:lnSpc>
                <a:spcPct val="100000"/>
              </a:lnSpc>
              <a:spcBef>
                <a:spcPts val="0"/>
              </a:spcBef>
              <a:spcAft>
                <a:spcPts val="0"/>
              </a:spcAft>
              <a:buClr>
                <a:srgbClr val="2D406A"/>
              </a:buClr>
              <a:buSzPts val="1100"/>
              <a:buNone/>
              <a:defRPr sz="1467">
                <a:solidFill>
                  <a:srgbClr val="2D406A"/>
                </a:solidFill>
              </a:defRPr>
            </a:lvl6pPr>
            <a:lvl7pPr lvl="6" algn="r" rtl="0">
              <a:lnSpc>
                <a:spcPct val="100000"/>
              </a:lnSpc>
              <a:spcBef>
                <a:spcPts val="0"/>
              </a:spcBef>
              <a:spcAft>
                <a:spcPts val="0"/>
              </a:spcAft>
              <a:buClr>
                <a:srgbClr val="2D406A"/>
              </a:buClr>
              <a:buSzPts val="1100"/>
              <a:buNone/>
              <a:defRPr sz="1467">
                <a:solidFill>
                  <a:srgbClr val="2D406A"/>
                </a:solidFill>
              </a:defRPr>
            </a:lvl7pPr>
            <a:lvl8pPr lvl="7" algn="r" rtl="0">
              <a:lnSpc>
                <a:spcPct val="100000"/>
              </a:lnSpc>
              <a:spcBef>
                <a:spcPts val="0"/>
              </a:spcBef>
              <a:spcAft>
                <a:spcPts val="0"/>
              </a:spcAft>
              <a:buClr>
                <a:srgbClr val="2D406A"/>
              </a:buClr>
              <a:buSzPts val="1100"/>
              <a:buNone/>
              <a:defRPr sz="1467">
                <a:solidFill>
                  <a:srgbClr val="2D406A"/>
                </a:solidFill>
              </a:defRPr>
            </a:lvl8pPr>
            <a:lvl9pPr lvl="8" algn="r" rtl="0">
              <a:lnSpc>
                <a:spcPct val="100000"/>
              </a:lnSpc>
              <a:spcBef>
                <a:spcPts val="0"/>
              </a:spcBef>
              <a:spcAft>
                <a:spcPts val="0"/>
              </a:spcAft>
              <a:buClr>
                <a:srgbClr val="2D406A"/>
              </a:buClr>
              <a:buSzPts val="1100"/>
              <a:buNone/>
              <a:defRPr sz="1467">
                <a:solidFill>
                  <a:srgbClr val="2D406A"/>
                </a:solidFill>
              </a:defRPr>
            </a:lvl9pPr>
          </a:lstStyle>
          <a:p>
            <a:endParaRPr/>
          </a:p>
        </p:txBody>
      </p:sp>
      <p:sp>
        <p:nvSpPr>
          <p:cNvPr id="53" name="Google Shape;53;p7"/>
          <p:cNvSpPr txBox="1">
            <a:spLocks noGrp="1"/>
          </p:cNvSpPr>
          <p:nvPr>
            <p:ph type="subTitle" idx="4"/>
          </p:nvPr>
        </p:nvSpPr>
        <p:spPr>
          <a:xfrm>
            <a:off x="6435800" y="2140919"/>
            <a:ext cx="3492400" cy="758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FCBF4A"/>
              </a:buClr>
              <a:buSzPts val="1100"/>
              <a:buNone/>
              <a:defRPr sz="1467">
                <a:solidFill>
                  <a:srgbClr val="FCBF4A"/>
                </a:solidFill>
              </a:defRPr>
            </a:lvl1pPr>
            <a:lvl2pPr lvl="1" rtl="0">
              <a:lnSpc>
                <a:spcPct val="100000"/>
              </a:lnSpc>
              <a:spcBef>
                <a:spcPts val="0"/>
              </a:spcBef>
              <a:spcAft>
                <a:spcPts val="0"/>
              </a:spcAft>
              <a:buClr>
                <a:srgbClr val="FCBF4A"/>
              </a:buClr>
              <a:buSzPts val="1100"/>
              <a:buNone/>
              <a:defRPr sz="1467">
                <a:solidFill>
                  <a:srgbClr val="FCBF4A"/>
                </a:solidFill>
              </a:defRPr>
            </a:lvl2pPr>
            <a:lvl3pPr lvl="2" rtl="0">
              <a:lnSpc>
                <a:spcPct val="100000"/>
              </a:lnSpc>
              <a:spcBef>
                <a:spcPts val="0"/>
              </a:spcBef>
              <a:spcAft>
                <a:spcPts val="0"/>
              </a:spcAft>
              <a:buClr>
                <a:srgbClr val="FCBF4A"/>
              </a:buClr>
              <a:buSzPts val="1100"/>
              <a:buNone/>
              <a:defRPr sz="1467">
                <a:solidFill>
                  <a:srgbClr val="FCBF4A"/>
                </a:solidFill>
              </a:defRPr>
            </a:lvl3pPr>
            <a:lvl4pPr lvl="3" rtl="0">
              <a:lnSpc>
                <a:spcPct val="100000"/>
              </a:lnSpc>
              <a:spcBef>
                <a:spcPts val="0"/>
              </a:spcBef>
              <a:spcAft>
                <a:spcPts val="0"/>
              </a:spcAft>
              <a:buClr>
                <a:srgbClr val="FCBF4A"/>
              </a:buClr>
              <a:buSzPts val="1100"/>
              <a:buNone/>
              <a:defRPr sz="1467">
                <a:solidFill>
                  <a:srgbClr val="FCBF4A"/>
                </a:solidFill>
              </a:defRPr>
            </a:lvl4pPr>
            <a:lvl5pPr lvl="4" rtl="0">
              <a:lnSpc>
                <a:spcPct val="100000"/>
              </a:lnSpc>
              <a:spcBef>
                <a:spcPts val="0"/>
              </a:spcBef>
              <a:spcAft>
                <a:spcPts val="0"/>
              </a:spcAft>
              <a:buClr>
                <a:srgbClr val="FCBF4A"/>
              </a:buClr>
              <a:buSzPts val="1100"/>
              <a:buNone/>
              <a:defRPr sz="1467">
                <a:solidFill>
                  <a:srgbClr val="FCBF4A"/>
                </a:solidFill>
              </a:defRPr>
            </a:lvl5pPr>
            <a:lvl6pPr lvl="5" rtl="0">
              <a:lnSpc>
                <a:spcPct val="100000"/>
              </a:lnSpc>
              <a:spcBef>
                <a:spcPts val="0"/>
              </a:spcBef>
              <a:spcAft>
                <a:spcPts val="0"/>
              </a:spcAft>
              <a:buClr>
                <a:srgbClr val="FCBF4A"/>
              </a:buClr>
              <a:buSzPts val="1100"/>
              <a:buNone/>
              <a:defRPr sz="1467">
                <a:solidFill>
                  <a:srgbClr val="FCBF4A"/>
                </a:solidFill>
              </a:defRPr>
            </a:lvl6pPr>
            <a:lvl7pPr lvl="6" rtl="0">
              <a:lnSpc>
                <a:spcPct val="100000"/>
              </a:lnSpc>
              <a:spcBef>
                <a:spcPts val="0"/>
              </a:spcBef>
              <a:spcAft>
                <a:spcPts val="0"/>
              </a:spcAft>
              <a:buClr>
                <a:srgbClr val="FCBF4A"/>
              </a:buClr>
              <a:buSzPts val="1100"/>
              <a:buNone/>
              <a:defRPr sz="1467">
                <a:solidFill>
                  <a:srgbClr val="FCBF4A"/>
                </a:solidFill>
              </a:defRPr>
            </a:lvl7pPr>
            <a:lvl8pPr lvl="7" rtl="0">
              <a:lnSpc>
                <a:spcPct val="100000"/>
              </a:lnSpc>
              <a:spcBef>
                <a:spcPts val="0"/>
              </a:spcBef>
              <a:spcAft>
                <a:spcPts val="0"/>
              </a:spcAft>
              <a:buClr>
                <a:srgbClr val="FCBF4A"/>
              </a:buClr>
              <a:buSzPts val="1100"/>
              <a:buNone/>
              <a:defRPr sz="1467">
                <a:solidFill>
                  <a:srgbClr val="FCBF4A"/>
                </a:solidFill>
              </a:defRPr>
            </a:lvl8pPr>
            <a:lvl9pPr lvl="8" rtl="0">
              <a:lnSpc>
                <a:spcPct val="100000"/>
              </a:lnSpc>
              <a:spcBef>
                <a:spcPts val="0"/>
              </a:spcBef>
              <a:spcAft>
                <a:spcPts val="0"/>
              </a:spcAft>
              <a:buClr>
                <a:srgbClr val="FCBF4A"/>
              </a:buClr>
              <a:buSzPts val="1100"/>
              <a:buNone/>
              <a:defRPr sz="1467">
                <a:solidFill>
                  <a:srgbClr val="FCBF4A"/>
                </a:solidFill>
              </a:defRPr>
            </a:lvl9pPr>
          </a:lstStyle>
          <a:p>
            <a:endParaRPr/>
          </a:p>
        </p:txBody>
      </p:sp>
      <p:sp>
        <p:nvSpPr>
          <p:cNvPr id="54" name="Google Shape;54;p7"/>
          <p:cNvSpPr txBox="1">
            <a:spLocks noGrp="1"/>
          </p:cNvSpPr>
          <p:nvPr>
            <p:ph type="ctrTitle" idx="5"/>
          </p:nvPr>
        </p:nvSpPr>
        <p:spPr>
          <a:xfrm>
            <a:off x="3054552" y="4878060"/>
            <a:ext cx="6082800" cy="51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2D406A"/>
              </a:buClr>
              <a:buSzPts val="1600"/>
              <a:buNone/>
              <a:defRPr sz="2133" b="0">
                <a:solidFill>
                  <a:srgbClr val="2D406A"/>
                </a:solidFill>
              </a:defRPr>
            </a:lvl1pPr>
            <a:lvl2pPr lvl="1" algn="ctr" rtl="0">
              <a:spcBef>
                <a:spcPts val="0"/>
              </a:spcBef>
              <a:spcAft>
                <a:spcPts val="0"/>
              </a:spcAft>
              <a:buClr>
                <a:srgbClr val="2D406A"/>
              </a:buClr>
              <a:buSzPts val="1600"/>
              <a:buFont typeface="Anton"/>
              <a:buNone/>
              <a:defRPr sz="2133" b="0">
                <a:solidFill>
                  <a:srgbClr val="2D406A"/>
                </a:solidFill>
                <a:latin typeface="Anton"/>
                <a:ea typeface="Anton"/>
                <a:cs typeface="Anton"/>
                <a:sym typeface="Anton"/>
              </a:defRPr>
            </a:lvl2pPr>
            <a:lvl3pPr lvl="2" algn="ctr" rtl="0">
              <a:spcBef>
                <a:spcPts val="0"/>
              </a:spcBef>
              <a:spcAft>
                <a:spcPts val="0"/>
              </a:spcAft>
              <a:buClr>
                <a:srgbClr val="2D406A"/>
              </a:buClr>
              <a:buSzPts val="1600"/>
              <a:buFont typeface="Anton"/>
              <a:buNone/>
              <a:defRPr sz="2133" b="0">
                <a:solidFill>
                  <a:srgbClr val="2D406A"/>
                </a:solidFill>
                <a:latin typeface="Anton"/>
                <a:ea typeface="Anton"/>
                <a:cs typeface="Anton"/>
                <a:sym typeface="Anton"/>
              </a:defRPr>
            </a:lvl3pPr>
            <a:lvl4pPr lvl="3" algn="ctr" rtl="0">
              <a:spcBef>
                <a:spcPts val="0"/>
              </a:spcBef>
              <a:spcAft>
                <a:spcPts val="0"/>
              </a:spcAft>
              <a:buClr>
                <a:srgbClr val="2D406A"/>
              </a:buClr>
              <a:buSzPts val="1600"/>
              <a:buFont typeface="Anton"/>
              <a:buNone/>
              <a:defRPr sz="2133" b="0">
                <a:solidFill>
                  <a:srgbClr val="2D406A"/>
                </a:solidFill>
                <a:latin typeface="Anton"/>
                <a:ea typeface="Anton"/>
                <a:cs typeface="Anton"/>
                <a:sym typeface="Anton"/>
              </a:defRPr>
            </a:lvl4pPr>
            <a:lvl5pPr lvl="4" algn="ctr" rtl="0">
              <a:spcBef>
                <a:spcPts val="0"/>
              </a:spcBef>
              <a:spcAft>
                <a:spcPts val="0"/>
              </a:spcAft>
              <a:buClr>
                <a:srgbClr val="2D406A"/>
              </a:buClr>
              <a:buSzPts val="1600"/>
              <a:buFont typeface="Anton"/>
              <a:buNone/>
              <a:defRPr sz="2133" b="0">
                <a:solidFill>
                  <a:srgbClr val="2D406A"/>
                </a:solidFill>
                <a:latin typeface="Anton"/>
                <a:ea typeface="Anton"/>
                <a:cs typeface="Anton"/>
                <a:sym typeface="Anton"/>
              </a:defRPr>
            </a:lvl5pPr>
            <a:lvl6pPr lvl="5" algn="ctr" rtl="0">
              <a:spcBef>
                <a:spcPts val="0"/>
              </a:spcBef>
              <a:spcAft>
                <a:spcPts val="0"/>
              </a:spcAft>
              <a:buClr>
                <a:srgbClr val="2D406A"/>
              </a:buClr>
              <a:buSzPts val="1600"/>
              <a:buFont typeface="Anton"/>
              <a:buNone/>
              <a:defRPr sz="2133" b="0">
                <a:solidFill>
                  <a:srgbClr val="2D406A"/>
                </a:solidFill>
                <a:latin typeface="Anton"/>
                <a:ea typeface="Anton"/>
                <a:cs typeface="Anton"/>
                <a:sym typeface="Anton"/>
              </a:defRPr>
            </a:lvl6pPr>
            <a:lvl7pPr lvl="6" algn="ctr" rtl="0">
              <a:spcBef>
                <a:spcPts val="0"/>
              </a:spcBef>
              <a:spcAft>
                <a:spcPts val="0"/>
              </a:spcAft>
              <a:buClr>
                <a:srgbClr val="2D406A"/>
              </a:buClr>
              <a:buSzPts val="1600"/>
              <a:buFont typeface="Anton"/>
              <a:buNone/>
              <a:defRPr sz="2133" b="0">
                <a:solidFill>
                  <a:srgbClr val="2D406A"/>
                </a:solidFill>
                <a:latin typeface="Anton"/>
                <a:ea typeface="Anton"/>
                <a:cs typeface="Anton"/>
                <a:sym typeface="Anton"/>
              </a:defRPr>
            </a:lvl7pPr>
            <a:lvl8pPr lvl="7" algn="ctr" rtl="0">
              <a:spcBef>
                <a:spcPts val="0"/>
              </a:spcBef>
              <a:spcAft>
                <a:spcPts val="0"/>
              </a:spcAft>
              <a:buClr>
                <a:srgbClr val="2D406A"/>
              </a:buClr>
              <a:buSzPts val="1600"/>
              <a:buFont typeface="Anton"/>
              <a:buNone/>
              <a:defRPr sz="2133" b="0">
                <a:solidFill>
                  <a:srgbClr val="2D406A"/>
                </a:solidFill>
                <a:latin typeface="Anton"/>
                <a:ea typeface="Anton"/>
                <a:cs typeface="Anton"/>
                <a:sym typeface="Anton"/>
              </a:defRPr>
            </a:lvl8pPr>
            <a:lvl9pPr lvl="8" algn="ctr" rtl="0">
              <a:spcBef>
                <a:spcPts val="0"/>
              </a:spcBef>
              <a:spcAft>
                <a:spcPts val="0"/>
              </a:spcAft>
              <a:buClr>
                <a:srgbClr val="2D406A"/>
              </a:buClr>
              <a:buSzPts val="1600"/>
              <a:buFont typeface="Anton"/>
              <a:buNone/>
              <a:defRPr sz="2133" b="0">
                <a:solidFill>
                  <a:srgbClr val="2D406A"/>
                </a:solidFill>
                <a:latin typeface="Anton"/>
                <a:ea typeface="Anton"/>
                <a:cs typeface="Anton"/>
                <a:sym typeface="Anton"/>
              </a:defRPr>
            </a:lvl9pPr>
          </a:lstStyle>
          <a:p>
            <a:endParaRPr/>
          </a:p>
        </p:txBody>
      </p:sp>
      <p:sp>
        <p:nvSpPr>
          <p:cNvPr id="55" name="Google Shape;55;p7"/>
          <p:cNvSpPr txBox="1">
            <a:spLocks noGrp="1"/>
          </p:cNvSpPr>
          <p:nvPr>
            <p:ph type="subTitle" idx="6"/>
          </p:nvPr>
        </p:nvSpPr>
        <p:spPr>
          <a:xfrm>
            <a:off x="2143267" y="5391257"/>
            <a:ext cx="7905600" cy="758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2D406A"/>
              </a:buClr>
              <a:buSzPts val="1100"/>
              <a:buNone/>
              <a:defRPr sz="1467">
                <a:solidFill>
                  <a:srgbClr val="2D406A"/>
                </a:solidFill>
              </a:defRPr>
            </a:lvl1pPr>
            <a:lvl2pPr lvl="1" algn="ctr" rtl="0">
              <a:lnSpc>
                <a:spcPct val="100000"/>
              </a:lnSpc>
              <a:spcBef>
                <a:spcPts val="0"/>
              </a:spcBef>
              <a:spcAft>
                <a:spcPts val="0"/>
              </a:spcAft>
              <a:buClr>
                <a:srgbClr val="2D406A"/>
              </a:buClr>
              <a:buSzPts val="1100"/>
              <a:buNone/>
              <a:defRPr sz="1467">
                <a:solidFill>
                  <a:srgbClr val="2D406A"/>
                </a:solidFill>
              </a:defRPr>
            </a:lvl2pPr>
            <a:lvl3pPr lvl="2" algn="ctr" rtl="0">
              <a:lnSpc>
                <a:spcPct val="100000"/>
              </a:lnSpc>
              <a:spcBef>
                <a:spcPts val="0"/>
              </a:spcBef>
              <a:spcAft>
                <a:spcPts val="0"/>
              </a:spcAft>
              <a:buClr>
                <a:srgbClr val="2D406A"/>
              </a:buClr>
              <a:buSzPts val="1100"/>
              <a:buNone/>
              <a:defRPr sz="1467">
                <a:solidFill>
                  <a:srgbClr val="2D406A"/>
                </a:solidFill>
              </a:defRPr>
            </a:lvl3pPr>
            <a:lvl4pPr lvl="3" algn="ctr" rtl="0">
              <a:lnSpc>
                <a:spcPct val="100000"/>
              </a:lnSpc>
              <a:spcBef>
                <a:spcPts val="0"/>
              </a:spcBef>
              <a:spcAft>
                <a:spcPts val="0"/>
              </a:spcAft>
              <a:buClr>
                <a:srgbClr val="2D406A"/>
              </a:buClr>
              <a:buSzPts val="1100"/>
              <a:buNone/>
              <a:defRPr sz="1467">
                <a:solidFill>
                  <a:srgbClr val="2D406A"/>
                </a:solidFill>
              </a:defRPr>
            </a:lvl4pPr>
            <a:lvl5pPr lvl="4" algn="ctr" rtl="0">
              <a:lnSpc>
                <a:spcPct val="100000"/>
              </a:lnSpc>
              <a:spcBef>
                <a:spcPts val="0"/>
              </a:spcBef>
              <a:spcAft>
                <a:spcPts val="0"/>
              </a:spcAft>
              <a:buClr>
                <a:srgbClr val="2D406A"/>
              </a:buClr>
              <a:buSzPts val="1100"/>
              <a:buNone/>
              <a:defRPr sz="1467">
                <a:solidFill>
                  <a:srgbClr val="2D406A"/>
                </a:solidFill>
              </a:defRPr>
            </a:lvl5pPr>
            <a:lvl6pPr lvl="5" algn="ctr" rtl="0">
              <a:lnSpc>
                <a:spcPct val="100000"/>
              </a:lnSpc>
              <a:spcBef>
                <a:spcPts val="0"/>
              </a:spcBef>
              <a:spcAft>
                <a:spcPts val="0"/>
              </a:spcAft>
              <a:buClr>
                <a:srgbClr val="2D406A"/>
              </a:buClr>
              <a:buSzPts val="1100"/>
              <a:buNone/>
              <a:defRPr sz="1467">
                <a:solidFill>
                  <a:srgbClr val="2D406A"/>
                </a:solidFill>
              </a:defRPr>
            </a:lvl6pPr>
            <a:lvl7pPr lvl="6" algn="ctr" rtl="0">
              <a:lnSpc>
                <a:spcPct val="100000"/>
              </a:lnSpc>
              <a:spcBef>
                <a:spcPts val="0"/>
              </a:spcBef>
              <a:spcAft>
                <a:spcPts val="0"/>
              </a:spcAft>
              <a:buClr>
                <a:srgbClr val="2D406A"/>
              </a:buClr>
              <a:buSzPts val="1100"/>
              <a:buNone/>
              <a:defRPr sz="1467">
                <a:solidFill>
                  <a:srgbClr val="2D406A"/>
                </a:solidFill>
              </a:defRPr>
            </a:lvl7pPr>
            <a:lvl8pPr lvl="7" algn="ctr" rtl="0">
              <a:lnSpc>
                <a:spcPct val="100000"/>
              </a:lnSpc>
              <a:spcBef>
                <a:spcPts val="0"/>
              </a:spcBef>
              <a:spcAft>
                <a:spcPts val="0"/>
              </a:spcAft>
              <a:buClr>
                <a:srgbClr val="2D406A"/>
              </a:buClr>
              <a:buSzPts val="1100"/>
              <a:buNone/>
              <a:defRPr sz="1467">
                <a:solidFill>
                  <a:srgbClr val="2D406A"/>
                </a:solidFill>
              </a:defRPr>
            </a:lvl8pPr>
            <a:lvl9pPr lvl="8" algn="ctr" rtl="0">
              <a:lnSpc>
                <a:spcPct val="100000"/>
              </a:lnSpc>
              <a:spcBef>
                <a:spcPts val="0"/>
              </a:spcBef>
              <a:spcAft>
                <a:spcPts val="0"/>
              </a:spcAft>
              <a:buClr>
                <a:srgbClr val="2D406A"/>
              </a:buClr>
              <a:buSzPts val="1100"/>
              <a:buNone/>
              <a:defRPr sz="1467">
                <a:solidFill>
                  <a:srgbClr val="2D406A"/>
                </a:solidFill>
              </a:defRPr>
            </a:lvl9pPr>
          </a:lstStyle>
          <a:p>
            <a:endParaRPr/>
          </a:p>
        </p:txBody>
      </p:sp>
    </p:spTree>
    <p:extLst>
      <p:ext uri="{BB962C8B-B14F-4D97-AF65-F5344CB8AC3E}">
        <p14:creationId xmlns:p14="http://schemas.microsoft.com/office/powerpoint/2010/main" val="824301845"/>
      </p:ext>
    </p:extLst>
  </p:cSld>
  <p:clrMapOvr>
    <a:masterClrMapping/>
  </p:clrMapOvr>
  <p:extLst>
    <p:ext uri="{DCECCB84-F9BA-43D5-87BE-67443E8EF086}">
      <p15:sldGuideLst xmlns:p15="http://schemas.microsoft.com/office/powerpoint/2012/main">
        <p15:guide id="1" pos="2880">
          <p15:clr>
            <a:srgbClr val="FA7B17"/>
          </p15:clr>
        </p15:guide>
        <p15:guide id="2" orient="horz" pos="872">
          <p15:clr>
            <a:srgbClr val="FA7B17"/>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design 2">
  <p:cSld name="Title + design 2">
    <p:bg>
      <p:bgPr>
        <a:solidFill>
          <a:srgbClr val="FCBF4A"/>
        </a:solidFill>
        <a:effectLst/>
      </p:bgPr>
    </p:bg>
    <p:spTree>
      <p:nvGrpSpPr>
        <p:cNvPr id="1" name="Shape 56"/>
        <p:cNvGrpSpPr/>
        <p:nvPr/>
      </p:nvGrpSpPr>
      <p:grpSpPr>
        <a:xfrm>
          <a:off x="0" y="0"/>
          <a:ext cx="0" cy="0"/>
          <a:chOff x="0" y="0"/>
          <a:chExt cx="0" cy="0"/>
        </a:xfrm>
      </p:grpSpPr>
      <p:sp>
        <p:nvSpPr>
          <p:cNvPr id="57" name="Google Shape;57;p8"/>
          <p:cNvSpPr/>
          <p:nvPr/>
        </p:nvSpPr>
        <p:spPr>
          <a:xfrm>
            <a:off x="732033" y="0"/>
            <a:ext cx="1028000" cy="6858000"/>
          </a:xfrm>
          <a:prstGeom prst="rect">
            <a:avLst/>
          </a:prstGeom>
          <a:solidFill>
            <a:srgbClr val="30A0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8" name="Google Shape;58;p8"/>
          <p:cNvSpPr txBox="1">
            <a:spLocks noGrp="1"/>
          </p:cNvSpPr>
          <p:nvPr>
            <p:ph type="ctrTitle"/>
          </p:nvPr>
        </p:nvSpPr>
        <p:spPr>
          <a:xfrm>
            <a:off x="1217569" y="1424633"/>
            <a:ext cx="2112800" cy="6416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2D406A"/>
              </a:buClr>
              <a:buSzPts val="2400"/>
              <a:buNone/>
              <a:defRPr sz="3200" b="0">
                <a:solidFill>
                  <a:srgbClr val="2D406A"/>
                </a:solidFill>
              </a:defRPr>
            </a:lvl1pPr>
            <a:lvl2pPr lvl="1" rtl="0">
              <a:spcBef>
                <a:spcPts val="0"/>
              </a:spcBef>
              <a:spcAft>
                <a:spcPts val="0"/>
              </a:spcAft>
              <a:buClr>
                <a:srgbClr val="338987"/>
              </a:buClr>
              <a:buSzPts val="1800"/>
              <a:buNone/>
              <a:defRPr sz="2400" b="0">
                <a:solidFill>
                  <a:srgbClr val="338987"/>
                </a:solidFill>
              </a:defRPr>
            </a:lvl2pPr>
            <a:lvl3pPr lvl="2" rtl="0">
              <a:spcBef>
                <a:spcPts val="0"/>
              </a:spcBef>
              <a:spcAft>
                <a:spcPts val="0"/>
              </a:spcAft>
              <a:buClr>
                <a:srgbClr val="338987"/>
              </a:buClr>
              <a:buSzPts val="1800"/>
              <a:buNone/>
              <a:defRPr sz="2400" b="0">
                <a:solidFill>
                  <a:srgbClr val="338987"/>
                </a:solidFill>
              </a:defRPr>
            </a:lvl3pPr>
            <a:lvl4pPr lvl="3" rtl="0">
              <a:spcBef>
                <a:spcPts val="0"/>
              </a:spcBef>
              <a:spcAft>
                <a:spcPts val="0"/>
              </a:spcAft>
              <a:buClr>
                <a:srgbClr val="338987"/>
              </a:buClr>
              <a:buSzPts val="1800"/>
              <a:buNone/>
              <a:defRPr sz="2400" b="0">
                <a:solidFill>
                  <a:srgbClr val="338987"/>
                </a:solidFill>
              </a:defRPr>
            </a:lvl4pPr>
            <a:lvl5pPr lvl="4" rtl="0">
              <a:spcBef>
                <a:spcPts val="0"/>
              </a:spcBef>
              <a:spcAft>
                <a:spcPts val="0"/>
              </a:spcAft>
              <a:buClr>
                <a:srgbClr val="338987"/>
              </a:buClr>
              <a:buSzPts val="1800"/>
              <a:buNone/>
              <a:defRPr sz="2400" b="0">
                <a:solidFill>
                  <a:srgbClr val="338987"/>
                </a:solidFill>
              </a:defRPr>
            </a:lvl5pPr>
            <a:lvl6pPr lvl="5" rtl="0">
              <a:spcBef>
                <a:spcPts val="0"/>
              </a:spcBef>
              <a:spcAft>
                <a:spcPts val="0"/>
              </a:spcAft>
              <a:buClr>
                <a:srgbClr val="338987"/>
              </a:buClr>
              <a:buSzPts val="1800"/>
              <a:buNone/>
              <a:defRPr sz="2400" b="0">
                <a:solidFill>
                  <a:srgbClr val="338987"/>
                </a:solidFill>
              </a:defRPr>
            </a:lvl6pPr>
            <a:lvl7pPr lvl="6" rtl="0">
              <a:spcBef>
                <a:spcPts val="0"/>
              </a:spcBef>
              <a:spcAft>
                <a:spcPts val="0"/>
              </a:spcAft>
              <a:buClr>
                <a:srgbClr val="338987"/>
              </a:buClr>
              <a:buSzPts val="1800"/>
              <a:buNone/>
              <a:defRPr sz="2400" b="0">
                <a:solidFill>
                  <a:srgbClr val="338987"/>
                </a:solidFill>
              </a:defRPr>
            </a:lvl7pPr>
            <a:lvl8pPr lvl="7" rtl="0">
              <a:spcBef>
                <a:spcPts val="0"/>
              </a:spcBef>
              <a:spcAft>
                <a:spcPts val="0"/>
              </a:spcAft>
              <a:buClr>
                <a:srgbClr val="338987"/>
              </a:buClr>
              <a:buSzPts val="1800"/>
              <a:buNone/>
              <a:defRPr sz="2400" b="0">
                <a:solidFill>
                  <a:srgbClr val="338987"/>
                </a:solidFill>
              </a:defRPr>
            </a:lvl8pPr>
            <a:lvl9pPr lvl="8" rtl="0">
              <a:spcBef>
                <a:spcPts val="0"/>
              </a:spcBef>
              <a:spcAft>
                <a:spcPts val="0"/>
              </a:spcAft>
              <a:buClr>
                <a:srgbClr val="338987"/>
              </a:buClr>
              <a:buSzPts val="1800"/>
              <a:buNone/>
              <a:defRPr sz="2400" b="0">
                <a:solidFill>
                  <a:srgbClr val="338987"/>
                </a:solidFill>
              </a:defRPr>
            </a:lvl9pPr>
          </a:lstStyle>
          <a:p>
            <a:endParaRPr/>
          </a:p>
        </p:txBody>
      </p:sp>
    </p:spTree>
    <p:extLst>
      <p:ext uri="{BB962C8B-B14F-4D97-AF65-F5344CB8AC3E}">
        <p14:creationId xmlns:p14="http://schemas.microsoft.com/office/powerpoint/2010/main" val="3518712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EC2B682-6492-479E-A23A-2E3143FCEC21}"/>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77F709D7-0CA4-400A-A6F4-487B843E1B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EB992C32-2C7E-401B-BC7F-C00C419C276B}"/>
              </a:ext>
            </a:extLst>
          </p:cNvPr>
          <p:cNvSpPr>
            <a:spLocks noGrp="1"/>
          </p:cNvSpPr>
          <p:nvPr>
            <p:ph type="dt" sz="half" idx="10"/>
          </p:nvPr>
        </p:nvSpPr>
        <p:spPr/>
        <p:txBody>
          <a:bodyPr/>
          <a:lstStyle/>
          <a:p>
            <a:fld id="{DC17F840-C062-4D38-95CF-E94D8A66C1E3}" type="datetimeFigureOut">
              <a:rPr lang="ar-SA" smtClean="0"/>
              <a:t>01/02/42</a:t>
            </a:fld>
            <a:endParaRPr lang="ar-SA" dirty="0"/>
          </a:p>
        </p:txBody>
      </p:sp>
      <p:sp>
        <p:nvSpPr>
          <p:cNvPr id="5" name="عنصر نائب للتذييل 4">
            <a:extLst>
              <a:ext uri="{FF2B5EF4-FFF2-40B4-BE49-F238E27FC236}">
                <a16:creationId xmlns:a16="http://schemas.microsoft.com/office/drawing/2014/main" id="{4CE5AFAA-78DD-4AB3-BC95-03A9B81E19C6}"/>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56B3638E-8F1B-4B74-A351-0170BEE7055A}"/>
              </a:ext>
            </a:extLst>
          </p:cNvPr>
          <p:cNvSpPr>
            <a:spLocks noGrp="1"/>
          </p:cNvSpPr>
          <p:nvPr>
            <p:ph type="sldNum" sz="quarter" idx="12"/>
          </p:nvPr>
        </p:nvSpPr>
        <p:spPr/>
        <p:txBody>
          <a:bodyPr/>
          <a:lstStyle/>
          <a:p>
            <a:fld id="{197B93CF-9F3D-48DE-B6AE-0482CD8B6601}" type="slidenum">
              <a:rPr lang="ar-SA" smtClean="0"/>
              <a:t>‹#›</a:t>
            </a:fld>
            <a:endParaRPr lang="ar-SA" dirty="0"/>
          </a:p>
        </p:txBody>
      </p:sp>
    </p:spTree>
    <p:extLst>
      <p:ext uri="{BB962C8B-B14F-4D97-AF65-F5344CB8AC3E}">
        <p14:creationId xmlns:p14="http://schemas.microsoft.com/office/powerpoint/2010/main" val="34260954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design 3">
  <p:cSld name="Title + design 3">
    <p:bg>
      <p:bgPr>
        <a:solidFill>
          <a:srgbClr val="FCBF4A"/>
        </a:solidFill>
        <a:effectLst/>
      </p:bgPr>
    </p:bg>
    <p:spTree>
      <p:nvGrpSpPr>
        <p:cNvPr id="1" name="Shape 59"/>
        <p:cNvGrpSpPr/>
        <p:nvPr/>
      </p:nvGrpSpPr>
      <p:grpSpPr>
        <a:xfrm>
          <a:off x="0" y="0"/>
          <a:ext cx="0" cy="0"/>
          <a:chOff x="0" y="0"/>
          <a:chExt cx="0" cy="0"/>
        </a:xfrm>
      </p:grpSpPr>
      <p:sp>
        <p:nvSpPr>
          <p:cNvPr id="60" name="Google Shape;60;p9"/>
          <p:cNvSpPr/>
          <p:nvPr/>
        </p:nvSpPr>
        <p:spPr>
          <a:xfrm flipH="1">
            <a:off x="-9" y="4802733"/>
            <a:ext cx="12192009" cy="2055481"/>
          </a:xfrm>
          <a:custGeom>
            <a:avLst/>
            <a:gdLst/>
            <a:ahLst/>
            <a:cxnLst/>
            <a:rect l="l" t="t" r="r" b="b"/>
            <a:pathLst>
              <a:path w="65471" h="29229" extrusionOk="0">
                <a:moveTo>
                  <a:pt x="0" y="1"/>
                </a:moveTo>
                <a:lnTo>
                  <a:pt x="0" y="29228"/>
                </a:lnTo>
                <a:lnTo>
                  <a:pt x="65471" y="29228"/>
                </a:lnTo>
                <a:lnTo>
                  <a:pt x="65471" y="1"/>
                </a:lnTo>
                <a:close/>
              </a:path>
            </a:pathLst>
          </a:custGeom>
          <a:solidFill>
            <a:srgbClr val="2D406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1" name="Google Shape;61;p9"/>
          <p:cNvSpPr/>
          <p:nvPr/>
        </p:nvSpPr>
        <p:spPr>
          <a:xfrm>
            <a:off x="732033" y="0"/>
            <a:ext cx="1028000" cy="6858000"/>
          </a:xfrm>
          <a:prstGeom prst="rect">
            <a:avLst/>
          </a:prstGeom>
          <a:solidFill>
            <a:srgbClr val="30A0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2" name="Google Shape;62;p9"/>
          <p:cNvSpPr txBox="1">
            <a:spLocks noGrp="1"/>
          </p:cNvSpPr>
          <p:nvPr>
            <p:ph type="ctrTitle"/>
          </p:nvPr>
        </p:nvSpPr>
        <p:spPr>
          <a:xfrm>
            <a:off x="1217569" y="1424633"/>
            <a:ext cx="2112800" cy="6416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2D406A"/>
              </a:buClr>
              <a:buSzPts val="2400"/>
              <a:buNone/>
              <a:defRPr sz="3200" b="0">
                <a:solidFill>
                  <a:srgbClr val="2D406A"/>
                </a:solidFill>
              </a:defRPr>
            </a:lvl1pPr>
            <a:lvl2pPr lvl="1" rtl="0">
              <a:spcBef>
                <a:spcPts val="0"/>
              </a:spcBef>
              <a:spcAft>
                <a:spcPts val="0"/>
              </a:spcAft>
              <a:buClr>
                <a:srgbClr val="2D406A"/>
              </a:buClr>
              <a:buSzPts val="1800"/>
              <a:buNone/>
              <a:defRPr sz="2400" b="0">
                <a:solidFill>
                  <a:srgbClr val="2D406A"/>
                </a:solidFill>
              </a:defRPr>
            </a:lvl2pPr>
            <a:lvl3pPr lvl="2" rtl="0">
              <a:spcBef>
                <a:spcPts val="0"/>
              </a:spcBef>
              <a:spcAft>
                <a:spcPts val="0"/>
              </a:spcAft>
              <a:buClr>
                <a:srgbClr val="2D406A"/>
              </a:buClr>
              <a:buSzPts val="1800"/>
              <a:buNone/>
              <a:defRPr sz="2400" b="0">
                <a:solidFill>
                  <a:srgbClr val="2D406A"/>
                </a:solidFill>
              </a:defRPr>
            </a:lvl3pPr>
            <a:lvl4pPr lvl="3" rtl="0">
              <a:spcBef>
                <a:spcPts val="0"/>
              </a:spcBef>
              <a:spcAft>
                <a:spcPts val="0"/>
              </a:spcAft>
              <a:buClr>
                <a:srgbClr val="2D406A"/>
              </a:buClr>
              <a:buSzPts val="1800"/>
              <a:buNone/>
              <a:defRPr sz="2400" b="0">
                <a:solidFill>
                  <a:srgbClr val="2D406A"/>
                </a:solidFill>
              </a:defRPr>
            </a:lvl4pPr>
            <a:lvl5pPr lvl="4" rtl="0">
              <a:spcBef>
                <a:spcPts val="0"/>
              </a:spcBef>
              <a:spcAft>
                <a:spcPts val="0"/>
              </a:spcAft>
              <a:buClr>
                <a:srgbClr val="2D406A"/>
              </a:buClr>
              <a:buSzPts val="1800"/>
              <a:buNone/>
              <a:defRPr sz="2400" b="0">
                <a:solidFill>
                  <a:srgbClr val="2D406A"/>
                </a:solidFill>
              </a:defRPr>
            </a:lvl5pPr>
            <a:lvl6pPr lvl="5" rtl="0">
              <a:spcBef>
                <a:spcPts val="0"/>
              </a:spcBef>
              <a:spcAft>
                <a:spcPts val="0"/>
              </a:spcAft>
              <a:buClr>
                <a:srgbClr val="2D406A"/>
              </a:buClr>
              <a:buSzPts val="1800"/>
              <a:buNone/>
              <a:defRPr sz="2400" b="0">
                <a:solidFill>
                  <a:srgbClr val="2D406A"/>
                </a:solidFill>
              </a:defRPr>
            </a:lvl6pPr>
            <a:lvl7pPr lvl="6" rtl="0">
              <a:spcBef>
                <a:spcPts val="0"/>
              </a:spcBef>
              <a:spcAft>
                <a:spcPts val="0"/>
              </a:spcAft>
              <a:buClr>
                <a:srgbClr val="2D406A"/>
              </a:buClr>
              <a:buSzPts val="1800"/>
              <a:buNone/>
              <a:defRPr sz="2400" b="0">
                <a:solidFill>
                  <a:srgbClr val="2D406A"/>
                </a:solidFill>
              </a:defRPr>
            </a:lvl7pPr>
            <a:lvl8pPr lvl="7" rtl="0">
              <a:spcBef>
                <a:spcPts val="0"/>
              </a:spcBef>
              <a:spcAft>
                <a:spcPts val="0"/>
              </a:spcAft>
              <a:buClr>
                <a:srgbClr val="2D406A"/>
              </a:buClr>
              <a:buSzPts val="1800"/>
              <a:buNone/>
              <a:defRPr sz="2400" b="0">
                <a:solidFill>
                  <a:srgbClr val="2D406A"/>
                </a:solidFill>
              </a:defRPr>
            </a:lvl8pPr>
            <a:lvl9pPr lvl="8" rtl="0">
              <a:spcBef>
                <a:spcPts val="0"/>
              </a:spcBef>
              <a:spcAft>
                <a:spcPts val="0"/>
              </a:spcAft>
              <a:buClr>
                <a:srgbClr val="2D406A"/>
              </a:buClr>
              <a:buSzPts val="1800"/>
              <a:buNone/>
              <a:defRPr sz="2400" b="0">
                <a:solidFill>
                  <a:srgbClr val="2D406A"/>
                </a:solidFill>
              </a:defRPr>
            </a:lvl9pPr>
          </a:lstStyle>
          <a:p>
            <a:endParaRPr/>
          </a:p>
        </p:txBody>
      </p:sp>
    </p:spTree>
    <p:extLst>
      <p:ext uri="{BB962C8B-B14F-4D97-AF65-F5344CB8AC3E}">
        <p14:creationId xmlns:p14="http://schemas.microsoft.com/office/powerpoint/2010/main" val="1320400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 text 1">
  <p:cSld name="Title + text 1">
    <p:bg>
      <p:bgPr>
        <a:solidFill>
          <a:srgbClr val="2D406A"/>
        </a:solidFill>
        <a:effectLst/>
      </p:bgPr>
    </p:bg>
    <p:spTree>
      <p:nvGrpSpPr>
        <p:cNvPr id="1" name="Shape 63"/>
        <p:cNvGrpSpPr/>
        <p:nvPr/>
      </p:nvGrpSpPr>
      <p:grpSpPr>
        <a:xfrm>
          <a:off x="0" y="0"/>
          <a:ext cx="0" cy="0"/>
          <a:chOff x="0" y="0"/>
          <a:chExt cx="0" cy="0"/>
        </a:xfrm>
      </p:grpSpPr>
      <p:sp>
        <p:nvSpPr>
          <p:cNvPr id="64" name="Google Shape;64;p10"/>
          <p:cNvSpPr/>
          <p:nvPr/>
        </p:nvSpPr>
        <p:spPr>
          <a:xfrm>
            <a:off x="732033" y="0"/>
            <a:ext cx="1028000" cy="6858000"/>
          </a:xfrm>
          <a:prstGeom prst="rect">
            <a:avLst/>
          </a:prstGeom>
          <a:solidFill>
            <a:srgbClr val="30A0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5" name="Google Shape;65;p10"/>
          <p:cNvSpPr txBox="1">
            <a:spLocks noGrp="1"/>
          </p:cNvSpPr>
          <p:nvPr>
            <p:ph type="ctrTitle"/>
          </p:nvPr>
        </p:nvSpPr>
        <p:spPr>
          <a:xfrm>
            <a:off x="1217565" y="1424633"/>
            <a:ext cx="2820000" cy="6416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CBF4A"/>
              </a:buClr>
              <a:buSzPts val="2400"/>
              <a:buNone/>
              <a:defRPr sz="3200" b="0">
                <a:solidFill>
                  <a:srgbClr val="FCBF4A"/>
                </a:solidFill>
              </a:defRPr>
            </a:lvl1pPr>
            <a:lvl2pPr lvl="1" rtl="0">
              <a:spcBef>
                <a:spcPts val="0"/>
              </a:spcBef>
              <a:spcAft>
                <a:spcPts val="0"/>
              </a:spcAft>
              <a:buClr>
                <a:srgbClr val="FCBF4A"/>
              </a:buClr>
              <a:buSzPts val="1800"/>
              <a:buNone/>
              <a:defRPr sz="2400" b="0">
                <a:solidFill>
                  <a:srgbClr val="FCBF4A"/>
                </a:solidFill>
              </a:defRPr>
            </a:lvl2pPr>
            <a:lvl3pPr lvl="2" rtl="0">
              <a:spcBef>
                <a:spcPts val="0"/>
              </a:spcBef>
              <a:spcAft>
                <a:spcPts val="0"/>
              </a:spcAft>
              <a:buClr>
                <a:srgbClr val="FCBF4A"/>
              </a:buClr>
              <a:buSzPts val="1800"/>
              <a:buNone/>
              <a:defRPr sz="2400" b="0">
                <a:solidFill>
                  <a:srgbClr val="FCBF4A"/>
                </a:solidFill>
              </a:defRPr>
            </a:lvl3pPr>
            <a:lvl4pPr lvl="3" rtl="0">
              <a:spcBef>
                <a:spcPts val="0"/>
              </a:spcBef>
              <a:spcAft>
                <a:spcPts val="0"/>
              </a:spcAft>
              <a:buClr>
                <a:srgbClr val="FCBF4A"/>
              </a:buClr>
              <a:buSzPts val="1800"/>
              <a:buNone/>
              <a:defRPr sz="2400" b="0">
                <a:solidFill>
                  <a:srgbClr val="FCBF4A"/>
                </a:solidFill>
              </a:defRPr>
            </a:lvl4pPr>
            <a:lvl5pPr lvl="4" rtl="0">
              <a:spcBef>
                <a:spcPts val="0"/>
              </a:spcBef>
              <a:spcAft>
                <a:spcPts val="0"/>
              </a:spcAft>
              <a:buClr>
                <a:srgbClr val="FCBF4A"/>
              </a:buClr>
              <a:buSzPts val="1800"/>
              <a:buNone/>
              <a:defRPr sz="2400" b="0">
                <a:solidFill>
                  <a:srgbClr val="FCBF4A"/>
                </a:solidFill>
              </a:defRPr>
            </a:lvl5pPr>
            <a:lvl6pPr lvl="5" rtl="0">
              <a:spcBef>
                <a:spcPts val="0"/>
              </a:spcBef>
              <a:spcAft>
                <a:spcPts val="0"/>
              </a:spcAft>
              <a:buClr>
                <a:srgbClr val="FCBF4A"/>
              </a:buClr>
              <a:buSzPts val="1800"/>
              <a:buNone/>
              <a:defRPr sz="2400" b="0">
                <a:solidFill>
                  <a:srgbClr val="FCBF4A"/>
                </a:solidFill>
              </a:defRPr>
            </a:lvl6pPr>
            <a:lvl7pPr lvl="6" rtl="0">
              <a:spcBef>
                <a:spcPts val="0"/>
              </a:spcBef>
              <a:spcAft>
                <a:spcPts val="0"/>
              </a:spcAft>
              <a:buClr>
                <a:srgbClr val="FCBF4A"/>
              </a:buClr>
              <a:buSzPts val="1800"/>
              <a:buNone/>
              <a:defRPr sz="2400" b="0">
                <a:solidFill>
                  <a:srgbClr val="FCBF4A"/>
                </a:solidFill>
              </a:defRPr>
            </a:lvl7pPr>
            <a:lvl8pPr lvl="7" rtl="0">
              <a:spcBef>
                <a:spcPts val="0"/>
              </a:spcBef>
              <a:spcAft>
                <a:spcPts val="0"/>
              </a:spcAft>
              <a:buClr>
                <a:srgbClr val="FCBF4A"/>
              </a:buClr>
              <a:buSzPts val="1800"/>
              <a:buNone/>
              <a:defRPr sz="2400" b="0">
                <a:solidFill>
                  <a:srgbClr val="FCBF4A"/>
                </a:solidFill>
              </a:defRPr>
            </a:lvl8pPr>
            <a:lvl9pPr lvl="8" rtl="0">
              <a:spcBef>
                <a:spcPts val="0"/>
              </a:spcBef>
              <a:spcAft>
                <a:spcPts val="0"/>
              </a:spcAft>
              <a:buClr>
                <a:srgbClr val="FCBF4A"/>
              </a:buClr>
              <a:buSzPts val="1800"/>
              <a:buNone/>
              <a:defRPr sz="2400" b="0">
                <a:solidFill>
                  <a:srgbClr val="FCBF4A"/>
                </a:solidFill>
              </a:defRPr>
            </a:lvl9pPr>
          </a:lstStyle>
          <a:p>
            <a:endParaRPr/>
          </a:p>
        </p:txBody>
      </p:sp>
      <p:sp>
        <p:nvSpPr>
          <p:cNvPr id="66" name="Google Shape;66;p10"/>
          <p:cNvSpPr txBox="1">
            <a:spLocks noGrp="1"/>
          </p:cNvSpPr>
          <p:nvPr>
            <p:ph type="body" idx="1"/>
          </p:nvPr>
        </p:nvSpPr>
        <p:spPr>
          <a:xfrm>
            <a:off x="2488700" y="2797033"/>
            <a:ext cx="7362800" cy="19680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FCBF4A"/>
              </a:buClr>
              <a:buSzPts val="1200"/>
              <a:buChar char="●"/>
              <a:defRPr>
                <a:solidFill>
                  <a:srgbClr val="FCBF4A"/>
                </a:solidFill>
              </a:defRPr>
            </a:lvl1pPr>
            <a:lvl2pPr marL="1219170" lvl="1" indent="-406390" rtl="0">
              <a:spcBef>
                <a:spcPts val="2133"/>
              </a:spcBef>
              <a:spcAft>
                <a:spcPts val="0"/>
              </a:spcAft>
              <a:buClr>
                <a:srgbClr val="FCBF4A"/>
              </a:buClr>
              <a:buSzPts val="1200"/>
              <a:buChar char="○"/>
              <a:defRPr>
                <a:solidFill>
                  <a:srgbClr val="FCBF4A"/>
                </a:solidFill>
              </a:defRPr>
            </a:lvl2pPr>
            <a:lvl3pPr marL="1828754" lvl="2" indent="-406390" rtl="0">
              <a:spcBef>
                <a:spcPts val="2133"/>
              </a:spcBef>
              <a:spcAft>
                <a:spcPts val="0"/>
              </a:spcAft>
              <a:buClr>
                <a:srgbClr val="FCBF4A"/>
              </a:buClr>
              <a:buSzPts val="1200"/>
              <a:buChar char="■"/>
              <a:defRPr>
                <a:solidFill>
                  <a:srgbClr val="FCBF4A"/>
                </a:solidFill>
              </a:defRPr>
            </a:lvl3pPr>
            <a:lvl4pPr marL="2438339" lvl="3" indent="-406390" rtl="0">
              <a:spcBef>
                <a:spcPts val="2133"/>
              </a:spcBef>
              <a:spcAft>
                <a:spcPts val="0"/>
              </a:spcAft>
              <a:buClr>
                <a:srgbClr val="FCBF4A"/>
              </a:buClr>
              <a:buSzPts val="1200"/>
              <a:buChar char="●"/>
              <a:defRPr>
                <a:solidFill>
                  <a:srgbClr val="FCBF4A"/>
                </a:solidFill>
              </a:defRPr>
            </a:lvl4pPr>
            <a:lvl5pPr marL="3047924" lvl="4" indent="-406390" rtl="0">
              <a:spcBef>
                <a:spcPts val="2133"/>
              </a:spcBef>
              <a:spcAft>
                <a:spcPts val="0"/>
              </a:spcAft>
              <a:buClr>
                <a:srgbClr val="FCBF4A"/>
              </a:buClr>
              <a:buSzPts val="1200"/>
              <a:buChar char="○"/>
              <a:defRPr>
                <a:solidFill>
                  <a:srgbClr val="FCBF4A"/>
                </a:solidFill>
              </a:defRPr>
            </a:lvl5pPr>
            <a:lvl6pPr marL="3657509" lvl="5" indent="-406390" rtl="0">
              <a:spcBef>
                <a:spcPts val="2133"/>
              </a:spcBef>
              <a:spcAft>
                <a:spcPts val="0"/>
              </a:spcAft>
              <a:buClr>
                <a:srgbClr val="FCBF4A"/>
              </a:buClr>
              <a:buSzPts val="1200"/>
              <a:buChar char="■"/>
              <a:defRPr>
                <a:solidFill>
                  <a:srgbClr val="FCBF4A"/>
                </a:solidFill>
              </a:defRPr>
            </a:lvl6pPr>
            <a:lvl7pPr marL="4267093" lvl="6" indent="-406390" rtl="0">
              <a:spcBef>
                <a:spcPts val="2133"/>
              </a:spcBef>
              <a:spcAft>
                <a:spcPts val="0"/>
              </a:spcAft>
              <a:buClr>
                <a:srgbClr val="FCBF4A"/>
              </a:buClr>
              <a:buSzPts val="1200"/>
              <a:buChar char="●"/>
              <a:defRPr>
                <a:solidFill>
                  <a:srgbClr val="FCBF4A"/>
                </a:solidFill>
              </a:defRPr>
            </a:lvl7pPr>
            <a:lvl8pPr marL="4876678" lvl="7" indent="-406390" rtl="0">
              <a:spcBef>
                <a:spcPts val="2133"/>
              </a:spcBef>
              <a:spcAft>
                <a:spcPts val="0"/>
              </a:spcAft>
              <a:buClr>
                <a:srgbClr val="FCBF4A"/>
              </a:buClr>
              <a:buSzPts val="1200"/>
              <a:buChar char="○"/>
              <a:defRPr>
                <a:solidFill>
                  <a:srgbClr val="FCBF4A"/>
                </a:solidFill>
              </a:defRPr>
            </a:lvl8pPr>
            <a:lvl9pPr marL="5486263" lvl="8" indent="-406390" rtl="0">
              <a:spcBef>
                <a:spcPts val="2133"/>
              </a:spcBef>
              <a:spcAft>
                <a:spcPts val="2133"/>
              </a:spcAft>
              <a:buClr>
                <a:srgbClr val="FCBF4A"/>
              </a:buClr>
              <a:buSzPts val="1200"/>
              <a:buChar char="■"/>
              <a:defRPr>
                <a:solidFill>
                  <a:srgbClr val="FCBF4A"/>
                </a:solidFill>
              </a:defRPr>
            </a:lvl9pPr>
          </a:lstStyle>
          <a:p>
            <a:endParaRPr/>
          </a:p>
        </p:txBody>
      </p:sp>
    </p:spTree>
    <p:extLst>
      <p:ext uri="{BB962C8B-B14F-4D97-AF65-F5344CB8AC3E}">
        <p14:creationId xmlns:p14="http://schemas.microsoft.com/office/powerpoint/2010/main" val="7895820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hanks">
  <p:cSld name="Thanks">
    <p:bg>
      <p:bgPr>
        <a:solidFill>
          <a:srgbClr val="FDF3E5">
            <a:alpha val="29620"/>
          </a:srgbClr>
        </a:solidFill>
        <a:effectLst/>
      </p:bgPr>
    </p:bg>
    <p:spTree>
      <p:nvGrpSpPr>
        <p:cNvPr id="1" name="Shape 67"/>
        <p:cNvGrpSpPr/>
        <p:nvPr/>
      </p:nvGrpSpPr>
      <p:grpSpPr>
        <a:xfrm>
          <a:off x="0" y="0"/>
          <a:ext cx="0" cy="0"/>
          <a:chOff x="0" y="0"/>
          <a:chExt cx="0" cy="0"/>
        </a:xfrm>
      </p:grpSpPr>
      <p:sp>
        <p:nvSpPr>
          <p:cNvPr id="68" name="Google Shape;68;p11"/>
          <p:cNvSpPr/>
          <p:nvPr/>
        </p:nvSpPr>
        <p:spPr>
          <a:xfrm flipH="1">
            <a:off x="50" y="0"/>
            <a:ext cx="12192009" cy="6014939"/>
          </a:xfrm>
          <a:custGeom>
            <a:avLst/>
            <a:gdLst/>
            <a:ahLst/>
            <a:cxnLst/>
            <a:rect l="l" t="t" r="r" b="b"/>
            <a:pathLst>
              <a:path w="65471" h="29229" extrusionOk="0">
                <a:moveTo>
                  <a:pt x="0" y="1"/>
                </a:moveTo>
                <a:lnTo>
                  <a:pt x="0" y="29228"/>
                </a:lnTo>
                <a:lnTo>
                  <a:pt x="65471" y="29228"/>
                </a:lnTo>
                <a:lnTo>
                  <a:pt x="65471" y="1"/>
                </a:lnTo>
                <a:close/>
              </a:path>
            </a:pathLst>
          </a:custGeom>
          <a:solidFill>
            <a:srgbClr val="2D406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9" name="Google Shape;69;p11"/>
          <p:cNvSpPr/>
          <p:nvPr/>
        </p:nvSpPr>
        <p:spPr>
          <a:xfrm flipH="1">
            <a:off x="97" y="5597900"/>
            <a:ext cx="12191996" cy="1260168"/>
          </a:xfrm>
          <a:custGeom>
            <a:avLst/>
            <a:gdLst/>
            <a:ahLst/>
            <a:cxnLst/>
            <a:rect l="l" t="t" r="r" b="b"/>
            <a:pathLst>
              <a:path w="29564" h="46535" extrusionOk="0">
                <a:moveTo>
                  <a:pt x="0" y="0"/>
                </a:moveTo>
                <a:lnTo>
                  <a:pt x="0" y="46534"/>
                </a:lnTo>
                <a:lnTo>
                  <a:pt x="29563" y="46534"/>
                </a:lnTo>
                <a:lnTo>
                  <a:pt x="29563" y="0"/>
                </a:lnTo>
                <a:close/>
              </a:path>
            </a:pathLst>
          </a:custGeom>
          <a:solidFill>
            <a:srgbClr val="30A0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70" name="Google Shape;70;p11"/>
          <p:cNvSpPr txBox="1">
            <a:spLocks noGrp="1"/>
          </p:cNvSpPr>
          <p:nvPr>
            <p:ph type="ctrTitle"/>
          </p:nvPr>
        </p:nvSpPr>
        <p:spPr>
          <a:xfrm flipH="1">
            <a:off x="493652" y="2109633"/>
            <a:ext cx="6731600" cy="61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CBF4A"/>
              </a:buClr>
              <a:buSzPts val="3600"/>
              <a:buNone/>
              <a:defRPr sz="4800" b="0">
                <a:solidFill>
                  <a:srgbClr val="FCBF4A"/>
                </a:solidFill>
              </a:defRPr>
            </a:lvl1pPr>
            <a:lvl2pPr lvl="1" algn="ctr" rtl="0">
              <a:spcBef>
                <a:spcPts val="0"/>
              </a:spcBef>
              <a:spcAft>
                <a:spcPts val="0"/>
              </a:spcAft>
              <a:buClr>
                <a:srgbClr val="FCBF4A"/>
              </a:buClr>
              <a:buSzPts val="5200"/>
              <a:buNone/>
              <a:defRPr sz="6933">
                <a:solidFill>
                  <a:srgbClr val="FCBF4A"/>
                </a:solidFill>
              </a:defRPr>
            </a:lvl2pPr>
            <a:lvl3pPr lvl="2" algn="ctr" rtl="0">
              <a:spcBef>
                <a:spcPts val="0"/>
              </a:spcBef>
              <a:spcAft>
                <a:spcPts val="0"/>
              </a:spcAft>
              <a:buClr>
                <a:srgbClr val="FCBF4A"/>
              </a:buClr>
              <a:buSzPts val="5200"/>
              <a:buNone/>
              <a:defRPr sz="6933">
                <a:solidFill>
                  <a:srgbClr val="FCBF4A"/>
                </a:solidFill>
              </a:defRPr>
            </a:lvl3pPr>
            <a:lvl4pPr lvl="3" algn="ctr" rtl="0">
              <a:spcBef>
                <a:spcPts val="0"/>
              </a:spcBef>
              <a:spcAft>
                <a:spcPts val="0"/>
              </a:spcAft>
              <a:buClr>
                <a:srgbClr val="FCBF4A"/>
              </a:buClr>
              <a:buSzPts val="5200"/>
              <a:buNone/>
              <a:defRPr sz="6933">
                <a:solidFill>
                  <a:srgbClr val="FCBF4A"/>
                </a:solidFill>
              </a:defRPr>
            </a:lvl4pPr>
            <a:lvl5pPr lvl="4" algn="ctr" rtl="0">
              <a:spcBef>
                <a:spcPts val="0"/>
              </a:spcBef>
              <a:spcAft>
                <a:spcPts val="0"/>
              </a:spcAft>
              <a:buClr>
                <a:srgbClr val="FCBF4A"/>
              </a:buClr>
              <a:buSzPts val="5200"/>
              <a:buNone/>
              <a:defRPr sz="6933">
                <a:solidFill>
                  <a:srgbClr val="FCBF4A"/>
                </a:solidFill>
              </a:defRPr>
            </a:lvl5pPr>
            <a:lvl6pPr lvl="5" algn="ctr" rtl="0">
              <a:spcBef>
                <a:spcPts val="0"/>
              </a:spcBef>
              <a:spcAft>
                <a:spcPts val="0"/>
              </a:spcAft>
              <a:buClr>
                <a:srgbClr val="FCBF4A"/>
              </a:buClr>
              <a:buSzPts val="5200"/>
              <a:buNone/>
              <a:defRPr sz="6933">
                <a:solidFill>
                  <a:srgbClr val="FCBF4A"/>
                </a:solidFill>
              </a:defRPr>
            </a:lvl6pPr>
            <a:lvl7pPr lvl="6" algn="ctr" rtl="0">
              <a:spcBef>
                <a:spcPts val="0"/>
              </a:spcBef>
              <a:spcAft>
                <a:spcPts val="0"/>
              </a:spcAft>
              <a:buClr>
                <a:srgbClr val="FCBF4A"/>
              </a:buClr>
              <a:buSzPts val="5200"/>
              <a:buNone/>
              <a:defRPr sz="6933">
                <a:solidFill>
                  <a:srgbClr val="FCBF4A"/>
                </a:solidFill>
              </a:defRPr>
            </a:lvl7pPr>
            <a:lvl8pPr lvl="7" algn="ctr" rtl="0">
              <a:spcBef>
                <a:spcPts val="0"/>
              </a:spcBef>
              <a:spcAft>
                <a:spcPts val="0"/>
              </a:spcAft>
              <a:buClr>
                <a:srgbClr val="FCBF4A"/>
              </a:buClr>
              <a:buSzPts val="5200"/>
              <a:buNone/>
              <a:defRPr sz="6933">
                <a:solidFill>
                  <a:srgbClr val="FCBF4A"/>
                </a:solidFill>
              </a:defRPr>
            </a:lvl8pPr>
            <a:lvl9pPr lvl="8" algn="ctr" rtl="0">
              <a:spcBef>
                <a:spcPts val="0"/>
              </a:spcBef>
              <a:spcAft>
                <a:spcPts val="0"/>
              </a:spcAft>
              <a:buClr>
                <a:srgbClr val="FCBF4A"/>
              </a:buClr>
              <a:buSzPts val="5200"/>
              <a:buNone/>
              <a:defRPr sz="6933">
                <a:solidFill>
                  <a:srgbClr val="FCBF4A"/>
                </a:solidFill>
              </a:defRPr>
            </a:lvl9pPr>
          </a:lstStyle>
          <a:p>
            <a:endParaRPr/>
          </a:p>
        </p:txBody>
      </p:sp>
      <p:sp>
        <p:nvSpPr>
          <p:cNvPr id="71" name="Google Shape;71;p11"/>
          <p:cNvSpPr txBox="1">
            <a:spLocks noGrp="1"/>
          </p:cNvSpPr>
          <p:nvPr>
            <p:ph type="subTitle" idx="1"/>
          </p:nvPr>
        </p:nvSpPr>
        <p:spPr>
          <a:xfrm flipH="1">
            <a:off x="1944528" y="2589400"/>
            <a:ext cx="3830000" cy="42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CBF4A"/>
              </a:buClr>
              <a:buSzPts val="1400"/>
              <a:buNone/>
              <a:defRPr sz="1867">
                <a:solidFill>
                  <a:srgbClr val="FCBF4A"/>
                </a:solidFill>
              </a:defRPr>
            </a:lvl1pPr>
            <a:lvl2pPr lvl="1" algn="ctr" rtl="0">
              <a:lnSpc>
                <a:spcPct val="100000"/>
              </a:lnSpc>
              <a:spcBef>
                <a:spcPts val="0"/>
              </a:spcBef>
              <a:spcAft>
                <a:spcPts val="0"/>
              </a:spcAft>
              <a:buClr>
                <a:srgbClr val="FCBF4A"/>
              </a:buClr>
              <a:buSzPts val="1400"/>
              <a:buFont typeface="Josefin Slab"/>
              <a:buNone/>
              <a:defRPr sz="1867">
                <a:solidFill>
                  <a:srgbClr val="FCBF4A"/>
                </a:solidFill>
                <a:latin typeface="Josefin Slab"/>
                <a:ea typeface="Josefin Slab"/>
                <a:cs typeface="Josefin Slab"/>
                <a:sym typeface="Josefin Slab"/>
              </a:defRPr>
            </a:lvl2pPr>
            <a:lvl3pPr lvl="2" algn="ctr" rtl="0">
              <a:lnSpc>
                <a:spcPct val="100000"/>
              </a:lnSpc>
              <a:spcBef>
                <a:spcPts val="0"/>
              </a:spcBef>
              <a:spcAft>
                <a:spcPts val="0"/>
              </a:spcAft>
              <a:buClr>
                <a:srgbClr val="FCBF4A"/>
              </a:buClr>
              <a:buSzPts val="1400"/>
              <a:buFont typeface="Josefin Slab"/>
              <a:buNone/>
              <a:defRPr sz="1867">
                <a:solidFill>
                  <a:srgbClr val="FCBF4A"/>
                </a:solidFill>
                <a:latin typeface="Josefin Slab"/>
                <a:ea typeface="Josefin Slab"/>
                <a:cs typeface="Josefin Slab"/>
                <a:sym typeface="Josefin Slab"/>
              </a:defRPr>
            </a:lvl3pPr>
            <a:lvl4pPr lvl="3" algn="ctr" rtl="0">
              <a:lnSpc>
                <a:spcPct val="100000"/>
              </a:lnSpc>
              <a:spcBef>
                <a:spcPts val="0"/>
              </a:spcBef>
              <a:spcAft>
                <a:spcPts val="0"/>
              </a:spcAft>
              <a:buClr>
                <a:srgbClr val="FCBF4A"/>
              </a:buClr>
              <a:buSzPts val="1400"/>
              <a:buFont typeface="Josefin Slab"/>
              <a:buNone/>
              <a:defRPr sz="1867">
                <a:solidFill>
                  <a:srgbClr val="FCBF4A"/>
                </a:solidFill>
                <a:latin typeface="Josefin Slab"/>
                <a:ea typeface="Josefin Slab"/>
                <a:cs typeface="Josefin Slab"/>
                <a:sym typeface="Josefin Slab"/>
              </a:defRPr>
            </a:lvl4pPr>
            <a:lvl5pPr lvl="4" algn="ctr" rtl="0">
              <a:lnSpc>
                <a:spcPct val="100000"/>
              </a:lnSpc>
              <a:spcBef>
                <a:spcPts val="0"/>
              </a:spcBef>
              <a:spcAft>
                <a:spcPts val="0"/>
              </a:spcAft>
              <a:buClr>
                <a:srgbClr val="FCBF4A"/>
              </a:buClr>
              <a:buSzPts val="1400"/>
              <a:buFont typeface="Josefin Slab"/>
              <a:buNone/>
              <a:defRPr sz="1867">
                <a:solidFill>
                  <a:srgbClr val="FCBF4A"/>
                </a:solidFill>
                <a:latin typeface="Josefin Slab"/>
                <a:ea typeface="Josefin Slab"/>
                <a:cs typeface="Josefin Slab"/>
                <a:sym typeface="Josefin Slab"/>
              </a:defRPr>
            </a:lvl5pPr>
            <a:lvl6pPr lvl="5" algn="ctr" rtl="0">
              <a:lnSpc>
                <a:spcPct val="100000"/>
              </a:lnSpc>
              <a:spcBef>
                <a:spcPts val="0"/>
              </a:spcBef>
              <a:spcAft>
                <a:spcPts val="0"/>
              </a:spcAft>
              <a:buClr>
                <a:srgbClr val="FCBF4A"/>
              </a:buClr>
              <a:buSzPts val="1400"/>
              <a:buFont typeface="Josefin Slab"/>
              <a:buNone/>
              <a:defRPr sz="1867">
                <a:solidFill>
                  <a:srgbClr val="FCBF4A"/>
                </a:solidFill>
                <a:latin typeface="Josefin Slab"/>
                <a:ea typeface="Josefin Slab"/>
                <a:cs typeface="Josefin Slab"/>
                <a:sym typeface="Josefin Slab"/>
              </a:defRPr>
            </a:lvl6pPr>
            <a:lvl7pPr lvl="6" algn="ctr" rtl="0">
              <a:lnSpc>
                <a:spcPct val="100000"/>
              </a:lnSpc>
              <a:spcBef>
                <a:spcPts val="0"/>
              </a:spcBef>
              <a:spcAft>
                <a:spcPts val="0"/>
              </a:spcAft>
              <a:buClr>
                <a:srgbClr val="FCBF4A"/>
              </a:buClr>
              <a:buSzPts val="1400"/>
              <a:buFont typeface="Josefin Slab"/>
              <a:buNone/>
              <a:defRPr sz="1867">
                <a:solidFill>
                  <a:srgbClr val="FCBF4A"/>
                </a:solidFill>
                <a:latin typeface="Josefin Slab"/>
                <a:ea typeface="Josefin Slab"/>
                <a:cs typeface="Josefin Slab"/>
                <a:sym typeface="Josefin Slab"/>
              </a:defRPr>
            </a:lvl7pPr>
            <a:lvl8pPr lvl="7" algn="ctr" rtl="0">
              <a:lnSpc>
                <a:spcPct val="100000"/>
              </a:lnSpc>
              <a:spcBef>
                <a:spcPts val="0"/>
              </a:spcBef>
              <a:spcAft>
                <a:spcPts val="0"/>
              </a:spcAft>
              <a:buClr>
                <a:srgbClr val="FCBF4A"/>
              </a:buClr>
              <a:buSzPts val="1400"/>
              <a:buFont typeface="Josefin Slab"/>
              <a:buNone/>
              <a:defRPr sz="1867">
                <a:solidFill>
                  <a:srgbClr val="FCBF4A"/>
                </a:solidFill>
                <a:latin typeface="Josefin Slab"/>
                <a:ea typeface="Josefin Slab"/>
                <a:cs typeface="Josefin Slab"/>
                <a:sym typeface="Josefin Slab"/>
              </a:defRPr>
            </a:lvl8pPr>
            <a:lvl9pPr lvl="8" algn="ctr" rtl="0">
              <a:lnSpc>
                <a:spcPct val="100000"/>
              </a:lnSpc>
              <a:spcBef>
                <a:spcPts val="0"/>
              </a:spcBef>
              <a:spcAft>
                <a:spcPts val="0"/>
              </a:spcAft>
              <a:buClr>
                <a:srgbClr val="FCBF4A"/>
              </a:buClr>
              <a:buSzPts val="1400"/>
              <a:buFont typeface="Josefin Slab"/>
              <a:buNone/>
              <a:defRPr sz="1867">
                <a:solidFill>
                  <a:srgbClr val="FCBF4A"/>
                </a:solidFill>
                <a:latin typeface="Josefin Slab"/>
                <a:ea typeface="Josefin Slab"/>
                <a:cs typeface="Josefin Slab"/>
                <a:sym typeface="Josefin Slab"/>
              </a:defRPr>
            </a:lvl9pPr>
          </a:lstStyle>
          <a:p>
            <a:endParaRPr/>
          </a:p>
        </p:txBody>
      </p:sp>
    </p:spTree>
    <p:extLst>
      <p:ext uri="{BB962C8B-B14F-4D97-AF65-F5344CB8AC3E}">
        <p14:creationId xmlns:p14="http://schemas.microsoft.com/office/powerpoint/2010/main" val="13639166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text 2">
  <p:cSld name="Title + text 2">
    <p:bg>
      <p:bgPr>
        <a:solidFill>
          <a:srgbClr val="30A0A0"/>
        </a:solidFill>
        <a:effectLst/>
      </p:bgPr>
    </p:bg>
    <p:spTree>
      <p:nvGrpSpPr>
        <p:cNvPr id="1" name="Shape 72"/>
        <p:cNvGrpSpPr/>
        <p:nvPr/>
      </p:nvGrpSpPr>
      <p:grpSpPr>
        <a:xfrm>
          <a:off x="0" y="0"/>
          <a:ext cx="0" cy="0"/>
          <a:chOff x="0" y="0"/>
          <a:chExt cx="0" cy="0"/>
        </a:xfrm>
      </p:grpSpPr>
      <p:sp>
        <p:nvSpPr>
          <p:cNvPr id="73" name="Google Shape;73;p12"/>
          <p:cNvSpPr/>
          <p:nvPr/>
        </p:nvSpPr>
        <p:spPr>
          <a:xfrm>
            <a:off x="732033" y="0"/>
            <a:ext cx="1028000" cy="6858000"/>
          </a:xfrm>
          <a:prstGeom prst="rect">
            <a:avLst/>
          </a:prstGeom>
          <a:solidFill>
            <a:srgbClr val="2D406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74" name="Google Shape;74;p12"/>
          <p:cNvSpPr txBox="1">
            <a:spLocks noGrp="1"/>
          </p:cNvSpPr>
          <p:nvPr>
            <p:ph type="ctrTitle"/>
          </p:nvPr>
        </p:nvSpPr>
        <p:spPr>
          <a:xfrm>
            <a:off x="1217565" y="1424633"/>
            <a:ext cx="2820000" cy="6416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CBF4A"/>
              </a:buClr>
              <a:buSzPts val="2400"/>
              <a:buNone/>
              <a:defRPr sz="3200" b="0">
                <a:solidFill>
                  <a:srgbClr val="FCBF4A"/>
                </a:solidFill>
              </a:defRPr>
            </a:lvl1pPr>
            <a:lvl2pPr lvl="1" rtl="0">
              <a:spcBef>
                <a:spcPts val="0"/>
              </a:spcBef>
              <a:spcAft>
                <a:spcPts val="0"/>
              </a:spcAft>
              <a:buClr>
                <a:srgbClr val="FCBF4A"/>
              </a:buClr>
              <a:buSzPts val="1800"/>
              <a:buNone/>
              <a:defRPr sz="2400" b="0">
                <a:solidFill>
                  <a:srgbClr val="FCBF4A"/>
                </a:solidFill>
              </a:defRPr>
            </a:lvl2pPr>
            <a:lvl3pPr lvl="2" rtl="0">
              <a:spcBef>
                <a:spcPts val="0"/>
              </a:spcBef>
              <a:spcAft>
                <a:spcPts val="0"/>
              </a:spcAft>
              <a:buClr>
                <a:srgbClr val="FCBF4A"/>
              </a:buClr>
              <a:buSzPts val="1800"/>
              <a:buNone/>
              <a:defRPr sz="2400" b="0">
                <a:solidFill>
                  <a:srgbClr val="FCBF4A"/>
                </a:solidFill>
              </a:defRPr>
            </a:lvl3pPr>
            <a:lvl4pPr lvl="3" rtl="0">
              <a:spcBef>
                <a:spcPts val="0"/>
              </a:spcBef>
              <a:spcAft>
                <a:spcPts val="0"/>
              </a:spcAft>
              <a:buClr>
                <a:srgbClr val="FCBF4A"/>
              </a:buClr>
              <a:buSzPts val="1800"/>
              <a:buNone/>
              <a:defRPr sz="2400" b="0">
                <a:solidFill>
                  <a:srgbClr val="FCBF4A"/>
                </a:solidFill>
              </a:defRPr>
            </a:lvl4pPr>
            <a:lvl5pPr lvl="4" rtl="0">
              <a:spcBef>
                <a:spcPts val="0"/>
              </a:spcBef>
              <a:spcAft>
                <a:spcPts val="0"/>
              </a:spcAft>
              <a:buClr>
                <a:srgbClr val="FCBF4A"/>
              </a:buClr>
              <a:buSzPts val="1800"/>
              <a:buNone/>
              <a:defRPr sz="2400" b="0">
                <a:solidFill>
                  <a:srgbClr val="FCBF4A"/>
                </a:solidFill>
              </a:defRPr>
            </a:lvl5pPr>
            <a:lvl6pPr lvl="5" rtl="0">
              <a:spcBef>
                <a:spcPts val="0"/>
              </a:spcBef>
              <a:spcAft>
                <a:spcPts val="0"/>
              </a:spcAft>
              <a:buClr>
                <a:srgbClr val="FCBF4A"/>
              </a:buClr>
              <a:buSzPts val="1800"/>
              <a:buNone/>
              <a:defRPr sz="2400" b="0">
                <a:solidFill>
                  <a:srgbClr val="FCBF4A"/>
                </a:solidFill>
              </a:defRPr>
            </a:lvl6pPr>
            <a:lvl7pPr lvl="6" rtl="0">
              <a:spcBef>
                <a:spcPts val="0"/>
              </a:spcBef>
              <a:spcAft>
                <a:spcPts val="0"/>
              </a:spcAft>
              <a:buClr>
                <a:srgbClr val="FCBF4A"/>
              </a:buClr>
              <a:buSzPts val="1800"/>
              <a:buNone/>
              <a:defRPr sz="2400" b="0">
                <a:solidFill>
                  <a:srgbClr val="FCBF4A"/>
                </a:solidFill>
              </a:defRPr>
            </a:lvl7pPr>
            <a:lvl8pPr lvl="7" rtl="0">
              <a:spcBef>
                <a:spcPts val="0"/>
              </a:spcBef>
              <a:spcAft>
                <a:spcPts val="0"/>
              </a:spcAft>
              <a:buClr>
                <a:srgbClr val="FCBF4A"/>
              </a:buClr>
              <a:buSzPts val="1800"/>
              <a:buNone/>
              <a:defRPr sz="2400" b="0">
                <a:solidFill>
                  <a:srgbClr val="FCBF4A"/>
                </a:solidFill>
              </a:defRPr>
            </a:lvl8pPr>
            <a:lvl9pPr lvl="8" rtl="0">
              <a:spcBef>
                <a:spcPts val="0"/>
              </a:spcBef>
              <a:spcAft>
                <a:spcPts val="0"/>
              </a:spcAft>
              <a:buClr>
                <a:srgbClr val="FCBF4A"/>
              </a:buClr>
              <a:buSzPts val="1800"/>
              <a:buNone/>
              <a:defRPr sz="2400" b="0">
                <a:solidFill>
                  <a:srgbClr val="FCBF4A"/>
                </a:solidFill>
              </a:defRPr>
            </a:lvl9pPr>
          </a:lstStyle>
          <a:p>
            <a:endParaRPr/>
          </a:p>
        </p:txBody>
      </p:sp>
      <p:sp>
        <p:nvSpPr>
          <p:cNvPr id="75" name="Google Shape;75;p12"/>
          <p:cNvSpPr txBox="1">
            <a:spLocks noGrp="1"/>
          </p:cNvSpPr>
          <p:nvPr>
            <p:ph type="body" idx="1"/>
          </p:nvPr>
        </p:nvSpPr>
        <p:spPr>
          <a:xfrm>
            <a:off x="1217567" y="2854633"/>
            <a:ext cx="4416000" cy="19680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FCBF4A"/>
              </a:buClr>
              <a:buSzPts val="1200"/>
              <a:buChar char="●"/>
              <a:defRPr>
                <a:solidFill>
                  <a:srgbClr val="FCBF4A"/>
                </a:solidFill>
              </a:defRPr>
            </a:lvl1pPr>
            <a:lvl2pPr marL="1219170" lvl="1" indent="-406390" rtl="0">
              <a:spcBef>
                <a:spcPts val="2133"/>
              </a:spcBef>
              <a:spcAft>
                <a:spcPts val="0"/>
              </a:spcAft>
              <a:buClr>
                <a:srgbClr val="FCBF4A"/>
              </a:buClr>
              <a:buSzPts val="1200"/>
              <a:buChar char="○"/>
              <a:defRPr>
                <a:solidFill>
                  <a:srgbClr val="FCBF4A"/>
                </a:solidFill>
              </a:defRPr>
            </a:lvl2pPr>
            <a:lvl3pPr marL="1828754" lvl="2" indent="-406390" rtl="0">
              <a:spcBef>
                <a:spcPts val="2133"/>
              </a:spcBef>
              <a:spcAft>
                <a:spcPts val="0"/>
              </a:spcAft>
              <a:buClr>
                <a:srgbClr val="FCBF4A"/>
              </a:buClr>
              <a:buSzPts val="1200"/>
              <a:buChar char="■"/>
              <a:defRPr>
                <a:solidFill>
                  <a:srgbClr val="FCBF4A"/>
                </a:solidFill>
              </a:defRPr>
            </a:lvl3pPr>
            <a:lvl4pPr marL="2438339" lvl="3" indent="-406390" rtl="0">
              <a:spcBef>
                <a:spcPts val="2133"/>
              </a:spcBef>
              <a:spcAft>
                <a:spcPts val="0"/>
              </a:spcAft>
              <a:buClr>
                <a:srgbClr val="FCBF4A"/>
              </a:buClr>
              <a:buSzPts val="1200"/>
              <a:buChar char="●"/>
              <a:defRPr>
                <a:solidFill>
                  <a:srgbClr val="FCBF4A"/>
                </a:solidFill>
              </a:defRPr>
            </a:lvl4pPr>
            <a:lvl5pPr marL="3047924" lvl="4" indent="-406390" rtl="0">
              <a:spcBef>
                <a:spcPts val="2133"/>
              </a:spcBef>
              <a:spcAft>
                <a:spcPts val="0"/>
              </a:spcAft>
              <a:buClr>
                <a:srgbClr val="FCBF4A"/>
              </a:buClr>
              <a:buSzPts val="1200"/>
              <a:buChar char="○"/>
              <a:defRPr>
                <a:solidFill>
                  <a:srgbClr val="FCBF4A"/>
                </a:solidFill>
              </a:defRPr>
            </a:lvl5pPr>
            <a:lvl6pPr marL="3657509" lvl="5" indent="-406390" rtl="0">
              <a:spcBef>
                <a:spcPts val="2133"/>
              </a:spcBef>
              <a:spcAft>
                <a:spcPts val="0"/>
              </a:spcAft>
              <a:buClr>
                <a:srgbClr val="FCBF4A"/>
              </a:buClr>
              <a:buSzPts val="1200"/>
              <a:buChar char="■"/>
              <a:defRPr>
                <a:solidFill>
                  <a:srgbClr val="FCBF4A"/>
                </a:solidFill>
              </a:defRPr>
            </a:lvl6pPr>
            <a:lvl7pPr marL="4267093" lvl="6" indent="-406390" rtl="0">
              <a:spcBef>
                <a:spcPts val="2133"/>
              </a:spcBef>
              <a:spcAft>
                <a:spcPts val="0"/>
              </a:spcAft>
              <a:buClr>
                <a:srgbClr val="FCBF4A"/>
              </a:buClr>
              <a:buSzPts val="1200"/>
              <a:buChar char="●"/>
              <a:defRPr>
                <a:solidFill>
                  <a:srgbClr val="FCBF4A"/>
                </a:solidFill>
              </a:defRPr>
            </a:lvl7pPr>
            <a:lvl8pPr marL="4876678" lvl="7" indent="-406390" rtl="0">
              <a:spcBef>
                <a:spcPts val="2133"/>
              </a:spcBef>
              <a:spcAft>
                <a:spcPts val="0"/>
              </a:spcAft>
              <a:buClr>
                <a:srgbClr val="FCBF4A"/>
              </a:buClr>
              <a:buSzPts val="1200"/>
              <a:buChar char="○"/>
              <a:defRPr>
                <a:solidFill>
                  <a:srgbClr val="FCBF4A"/>
                </a:solidFill>
              </a:defRPr>
            </a:lvl8pPr>
            <a:lvl9pPr marL="5486263" lvl="8" indent="-406390" rtl="0">
              <a:spcBef>
                <a:spcPts val="2133"/>
              </a:spcBef>
              <a:spcAft>
                <a:spcPts val="2133"/>
              </a:spcAft>
              <a:buClr>
                <a:srgbClr val="FCBF4A"/>
              </a:buClr>
              <a:buSzPts val="1200"/>
              <a:buChar char="■"/>
              <a:defRPr>
                <a:solidFill>
                  <a:srgbClr val="FCBF4A"/>
                </a:solidFill>
              </a:defRPr>
            </a:lvl9pPr>
          </a:lstStyle>
          <a:p>
            <a:endParaRPr/>
          </a:p>
        </p:txBody>
      </p:sp>
    </p:spTree>
    <p:extLst>
      <p:ext uri="{BB962C8B-B14F-4D97-AF65-F5344CB8AC3E}">
        <p14:creationId xmlns:p14="http://schemas.microsoft.com/office/powerpoint/2010/main" val="40375612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text 3">
  <p:cSld name="Title + text 3">
    <p:bg>
      <p:bgPr>
        <a:solidFill>
          <a:srgbClr val="30A0A0"/>
        </a:solidFill>
        <a:effectLst/>
      </p:bgPr>
    </p:bg>
    <p:spTree>
      <p:nvGrpSpPr>
        <p:cNvPr id="1" name="Shape 76"/>
        <p:cNvGrpSpPr/>
        <p:nvPr/>
      </p:nvGrpSpPr>
      <p:grpSpPr>
        <a:xfrm>
          <a:off x="0" y="0"/>
          <a:ext cx="0" cy="0"/>
          <a:chOff x="0" y="0"/>
          <a:chExt cx="0" cy="0"/>
        </a:xfrm>
      </p:grpSpPr>
      <p:sp>
        <p:nvSpPr>
          <p:cNvPr id="77" name="Google Shape;77;p13"/>
          <p:cNvSpPr/>
          <p:nvPr/>
        </p:nvSpPr>
        <p:spPr>
          <a:xfrm flipH="1">
            <a:off x="-9" y="5461900"/>
            <a:ext cx="12192009" cy="1396269"/>
          </a:xfrm>
          <a:custGeom>
            <a:avLst/>
            <a:gdLst/>
            <a:ahLst/>
            <a:cxnLst/>
            <a:rect l="l" t="t" r="r" b="b"/>
            <a:pathLst>
              <a:path w="65471" h="29229" extrusionOk="0">
                <a:moveTo>
                  <a:pt x="0" y="1"/>
                </a:moveTo>
                <a:lnTo>
                  <a:pt x="0" y="29228"/>
                </a:lnTo>
                <a:lnTo>
                  <a:pt x="65471" y="29228"/>
                </a:lnTo>
                <a:lnTo>
                  <a:pt x="65471" y="1"/>
                </a:lnTo>
                <a:close/>
              </a:path>
            </a:pathLst>
          </a:custGeom>
          <a:solidFill>
            <a:srgbClr val="FCBF4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78" name="Google Shape;78;p13"/>
          <p:cNvSpPr/>
          <p:nvPr/>
        </p:nvSpPr>
        <p:spPr>
          <a:xfrm>
            <a:off x="732033" y="0"/>
            <a:ext cx="1028000" cy="6858000"/>
          </a:xfrm>
          <a:prstGeom prst="rect">
            <a:avLst/>
          </a:prstGeom>
          <a:solidFill>
            <a:srgbClr val="2D406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79" name="Google Shape;79;p13"/>
          <p:cNvSpPr txBox="1">
            <a:spLocks noGrp="1"/>
          </p:cNvSpPr>
          <p:nvPr>
            <p:ph type="ctrTitle"/>
          </p:nvPr>
        </p:nvSpPr>
        <p:spPr>
          <a:xfrm>
            <a:off x="1217569" y="1424633"/>
            <a:ext cx="2112800" cy="6416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CBF4A"/>
              </a:buClr>
              <a:buSzPts val="2400"/>
              <a:buNone/>
              <a:defRPr sz="3200" b="0">
                <a:solidFill>
                  <a:srgbClr val="FCBF4A"/>
                </a:solidFill>
              </a:defRPr>
            </a:lvl1pPr>
            <a:lvl2pPr lvl="1" rtl="0">
              <a:spcBef>
                <a:spcPts val="0"/>
              </a:spcBef>
              <a:spcAft>
                <a:spcPts val="0"/>
              </a:spcAft>
              <a:buClr>
                <a:srgbClr val="2D406A"/>
              </a:buClr>
              <a:buSzPts val="1800"/>
              <a:buNone/>
              <a:defRPr sz="2400" b="0">
                <a:solidFill>
                  <a:srgbClr val="2D406A"/>
                </a:solidFill>
              </a:defRPr>
            </a:lvl2pPr>
            <a:lvl3pPr lvl="2" rtl="0">
              <a:spcBef>
                <a:spcPts val="0"/>
              </a:spcBef>
              <a:spcAft>
                <a:spcPts val="0"/>
              </a:spcAft>
              <a:buClr>
                <a:srgbClr val="2D406A"/>
              </a:buClr>
              <a:buSzPts val="1800"/>
              <a:buNone/>
              <a:defRPr sz="2400" b="0">
                <a:solidFill>
                  <a:srgbClr val="2D406A"/>
                </a:solidFill>
              </a:defRPr>
            </a:lvl3pPr>
            <a:lvl4pPr lvl="3" rtl="0">
              <a:spcBef>
                <a:spcPts val="0"/>
              </a:spcBef>
              <a:spcAft>
                <a:spcPts val="0"/>
              </a:spcAft>
              <a:buClr>
                <a:srgbClr val="2D406A"/>
              </a:buClr>
              <a:buSzPts val="1800"/>
              <a:buNone/>
              <a:defRPr sz="2400" b="0">
                <a:solidFill>
                  <a:srgbClr val="2D406A"/>
                </a:solidFill>
              </a:defRPr>
            </a:lvl4pPr>
            <a:lvl5pPr lvl="4" rtl="0">
              <a:spcBef>
                <a:spcPts val="0"/>
              </a:spcBef>
              <a:spcAft>
                <a:spcPts val="0"/>
              </a:spcAft>
              <a:buClr>
                <a:srgbClr val="2D406A"/>
              </a:buClr>
              <a:buSzPts val="1800"/>
              <a:buNone/>
              <a:defRPr sz="2400" b="0">
                <a:solidFill>
                  <a:srgbClr val="2D406A"/>
                </a:solidFill>
              </a:defRPr>
            </a:lvl5pPr>
            <a:lvl6pPr lvl="5" rtl="0">
              <a:spcBef>
                <a:spcPts val="0"/>
              </a:spcBef>
              <a:spcAft>
                <a:spcPts val="0"/>
              </a:spcAft>
              <a:buClr>
                <a:srgbClr val="2D406A"/>
              </a:buClr>
              <a:buSzPts val="1800"/>
              <a:buNone/>
              <a:defRPr sz="2400" b="0">
                <a:solidFill>
                  <a:srgbClr val="2D406A"/>
                </a:solidFill>
              </a:defRPr>
            </a:lvl6pPr>
            <a:lvl7pPr lvl="6" rtl="0">
              <a:spcBef>
                <a:spcPts val="0"/>
              </a:spcBef>
              <a:spcAft>
                <a:spcPts val="0"/>
              </a:spcAft>
              <a:buClr>
                <a:srgbClr val="2D406A"/>
              </a:buClr>
              <a:buSzPts val="1800"/>
              <a:buNone/>
              <a:defRPr sz="2400" b="0">
                <a:solidFill>
                  <a:srgbClr val="2D406A"/>
                </a:solidFill>
              </a:defRPr>
            </a:lvl7pPr>
            <a:lvl8pPr lvl="7" rtl="0">
              <a:spcBef>
                <a:spcPts val="0"/>
              </a:spcBef>
              <a:spcAft>
                <a:spcPts val="0"/>
              </a:spcAft>
              <a:buClr>
                <a:srgbClr val="2D406A"/>
              </a:buClr>
              <a:buSzPts val="1800"/>
              <a:buNone/>
              <a:defRPr sz="2400" b="0">
                <a:solidFill>
                  <a:srgbClr val="2D406A"/>
                </a:solidFill>
              </a:defRPr>
            </a:lvl8pPr>
            <a:lvl9pPr lvl="8" rtl="0">
              <a:spcBef>
                <a:spcPts val="0"/>
              </a:spcBef>
              <a:spcAft>
                <a:spcPts val="0"/>
              </a:spcAft>
              <a:buClr>
                <a:srgbClr val="2D406A"/>
              </a:buClr>
              <a:buSzPts val="1800"/>
              <a:buNone/>
              <a:defRPr sz="2400" b="0">
                <a:solidFill>
                  <a:srgbClr val="2D406A"/>
                </a:solidFill>
              </a:defRPr>
            </a:lvl9pPr>
          </a:lstStyle>
          <a:p>
            <a:endParaRPr/>
          </a:p>
        </p:txBody>
      </p:sp>
      <p:sp>
        <p:nvSpPr>
          <p:cNvPr id="80" name="Google Shape;80;p13"/>
          <p:cNvSpPr txBox="1">
            <a:spLocks noGrp="1"/>
          </p:cNvSpPr>
          <p:nvPr>
            <p:ph type="subTitle" idx="1"/>
          </p:nvPr>
        </p:nvSpPr>
        <p:spPr>
          <a:xfrm>
            <a:off x="1217567" y="3023309"/>
            <a:ext cx="3821200" cy="12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CBF4A"/>
              </a:buClr>
              <a:buSzPts val="1100"/>
              <a:buNone/>
              <a:defRPr sz="1467">
                <a:solidFill>
                  <a:srgbClr val="FCBF4A"/>
                </a:solidFill>
              </a:defRPr>
            </a:lvl1pPr>
            <a:lvl2pPr lvl="1" rtl="0">
              <a:lnSpc>
                <a:spcPct val="100000"/>
              </a:lnSpc>
              <a:spcBef>
                <a:spcPts val="0"/>
              </a:spcBef>
              <a:spcAft>
                <a:spcPts val="0"/>
              </a:spcAft>
              <a:buClr>
                <a:srgbClr val="FCBF4A"/>
              </a:buClr>
              <a:buSzPts val="1100"/>
              <a:buNone/>
              <a:defRPr sz="1467">
                <a:solidFill>
                  <a:srgbClr val="FCBF4A"/>
                </a:solidFill>
              </a:defRPr>
            </a:lvl2pPr>
            <a:lvl3pPr lvl="2" rtl="0">
              <a:lnSpc>
                <a:spcPct val="100000"/>
              </a:lnSpc>
              <a:spcBef>
                <a:spcPts val="0"/>
              </a:spcBef>
              <a:spcAft>
                <a:spcPts val="0"/>
              </a:spcAft>
              <a:buClr>
                <a:srgbClr val="FCBF4A"/>
              </a:buClr>
              <a:buSzPts val="1100"/>
              <a:buNone/>
              <a:defRPr sz="1467">
                <a:solidFill>
                  <a:srgbClr val="FCBF4A"/>
                </a:solidFill>
              </a:defRPr>
            </a:lvl3pPr>
            <a:lvl4pPr lvl="3" rtl="0">
              <a:lnSpc>
                <a:spcPct val="100000"/>
              </a:lnSpc>
              <a:spcBef>
                <a:spcPts val="0"/>
              </a:spcBef>
              <a:spcAft>
                <a:spcPts val="0"/>
              </a:spcAft>
              <a:buClr>
                <a:srgbClr val="FCBF4A"/>
              </a:buClr>
              <a:buSzPts val="1100"/>
              <a:buNone/>
              <a:defRPr sz="1467">
                <a:solidFill>
                  <a:srgbClr val="FCBF4A"/>
                </a:solidFill>
              </a:defRPr>
            </a:lvl4pPr>
            <a:lvl5pPr lvl="4" rtl="0">
              <a:lnSpc>
                <a:spcPct val="100000"/>
              </a:lnSpc>
              <a:spcBef>
                <a:spcPts val="0"/>
              </a:spcBef>
              <a:spcAft>
                <a:spcPts val="0"/>
              </a:spcAft>
              <a:buClr>
                <a:srgbClr val="FCBF4A"/>
              </a:buClr>
              <a:buSzPts val="1100"/>
              <a:buNone/>
              <a:defRPr sz="1467">
                <a:solidFill>
                  <a:srgbClr val="FCBF4A"/>
                </a:solidFill>
              </a:defRPr>
            </a:lvl5pPr>
            <a:lvl6pPr lvl="5" rtl="0">
              <a:lnSpc>
                <a:spcPct val="100000"/>
              </a:lnSpc>
              <a:spcBef>
                <a:spcPts val="0"/>
              </a:spcBef>
              <a:spcAft>
                <a:spcPts val="0"/>
              </a:spcAft>
              <a:buClr>
                <a:srgbClr val="FCBF4A"/>
              </a:buClr>
              <a:buSzPts val="1100"/>
              <a:buNone/>
              <a:defRPr sz="1467">
                <a:solidFill>
                  <a:srgbClr val="FCBF4A"/>
                </a:solidFill>
              </a:defRPr>
            </a:lvl6pPr>
            <a:lvl7pPr lvl="6" rtl="0">
              <a:lnSpc>
                <a:spcPct val="100000"/>
              </a:lnSpc>
              <a:spcBef>
                <a:spcPts val="0"/>
              </a:spcBef>
              <a:spcAft>
                <a:spcPts val="0"/>
              </a:spcAft>
              <a:buClr>
                <a:srgbClr val="FCBF4A"/>
              </a:buClr>
              <a:buSzPts val="1100"/>
              <a:buNone/>
              <a:defRPr sz="1467">
                <a:solidFill>
                  <a:srgbClr val="FCBF4A"/>
                </a:solidFill>
              </a:defRPr>
            </a:lvl7pPr>
            <a:lvl8pPr lvl="7" rtl="0">
              <a:lnSpc>
                <a:spcPct val="100000"/>
              </a:lnSpc>
              <a:spcBef>
                <a:spcPts val="0"/>
              </a:spcBef>
              <a:spcAft>
                <a:spcPts val="0"/>
              </a:spcAft>
              <a:buClr>
                <a:srgbClr val="FCBF4A"/>
              </a:buClr>
              <a:buSzPts val="1100"/>
              <a:buNone/>
              <a:defRPr sz="1467">
                <a:solidFill>
                  <a:srgbClr val="FCBF4A"/>
                </a:solidFill>
              </a:defRPr>
            </a:lvl8pPr>
            <a:lvl9pPr lvl="8" rtl="0">
              <a:lnSpc>
                <a:spcPct val="100000"/>
              </a:lnSpc>
              <a:spcBef>
                <a:spcPts val="0"/>
              </a:spcBef>
              <a:spcAft>
                <a:spcPts val="0"/>
              </a:spcAft>
              <a:buClr>
                <a:srgbClr val="FCBF4A"/>
              </a:buClr>
              <a:buSzPts val="1100"/>
              <a:buNone/>
              <a:defRPr sz="1467">
                <a:solidFill>
                  <a:srgbClr val="FCBF4A"/>
                </a:solidFill>
              </a:defRPr>
            </a:lvl9pPr>
          </a:lstStyle>
          <a:p>
            <a:endParaRPr/>
          </a:p>
        </p:txBody>
      </p:sp>
      <p:sp>
        <p:nvSpPr>
          <p:cNvPr id="81" name="Google Shape;81;p13"/>
          <p:cNvSpPr txBox="1">
            <a:spLocks noGrp="1"/>
          </p:cNvSpPr>
          <p:nvPr>
            <p:ph type="ctrTitle" idx="2"/>
          </p:nvPr>
        </p:nvSpPr>
        <p:spPr>
          <a:xfrm>
            <a:off x="1217593" y="2510100"/>
            <a:ext cx="3821200" cy="5132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rgbClr val="FCBF4A"/>
              </a:buClr>
              <a:buSzPts val="1600"/>
              <a:buNone/>
              <a:defRPr sz="2133" b="0">
                <a:solidFill>
                  <a:srgbClr val="FCBF4A"/>
                </a:solidFill>
              </a:defRPr>
            </a:lvl1pPr>
            <a:lvl2pPr lvl="1" rtl="0">
              <a:spcBef>
                <a:spcPts val="0"/>
              </a:spcBef>
              <a:spcAft>
                <a:spcPts val="0"/>
              </a:spcAft>
              <a:buClr>
                <a:srgbClr val="FCBF4A"/>
              </a:buClr>
              <a:buSzPts val="1600"/>
              <a:buFont typeface="Anton"/>
              <a:buNone/>
              <a:defRPr sz="2133" b="0">
                <a:solidFill>
                  <a:srgbClr val="FCBF4A"/>
                </a:solidFill>
                <a:latin typeface="Anton"/>
                <a:ea typeface="Anton"/>
                <a:cs typeface="Anton"/>
                <a:sym typeface="Anton"/>
              </a:defRPr>
            </a:lvl2pPr>
            <a:lvl3pPr lvl="2" rtl="0">
              <a:spcBef>
                <a:spcPts val="0"/>
              </a:spcBef>
              <a:spcAft>
                <a:spcPts val="0"/>
              </a:spcAft>
              <a:buClr>
                <a:srgbClr val="FCBF4A"/>
              </a:buClr>
              <a:buSzPts val="1600"/>
              <a:buFont typeface="Anton"/>
              <a:buNone/>
              <a:defRPr sz="2133" b="0">
                <a:solidFill>
                  <a:srgbClr val="FCBF4A"/>
                </a:solidFill>
                <a:latin typeface="Anton"/>
                <a:ea typeface="Anton"/>
                <a:cs typeface="Anton"/>
                <a:sym typeface="Anton"/>
              </a:defRPr>
            </a:lvl3pPr>
            <a:lvl4pPr lvl="3" rtl="0">
              <a:spcBef>
                <a:spcPts val="0"/>
              </a:spcBef>
              <a:spcAft>
                <a:spcPts val="0"/>
              </a:spcAft>
              <a:buClr>
                <a:srgbClr val="FCBF4A"/>
              </a:buClr>
              <a:buSzPts val="1600"/>
              <a:buFont typeface="Anton"/>
              <a:buNone/>
              <a:defRPr sz="2133" b="0">
                <a:solidFill>
                  <a:srgbClr val="FCBF4A"/>
                </a:solidFill>
                <a:latin typeface="Anton"/>
                <a:ea typeface="Anton"/>
                <a:cs typeface="Anton"/>
                <a:sym typeface="Anton"/>
              </a:defRPr>
            </a:lvl4pPr>
            <a:lvl5pPr lvl="4" rtl="0">
              <a:spcBef>
                <a:spcPts val="0"/>
              </a:spcBef>
              <a:spcAft>
                <a:spcPts val="0"/>
              </a:spcAft>
              <a:buClr>
                <a:srgbClr val="FCBF4A"/>
              </a:buClr>
              <a:buSzPts val="1600"/>
              <a:buFont typeface="Anton"/>
              <a:buNone/>
              <a:defRPr sz="2133" b="0">
                <a:solidFill>
                  <a:srgbClr val="FCBF4A"/>
                </a:solidFill>
                <a:latin typeface="Anton"/>
                <a:ea typeface="Anton"/>
                <a:cs typeface="Anton"/>
                <a:sym typeface="Anton"/>
              </a:defRPr>
            </a:lvl5pPr>
            <a:lvl6pPr lvl="5" rtl="0">
              <a:spcBef>
                <a:spcPts val="0"/>
              </a:spcBef>
              <a:spcAft>
                <a:spcPts val="0"/>
              </a:spcAft>
              <a:buClr>
                <a:srgbClr val="FCBF4A"/>
              </a:buClr>
              <a:buSzPts val="1600"/>
              <a:buFont typeface="Anton"/>
              <a:buNone/>
              <a:defRPr sz="2133" b="0">
                <a:solidFill>
                  <a:srgbClr val="FCBF4A"/>
                </a:solidFill>
                <a:latin typeface="Anton"/>
                <a:ea typeface="Anton"/>
                <a:cs typeface="Anton"/>
                <a:sym typeface="Anton"/>
              </a:defRPr>
            </a:lvl6pPr>
            <a:lvl7pPr lvl="6" rtl="0">
              <a:spcBef>
                <a:spcPts val="0"/>
              </a:spcBef>
              <a:spcAft>
                <a:spcPts val="0"/>
              </a:spcAft>
              <a:buClr>
                <a:srgbClr val="FCBF4A"/>
              </a:buClr>
              <a:buSzPts val="1600"/>
              <a:buFont typeface="Anton"/>
              <a:buNone/>
              <a:defRPr sz="2133" b="0">
                <a:solidFill>
                  <a:srgbClr val="FCBF4A"/>
                </a:solidFill>
                <a:latin typeface="Anton"/>
                <a:ea typeface="Anton"/>
                <a:cs typeface="Anton"/>
                <a:sym typeface="Anton"/>
              </a:defRPr>
            </a:lvl7pPr>
            <a:lvl8pPr lvl="7" rtl="0">
              <a:spcBef>
                <a:spcPts val="0"/>
              </a:spcBef>
              <a:spcAft>
                <a:spcPts val="0"/>
              </a:spcAft>
              <a:buClr>
                <a:srgbClr val="FCBF4A"/>
              </a:buClr>
              <a:buSzPts val="1600"/>
              <a:buFont typeface="Anton"/>
              <a:buNone/>
              <a:defRPr sz="2133" b="0">
                <a:solidFill>
                  <a:srgbClr val="FCBF4A"/>
                </a:solidFill>
                <a:latin typeface="Anton"/>
                <a:ea typeface="Anton"/>
                <a:cs typeface="Anton"/>
                <a:sym typeface="Anton"/>
              </a:defRPr>
            </a:lvl8pPr>
            <a:lvl9pPr lvl="8" rtl="0">
              <a:spcBef>
                <a:spcPts val="0"/>
              </a:spcBef>
              <a:spcAft>
                <a:spcPts val="0"/>
              </a:spcAft>
              <a:buClr>
                <a:srgbClr val="FCBF4A"/>
              </a:buClr>
              <a:buSzPts val="1600"/>
              <a:buFont typeface="Anton"/>
              <a:buNone/>
              <a:defRPr sz="2133" b="0">
                <a:solidFill>
                  <a:srgbClr val="FCBF4A"/>
                </a:solidFill>
                <a:latin typeface="Anton"/>
                <a:ea typeface="Anton"/>
                <a:cs typeface="Anton"/>
                <a:sym typeface="Anton"/>
              </a:defRPr>
            </a:lvl9pPr>
          </a:lstStyle>
          <a:p>
            <a:endParaRPr/>
          </a:p>
        </p:txBody>
      </p:sp>
    </p:spTree>
    <p:extLst>
      <p:ext uri="{BB962C8B-B14F-4D97-AF65-F5344CB8AC3E}">
        <p14:creationId xmlns:p14="http://schemas.microsoft.com/office/powerpoint/2010/main" val="7423013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slide " type="blank">
  <p:cSld name="Blank slide ">
    <p:bg>
      <p:bgPr>
        <a:solidFill>
          <a:srgbClr val="FDF3E5">
            <a:alpha val="29620"/>
          </a:srgbClr>
        </a:solidFill>
        <a:effectLst/>
      </p:bgPr>
    </p:bg>
    <p:spTree>
      <p:nvGrpSpPr>
        <p:cNvPr id="1" name="Shape 82"/>
        <p:cNvGrpSpPr/>
        <p:nvPr/>
      </p:nvGrpSpPr>
      <p:grpSpPr>
        <a:xfrm>
          <a:off x="0" y="0"/>
          <a:ext cx="0" cy="0"/>
          <a:chOff x="0" y="0"/>
          <a:chExt cx="0" cy="0"/>
        </a:xfrm>
      </p:grpSpPr>
    </p:spTree>
    <p:extLst>
      <p:ext uri="{BB962C8B-B14F-4D97-AF65-F5344CB8AC3E}">
        <p14:creationId xmlns:p14="http://schemas.microsoft.com/office/powerpoint/2010/main" val="25002502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ar-SA"/>
              <a:t>انقر لتحرير نمط عنوان الشكل الرئيسي</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endParaRPr lang="en-US" dirty="0"/>
          </a:p>
        </p:txBody>
      </p:sp>
      <p:sp>
        <p:nvSpPr>
          <p:cNvPr id="4" name="Date Placeholder 3"/>
          <p:cNvSpPr>
            <a:spLocks noGrp="1"/>
          </p:cNvSpPr>
          <p:nvPr>
            <p:ph type="dt" sz="half" idx="10"/>
          </p:nvPr>
        </p:nvSpPr>
        <p:spPr/>
        <p:txBody>
          <a:bodyPr/>
          <a:lstStyle/>
          <a:p>
            <a:endParaRPr lang="ar-SA" dirty="0"/>
          </a:p>
        </p:txBody>
      </p:sp>
      <p:sp>
        <p:nvSpPr>
          <p:cNvPr id="5" name="Footer Placeholder 4"/>
          <p:cNvSpPr>
            <a:spLocks noGrp="1"/>
          </p:cNvSpPr>
          <p:nvPr>
            <p:ph type="ftr" sz="quarter" idx="11"/>
          </p:nvPr>
        </p:nvSpPr>
        <p:spPr>
          <a:xfrm>
            <a:off x="2416500" y="329307"/>
            <a:ext cx="4973915" cy="309201"/>
          </a:xfrm>
        </p:spPr>
        <p:txBody>
          <a:bodyPr/>
          <a:lstStyle/>
          <a:p>
            <a:endParaRPr lang="ar-SA" dirty="0"/>
          </a:p>
        </p:txBody>
      </p:sp>
      <p:sp>
        <p:nvSpPr>
          <p:cNvPr id="6" name="Slide Number Placeholder 5"/>
          <p:cNvSpPr>
            <a:spLocks noGrp="1"/>
          </p:cNvSpPr>
          <p:nvPr>
            <p:ph type="sldNum" sz="quarter" idx="12"/>
          </p:nvPr>
        </p:nvSpPr>
        <p:spPr>
          <a:xfrm>
            <a:off x="1437664" y="798973"/>
            <a:ext cx="811019" cy="503578"/>
          </a:xfrm>
        </p:spPr>
        <p:txBody>
          <a:bodyPr/>
          <a:lstStyle/>
          <a:p>
            <a:fld id="{AD598FF8-B7B0-4306-841C-77F3C2AC5DFB}" type="slidenum">
              <a:rPr lang="ar-SA" smtClean="0"/>
              <a:t>‹#›</a:t>
            </a:fld>
            <a:endParaRPr lang="ar-SA"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05719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idx="1"/>
          </p:nvPr>
        </p:nvSpPr>
        <p:spPr/>
        <p:txBody>
          <a:bodyPr ancho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endParaRPr lang="ar-SA" dirty="0"/>
          </a:p>
        </p:txBody>
      </p:sp>
      <p:sp>
        <p:nvSpPr>
          <p:cNvPr id="5" name="Footer Placeholder 4"/>
          <p:cNvSpPr>
            <a:spLocks noGrp="1"/>
          </p:cNvSpPr>
          <p:nvPr>
            <p:ph type="ftr" sz="quarter" idx="11"/>
          </p:nvPr>
        </p:nvSpPr>
        <p:spPr/>
        <p:txBody>
          <a:bodyPr/>
          <a:lstStyle/>
          <a:p>
            <a:endParaRPr lang="ar-SA" dirty="0"/>
          </a:p>
        </p:txBody>
      </p:sp>
      <p:sp>
        <p:nvSpPr>
          <p:cNvPr id="6" name="Slide Number Placeholder 5"/>
          <p:cNvSpPr>
            <a:spLocks noGrp="1"/>
          </p:cNvSpPr>
          <p:nvPr>
            <p:ph type="sldNum" sz="quarter" idx="12"/>
          </p:nvPr>
        </p:nvSpPr>
        <p:spPr/>
        <p:txBody>
          <a:bodyPr/>
          <a:lstStyle/>
          <a:p>
            <a:fld id="{AD598FF8-B7B0-4306-841C-77F3C2AC5DFB}" type="slidenum">
              <a:rPr lang="ar-SA" smtClean="0"/>
              <a:t>‹#›</a:t>
            </a:fld>
            <a:endParaRPr lang="ar-SA"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998218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endParaRPr lang="ar-SA" dirty="0"/>
          </a:p>
        </p:txBody>
      </p:sp>
      <p:sp>
        <p:nvSpPr>
          <p:cNvPr id="5" name="Footer Placeholder 4"/>
          <p:cNvSpPr>
            <a:spLocks noGrp="1"/>
          </p:cNvSpPr>
          <p:nvPr>
            <p:ph type="ftr" sz="quarter" idx="11"/>
          </p:nvPr>
        </p:nvSpPr>
        <p:spPr/>
        <p:txBody>
          <a:bodyPr/>
          <a:lstStyle/>
          <a:p>
            <a:endParaRPr lang="ar-SA" dirty="0"/>
          </a:p>
        </p:txBody>
      </p:sp>
      <p:sp>
        <p:nvSpPr>
          <p:cNvPr id="6" name="Slide Number Placeholder 5"/>
          <p:cNvSpPr>
            <a:spLocks noGrp="1"/>
          </p:cNvSpPr>
          <p:nvPr>
            <p:ph type="sldNum" sz="quarter" idx="12"/>
          </p:nvPr>
        </p:nvSpPr>
        <p:spPr/>
        <p:txBody>
          <a:bodyPr/>
          <a:lstStyle/>
          <a:p>
            <a:fld id="{AD598FF8-B7B0-4306-841C-77F3C2AC5DFB}" type="slidenum">
              <a:rPr lang="ar-SA" smtClean="0"/>
              <a:t>‹#›</a:t>
            </a:fld>
            <a:endParaRPr lang="ar-SA"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946410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 preserve="1">
  <p:cSld name="محتويان">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ar-SA"/>
              <a:t>انقر لتحرير نمط عنوان الشكل الرئيسي</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endParaRPr lang="ar-SA" dirty="0"/>
          </a:p>
        </p:txBody>
      </p:sp>
      <p:sp>
        <p:nvSpPr>
          <p:cNvPr id="6" name="Footer Placeholder 5"/>
          <p:cNvSpPr>
            <a:spLocks noGrp="1"/>
          </p:cNvSpPr>
          <p:nvPr>
            <p:ph type="ftr" sz="quarter" idx="11"/>
          </p:nvPr>
        </p:nvSpPr>
        <p:spPr/>
        <p:txBody>
          <a:bodyPr/>
          <a:lstStyle/>
          <a:p>
            <a:endParaRPr lang="ar-SA" dirty="0"/>
          </a:p>
        </p:txBody>
      </p:sp>
      <p:sp>
        <p:nvSpPr>
          <p:cNvPr id="7" name="Slide Number Placeholder 6"/>
          <p:cNvSpPr>
            <a:spLocks noGrp="1"/>
          </p:cNvSpPr>
          <p:nvPr>
            <p:ph type="sldNum" sz="quarter" idx="12"/>
          </p:nvPr>
        </p:nvSpPr>
        <p:spPr/>
        <p:txBody>
          <a:bodyPr/>
          <a:lstStyle/>
          <a:p>
            <a:fld id="{AD598FF8-B7B0-4306-841C-77F3C2AC5DFB}" type="slidenum">
              <a:rPr lang="ar-SA" smtClean="0"/>
              <a:t>‹#›</a:t>
            </a:fld>
            <a:endParaRPr lang="ar-SA"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22324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ECC6B3B-51D8-4F0B-88CA-D1E26E5350EE}"/>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1FFE52E2-C1D9-46E4-930B-F28AA8835DE0}"/>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FCC797C2-66D6-4145-9694-0CBD7CBBAD9B}"/>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90F00078-36CD-432A-9B8F-707EC3BC0FD3}"/>
              </a:ext>
            </a:extLst>
          </p:cNvPr>
          <p:cNvSpPr>
            <a:spLocks noGrp="1"/>
          </p:cNvSpPr>
          <p:nvPr>
            <p:ph type="dt" sz="half" idx="10"/>
          </p:nvPr>
        </p:nvSpPr>
        <p:spPr/>
        <p:txBody>
          <a:bodyPr/>
          <a:lstStyle/>
          <a:p>
            <a:fld id="{DC17F840-C062-4D38-95CF-E94D8A66C1E3}" type="datetimeFigureOut">
              <a:rPr lang="ar-SA" smtClean="0"/>
              <a:t>01/02/42</a:t>
            </a:fld>
            <a:endParaRPr lang="ar-SA" dirty="0"/>
          </a:p>
        </p:txBody>
      </p:sp>
      <p:sp>
        <p:nvSpPr>
          <p:cNvPr id="6" name="عنصر نائب للتذييل 5">
            <a:extLst>
              <a:ext uri="{FF2B5EF4-FFF2-40B4-BE49-F238E27FC236}">
                <a16:creationId xmlns:a16="http://schemas.microsoft.com/office/drawing/2014/main" id="{FB0492C5-D281-40E5-A971-FE91C13751A6}"/>
              </a:ext>
            </a:extLst>
          </p:cNvPr>
          <p:cNvSpPr>
            <a:spLocks noGrp="1"/>
          </p:cNvSpPr>
          <p:nvPr>
            <p:ph type="ftr" sz="quarter" idx="11"/>
          </p:nvPr>
        </p:nvSpPr>
        <p:spPr/>
        <p:txBody>
          <a:bodyPr/>
          <a:lstStyle/>
          <a:p>
            <a:endParaRPr lang="ar-SA" dirty="0"/>
          </a:p>
        </p:txBody>
      </p:sp>
      <p:sp>
        <p:nvSpPr>
          <p:cNvPr id="7" name="عنصر نائب لرقم الشريحة 6">
            <a:extLst>
              <a:ext uri="{FF2B5EF4-FFF2-40B4-BE49-F238E27FC236}">
                <a16:creationId xmlns:a16="http://schemas.microsoft.com/office/drawing/2014/main" id="{ACD3E08F-8ACB-452E-8EFA-4D3FF5B2860B}"/>
              </a:ext>
            </a:extLst>
          </p:cNvPr>
          <p:cNvSpPr>
            <a:spLocks noGrp="1"/>
          </p:cNvSpPr>
          <p:nvPr>
            <p:ph type="sldNum" sz="quarter" idx="12"/>
          </p:nvPr>
        </p:nvSpPr>
        <p:spPr/>
        <p:txBody>
          <a:bodyPr/>
          <a:lstStyle/>
          <a:p>
            <a:fld id="{197B93CF-9F3D-48DE-B6AE-0482CD8B6601}" type="slidenum">
              <a:rPr lang="ar-SA" smtClean="0"/>
              <a:t>‹#›</a:t>
            </a:fld>
            <a:endParaRPr lang="ar-SA" dirty="0"/>
          </a:p>
        </p:txBody>
      </p:sp>
    </p:spTree>
    <p:extLst>
      <p:ext uri="{BB962C8B-B14F-4D97-AF65-F5344CB8AC3E}">
        <p14:creationId xmlns:p14="http://schemas.microsoft.com/office/powerpoint/2010/main" val="8068120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Content Placeholder 3"/>
          <p:cNvSpPr>
            <a:spLocks noGrp="1"/>
          </p:cNvSpPr>
          <p:nvPr>
            <p:ph sz="half" idx="2"/>
          </p:nvPr>
        </p:nvSpPr>
        <p:spPr>
          <a:xfrm>
            <a:off x="1447191" y="2824269"/>
            <a:ext cx="4645152" cy="2644457"/>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Content Placeholder 5"/>
          <p:cNvSpPr>
            <a:spLocks noGrp="1"/>
          </p:cNvSpPr>
          <p:nvPr>
            <p:ph sz="quarter" idx="4"/>
          </p:nvPr>
        </p:nvSpPr>
        <p:spPr>
          <a:xfrm>
            <a:off x="6412362" y="2821491"/>
            <a:ext cx="4645152" cy="2637371"/>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endParaRPr lang="ar-SA" dirty="0"/>
          </a:p>
        </p:txBody>
      </p:sp>
      <p:sp>
        <p:nvSpPr>
          <p:cNvPr id="8" name="Footer Placeholder 7"/>
          <p:cNvSpPr>
            <a:spLocks noGrp="1"/>
          </p:cNvSpPr>
          <p:nvPr>
            <p:ph type="ftr" sz="quarter" idx="11"/>
          </p:nvPr>
        </p:nvSpPr>
        <p:spPr/>
        <p:txBody>
          <a:bodyPr/>
          <a:lstStyle/>
          <a:p>
            <a:endParaRPr lang="ar-SA" dirty="0"/>
          </a:p>
        </p:txBody>
      </p:sp>
      <p:sp>
        <p:nvSpPr>
          <p:cNvPr id="9" name="Slide Number Placeholder 8"/>
          <p:cNvSpPr>
            <a:spLocks noGrp="1"/>
          </p:cNvSpPr>
          <p:nvPr>
            <p:ph type="sldNum" sz="quarter" idx="12"/>
          </p:nvPr>
        </p:nvSpPr>
        <p:spPr/>
        <p:txBody>
          <a:bodyPr/>
          <a:lstStyle/>
          <a:p>
            <a:fld id="{AD598FF8-B7B0-4306-841C-77F3C2AC5DFB}" type="slidenum">
              <a:rPr lang="ar-SA" smtClean="0"/>
              <a:t>‹#›</a:t>
            </a:fld>
            <a:endParaRPr lang="ar-SA"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041354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Date Placeholder 2"/>
          <p:cNvSpPr>
            <a:spLocks noGrp="1"/>
          </p:cNvSpPr>
          <p:nvPr>
            <p:ph type="dt" sz="half" idx="10"/>
          </p:nvPr>
        </p:nvSpPr>
        <p:spPr/>
        <p:txBody>
          <a:bodyPr/>
          <a:lstStyle/>
          <a:p>
            <a:endParaRPr lang="ar-SA" dirty="0"/>
          </a:p>
        </p:txBody>
      </p:sp>
      <p:sp>
        <p:nvSpPr>
          <p:cNvPr id="4" name="Footer Placeholder 3"/>
          <p:cNvSpPr>
            <a:spLocks noGrp="1"/>
          </p:cNvSpPr>
          <p:nvPr>
            <p:ph type="ftr" sz="quarter" idx="11"/>
          </p:nvPr>
        </p:nvSpPr>
        <p:spPr/>
        <p:txBody>
          <a:bodyPr/>
          <a:lstStyle/>
          <a:p>
            <a:endParaRPr lang="ar-SA" dirty="0"/>
          </a:p>
        </p:txBody>
      </p:sp>
      <p:sp>
        <p:nvSpPr>
          <p:cNvPr id="5" name="Slide Number Placeholder 4"/>
          <p:cNvSpPr>
            <a:spLocks noGrp="1"/>
          </p:cNvSpPr>
          <p:nvPr>
            <p:ph type="sldNum" sz="quarter" idx="12"/>
          </p:nvPr>
        </p:nvSpPr>
        <p:spPr/>
        <p:txBody>
          <a:bodyPr/>
          <a:lstStyle/>
          <a:p>
            <a:fld id="{AD598FF8-B7B0-4306-841C-77F3C2AC5DFB}" type="slidenum">
              <a:rPr lang="ar-SA" smtClean="0"/>
              <a:t>‹#›</a:t>
            </a:fld>
            <a:endParaRPr lang="ar-SA"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562342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ar-SA" dirty="0"/>
          </a:p>
        </p:txBody>
      </p:sp>
      <p:sp>
        <p:nvSpPr>
          <p:cNvPr id="3" name="Footer Placeholder 2"/>
          <p:cNvSpPr>
            <a:spLocks noGrp="1"/>
          </p:cNvSpPr>
          <p:nvPr>
            <p:ph type="ftr" sz="quarter" idx="11"/>
          </p:nvPr>
        </p:nvSpPr>
        <p:spPr/>
        <p:txBody>
          <a:bodyPr/>
          <a:lstStyle/>
          <a:p>
            <a:endParaRPr lang="ar-SA" dirty="0"/>
          </a:p>
        </p:txBody>
      </p:sp>
      <p:sp>
        <p:nvSpPr>
          <p:cNvPr id="4" name="Slide Number Placeholder 3"/>
          <p:cNvSpPr>
            <a:spLocks noGrp="1"/>
          </p:cNvSpPr>
          <p:nvPr>
            <p:ph type="sldNum" sz="quarter" idx="12"/>
          </p:nvPr>
        </p:nvSpPr>
        <p:spPr/>
        <p:txBody>
          <a:bodyPr/>
          <a:lstStyle/>
          <a:p>
            <a:fld id="{AD598FF8-B7B0-4306-841C-77F3C2AC5DFB}" type="slidenum">
              <a:rPr lang="ar-SA" smtClean="0"/>
              <a:t>‹#›</a:t>
            </a:fld>
            <a:endParaRPr lang="ar-SA" dirty="0"/>
          </a:p>
        </p:txBody>
      </p:sp>
    </p:spTree>
    <p:extLst>
      <p:ext uri="{BB962C8B-B14F-4D97-AF65-F5344CB8AC3E}">
        <p14:creationId xmlns:p14="http://schemas.microsoft.com/office/powerpoint/2010/main" val="24726761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محتوى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ar-SA"/>
              <a:t>انقر لتحرير نمط عنوان الشكل الرئيسي</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endParaRPr lang="ar-SA" dirty="0"/>
          </a:p>
        </p:txBody>
      </p:sp>
      <p:sp>
        <p:nvSpPr>
          <p:cNvPr id="6" name="Footer Placeholder 5"/>
          <p:cNvSpPr>
            <a:spLocks noGrp="1"/>
          </p:cNvSpPr>
          <p:nvPr>
            <p:ph type="ftr" sz="quarter" idx="11"/>
          </p:nvPr>
        </p:nvSpPr>
        <p:spPr/>
        <p:txBody>
          <a:bodyPr/>
          <a:lstStyle/>
          <a:p>
            <a:endParaRPr lang="ar-SA" dirty="0"/>
          </a:p>
        </p:txBody>
      </p:sp>
      <p:sp>
        <p:nvSpPr>
          <p:cNvPr id="7" name="Slide Number Placeholder 6"/>
          <p:cNvSpPr>
            <a:spLocks noGrp="1"/>
          </p:cNvSpPr>
          <p:nvPr>
            <p:ph type="sldNum" sz="quarter" idx="12"/>
          </p:nvPr>
        </p:nvSpPr>
        <p:spPr/>
        <p:txBody>
          <a:bodyPr/>
          <a:lstStyle/>
          <a:p>
            <a:fld id="{AD598FF8-B7B0-4306-841C-77F3C2AC5DFB}" type="slidenum">
              <a:rPr lang="ar-SA" smtClean="0"/>
              <a:t>‹#›</a:t>
            </a:fld>
            <a:endParaRPr lang="ar-SA"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525338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صورة مع تسمية توضيحية">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ar-SA"/>
              <a:t>انقر لتحرير نمط عنوان الشكل الرئيسي</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dirty="0"/>
              <a:t>انقر فوق الأيقونة لإضافة صورة</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endParaRPr lang="ar-SA" dirty="0"/>
          </a:p>
        </p:txBody>
      </p:sp>
      <p:sp>
        <p:nvSpPr>
          <p:cNvPr id="6" name="Footer Placeholder 5"/>
          <p:cNvSpPr>
            <a:spLocks noGrp="1"/>
          </p:cNvSpPr>
          <p:nvPr>
            <p:ph type="ftr" sz="quarter" idx="11"/>
          </p:nvPr>
        </p:nvSpPr>
        <p:spPr>
          <a:xfrm>
            <a:off x="1447382" y="318640"/>
            <a:ext cx="5541004" cy="320931"/>
          </a:xfrm>
        </p:spPr>
        <p:txBody>
          <a:bodyPr/>
          <a:lstStyle/>
          <a:p>
            <a:endParaRPr lang="ar-SA" dirty="0"/>
          </a:p>
        </p:txBody>
      </p:sp>
      <p:sp>
        <p:nvSpPr>
          <p:cNvPr id="7" name="Slide Number Placeholder 6"/>
          <p:cNvSpPr>
            <a:spLocks noGrp="1"/>
          </p:cNvSpPr>
          <p:nvPr>
            <p:ph type="sldNum" sz="quarter" idx="12"/>
          </p:nvPr>
        </p:nvSpPr>
        <p:spPr/>
        <p:txBody>
          <a:bodyPr/>
          <a:lstStyle/>
          <a:p>
            <a:fld id="{AD598FF8-B7B0-4306-841C-77F3C2AC5DFB}" type="slidenum">
              <a:rPr lang="ar-SA" smtClean="0"/>
              <a:t>‹#›</a:t>
            </a:fld>
            <a:endParaRPr lang="ar-SA"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929276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endParaRPr lang="ar-SA" dirty="0"/>
          </a:p>
        </p:txBody>
      </p:sp>
      <p:sp>
        <p:nvSpPr>
          <p:cNvPr id="5" name="Footer Placeholder 4"/>
          <p:cNvSpPr>
            <a:spLocks noGrp="1"/>
          </p:cNvSpPr>
          <p:nvPr>
            <p:ph type="ftr" sz="quarter" idx="11"/>
          </p:nvPr>
        </p:nvSpPr>
        <p:spPr/>
        <p:txBody>
          <a:bodyPr/>
          <a:lstStyle/>
          <a:p>
            <a:endParaRPr lang="ar-SA" dirty="0"/>
          </a:p>
        </p:txBody>
      </p:sp>
      <p:sp>
        <p:nvSpPr>
          <p:cNvPr id="6" name="Slide Number Placeholder 5"/>
          <p:cNvSpPr>
            <a:spLocks noGrp="1"/>
          </p:cNvSpPr>
          <p:nvPr>
            <p:ph type="sldNum" sz="quarter" idx="12"/>
          </p:nvPr>
        </p:nvSpPr>
        <p:spPr/>
        <p:txBody>
          <a:bodyPr/>
          <a:lstStyle/>
          <a:p>
            <a:fld id="{AD598FF8-B7B0-4306-841C-77F3C2AC5DFB}" type="slidenum">
              <a:rPr lang="ar-SA" smtClean="0"/>
              <a:t>‹#›</a:t>
            </a:fld>
            <a:endParaRPr lang="ar-SA"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680278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endParaRPr lang="ar-SA" dirty="0"/>
          </a:p>
        </p:txBody>
      </p:sp>
      <p:sp>
        <p:nvSpPr>
          <p:cNvPr id="5" name="Footer Placeholder 4"/>
          <p:cNvSpPr>
            <a:spLocks noGrp="1"/>
          </p:cNvSpPr>
          <p:nvPr>
            <p:ph type="ftr" sz="quarter" idx="11"/>
          </p:nvPr>
        </p:nvSpPr>
        <p:spPr/>
        <p:txBody>
          <a:bodyPr/>
          <a:lstStyle/>
          <a:p>
            <a:endParaRPr lang="ar-SA" dirty="0"/>
          </a:p>
        </p:txBody>
      </p:sp>
      <p:sp>
        <p:nvSpPr>
          <p:cNvPr id="6" name="Slide Number Placeholder 5"/>
          <p:cNvSpPr>
            <a:spLocks noGrp="1"/>
          </p:cNvSpPr>
          <p:nvPr>
            <p:ph type="sldNum" sz="quarter" idx="12"/>
          </p:nvPr>
        </p:nvSpPr>
        <p:spPr/>
        <p:txBody>
          <a:bodyPr/>
          <a:lstStyle/>
          <a:p>
            <a:fld id="{AD598FF8-B7B0-4306-841C-77F3C2AC5DFB}" type="slidenum">
              <a:rPr lang="ar-SA" smtClean="0"/>
              <a:t>‹#›</a:t>
            </a:fld>
            <a:endParaRPr lang="ar-SA"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969765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1D144-9845-4331-9C32-E2B695C46B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39567EB6-A8F8-4DC9-B3F5-64B571ECFD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F2249676-9A2E-464A-810B-CE3AE25D13FB}"/>
              </a:ext>
            </a:extLst>
          </p:cNvPr>
          <p:cNvSpPr>
            <a:spLocks noGrp="1"/>
          </p:cNvSpPr>
          <p:nvPr>
            <p:ph type="dt" sz="half" idx="10"/>
          </p:nvPr>
        </p:nvSpPr>
        <p:spPr/>
        <p:txBody>
          <a:bodyPr/>
          <a:lstStyle/>
          <a:p>
            <a:fld id="{BCD96119-AC1D-4395-8D50-82B5AFF13B34}" type="datetimeFigureOut">
              <a:rPr lang="en-IN" smtClean="0"/>
              <a:t>18-09-2020</a:t>
            </a:fld>
            <a:endParaRPr lang="en-IN" dirty="0"/>
          </a:p>
        </p:txBody>
      </p:sp>
      <p:sp>
        <p:nvSpPr>
          <p:cNvPr id="5" name="Footer Placeholder 4">
            <a:extLst>
              <a:ext uri="{FF2B5EF4-FFF2-40B4-BE49-F238E27FC236}">
                <a16:creationId xmlns:a16="http://schemas.microsoft.com/office/drawing/2014/main" id="{9097E4B3-AC70-4015-9828-A35AF5D84352}"/>
              </a:ext>
            </a:extLst>
          </p:cNvPr>
          <p:cNvSpPr>
            <a:spLocks noGrp="1"/>
          </p:cNvSpPr>
          <p:nvPr>
            <p:ph type="ftr" sz="quarter" idx="11"/>
          </p:nvPr>
        </p:nvSpPr>
        <p:spPr/>
        <p:txBody>
          <a:bodyPr/>
          <a:lstStyle/>
          <a:p>
            <a:endParaRPr lang="en-IN" dirty="0"/>
          </a:p>
        </p:txBody>
      </p:sp>
      <p:sp>
        <p:nvSpPr>
          <p:cNvPr id="6" name="Slide Number Placeholder 5">
            <a:extLst>
              <a:ext uri="{FF2B5EF4-FFF2-40B4-BE49-F238E27FC236}">
                <a16:creationId xmlns:a16="http://schemas.microsoft.com/office/drawing/2014/main" id="{D40620D0-5184-412A-B58C-21F55A93AD38}"/>
              </a:ext>
            </a:extLst>
          </p:cNvPr>
          <p:cNvSpPr>
            <a:spLocks noGrp="1"/>
          </p:cNvSpPr>
          <p:nvPr>
            <p:ph type="sldNum" sz="quarter" idx="12"/>
          </p:nvPr>
        </p:nvSpPr>
        <p:spPr/>
        <p:txBody>
          <a:bodyPr/>
          <a:lstStyle/>
          <a:p>
            <a:fld id="{89EF6357-AF9C-4DE9-8BBE-3AC71293EE2B}" type="slidenum">
              <a:rPr lang="en-IN" smtClean="0"/>
              <a:t>‹#›</a:t>
            </a:fld>
            <a:endParaRPr lang="en-IN" dirty="0"/>
          </a:p>
        </p:txBody>
      </p:sp>
    </p:spTree>
    <p:extLst>
      <p:ext uri="{BB962C8B-B14F-4D97-AF65-F5344CB8AC3E}">
        <p14:creationId xmlns:p14="http://schemas.microsoft.com/office/powerpoint/2010/main" val="21582899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93C08-B5FE-4A84-8DCC-6C5DB5EDB26B}"/>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DCF1D72F-8C6B-4251-B3FA-5AB9B651B6F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8D19C79-35D9-4A43-B97B-73B9499CAC7A}"/>
              </a:ext>
            </a:extLst>
          </p:cNvPr>
          <p:cNvSpPr>
            <a:spLocks noGrp="1"/>
          </p:cNvSpPr>
          <p:nvPr>
            <p:ph type="dt" sz="half" idx="10"/>
          </p:nvPr>
        </p:nvSpPr>
        <p:spPr/>
        <p:txBody>
          <a:bodyPr/>
          <a:lstStyle/>
          <a:p>
            <a:fld id="{BCD96119-AC1D-4395-8D50-82B5AFF13B34}" type="datetimeFigureOut">
              <a:rPr lang="en-IN" smtClean="0"/>
              <a:t>18-09-2020</a:t>
            </a:fld>
            <a:endParaRPr lang="en-IN" dirty="0"/>
          </a:p>
        </p:txBody>
      </p:sp>
      <p:sp>
        <p:nvSpPr>
          <p:cNvPr id="5" name="Footer Placeholder 4">
            <a:extLst>
              <a:ext uri="{FF2B5EF4-FFF2-40B4-BE49-F238E27FC236}">
                <a16:creationId xmlns:a16="http://schemas.microsoft.com/office/drawing/2014/main" id="{4DCBB075-0B11-4BBE-8444-017952A33ECA}"/>
              </a:ext>
            </a:extLst>
          </p:cNvPr>
          <p:cNvSpPr>
            <a:spLocks noGrp="1"/>
          </p:cNvSpPr>
          <p:nvPr>
            <p:ph type="ftr" sz="quarter" idx="11"/>
          </p:nvPr>
        </p:nvSpPr>
        <p:spPr/>
        <p:txBody>
          <a:bodyPr/>
          <a:lstStyle/>
          <a:p>
            <a:endParaRPr lang="en-IN" dirty="0"/>
          </a:p>
        </p:txBody>
      </p:sp>
      <p:sp>
        <p:nvSpPr>
          <p:cNvPr id="6" name="Slide Number Placeholder 5">
            <a:extLst>
              <a:ext uri="{FF2B5EF4-FFF2-40B4-BE49-F238E27FC236}">
                <a16:creationId xmlns:a16="http://schemas.microsoft.com/office/drawing/2014/main" id="{35A00A36-B490-4616-A015-6E9C1B4493BA}"/>
              </a:ext>
            </a:extLst>
          </p:cNvPr>
          <p:cNvSpPr>
            <a:spLocks noGrp="1"/>
          </p:cNvSpPr>
          <p:nvPr>
            <p:ph type="sldNum" sz="quarter" idx="12"/>
          </p:nvPr>
        </p:nvSpPr>
        <p:spPr/>
        <p:txBody>
          <a:bodyPr/>
          <a:lstStyle/>
          <a:p>
            <a:fld id="{89EF6357-AF9C-4DE9-8BBE-3AC71293EE2B}" type="slidenum">
              <a:rPr lang="en-IN" smtClean="0"/>
              <a:t>‹#›</a:t>
            </a:fld>
            <a:endParaRPr lang="en-IN" dirty="0"/>
          </a:p>
        </p:txBody>
      </p:sp>
    </p:spTree>
    <p:extLst>
      <p:ext uri="{BB962C8B-B14F-4D97-AF65-F5344CB8AC3E}">
        <p14:creationId xmlns:p14="http://schemas.microsoft.com/office/powerpoint/2010/main" val="26399164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F4FF1-5D7B-4B8C-9103-35D28BD724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AAD923E3-BDAE-4638-AA4E-187089F876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A8546FD-3DC2-4D3A-8141-9059BF48925E}"/>
              </a:ext>
            </a:extLst>
          </p:cNvPr>
          <p:cNvSpPr>
            <a:spLocks noGrp="1"/>
          </p:cNvSpPr>
          <p:nvPr>
            <p:ph type="dt" sz="half" idx="10"/>
          </p:nvPr>
        </p:nvSpPr>
        <p:spPr/>
        <p:txBody>
          <a:bodyPr/>
          <a:lstStyle/>
          <a:p>
            <a:fld id="{BCD96119-AC1D-4395-8D50-82B5AFF13B34}" type="datetimeFigureOut">
              <a:rPr lang="en-IN" smtClean="0"/>
              <a:t>18-09-2020</a:t>
            </a:fld>
            <a:endParaRPr lang="en-IN" dirty="0"/>
          </a:p>
        </p:txBody>
      </p:sp>
      <p:sp>
        <p:nvSpPr>
          <p:cNvPr id="5" name="Footer Placeholder 4">
            <a:extLst>
              <a:ext uri="{FF2B5EF4-FFF2-40B4-BE49-F238E27FC236}">
                <a16:creationId xmlns:a16="http://schemas.microsoft.com/office/drawing/2014/main" id="{3643DEAA-AF80-46F8-8634-621056F07C25}"/>
              </a:ext>
            </a:extLst>
          </p:cNvPr>
          <p:cNvSpPr>
            <a:spLocks noGrp="1"/>
          </p:cNvSpPr>
          <p:nvPr>
            <p:ph type="ftr" sz="quarter" idx="11"/>
          </p:nvPr>
        </p:nvSpPr>
        <p:spPr/>
        <p:txBody>
          <a:bodyPr/>
          <a:lstStyle/>
          <a:p>
            <a:endParaRPr lang="en-IN" dirty="0"/>
          </a:p>
        </p:txBody>
      </p:sp>
      <p:sp>
        <p:nvSpPr>
          <p:cNvPr id="6" name="Slide Number Placeholder 5">
            <a:extLst>
              <a:ext uri="{FF2B5EF4-FFF2-40B4-BE49-F238E27FC236}">
                <a16:creationId xmlns:a16="http://schemas.microsoft.com/office/drawing/2014/main" id="{8A84CA5F-A03F-48C8-BF5B-C998696889A4}"/>
              </a:ext>
            </a:extLst>
          </p:cNvPr>
          <p:cNvSpPr>
            <a:spLocks noGrp="1"/>
          </p:cNvSpPr>
          <p:nvPr>
            <p:ph type="sldNum" sz="quarter" idx="12"/>
          </p:nvPr>
        </p:nvSpPr>
        <p:spPr/>
        <p:txBody>
          <a:bodyPr/>
          <a:lstStyle/>
          <a:p>
            <a:fld id="{89EF6357-AF9C-4DE9-8BBE-3AC71293EE2B}" type="slidenum">
              <a:rPr lang="en-IN" smtClean="0"/>
              <a:t>‹#›</a:t>
            </a:fld>
            <a:endParaRPr lang="en-IN" dirty="0"/>
          </a:p>
        </p:txBody>
      </p:sp>
    </p:spTree>
    <p:extLst>
      <p:ext uri="{BB962C8B-B14F-4D97-AF65-F5344CB8AC3E}">
        <p14:creationId xmlns:p14="http://schemas.microsoft.com/office/powerpoint/2010/main" val="3012791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237A096-9FD0-40F8-A487-7638A4DDB5B4}"/>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4731D895-47AA-4C12-BE5E-B29685D0A0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6C94AAB2-AB61-43EF-AC37-8EA0C667427B}"/>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45C85764-B405-4B52-89BE-D2AB881F66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796770ED-9B47-469F-8B29-BD719C6E4A30}"/>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7E997AC2-BB4C-43C2-83C2-7DD87AE1FDA3}"/>
              </a:ext>
            </a:extLst>
          </p:cNvPr>
          <p:cNvSpPr>
            <a:spLocks noGrp="1"/>
          </p:cNvSpPr>
          <p:nvPr>
            <p:ph type="dt" sz="half" idx="10"/>
          </p:nvPr>
        </p:nvSpPr>
        <p:spPr/>
        <p:txBody>
          <a:bodyPr/>
          <a:lstStyle/>
          <a:p>
            <a:fld id="{DC17F840-C062-4D38-95CF-E94D8A66C1E3}" type="datetimeFigureOut">
              <a:rPr lang="ar-SA" smtClean="0"/>
              <a:t>01/02/42</a:t>
            </a:fld>
            <a:endParaRPr lang="ar-SA" dirty="0"/>
          </a:p>
        </p:txBody>
      </p:sp>
      <p:sp>
        <p:nvSpPr>
          <p:cNvPr id="8" name="عنصر نائب للتذييل 7">
            <a:extLst>
              <a:ext uri="{FF2B5EF4-FFF2-40B4-BE49-F238E27FC236}">
                <a16:creationId xmlns:a16="http://schemas.microsoft.com/office/drawing/2014/main" id="{2121E0DD-59FC-4057-A9B6-80A3C3C889D1}"/>
              </a:ext>
            </a:extLst>
          </p:cNvPr>
          <p:cNvSpPr>
            <a:spLocks noGrp="1"/>
          </p:cNvSpPr>
          <p:nvPr>
            <p:ph type="ftr" sz="quarter" idx="11"/>
          </p:nvPr>
        </p:nvSpPr>
        <p:spPr/>
        <p:txBody>
          <a:bodyPr/>
          <a:lstStyle/>
          <a:p>
            <a:endParaRPr lang="ar-SA" dirty="0"/>
          </a:p>
        </p:txBody>
      </p:sp>
      <p:sp>
        <p:nvSpPr>
          <p:cNvPr id="9" name="عنصر نائب لرقم الشريحة 8">
            <a:extLst>
              <a:ext uri="{FF2B5EF4-FFF2-40B4-BE49-F238E27FC236}">
                <a16:creationId xmlns:a16="http://schemas.microsoft.com/office/drawing/2014/main" id="{99467937-00E2-404D-895F-3B63182C3F0B}"/>
              </a:ext>
            </a:extLst>
          </p:cNvPr>
          <p:cNvSpPr>
            <a:spLocks noGrp="1"/>
          </p:cNvSpPr>
          <p:nvPr>
            <p:ph type="sldNum" sz="quarter" idx="12"/>
          </p:nvPr>
        </p:nvSpPr>
        <p:spPr/>
        <p:txBody>
          <a:bodyPr/>
          <a:lstStyle/>
          <a:p>
            <a:fld id="{197B93CF-9F3D-48DE-B6AE-0482CD8B6601}" type="slidenum">
              <a:rPr lang="ar-SA" smtClean="0"/>
              <a:t>‹#›</a:t>
            </a:fld>
            <a:endParaRPr lang="ar-SA" dirty="0"/>
          </a:p>
        </p:txBody>
      </p:sp>
    </p:spTree>
    <p:extLst>
      <p:ext uri="{BB962C8B-B14F-4D97-AF65-F5344CB8AC3E}">
        <p14:creationId xmlns:p14="http://schemas.microsoft.com/office/powerpoint/2010/main" val="7428263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63BA6-A774-4BC6-A445-88F69687B31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4D088C9B-53C9-4004-9618-BED031F14AF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D4543160-0E17-4BD6-AD81-D28AABE2C73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29F7819C-4F9B-473A-8A37-B9C458C969B4}"/>
              </a:ext>
            </a:extLst>
          </p:cNvPr>
          <p:cNvSpPr>
            <a:spLocks noGrp="1"/>
          </p:cNvSpPr>
          <p:nvPr>
            <p:ph type="dt" sz="half" idx="10"/>
          </p:nvPr>
        </p:nvSpPr>
        <p:spPr/>
        <p:txBody>
          <a:bodyPr/>
          <a:lstStyle/>
          <a:p>
            <a:fld id="{BCD96119-AC1D-4395-8D50-82B5AFF13B34}" type="datetimeFigureOut">
              <a:rPr lang="en-IN" smtClean="0"/>
              <a:t>18-09-2020</a:t>
            </a:fld>
            <a:endParaRPr lang="en-IN" dirty="0"/>
          </a:p>
        </p:txBody>
      </p:sp>
      <p:sp>
        <p:nvSpPr>
          <p:cNvPr id="6" name="Footer Placeholder 5">
            <a:extLst>
              <a:ext uri="{FF2B5EF4-FFF2-40B4-BE49-F238E27FC236}">
                <a16:creationId xmlns:a16="http://schemas.microsoft.com/office/drawing/2014/main" id="{6101F590-580D-4697-9F1B-2F721947D2D6}"/>
              </a:ext>
            </a:extLst>
          </p:cNvPr>
          <p:cNvSpPr>
            <a:spLocks noGrp="1"/>
          </p:cNvSpPr>
          <p:nvPr>
            <p:ph type="ftr" sz="quarter" idx="11"/>
          </p:nvPr>
        </p:nvSpPr>
        <p:spPr/>
        <p:txBody>
          <a:bodyPr/>
          <a:lstStyle/>
          <a:p>
            <a:endParaRPr lang="en-IN" dirty="0"/>
          </a:p>
        </p:txBody>
      </p:sp>
      <p:sp>
        <p:nvSpPr>
          <p:cNvPr id="7" name="Slide Number Placeholder 6">
            <a:extLst>
              <a:ext uri="{FF2B5EF4-FFF2-40B4-BE49-F238E27FC236}">
                <a16:creationId xmlns:a16="http://schemas.microsoft.com/office/drawing/2014/main" id="{D1414CD2-4B29-46B6-B5EA-7D6899E75F2D}"/>
              </a:ext>
            </a:extLst>
          </p:cNvPr>
          <p:cNvSpPr>
            <a:spLocks noGrp="1"/>
          </p:cNvSpPr>
          <p:nvPr>
            <p:ph type="sldNum" sz="quarter" idx="12"/>
          </p:nvPr>
        </p:nvSpPr>
        <p:spPr/>
        <p:txBody>
          <a:bodyPr/>
          <a:lstStyle/>
          <a:p>
            <a:fld id="{89EF6357-AF9C-4DE9-8BBE-3AC71293EE2B}" type="slidenum">
              <a:rPr lang="en-IN" smtClean="0"/>
              <a:t>‹#›</a:t>
            </a:fld>
            <a:endParaRPr lang="en-IN" dirty="0"/>
          </a:p>
        </p:txBody>
      </p:sp>
    </p:spTree>
    <p:extLst>
      <p:ext uri="{BB962C8B-B14F-4D97-AF65-F5344CB8AC3E}">
        <p14:creationId xmlns:p14="http://schemas.microsoft.com/office/powerpoint/2010/main" val="19984122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BEDCD-BA13-4BE3-9FAA-9A1D0EA1D5DA}"/>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D94186F6-8F38-4846-B590-8DB7AAFADD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AC9706D-DF63-42C0-87E0-22F5D3B8232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1F478B73-1BF2-4B96-9F88-8B11702DED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02A5744-3E26-4B64-A88A-C3457A176FD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34B6EC63-A088-485C-99DB-D71CBF0479CC}"/>
              </a:ext>
            </a:extLst>
          </p:cNvPr>
          <p:cNvSpPr>
            <a:spLocks noGrp="1"/>
          </p:cNvSpPr>
          <p:nvPr>
            <p:ph type="dt" sz="half" idx="10"/>
          </p:nvPr>
        </p:nvSpPr>
        <p:spPr/>
        <p:txBody>
          <a:bodyPr/>
          <a:lstStyle/>
          <a:p>
            <a:fld id="{BCD96119-AC1D-4395-8D50-82B5AFF13B34}" type="datetimeFigureOut">
              <a:rPr lang="en-IN" smtClean="0"/>
              <a:t>18-09-2020</a:t>
            </a:fld>
            <a:endParaRPr lang="en-IN" dirty="0"/>
          </a:p>
        </p:txBody>
      </p:sp>
      <p:sp>
        <p:nvSpPr>
          <p:cNvPr id="8" name="Footer Placeholder 7">
            <a:extLst>
              <a:ext uri="{FF2B5EF4-FFF2-40B4-BE49-F238E27FC236}">
                <a16:creationId xmlns:a16="http://schemas.microsoft.com/office/drawing/2014/main" id="{EA7F0184-1744-4F17-8C10-B680D509F13C}"/>
              </a:ext>
            </a:extLst>
          </p:cNvPr>
          <p:cNvSpPr>
            <a:spLocks noGrp="1"/>
          </p:cNvSpPr>
          <p:nvPr>
            <p:ph type="ftr" sz="quarter" idx="11"/>
          </p:nvPr>
        </p:nvSpPr>
        <p:spPr/>
        <p:txBody>
          <a:bodyPr/>
          <a:lstStyle/>
          <a:p>
            <a:endParaRPr lang="en-IN" dirty="0"/>
          </a:p>
        </p:txBody>
      </p:sp>
      <p:sp>
        <p:nvSpPr>
          <p:cNvPr id="9" name="Slide Number Placeholder 8">
            <a:extLst>
              <a:ext uri="{FF2B5EF4-FFF2-40B4-BE49-F238E27FC236}">
                <a16:creationId xmlns:a16="http://schemas.microsoft.com/office/drawing/2014/main" id="{AE435247-F27F-4E19-9FA2-DDC2B3769AC1}"/>
              </a:ext>
            </a:extLst>
          </p:cNvPr>
          <p:cNvSpPr>
            <a:spLocks noGrp="1"/>
          </p:cNvSpPr>
          <p:nvPr>
            <p:ph type="sldNum" sz="quarter" idx="12"/>
          </p:nvPr>
        </p:nvSpPr>
        <p:spPr/>
        <p:txBody>
          <a:bodyPr/>
          <a:lstStyle/>
          <a:p>
            <a:fld id="{89EF6357-AF9C-4DE9-8BBE-3AC71293EE2B}" type="slidenum">
              <a:rPr lang="en-IN" smtClean="0"/>
              <a:t>‹#›</a:t>
            </a:fld>
            <a:endParaRPr lang="en-IN" dirty="0"/>
          </a:p>
        </p:txBody>
      </p:sp>
    </p:spTree>
    <p:extLst>
      <p:ext uri="{BB962C8B-B14F-4D97-AF65-F5344CB8AC3E}">
        <p14:creationId xmlns:p14="http://schemas.microsoft.com/office/powerpoint/2010/main" val="32415690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9DF53-62E1-4F18-B0A6-428FB33D1E8C}"/>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D6EF3F43-AFFC-4829-8D68-2D8FB66B01D0}"/>
              </a:ext>
            </a:extLst>
          </p:cNvPr>
          <p:cNvSpPr>
            <a:spLocks noGrp="1"/>
          </p:cNvSpPr>
          <p:nvPr>
            <p:ph type="dt" sz="half" idx="10"/>
          </p:nvPr>
        </p:nvSpPr>
        <p:spPr/>
        <p:txBody>
          <a:bodyPr/>
          <a:lstStyle/>
          <a:p>
            <a:fld id="{BCD96119-AC1D-4395-8D50-82B5AFF13B34}" type="datetimeFigureOut">
              <a:rPr lang="en-IN" smtClean="0"/>
              <a:t>18-09-2020</a:t>
            </a:fld>
            <a:endParaRPr lang="en-IN" dirty="0"/>
          </a:p>
        </p:txBody>
      </p:sp>
      <p:sp>
        <p:nvSpPr>
          <p:cNvPr id="4" name="Footer Placeholder 3">
            <a:extLst>
              <a:ext uri="{FF2B5EF4-FFF2-40B4-BE49-F238E27FC236}">
                <a16:creationId xmlns:a16="http://schemas.microsoft.com/office/drawing/2014/main" id="{3C761133-0AA9-4B74-9345-96EF077AFF35}"/>
              </a:ext>
            </a:extLst>
          </p:cNvPr>
          <p:cNvSpPr>
            <a:spLocks noGrp="1"/>
          </p:cNvSpPr>
          <p:nvPr>
            <p:ph type="ftr" sz="quarter" idx="11"/>
          </p:nvPr>
        </p:nvSpPr>
        <p:spPr/>
        <p:txBody>
          <a:bodyPr/>
          <a:lstStyle/>
          <a:p>
            <a:endParaRPr lang="en-IN" dirty="0"/>
          </a:p>
        </p:txBody>
      </p:sp>
      <p:sp>
        <p:nvSpPr>
          <p:cNvPr id="5" name="Slide Number Placeholder 4">
            <a:extLst>
              <a:ext uri="{FF2B5EF4-FFF2-40B4-BE49-F238E27FC236}">
                <a16:creationId xmlns:a16="http://schemas.microsoft.com/office/drawing/2014/main" id="{A98892DF-27CE-4EBC-91CD-35DED7A548CD}"/>
              </a:ext>
            </a:extLst>
          </p:cNvPr>
          <p:cNvSpPr>
            <a:spLocks noGrp="1"/>
          </p:cNvSpPr>
          <p:nvPr>
            <p:ph type="sldNum" sz="quarter" idx="12"/>
          </p:nvPr>
        </p:nvSpPr>
        <p:spPr/>
        <p:txBody>
          <a:bodyPr/>
          <a:lstStyle/>
          <a:p>
            <a:fld id="{89EF6357-AF9C-4DE9-8BBE-3AC71293EE2B}" type="slidenum">
              <a:rPr lang="en-IN" smtClean="0"/>
              <a:t>‹#›</a:t>
            </a:fld>
            <a:endParaRPr lang="en-IN" dirty="0"/>
          </a:p>
        </p:txBody>
      </p:sp>
    </p:spTree>
    <p:extLst>
      <p:ext uri="{BB962C8B-B14F-4D97-AF65-F5344CB8AC3E}">
        <p14:creationId xmlns:p14="http://schemas.microsoft.com/office/powerpoint/2010/main" val="29887591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B2B11B-9D05-4B7C-A5F7-31633D9E7975}"/>
              </a:ext>
            </a:extLst>
          </p:cNvPr>
          <p:cNvSpPr>
            <a:spLocks noGrp="1"/>
          </p:cNvSpPr>
          <p:nvPr>
            <p:ph type="dt" sz="half" idx="10"/>
          </p:nvPr>
        </p:nvSpPr>
        <p:spPr/>
        <p:txBody>
          <a:bodyPr/>
          <a:lstStyle/>
          <a:p>
            <a:fld id="{BCD96119-AC1D-4395-8D50-82B5AFF13B34}" type="datetimeFigureOut">
              <a:rPr lang="en-IN" smtClean="0"/>
              <a:t>18-09-2020</a:t>
            </a:fld>
            <a:endParaRPr lang="en-IN" dirty="0"/>
          </a:p>
        </p:txBody>
      </p:sp>
      <p:sp>
        <p:nvSpPr>
          <p:cNvPr id="3" name="Footer Placeholder 2">
            <a:extLst>
              <a:ext uri="{FF2B5EF4-FFF2-40B4-BE49-F238E27FC236}">
                <a16:creationId xmlns:a16="http://schemas.microsoft.com/office/drawing/2014/main" id="{586141BA-D431-4A70-9AE7-F342D4E62F17}"/>
              </a:ext>
            </a:extLst>
          </p:cNvPr>
          <p:cNvSpPr>
            <a:spLocks noGrp="1"/>
          </p:cNvSpPr>
          <p:nvPr>
            <p:ph type="ftr" sz="quarter" idx="11"/>
          </p:nvPr>
        </p:nvSpPr>
        <p:spPr/>
        <p:txBody>
          <a:bodyPr/>
          <a:lstStyle/>
          <a:p>
            <a:endParaRPr lang="en-IN" dirty="0"/>
          </a:p>
        </p:txBody>
      </p:sp>
      <p:sp>
        <p:nvSpPr>
          <p:cNvPr id="4" name="Slide Number Placeholder 3">
            <a:extLst>
              <a:ext uri="{FF2B5EF4-FFF2-40B4-BE49-F238E27FC236}">
                <a16:creationId xmlns:a16="http://schemas.microsoft.com/office/drawing/2014/main" id="{A4267627-46C9-47A1-A90D-66E45D27793B}"/>
              </a:ext>
            </a:extLst>
          </p:cNvPr>
          <p:cNvSpPr>
            <a:spLocks noGrp="1"/>
          </p:cNvSpPr>
          <p:nvPr>
            <p:ph type="sldNum" sz="quarter" idx="12"/>
          </p:nvPr>
        </p:nvSpPr>
        <p:spPr/>
        <p:txBody>
          <a:bodyPr/>
          <a:lstStyle/>
          <a:p>
            <a:fld id="{89EF6357-AF9C-4DE9-8BBE-3AC71293EE2B}" type="slidenum">
              <a:rPr lang="en-IN" smtClean="0"/>
              <a:t>‹#›</a:t>
            </a:fld>
            <a:endParaRPr lang="en-IN" dirty="0"/>
          </a:p>
        </p:txBody>
      </p:sp>
    </p:spTree>
    <p:extLst>
      <p:ext uri="{BB962C8B-B14F-4D97-AF65-F5344CB8AC3E}">
        <p14:creationId xmlns:p14="http://schemas.microsoft.com/office/powerpoint/2010/main" val="40989595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0D38-3F30-4B91-A484-C95968CBA3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A3E746DB-5EE7-43BF-97FC-45339CBEF2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B1D7742A-656E-4167-B5DF-60729FF7BB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C75F574-1934-495A-8F39-C332EA9BD0C5}"/>
              </a:ext>
            </a:extLst>
          </p:cNvPr>
          <p:cNvSpPr>
            <a:spLocks noGrp="1"/>
          </p:cNvSpPr>
          <p:nvPr>
            <p:ph type="dt" sz="half" idx="10"/>
          </p:nvPr>
        </p:nvSpPr>
        <p:spPr/>
        <p:txBody>
          <a:bodyPr/>
          <a:lstStyle/>
          <a:p>
            <a:fld id="{BCD96119-AC1D-4395-8D50-82B5AFF13B34}" type="datetimeFigureOut">
              <a:rPr lang="en-IN" smtClean="0"/>
              <a:t>18-09-2020</a:t>
            </a:fld>
            <a:endParaRPr lang="en-IN" dirty="0"/>
          </a:p>
        </p:txBody>
      </p:sp>
      <p:sp>
        <p:nvSpPr>
          <p:cNvPr id="6" name="Footer Placeholder 5">
            <a:extLst>
              <a:ext uri="{FF2B5EF4-FFF2-40B4-BE49-F238E27FC236}">
                <a16:creationId xmlns:a16="http://schemas.microsoft.com/office/drawing/2014/main" id="{4C302EFD-95FE-46C4-A468-C0D8F207E469}"/>
              </a:ext>
            </a:extLst>
          </p:cNvPr>
          <p:cNvSpPr>
            <a:spLocks noGrp="1"/>
          </p:cNvSpPr>
          <p:nvPr>
            <p:ph type="ftr" sz="quarter" idx="11"/>
          </p:nvPr>
        </p:nvSpPr>
        <p:spPr/>
        <p:txBody>
          <a:bodyPr/>
          <a:lstStyle/>
          <a:p>
            <a:endParaRPr lang="en-IN" dirty="0"/>
          </a:p>
        </p:txBody>
      </p:sp>
      <p:sp>
        <p:nvSpPr>
          <p:cNvPr id="7" name="Slide Number Placeholder 6">
            <a:extLst>
              <a:ext uri="{FF2B5EF4-FFF2-40B4-BE49-F238E27FC236}">
                <a16:creationId xmlns:a16="http://schemas.microsoft.com/office/drawing/2014/main" id="{31EE398D-92FA-49B5-962E-B720DBDD21F9}"/>
              </a:ext>
            </a:extLst>
          </p:cNvPr>
          <p:cNvSpPr>
            <a:spLocks noGrp="1"/>
          </p:cNvSpPr>
          <p:nvPr>
            <p:ph type="sldNum" sz="quarter" idx="12"/>
          </p:nvPr>
        </p:nvSpPr>
        <p:spPr/>
        <p:txBody>
          <a:bodyPr/>
          <a:lstStyle/>
          <a:p>
            <a:fld id="{89EF6357-AF9C-4DE9-8BBE-3AC71293EE2B}" type="slidenum">
              <a:rPr lang="en-IN" smtClean="0"/>
              <a:t>‹#›</a:t>
            </a:fld>
            <a:endParaRPr lang="en-IN" dirty="0"/>
          </a:p>
        </p:txBody>
      </p:sp>
    </p:spTree>
    <p:extLst>
      <p:ext uri="{BB962C8B-B14F-4D97-AF65-F5344CB8AC3E}">
        <p14:creationId xmlns:p14="http://schemas.microsoft.com/office/powerpoint/2010/main" val="17435669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C548D-85FD-4515-852F-E17D1A6BD6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CA33BA39-DE01-4D33-A0BF-C387BB65E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4" name="Text Placeholder 3">
            <a:extLst>
              <a:ext uri="{FF2B5EF4-FFF2-40B4-BE49-F238E27FC236}">
                <a16:creationId xmlns:a16="http://schemas.microsoft.com/office/drawing/2014/main" id="{222A5D4A-EDB8-4536-9340-2DED9D0B0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532F59F-6DFA-4461-B24D-0DCAB52DF3BF}"/>
              </a:ext>
            </a:extLst>
          </p:cNvPr>
          <p:cNvSpPr>
            <a:spLocks noGrp="1"/>
          </p:cNvSpPr>
          <p:nvPr>
            <p:ph type="dt" sz="half" idx="10"/>
          </p:nvPr>
        </p:nvSpPr>
        <p:spPr/>
        <p:txBody>
          <a:bodyPr/>
          <a:lstStyle/>
          <a:p>
            <a:fld id="{BCD96119-AC1D-4395-8D50-82B5AFF13B34}" type="datetimeFigureOut">
              <a:rPr lang="en-IN" smtClean="0"/>
              <a:t>18-09-2020</a:t>
            </a:fld>
            <a:endParaRPr lang="en-IN" dirty="0"/>
          </a:p>
        </p:txBody>
      </p:sp>
      <p:sp>
        <p:nvSpPr>
          <p:cNvPr id="6" name="Footer Placeholder 5">
            <a:extLst>
              <a:ext uri="{FF2B5EF4-FFF2-40B4-BE49-F238E27FC236}">
                <a16:creationId xmlns:a16="http://schemas.microsoft.com/office/drawing/2014/main" id="{9357A9F9-5BD3-4C18-8DD2-2E80CB563E71}"/>
              </a:ext>
            </a:extLst>
          </p:cNvPr>
          <p:cNvSpPr>
            <a:spLocks noGrp="1"/>
          </p:cNvSpPr>
          <p:nvPr>
            <p:ph type="ftr" sz="quarter" idx="11"/>
          </p:nvPr>
        </p:nvSpPr>
        <p:spPr/>
        <p:txBody>
          <a:bodyPr/>
          <a:lstStyle/>
          <a:p>
            <a:endParaRPr lang="en-IN" dirty="0"/>
          </a:p>
        </p:txBody>
      </p:sp>
      <p:sp>
        <p:nvSpPr>
          <p:cNvPr id="7" name="Slide Number Placeholder 6">
            <a:extLst>
              <a:ext uri="{FF2B5EF4-FFF2-40B4-BE49-F238E27FC236}">
                <a16:creationId xmlns:a16="http://schemas.microsoft.com/office/drawing/2014/main" id="{3401383B-5381-40DB-A4BB-D71A01245301}"/>
              </a:ext>
            </a:extLst>
          </p:cNvPr>
          <p:cNvSpPr>
            <a:spLocks noGrp="1"/>
          </p:cNvSpPr>
          <p:nvPr>
            <p:ph type="sldNum" sz="quarter" idx="12"/>
          </p:nvPr>
        </p:nvSpPr>
        <p:spPr/>
        <p:txBody>
          <a:bodyPr/>
          <a:lstStyle/>
          <a:p>
            <a:fld id="{89EF6357-AF9C-4DE9-8BBE-3AC71293EE2B}" type="slidenum">
              <a:rPr lang="en-IN" smtClean="0"/>
              <a:t>‹#›</a:t>
            </a:fld>
            <a:endParaRPr lang="en-IN" dirty="0"/>
          </a:p>
        </p:txBody>
      </p:sp>
    </p:spTree>
    <p:extLst>
      <p:ext uri="{BB962C8B-B14F-4D97-AF65-F5344CB8AC3E}">
        <p14:creationId xmlns:p14="http://schemas.microsoft.com/office/powerpoint/2010/main" val="41262216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E4B43-E3A8-4535-9897-CBCF225F735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AB10AF4-259F-46FA-8F96-71D3E43AC7E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83964A3-5479-4538-A628-A2DE3E58F702}"/>
              </a:ext>
            </a:extLst>
          </p:cNvPr>
          <p:cNvSpPr>
            <a:spLocks noGrp="1"/>
          </p:cNvSpPr>
          <p:nvPr>
            <p:ph type="dt" sz="half" idx="10"/>
          </p:nvPr>
        </p:nvSpPr>
        <p:spPr/>
        <p:txBody>
          <a:bodyPr/>
          <a:lstStyle/>
          <a:p>
            <a:fld id="{BCD96119-AC1D-4395-8D50-82B5AFF13B34}" type="datetimeFigureOut">
              <a:rPr lang="en-IN" smtClean="0"/>
              <a:t>18-09-2020</a:t>
            </a:fld>
            <a:endParaRPr lang="en-IN" dirty="0"/>
          </a:p>
        </p:txBody>
      </p:sp>
      <p:sp>
        <p:nvSpPr>
          <p:cNvPr id="5" name="Footer Placeholder 4">
            <a:extLst>
              <a:ext uri="{FF2B5EF4-FFF2-40B4-BE49-F238E27FC236}">
                <a16:creationId xmlns:a16="http://schemas.microsoft.com/office/drawing/2014/main" id="{BF74ABB6-EE4C-4207-863B-D4391E92A21A}"/>
              </a:ext>
            </a:extLst>
          </p:cNvPr>
          <p:cNvSpPr>
            <a:spLocks noGrp="1"/>
          </p:cNvSpPr>
          <p:nvPr>
            <p:ph type="ftr" sz="quarter" idx="11"/>
          </p:nvPr>
        </p:nvSpPr>
        <p:spPr/>
        <p:txBody>
          <a:bodyPr/>
          <a:lstStyle/>
          <a:p>
            <a:endParaRPr lang="en-IN" dirty="0"/>
          </a:p>
        </p:txBody>
      </p:sp>
      <p:sp>
        <p:nvSpPr>
          <p:cNvPr id="6" name="Slide Number Placeholder 5">
            <a:extLst>
              <a:ext uri="{FF2B5EF4-FFF2-40B4-BE49-F238E27FC236}">
                <a16:creationId xmlns:a16="http://schemas.microsoft.com/office/drawing/2014/main" id="{12E0A136-4DD4-4A8D-8521-03A24E89C915}"/>
              </a:ext>
            </a:extLst>
          </p:cNvPr>
          <p:cNvSpPr>
            <a:spLocks noGrp="1"/>
          </p:cNvSpPr>
          <p:nvPr>
            <p:ph type="sldNum" sz="quarter" idx="12"/>
          </p:nvPr>
        </p:nvSpPr>
        <p:spPr/>
        <p:txBody>
          <a:bodyPr/>
          <a:lstStyle/>
          <a:p>
            <a:fld id="{89EF6357-AF9C-4DE9-8BBE-3AC71293EE2B}" type="slidenum">
              <a:rPr lang="en-IN" smtClean="0"/>
              <a:t>‹#›</a:t>
            </a:fld>
            <a:endParaRPr lang="en-IN" dirty="0"/>
          </a:p>
        </p:txBody>
      </p:sp>
    </p:spTree>
    <p:extLst>
      <p:ext uri="{BB962C8B-B14F-4D97-AF65-F5344CB8AC3E}">
        <p14:creationId xmlns:p14="http://schemas.microsoft.com/office/powerpoint/2010/main" val="24583327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FB5780-CD7E-4C6A-B428-23518A78DF9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5A016340-968B-488B-8763-7D5D59D1A0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38C1C046-5879-4A5F-A965-E8C208FF3D20}"/>
              </a:ext>
            </a:extLst>
          </p:cNvPr>
          <p:cNvSpPr>
            <a:spLocks noGrp="1"/>
          </p:cNvSpPr>
          <p:nvPr>
            <p:ph type="dt" sz="half" idx="10"/>
          </p:nvPr>
        </p:nvSpPr>
        <p:spPr/>
        <p:txBody>
          <a:bodyPr/>
          <a:lstStyle/>
          <a:p>
            <a:fld id="{BCD96119-AC1D-4395-8D50-82B5AFF13B34}" type="datetimeFigureOut">
              <a:rPr lang="en-IN" smtClean="0"/>
              <a:t>18-09-2020</a:t>
            </a:fld>
            <a:endParaRPr lang="en-IN" dirty="0"/>
          </a:p>
        </p:txBody>
      </p:sp>
      <p:sp>
        <p:nvSpPr>
          <p:cNvPr id="5" name="Footer Placeholder 4">
            <a:extLst>
              <a:ext uri="{FF2B5EF4-FFF2-40B4-BE49-F238E27FC236}">
                <a16:creationId xmlns:a16="http://schemas.microsoft.com/office/drawing/2014/main" id="{AC8B09EF-A07F-4634-905A-5C12FD17662E}"/>
              </a:ext>
            </a:extLst>
          </p:cNvPr>
          <p:cNvSpPr>
            <a:spLocks noGrp="1"/>
          </p:cNvSpPr>
          <p:nvPr>
            <p:ph type="ftr" sz="quarter" idx="11"/>
          </p:nvPr>
        </p:nvSpPr>
        <p:spPr/>
        <p:txBody>
          <a:bodyPr/>
          <a:lstStyle/>
          <a:p>
            <a:endParaRPr lang="en-IN" dirty="0"/>
          </a:p>
        </p:txBody>
      </p:sp>
      <p:sp>
        <p:nvSpPr>
          <p:cNvPr id="6" name="Slide Number Placeholder 5">
            <a:extLst>
              <a:ext uri="{FF2B5EF4-FFF2-40B4-BE49-F238E27FC236}">
                <a16:creationId xmlns:a16="http://schemas.microsoft.com/office/drawing/2014/main" id="{D8991109-82B6-452D-9486-760D64A7F599}"/>
              </a:ext>
            </a:extLst>
          </p:cNvPr>
          <p:cNvSpPr>
            <a:spLocks noGrp="1"/>
          </p:cNvSpPr>
          <p:nvPr>
            <p:ph type="sldNum" sz="quarter" idx="12"/>
          </p:nvPr>
        </p:nvSpPr>
        <p:spPr/>
        <p:txBody>
          <a:bodyPr/>
          <a:lstStyle/>
          <a:p>
            <a:fld id="{89EF6357-AF9C-4DE9-8BBE-3AC71293EE2B}" type="slidenum">
              <a:rPr lang="en-IN" smtClean="0"/>
              <a:t>‹#›</a:t>
            </a:fld>
            <a:endParaRPr lang="en-IN" dirty="0"/>
          </a:p>
        </p:txBody>
      </p:sp>
    </p:spTree>
    <p:extLst>
      <p:ext uri="{BB962C8B-B14F-4D97-AF65-F5344CB8AC3E}">
        <p14:creationId xmlns:p14="http://schemas.microsoft.com/office/powerpoint/2010/main" val="27273286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6ADCD-7DA8-4CCD-8B51-2CBB3DAF2E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5E33B5-1970-42AD-9B8C-CF85D944BE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EE5702-EE8A-48A9-9767-895994DCB4F0}"/>
              </a:ext>
            </a:extLst>
          </p:cNvPr>
          <p:cNvSpPr>
            <a:spLocks noGrp="1"/>
          </p:cNvSpPr>
          <p:nvPr>
            <p:ph type="dt" sz="half" idx="10"/>
          </p:nvPr>
        </p:nvSpPr>
        <p:spPr/>
        <p:txBody>
          <a:bodyPr/>
          <a:lstStyle/>
          <a:p>
            <a:fld id="{F7AD09BE-D1E8-4B51-8BC8-6365D1178AC5}" type="datetimeFigureOut">
              <a:rPr lang="en-US" smtClean="0"/>
              <a:t>9/18/2020</a:t>
            </a:fld>
            <a:endParaRPr lang="en-US" dirty="0"/>
          </a:p>
        </p:txBody>
      </p:sp>
      <p:sp>
        <p:nvSpPr>
          <p:cNvPr id="5" name="Footer Placeholder 4">
            <a:extLst>
              <a:ext uri="{FF2B5EF4-FFF2-40B4-BE49-F238E27FC236}">
                <a16:creationId xmlns:a16="http://schemas.microsoft.com/office/drawing/2014/main" id="{A5DEBBE7-52B0-44D3-9A27-8EB282BD91D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14827B0-3F2A-43D1-A6C2-1E8544B8BBCD}"/>
              </a:ext>
            </a:extLst>
          </p:cNvPr>
          <p:cNvSpPr>
            <a:spLocks noGrp="1"/>
          </p:cNvSpPr>
          <p:nvPr>
            <p:ph type="sldNum" sz="quarter" idx="12"/>
          </p:nvPr>
        </p:nvSpPr>
        <p:spPr/>
        <p:txBody>
          <a:bodyPr/>
          <a:lstStyle/>
          <a:p>
            <a:fld id="{8799B924-BF74-4B8C-8905-DFBA9EDA7B15}" type="slidenum">
              <a:rPr lang="en-US" smtClean="0"/>
              <a:t>‹#›</a:t>
            </a:fld>
            <a:endParaRPr lang="en-US" dirty="0"/>
          </a:p>
        </p:txBody>
      </p:sp>
    </p:spTree>
    <p:extLst>
      <p:ext uri="{BB962C8B-B14F-4D97-AF65-F5344CB8AC3E}">
        <p14:creationId xmlns:p14="http://schemas.microsoft.com/office/powerpoint/2010/main" val="22986588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94C2C-E73F-4712-9C48-1AE326AF51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68A001-EB10-448B-9270-1F19600A16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C60605-3E11-419A-A265-2D055AF103E8}"/>
              </a:ext>
            </a:extLst>
          </p:cNvPr>
          <p:cNvSpPr>
            <a:spLocks noGrp="1"/>
          </p:cNvSpPr>
          <p:nvPr>
            <p:ph type="dt" sz="half" idx="10"/>
          </p:nvPr>
        </p:nvSpPr>
        <p:spPr/>
        <p:txBody>
          <a:bodyPr/>
          <a:lstStyle/>
          <a:p>
            <a:fld id="{F7AD09BE-D1E8-4B51-8BC8-6365D1178AC5}" type="datetimeFigureOut">
              <a:rPr lang="en-US" smtClean="0"/>
              <a:t>9/18/2020</a:t>
            </a:fld>
            <a:endParaRPr lang="en-US" dirty="0"/>
          </a:p>
        </p:txBody>
      </p:sp>
      <p:sp>
        <p:nvSpPr>
          <p:cNvPr id="5" name="Footer Placeholder 4">
            <a:extLst>
              <a:ext uri="{FF2B5EF4-FFF2-40B4-BE49-F238E27FC236}">
                <a16:creationId xmlns:a16="http://schemas.microsoft.com/office/drawing/2014/main" id="{AA77DC98-C4D8-4BB2-A0C3-9273EF641B5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2CDEA18-6161-44C0-9CEA-D349EC4A81D9}"/>
              </a:ext>
            </a:extLst>
          </p:cNvPr>
          <p:cNvSpPr>
            <a:spLocks noGrp="1"/>
          </p:cNvSpPr>
          <p:nvPr>
            <p:ph type="sldNum" sz="quarter" idx="12"/>
          </p:nvPr>
        </p:nvSpPr>
        <p:spPr/>
        <p:txBody>
          <a:bodyPr/>
          <a:lstStyle/>
          <a:p>
            <a:fld id="{8799B924-BF74-4B8C-8905-DFBA9EDA7B15}" type="slidenum">
              <a:rPr lang="en-US" smtClean="0"/>
              <a:t>‹#›</a:t>
            </a:fld>
            <a:endParaRPr lang="en-US" dirty="0"/>
          </a:p>
        </p:txBody>
      </p:sp>
    </p:spTree>
    <p:extLst>
      <p:ext uri="{BB962C8B-B14F-4D97-AF65-F5344CB8AC3E}">
        <p14:creationId xmlns:p14="http://schemas.microsoft.com/office/powerpoint/2010/main" val="3245780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D69A960-0D96-4A75-A39B-75E1CA62CD8F}"/>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29CE259B-8EFD-42E2-8E33-134F03F3DEB6}"/>
              </a:ext>
            </a:extLst>
          </p:cNvPr>
          <p:cNvSpPr>
            <a:spLocks noGrp="1"/>
          </p:cNvSpPr>
          <p:nvPr>
            <p:ph type="dt" sz="half" idx="10"/>
          </p:nvPr>
        </p:nvSpPr>
        <p:spPr/>
        <p:txBody>
          <a:bodyPr/>
          <a:lstStyle/>
          <a:p>
            <a:fld id="{DC17F840-C062-4D38-95CF-E94D8A66C1E3}" type="datetimeFigureOut">
              <a:rPr lang="ar-SA" smtClean="0"/>
              <a:t>01/02/42</a:t>
            </a:fld>
            <a:endParaRPr lang="ar-SA" dirty="0"/>
          </a:p>
        </p:txBody>
      </p:sp>
      <p:sp>
        <p:nvSpPr>
          <p:cNvPr id="4" name="عنصر نائب للتذييل 3">
            <a:extLst>
              <a:ext uri="{FF2B5EF4-FFF2-40B4-BE49-F238E27FC236}">
                <a16:creationId xmlns:a16="http://schemas.microsoft.com/office/drawing/2014/main" id="{5B93872F-3644-43CD-BD79-FD2E9A9EF75C}"/>
              </a:ext>
            </a:extLst>
          </p:cNvPr>
          <p:cNvSpPr>
            <a:spLocks noGrp="1"/>
          </p:cNvSpPr>
          <p:nvPr>
            <p:ph type="ftr" sz="quarter" idx="11"/>
          </p:nvPr>
        </p:nvSpPr>
        <p:spPr/>
        <p:txBody>
          <a:bodyPr/>
          <a:lstStyle/>
          <a:p>
            <a:endParaRPr lang="ar-SA" dirty="0"/>
          </a:p>
        </p:txBody>
      </p:sp>
      <p:sp>
        <p:nvSpPr>
          <p:cNvPr id="5" name="عنصر نائب لرقم الشريحة 4">
            <a:extLst>
              <a:ext uri="{FF2B5EF4-FFF2-40B4-BE49-F238E27FC236}">
                <a16:creationId xmlns:a16="http://schemas.microsoft.com/office/drawing/2014/main" id="{BAD9DD61-5BAC-4BF1-8A79-C14EA72925FA}"/>
              </a:ext>
            </a:extLst>
          </p:cNvPr>
          <p:cNvSpPr>
            <a:spLocks noGrp="1"/>
          </p:cNvSpPr>
          <p:nvPr>
            <p:ph type="sldNum" sz="quarter" idx="12"/>
          </p:nvPr>
        </p:nvSpPr>
        <p:spPr/>
        <p:txBody>
          <a:bodyPr/>
          <a:lstStyle/>
          <a:p>
            <a:fld id="{197B93CF-9F3D-48DE-B6AE-0482CD8B6601}" type="slidenum">
              <a:rPr lang="ar-SA" smtClean="0"/>
              <a:t>‹#›</a:t>
            </a:fld>
            <a:endParaRPr lang="ar-SA" dirty="0"/>
          </a:p>
        </p:txBody>
      </p:sp>
    </p:spTree>
    <p:extLst>
      <p:ext uri="{BB962C8B-B14F-4D97-AF65-F5344CB8AC3E}">
        <p14:creationId xmlns:p14="http://schemas.microsoft.com/office/powerpoint/2010/main" val="26128312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4117B-8DC1-4203-8EAD-563A52F334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F52053-4949-4648-9BE4-CC0D915ADA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DD33D9-07BC-4879-89D1-484E659B30BE}"/>
              </a:ext>
            </a:extLst>
          </p:cNvPr>
          <p:cNvSpPr>
            <a:spLocks noGrp="1"/>
          </p:cNvSpPr>
          <p:nvPr>
            <p:ph type="dt" sz="half" idx="10"/>
          </p:nvPr>
        </p:nvSpPr>
        <p:spPr/>
        <p:txBody>
          <a:bodyPr/>
          <a:lstStyle/>
          <a:p>
            <a:fld id="{F7AD09BE-D1E8-4B51-8BC8-6365D1178AC5}" type="datetimeFigureOut">
              <a:rPr lang="en-US" smtClean="0"/>
              <a:t>9/18/2020</a:t>
            </a:fld>
            <a:endParaRPr lang="en-US" dirty="0"/>
          </a:p>
        </p:txBody>
      </p:sp>
      <p:sp>
        <p:nvSpPr>
          <p:cNvPr id="5" name="Footer Placeholder 4">
            <a:extLst>
              <a:ext uri="{FF2B5EF4-FFF2-40B4-BE49-F238E27FC236}">
                <a16:creationId xmlns:a16="http://schemas.microsoft.com/office/drawing/2014/main" id="{5E4A77FF-65D7-419E-A589-2E5BA87ED88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79309DA-61C1-4F23-BE78-230F7CA808C0}"/>
              </a:ext>
            </a:extLst>
          </p:cNvPr>
          <p:cNvSpPr>
            <a:spLocks noGrp="1"/>
          </p:cNvSpPr>
          <p:nvPr>
            <p:ph type="sldNum" sz="quarter" idx="12"/>
          </p:nvPr>
        </p:nvSpPr>
        <p:spPr/>
        <p:txBody>
          <a:bodyPr/>
          <a:lstStyle/>
          <a:p>
            <a:fld id="{8799B924-BF74-4B8C-8905-DFBA9EDA7B15}" type="slidenum">
              <a:rPr lang="en-US" smtClean="0"/>
              <a:t>‹#›</a:t>
            </a:fld>
            <a:endParaRPr lang="en-US" dirty="0"/>
          </a:p>
        </p:txBody>
      </p:sp>
    </p:spTree>
    <p:extLst>
      <p:ext uri="{BB962C8B-B14F-4D97-AF65-F5344CB8AC3E}">
        <p14:creationId xmlns:p14="http://schemas.microsoft.com/office/powerpoint/2010/main" val="29231309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E8A8C-6B19-4A52-BA60-9947E11201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D8DF9B-86F5-4E07-9F9F-BFA0321F67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68E4AD-9AA9-4582-95A3-37CECD1308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41953BB-25B4-438D-A174-B4A4F61C9968}"/>
              </a:ext>
            </a:extLst>
          </p:cNvPr>
          <p:cNvSpPr>
            <a:spLocks noGrp="1"/>
          </p:cNvSpPr>
          <p:nvPr>
            <p:ph type="dt" sz="half" idx="10"/>
          </p:nvPr>
        </p:nvSpPr>
        <p:spPr/>
        <p:txBody>
          <a:bodyPr/>
          <a:lstStyle/>
          <a:p>
            <a:fld id="{F7AD09BE-D1E8-4B51-8BC8-6365D1178AC5}" type="datetimeFigureOut">
              <a:rPr lang="en-US" smtClean="0"/>
              <a:t>9/18/2020</a:t>
            </a:fld>
            <a:endParaRPr lang="en-US" dirty="0"/>
          </a:p>
        </p:txBody>
      </p:sp>
      <p:sp>
        <p:nvSpPr>
          <p:cNvPr id="6" name="Footer Placeholder 5">
            <a:extLst>
              <a:ext uri="{FF2B5EF4-FFF2-40B4-BE49-F238E27FC236}">
                <a16:creationId xmlns:a16="http://schemas.microsoft.com/office/drawing/2014/main" id="{4152ABAE-A0E3-467B-A5DC-DF4840E9B70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38126C1-2F8D-462E-8A3F-8092AC2A8F84}"/>
              </a:ext>
            </a:extLst>
          </p:cNvPr>
          <p:cNvSpPr>
            <a:spLocks noGrp="1"/>
          </p:cNvSpPr>
          <p:nvPr>
            <p:ph type="sldNum" sz="quarter" idx="12"/>
          </p:nvPr>
        </p:nvSpPr>
        <p:spPr/>
        <p:txBody>
          <a:bodyPr/>
          <a:lstStyle/>
          <a:p>
            <a:fld id="{8799B924-BF74-4B8C-8905-DFBA9EDA7B15}" type="slidenum">
              <a:rPr lang="en-US" smtClean="0"/>
              <a:t>‹#›</a:t>
            </a:fld>
            <a:endParaRPr lang="en-US" dirty="0"/>
          </a:p>
        </p:txBody>
      </p:sp>
    </p:spTree>
    <p:extLst>
      <p:ext uri="{BB962C8B-B14F-4D97-AF65-F5344CB8AC3E}">
        <p14:creationId xmlns:p14="http://schemas.microsoft.com/office/powerpoint/2010/main" val="32694354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7DA19-E4FE-48BC-8F12-88A6DD17F8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7CB6DA-1E52-47DC-A8CA-D87560EAA3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F0648F-BC4D-45D2-9F00-E6AF84D809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90271D-F071-4393-9F10-7DE9C8D927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BE51C3-2AF0-4314-90F0-7C80558277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BF98FC-C7A3-49AE-BFE7-FBA6C807D733}"/>
              </a:ext>
            </a:extLst>
          </p:cNvPr>
          <p:cNvSpPr>
            <a:spLocks noGrp="1"/>
          </p:cNvSpPr>
          <p:nvPr>
            <p:ph type="dt" sz="half" idx="10"/>
          </p:nvPr>
        </p:nvSpPr>
        <p:spPr/>
        <p:txBody>
          <a:bodyPr/>
          <a:lstStyle/>
          <a:p>
            <a:fld id="{F7AD09BE-D1E8-4B51-8BC8-6365D1178AC5}" type="datetimeFigureOut">
              <a:rPr lang="en-US" smtClean="0"/>
              <a:t>9/18/2020</a:t>
            </a:fld>
            <a:endParaRPr lang="en-US" dirty="0"/>
          </a:p>
        </p:txBody>
      </p:sp>
      <p:sp>
        <p:nvSpPr>
          <p:cNvPr id="8" name="Footer Placeholder 7">
            <a:extLst>
              <a:ext uri="{FF2B5EF4-FFF2-40B4-BE49-F238E27FC236}">
                <a16:creationId xmlns:a16="http://schemas.microsoft.com/office/drawing/2014/main" id="{AEE60661-3832-45CB-A021-5A429929971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58425DE-C187-4106-A649-15ACF24D742D}"/>
              </a:ext>
            </a:extLst>
          </p:cNvPr>
          <p:cNvSpPr>
            <a:spLocks noGrp="1"/>
          </p:cNvSpPr>
          <p:nvPr>
            <p:ph type="sldNum" sz="quarter" idx="12"/>
          </p:nvPr>
        </p:nvSpPr>
        <p:spPr/>
        <p:txBody>
          <a:bodyPr/>
          <a:lstStyle/>
          <a:p>
            <a:fld id="{8799B924-BF74-4B8C-8905-DFBA9EDA7B15}" type="slidenum">
              <a:rPr lang="en-US" smtClean="0"/>
              <a:t>‹#›</a:t>
            </a:fld>
            <a:endParaRPr lang="en-US" dirty="0"/>
          </a:p>
        </p:txBody>
      </p:sp>
    </p:spTree>
    <p:extLst>
      <p:ext uri="{BB962C8B-B14F-4D97-AF65-F5344CB8AC3E}">
        <p14:creationId xmlns:p14="http://schemas.microsoft.com/office/powerpoint/2010/main" val="27757535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B3ADE-9E3A-4950-A09A-93E0B7FC37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25DEC2-F959-4674-A879-CF8785E8497D}"/>
              </a:ext>
            </a:extLst>
          </p:cNvPr>
          <p:cNvSpPr>
            <a:spLocks noGrp="1"/>
          </p:cNvSpPr>
          <p:nvPr>
            <p:ph type="dt" sz="half" idx="10"/>
          </p:nvPr>
        </p:nvSpPr>
        <p:spPr/>
        <p:txBody>
          <a:bodyPr/>
          <a:lstStyle/>
          <a:p>
            <a:fld id="{F7AD09BE-D1E8-4B51-8BC8-6365D1178AC5}" type="datetimeFigureOut">
              <a:rPr lang="en-US" smtClean="0"/>
              <a:t>9/18/2020</a:t>
            </a:fld>
            <a:endParaRPr lang="en-US" dirty="0"/>
          </a:p>
        </p:txBody>
      </p:sp>
      <p:sp>
        <p:nvSpPr>
          <p:cNvPr id="4" name="Footer Placeholder 3">
            <a:extLst>
              <a:ext uri="{FF2B5EF4-FFF2-40B4-BE49-F238E27FC236}">
                <a16:creationId xmlns:a16="http://schemas.microsoft.com/office/drawing/2014/main" id="{D5327741-AA0B-49BA-8D13-163715548C5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22C9F83-6A10-4185-940E-EFB2870A8F9B}"/>
              </a:ext>
            </a:extLst>
          </p:cNvPr>
          <p:cNvSpPr>
            <a:spLocks noGrp="1"/>
          </p:cNvSpPr>
          <p:nvPr>
            <p:ph type="sldNum" sz="quarter" idx="12"/>
          </p:nvPr>
        </p:nvSpPr>
        <p:spPr/>
        <p:txBody>
          <a:bodyPr/>
          <a:lstStyle/>
          <a:p>
            <a:fld id="{8799B924-BF74-4B8C-8905-DFBA9EDA7B15}" type="slidenum">
              <a:rPr lang="en-US" smtClean="0"/>
              <a:t>‹#›</a:t>
            </a:fld>
            <a:endParaRPr lang="en-US" dirty="0"/>
          </a:p>
        </p:txBody>
      </p:sp>
    </p:spTree>
    <p:extLst>
      <p:ext uri="{BB962C8B-B14F-4D97-AF65-F5344CB8AC3E}">
        <p14:creationId xmlns:p14="http://schemas.microsoft.com/office/powerpoint/2010/main" val="34384041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F6457D-39DF-4B0A-874F-C1A97CAA751B}"/>
              </a:ext>
            </a:extLst>
          </p:cNvPr>
          <p:cNvSpPr>
            <a:spLocks noGrp="1"/>
          </p:cNvSpPr>
          <p:nvPr>
            <p:ph type="dt" sz="half" idx="10"/>
          </p:nvPr>
        </p:nvSpPr>
        <p:spPr/>
        <p:txBody>
          <a:bodyPr/>
          <a:lstStyle/>
          <a:p>
            <a:fld id="{F7AD09BE-D1E8-4B51-8BC8-6365D1178AC5}" type="datetimeFigureOut">
              <a:rPr lang="en-US" smtClean="0"/>
              <a:t>9/18/2020</a:t>
            </a:fld>
            <a:endParaRPr lang="en-US" dirty="0"/>
          </a:p>
        </p:txBody>
      </p:sp>
      <p:sp>
        <p:nvSpPr>
          <p:cNvPr id="3" name="Footer Placeholder 2">
            <a:extLst>
              <a:ext uri="{FF2B5EF4-FFF2-40B4-BE49-F238E27FC236}">
                <a16:creationId xmlns:a16="http://schemas.microsoft.com/office/drawing/2014/main" id="{75E840BE-A07F-469E-B87D-0508C1E06D2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95EBA06-8B00-4D8F-8246-6A2022E8F464}"/>
              </a:ext>
            </a:extLst>
          </p:cNvPr>
          <p:cNvSpPr>
            <a:spLocks noGrp="1"/>
          </p:cNvSpPr>
          <p:nvPr>
            <p:ph type="sldNum" sz="quarter" idx="12"/>
          </p:nvPr>
        </p:nvSpPr>
        <p:spPr/>
        <p:txBody>
          <a:bodyPr/>
          <a:lstStyle/>
          <a:p>
            <a:fld id="{8799B924-BF74-4B8C-8905-DFBA9EDA7B15}" type="slidenum">
              <a:rPr lang="en-US" smtClean="0"/>
              <a:t>‹#›</a:t>
            </a:fld>
            <a:endParaRPr lang="en-US" dirty="0"/>
          </a:p>
        </p:txBody>
      </p:sp>
    </p:spTree>
    <p:extLst>
      <p:ext uri="{BB962C8B-B14F-4D97-AF65-F5344CB8AC3E}">
        <p14:creationId xmlns:p14="http://schemas.microsoft.com/office/powerpoint/2010/main" val="15757354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D75CC-6A5C-43B5-8C06-332150C22F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20D90E-0737-46A2-A454-98FFD62556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CEB022-DB65-45C6-BE87-7AC043B734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DCC690-C3BD-4D62-9312-80D572A7098C}"/>
              </a:ext>
            </a:extLst>
          </p:cNvPr>
          <p:cNvSpPr>
            <a:spLocks noGrp="1"/>
          </p:cNvSpPr>
          <p:nvPr>
            <p:ph type="dt" sz="half" idx="10"/>
          </p:nvPr>
        </p:nvSpPr>
        <p:spPr/>
        <p:txBody>
          <a:bodyPr/>
          <a:lstStyle/>
          <a:p>
            <a:fld id="{F7AD09BE-D1E8-4B51-8BC8-6365D1178AC5}" type="datetimeFigureOut">
              <a:rPr lang="en-US" smtClean="0"/>
              <a:t>9/18/2020</a:t>
            </a:fld>
            <a:endParaRPr lang="en-US" dirty="0"/>
          </a:p>
        </p:txBody>
      </p:sp>
      <p:sp>
        <p:nvSpPr>
          <p:cNvPr id="6" name="Footer Placeholder 5">
            <a:extLst>
              <a:ext uri="{FF2B5EF4-FFF2-40B4-BE49-F238E27FC236}">
                <a16:creationId xmlns:a16="http://schemas.microsoft.com/office/drawing/2014/main" id="{9C65583F-4EA4-44FD-883A-B7DEF4EA42B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4B8DACA-0721-4448-9D50-ED436C5F5302}"/>
              </a:ext>
            </a:extLst>
          </p:cNvPr>
          <p:cNvSpPr>
            <a:spLocks noGrp="1"/>
          </p:cNvSpPr>
          <p:nvPr>
            <p:ph type="sldNum" sz="quarter" idx="12"/>
          </p:nvPr>
        </p:nvSpPr>
        <p:spPr/>
        <p:txBody>
          <a:bodyPr/>
          <a:lstStyle/>
          <a:p>
            <a:fld id="{8799B924-BF74-4B8C-8905-DFBA9EDA7B15}" type="slidenum">
              <a:rPr lang="en-US" smtClean="0"/>
              <a:t>‹#›</a:t>
            </a:fld>
            <a:endParaRPr lang="en-US" dirty="0"/>
          </a:p>
        </p:txBody>
      </p:sp>
    </p:spTree>
    <p:extLst>
      <p:ext uri="{BB962C8B-B14F-4D97-AF65-F5344CB8AC3E}">
        <p14:creationId xmlns:p14="http://schemas.microsoft.com/office/powerpoint/2010/main" val="20108093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6EEE0-4A1A-417D-AB4D-A46048D270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CAA86F-5A7D-4C1B-A0F0-A78BDC5367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B2076DE-EA58-4935-85D2-BBC54C7297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1B743F-1189-4903-86C6-15CEC6EF648D}"/>
              </a:ext>
            </a:extLst>
          </p:cNvPr>
          <p:cNvSpPr>
            <a:spLocks noGrp="1"/>
          </p:cNvSpPr>
          <p:nvPr>
            <p:ph type="dt" sz="half" idx="10"/>
          </p:nvPr>
        </p:nvSpPr>
        <p:spPr/>
        <p:txBody>
          <a:bodyPr/>
          <a:lstStyle/>
          <a:p>
            <a:fld id="{F7AD09BE-D1E8-4B51-8BC8-6365D1178AC5}" type="datetimeFigureOut">
              <a:rPr lang="en-US" smtClean="0"/>
              <a:t>9/18/2020</a:t>
            </a:fld>
            <a:endParaRPr lang="en-US" dirty="0"/>
          </a:p>
        </p:txBody>
      </p:sp>
      <p:sp>
        <p:nvSpPr>
          <p:cNvPr id="6" name="Footer Placeholder 5">
            <a:extLst>
              <a:ext uri="{FF2B5EF4-FFF2-40B4-BE49-F238E27FC236}">
                <a16:creationId xmlns:a16="http://schemas.microsoft.com/office/drawing/2014/main" id="{853E150B-10FD-4398-AB17-2DBBDBBC3FD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FEC40CA-CA2B-4F1B-9FD2-731AF96FE229}"/>
              </a:ext>
            </a:extLst>
          </p:cNvPr>
          <p:cNvSpPr>
            <a:spLocks noGrp="1"/>
          </p:cNvSpPr>
          <p:nvPr>
            <p:ph type="sldNum" sz="quarter" idx="12"/>
          </p:nvPr>
        </p:nvSpPr>
        <p:spPr/>
        <p:txBody>
          <a:bodyPr/>
          <a:lstStyle/>
          <a:p>
            <a:fld id="{8799B924-BF74-4B8C-8905-DFBA9EDA7B15}" type="slidenum">
              <a:rPr lang="en-US" smtClean="0"/>
              <a:t>‹#›</a:t>
            </a:fld>
            <a:endParaRPr lang="en-US" dirty="0"/>
          </a:p>
        </p:txBody>
      </p:sp>
    </p:spTree>
    <p:extLst>
      <p:ext uri="{BB962C8B-B14F-4D97-AF65-F5344CB8AC3E}">
        <p14:creationId xmlns:p14="http://schemas.microsoft.com/office/powerpoint/2010/main" val="6744398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4E969-07F8-4EB6-8B51-2FCB9231F7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4D80B9-4F6E-4ADF-9DE7-CBCF7ED419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2DCCE2-90FD-4B7E-8081-02854AD38789}"/>
              </a:ext>
            </a:extLst>
          </p:cNvPr>
          <p:cNvSpPr>
            <a:spLocks noGrp="1"/>
          </p:cNvSpPr>
          <p:nvPr>
            <p:ph type="dt" sz="half" idx="10"/>
          </p:nvPr>
        </p:nvSpPr>
        <p:spPr/>
        <p:txBody>
          <a:bodyPr/>
          <a:lstStyle/>
          <a:p>
            <a:fld id="{F7AD09BE-D1E8-4B51-8BC8-6365D1178AC5}" type="datetimeFigureOut">
              <a:rPr lang="en-US" smtClean="0"/>
              <a:t>9/18/2020</a:t>
            </a:fld>
            <a:endParaRPr lang="en-US" dirty="0"/>
          </a:p>
        </p:txBody>
      </p:sp>
      <p:sp>
        <p:nvSpPr>
          <p:cNvPr id="5" name="Footer Placeholder 4">
            <a:extLst>
              <a:ext uri="{FF2B5EF4-FFF2-40B4-BE49-F238E27FC236}">
                <a16:creationId xmlns:a16="http://schemas.microsoft.com/office/drawing/2014/main" id="{36586878-2D7C-4F51-A96B-4EFD0855D32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3F7D6FA-F421-43A7-B9D9-C2AC8E37EA30}"/>
              </a:ext>
            </a:extLst>
          </p:cNvPr>
          <p:cNvSpPr>
            <a:spLocks noGrp="1"/>
          </p:cNvSpPr>
          <p:nvPr>
            <p:ph type="sldNum" sz="quarter" idx="12"/>
          </p:nvPr>
        </p:nvSpPr>
        <p:spPr/>
        <p:txBody>
          <a:bodyPr/>
          <a:lstStyle/>
          <a:p>
            <a:fld id="{8799B924-BF74-4B8C-8905-DFBA9EDA7B15}" type="slidenum">
              <a:rPr lang="en-US" smtClean="0"/>
              <a:t>‹#›</a:t>
            </a:fld>
            <a:endParaRPr lang="en-US" dirty="0"/>
          </a:p>
        </p:txBody>
      </p:sp>
    </p:spTree>
    <p:extLst>
      <p:ext uri="{BB962C8B-B14F-4D97-AF65-F5344CB8AC3E}">
        <p14:creationId xmlns:p14="http://schemas.microsoft.com/office/powerpoint/2010/main" val="38960980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8E0C3B-01E3-4994-80DA-C98678B1D1C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38FA8A-A835-4CB1-95CC-6918E7B547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43A14A-2FAA-48CB-98E9-7A50E60691F7}"/>
              </a:ext>
            </a:extLst>
          </p:cNvPr>
          <p:cNvSpPr>
            <a:spLocks noGrp="1"/>
          </p:cNvSpPr>
          <p:nvPr>
            <p:ph type="dt" sz="half" idx="10"/>
          </p:nvPr>
        </p:nvSpPr>
        <p:spPr/>
        <p:txBody>
          <a:bodyPr/>
          <a:lstStyle/>
          <a:p>
            <a:fld id="{F7AD09BE-D1E8-4B51-8BC8-6365D1178AC5}" type="datetimeFigureOut">
              <a:rPr lang="en-US" smtClean="0"/>
              <a:t>9/18/2020</a:t>
            </a:fld>
            <a:endParaRPr lang="en-US" dirty="0"/>
          </a:p>
        </p:txBody>
      </p:sp>
      <p:sp>
        <p:nvSpPr>
          <p:cNvPr id="5" name="Footer Placeholder 4">
            <a:extLst>
              <a:ext uri="{FF2B5EF4-FFF2-40B4-BE49-F238E27FC236}">
                <a16:creationId xmlns:a16="http://schemas.microsoft.com/office/drawing/2014/main" id="{5BD3317E-8D9B-4820-9E68-06A426B7969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A7A369D-46E9-4B8A-9635-1A1E523D9D4D}"/>
              </a:ext>
            </a:extLst>
          </p:cNvPr>
          <p:cNvSpPr>
            <a:spLocks noGrp="1"/>
          </p:cNvSpPr>
          <p:nvPr>
            <p:ph type="sldNum" sz="quarter" idx="12"/>
          </p:nvPr>
        </p:nvSpPr>
        <p:spPr/>
        <p:txBody>
          <a:bodyPr/>
          <a:lstStyle/>
          <a:p>
            <a:fld id="{8799B924-BF74-4B8C-8905-DFBA9EDA7B15}" type="slidenum">
              <a:rPr lang="en-US" smtClean="0"/>
              <a:t>‹#›</a:t>
            </a:fld>
            <a:endParaRPr lang="en-US" dirty="0"/>
          </a:p>
        </p:txBody>
      </p:sp>
    </p:spTree>
    <p:extLst>
      <p:ext uri="{BB962C8B-B14F-4D97-AF65-F5344CB8AC3E}">
        <p14:creationId xmlns:p14="http://schemas.microsoft.com/office/powerpoint/2010/main" val="998699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TinyBrochure.com" type="tx">
  <p:cSld name="TinyBrochure.com">
    <p:spTree>
      <p:nvGrpSpPr>
        <p:cNvPr id="1" name="Shape 12"/>
        <p:cNvGrpSpPr/>
        <p:nvPr/>
      </p:nvGrpSpPr>
      <p:grpSpPr>
        <a:xfrm>
          <a:off x="0" y="0"/>
          <a:ext cx="0" cy="0"/>
          <a:chOff x="0" y="0"/>
          <a:chExt cx="0" cy="0"/>
        </a:xfrm>
      </p:grpSpPr>
      <p:sp>
        <p:nvSpPr>
          <p:cNvPr id="13" name="Google Shape;13;p2"/>
          <p:cNvSpPr txBox="1">
            <a:spLocks noGrp="1"/>
          </p:cNvSpPr>
          <p:nvPr>
            <p:ph type="sldNum" idx="12"/>
          </p:nvPr>
        </p:nvSpPr>
        <p:spPr>
          <a:xfrm>
            <a:off x="11619989" y="6339610"/>
            <a:ext cx="408259" cy="280938"/>
          </a:xfrm>
          <a:prstGeom prst="rect">
            <a:avLst/>
          </a:prstGeom>
          <a:noFill/>
          <a:ln>
            <a:noFill/>
          </a:ln>
        </p:spPr>
        <p:txBody>
          <a:bodyPr spcFirstLastPara="1" wrap="square" lIns="91400" tIns="91400" rIns="91400" bIns="91400" anchor="ctr" anchorCtr="0">
            <a:noAutofit/>
          </a:bodyPr>
          <a:lstStyle>
            <a:lvl1pPr marL="0" lvl="0" indent="0" algn="r">
              <a:lnSpc>
                <a:spcPct val="100000"/>
              </a:lnSpc>
              <a:spcBef>
                <a:spcPts val="0"/>
              </a:spcBef>
              <a:spcAft>
                <a:spcPts val="0"/>
              </a:spcAft>
              <a:buClr>
                <a:srgbClr val="585858"/>
              </a:buClr>
              <a:buSzPts val="1000"/>
              <a:buFont typeface="Arial"/>
              <a:buNone/>
              <a:defRPr sz="1212">
                <a:solidFill>
                  <a:srgbClr val="585858"/>
                </a:solidFill>
              </a:defRPr>
            </a:lvl1pPr>
            <a:lvl2pPr marL="0" lvl="1" indent="0" algn="r">
              <a:lnSpc>
                <a:spcPct val="100000"/>
              </a:lnSpc>
              <a:spcBef>
                <a:spcPts val="0"/>
              </a:spcBef>
              <a:spcAft>
                <a:spcPts val="0"/>
              </a:spcAft>
              <a:buClr>
                <a:srgbClr val="585858"/>
              </a:buClr>
              <a:buSzPts val="1000"/>
              <a:buFont typeface="Arial"/>
              <a:buNone/>
              <a:defRPr sz="1212">
                <a:solidFill>
                  <a:srgbClr val="585858"/>
                </a:solidFill>
              </a:defRPr>
            </a:lvl2pPr>
            <a:lvl3pPr marL="0" lvl="2" indent="0" algn="r">
              <a:lnSpc>
                <a:spcPct val="100000"/>
              </a:lnSpc>
              <a:spcBef>
                <a:spcPts val="0"/>
              </a:spcBef>
              <a:spcAft>
                <a:spcPts val="0"/>
              </a:spcAft>
              <a:buClr>
                <a:srgbClr val="585858"/>
              </a:buClr>
              <a:buSzPts val="1000"/>
              <a:buFont typeface="Arial"/>
              <a:buNone/>
              <a:defRPr sz="1212">
                <a:solidFill>
                  <a:srgbClr val="585858"/>
                </a:solidFill>
              </a:defRPr>
            </a:lvl3pPr>
            <a:lvl4pPr marL="0" lvl="3" indent="0" algn="r">
              <a:lnSpc>
                <a:spcPct val="100000"/>
              </a:lnSpc>
              <a:spcBef>
                <a:spcPts val="0"/>
              </a:spcBef>
              <a:spcAft>
                <a:spcPts val="0"/>
              </a:spcAft>
              <a:buClr>
                <a:srgbClr val="585858"/>
              </a:buClr>
              <a:buSzPts val="1000"/>
              <a:buFont typeface="Arial"/>
              <a:buNone/>
              <a:defRPr sz="1212">
                <a:solidFill>
                  <a:srgbClr val="585858"/>
                </a:solidFill>
              </a:defRPr>
            </a:lvl4pPr>
            <a:lvl5pPr marL="0" lvl="4" indent="0" algn="r">
              <a:lnSpc>
                <a:spcPct val="100000"/>
              </a:lnSpc>
              <a:spcBef>
                <a:spcPts val="0"/>
              </a:spcBef>
              <a:spcAft>
                <a:spcPts val="0"/>
              </a:spcAft>
              <a:buClr>
                <a:srgbClr val="585858"/>
              </a:buClr>
              <a:buSzPts val="1000"/>
              <a:buFont typeface="Arial"/>
              <a:buNone/>
              <a:defRPr sz="1212">
                <a:solidFill>
                  <a:srgbClr val="585858"/>
                </a:solidFill>
              </a:defRPr>
            </a:lvl5pPr>
            <a:lvl6pPr marL="0" lvl="5" indent="0" algn="r">
              <a:lnSpc>
                <a:spcPct val="100000"/>
              </a:lnSpc>
              <a:spcBef>
                <a:spcPts val="0"/>
              </a:spcBef>
              <a:spcAft>
                <a:spcPts val="0"/>
              </a:spcAft>
              <a:buClr>
                <a:srgbClr val="585858"/>
              </a:buClr>
              <a:buSzPts val="1000"/>
              <a:buFont typeface="Arial"/>
              <a:buNone/>
              <a:defRPr sz="1212">
                <a:solidFill>
                  <a:srgbClr val="585858"/>
                </a:solidFill>
              </a:defRPr>
            </a:lvl6pPr>
            <a:lvl7pPr marL="0" lvl="6" indent="0" algn="r">
              <a:lnSpc>
                <a:spcPct val="100000"/>
              </a:lnSpc>
              <a:spcBef>
                <a:spcPts val="0"/>
              </a:spcBef>
              <a:spcAft>
                <a:spcPts val="0"/>
              </a:spcAft>
              <a:buClr>
                <a:srgbClr val="585858"/>
              </a:buClr>
              <a:buSzPts val="1000"/>
              <a:buFont typeface="Arial"/>
              <a:buNone/>
              <a:defRPr sz="1212">
                <a:solidFill>
                  <a:srgbClr val="585858"/>
                </a:solidFill>
              </a:defRPr>
            </a:lvl7pPr>
            <a:lvl8pPr marL="0" lvl="7" indent="0" algn="r">
              <a:lnSpc>
                <a:spcPct val="100000"/>
              </a:lnSpc>
              <a:spcBef>
                <a:spcPts val="0"/>
              </a:spcBef>
              <a:spcAft>
                <a:spcPts val="0"/>
              </a:spcAft>
              <a:buClr>
                <a:srgbClr val="585858"/>
              </a:buClr>
              <a:buSzPts val="1000"/>
              <a:buFont typeface="Arial"/>
              <a:buNone/>
              <a:defRPr sz="1212">
                <a:solidFill>
                  <a:srgbClr val="585858"/>
                </a:solidFill>
              </a:defRPr>
            </a:lvl8pPr>
            <a:lvl9pPr marL="0" lvl="8" indent="0" algn="r">
              <a:lnSpc>
                <a:spcPct val="100000"/>
              </a:lnSpc>
              <a:spcBef>
                <a:spcPts val="0"/>
              </a:spcBef>
              <a:spcAft>
                <a:spcPts val="0"/>
              </a:spcAft>
              <a:buClr>
                <a:srgbClr val="585858"/>
              </a:buClr>
              <a:buSzPts val="1000"/>
              <a:buFont typeface="Arial"/>
              <a:buNone/>
              <a:defRPr sz="1212">
                <a:solidFill>
                  <a:srgbClr val="58585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17734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A0B55F22-DA82-4AC0-9FCB-8D943FA78D03}"/>
              </a:ext>
            </a:extLst>
          </p:cNvPr>
          <p:cNvSpPr>
            <a:spLocks noGrp="1"/>
          </p:cNvSpPr>
          <p:nvPr>
            <p:ph type="dt" sz="half" idx="10"/>
          </p:nvPr>
        </p:nvSpPr>
        <p:spPr/>
        <p:txBody>
          <a:bodyPr/>
          <a:lstStyle/>
          <a:p>
            <a:fld id="{DC17F840-C062-4D38-95CF-E94D8A66C1E3}" type="datetimeFigureOut">
              <a:rPr lang="ar-SA" smtClean="0"/>
              <a:t>01/02/42</a:t>
            </a:fld>
            <a:endParaRPr lang="ar-SA" dirty="0"/>
          </a:p>
        </p:txBody>
      </p:sp>
      <p:sp>
        <p:nvSpPr>
          <p:cNvPr id="3" name="عنصر نائب للتذييل 2">
            <a:extLst>
              <a:ext uri="{FF2B5EF4-FFF2-40B4-BE49-F238E27FC236}">
                <a16:creationId xmlns:a16="http://schemas.microsoft.com/office/drawing/2014/main" id="{FE037ED8-BE8F-4075-844B-F9A51B181A38}"/>
              </a:ext>
            </a:extLst>
          </p:cNvPr>
          <p:cNvSpPr>
            <a:spLocks noGrp="1"/>
          </p:cNvSpPr>
          <p:nvPr>
            <p:ph type="ftr" sz="quarter" idx="11"/>
          </p:nvPr>
        </p:nvSpPr>
        <p:spPr/>
        <p:txBody>
          <a:bodyPr/>
          <a:lstStyle/>
          <a:p>
            <a:endParaRPr lang="ar-SA" dirty="0"/>
          </a:p>
        </p:txBody>
      </p:sp>
      <p:sp>
        <p:nvSpPr>
          <p:cNvPr id="4" name="عنصر نائب لرقم الشريحة 3">
            <a:extLst>
              <a:ext uri="{FF2B5EF4-FFF2-40B4-BE49-F238E27FC236}">
                <a16:creationId xmlns:a16="http://schemas.microsoft.com/office/drawing/2014/main" id="{63785EF7-7726-4E4C-9728-5CDB4C68474C}"/>
              </a:ext>
            </a:extLst>
          </p:cNvPr>
          <p:cNvSpPr>
            <a:spLocks noGrp="1"/>
          </p:cNvSpPr>
          <p:nvPr>
            <p:ph type="sldNum" sz="quarter" idx="12"/>
          </p:nvPr>
        </p:nvSpPr>
        <p:spPr/>
        <p:txBody>
          <a:bodyPr/>
          <a:lstStyle/>
          <a:p>
            <a:fld id="{197B93CF-9F3D-48DE-B6AE-0482CD8B6601}" type="slidenum">
              <a:rPr lang="ar-SA" smtClean="0"/>
              <a:t>‹#›</a:t>
            </a:fld>
            <a:endParaRPr lang="ar-SA" dirty="0"/>
          </a:p>
        </p:txBody>
      </p:sp>
    </p:spTree>
    <p:extLst>
      <p:ext uri="{BB962C8B-B14F-4D97-AF65-F5344CB8AC3E}">
        <p14:creationId xmlns:p14="http://schemas.microsoft.com/office/powerpoint/2010/main" val="36945501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nyBrochure">
  <p:cSld name="TinyBrochure">
    <p:spTree>
      <p:nvGrpSpPr>
        <p:cNvPr id="1" name="Shape 14"/>
        <p:cNvGrpSpPr/>
        <p:nvPr/>
      </p:nvGrpSpPr>
      <p:grpSpPr>
        <a:xfrm>
          <a:off x="0" y="0"/>
          <a:ext cx="0" cy="0"/>
          <a:chOff x="0" y="0"/>
          <a:chExt cx="0" cy="0"/>
        </a:xfrm>
      </p:grpSpPr>
      <p:sp>
        <p:nvSpPr>
          <p:cNvPr id="15" name="Google Shape;15;p3"/>
          <p:cNvSpPr txBox="1">
            <a:spLocks noGrp="1"/>
          </p:cNvSpPr>
          <p:nvPr>
            <p:ph type="sldNum" idx="12"/>
          </p:nvPr>
        </p:nvSpPr>
        <p:spPr>
          <a:xfrm>
            <a:off x="11619989" y="6339610"/>
            <a:ext cx="408259" cy="280938"/>
          </a:xfrm>
          <a:prstGeom prst="rect">
            <a:avLst/>
          </a:prstGeom>
          <a:noFill/>
          <a:ln>
            <a:noFill/>
          </a:ln>
        </p:spPr>
        <p:txBody>
          <a:bodyPr spcFirstLastPara="1" wrap="square" lIns="91400" tIns="91400" rIns="91400" bIns="91400" anchor="ctr" anchorCtr="0">
            <a:noAutofit/>
          </a:bodyPr>
          <a:lstStyle>
            <a:lvl1pPr marL="0" lvl="0" indent="0" algn="r">
              <a:lnSpc>
                <a:spcPct val="100000"/>
              </a:lnSpc>
              <a:spcBef>
                <a:spcPts val="0"/>
              </a:spcBef>
              <a:spcAft>
                <a:spcPts val="0"/>
              </a:spcAft>
              <a:buClr>
                <a:srgbClr val="585858"/>
              </a:buClr>
              <a:buSzPts val="1000"/>
              <a:buFont typeface="Arial"/>
              <a:buNone/>
              <a:defRPr sz="1212">
                <a:solidFill>
                  <a:srgbClr val="585858"/>
                </a:solidFill>
              </a:defRPr>
            </a:lvl1pPr>
            <a:lvl2pPr marL="0" lvl="1" indent="0" algn="r">
              <a:lnSpc>
                <a:spcPct val="100000"/>
              </a:lnSpc>
              <a:spcBef>
                <a:spcPts val="0"/>
              </a:spcBef>
              <a:spcAft>
                <a:spcPts val="0"/>
              </a:spcAft>
              <a:buClr>
                <a:srgbClr val="585858"/>
              </a:buClr>
              <a:buSzPts val="1000"/>
              <a:buFont typeface="Arial"/>
              <a:buNone/>
              <a:defRPr sz="1212">
                <a:solidFill>
                  <a:srgbClr val="585858"/>
                </a:solidFill>
              </a:defRPr>
            </a:lvl2pPr>
            <a:lvl3pPr marL="0" lvl="2" indent="0" algn="r">
              <a:lnSpc>
                <a:spcPct val="100000"/>
              </a:lnSpc>
              <a:spcBef>
                <a:spcPts val="0"/>
              </a:spcBef>
              <a:spcAft>
                <a:spcPts val="0"/>
              </a:spcAft>
              <a:buClr>
                <a:srgbClr val="585858"/>
              </a:buClr>
              <a:buSzPts val="1000"/>
              <a:buFont typeface="Arial"/>
              <a:buNone/>
              <a:defRPr sz="1212">
                <a:solidFill>
                  <a:srgbClr val="585858"/>
                </a:solidFill>
              </a:defRPr>
            </a:lvl3pPr>
            <a:lvl4pPr marL="0" lvl="3" indent="0" algn="r">
              <a:lnSpc>
                <a:spcPct val="100000"/>
              </a:lnSpc>
              <a:spcBef>
                <a:spcPts val="0"/>
              </a:spcBef>
              <a:spcAft>
                <a:spcPts val="0"/>
              </a:spcAft>
              <a:buClr>
                <a:srgbClr val="585858"/>
              </a:buClr>
              <a:buSzPts val="1000"/>
              <a:buFont typeface="Arial"/>
              <a:buNone/>
              <a:defRPr sz="1212">
                <a:solidFill>
                  <a:srgbClr val="585858"/>
                </a:solidFill>
              </a:defRPr>
            </a:lvl4pPr>
            <a:lvl5pPr marL="0" lvl="4" indent="0" algn="r">
              <a:lnSpc>
                <a:spcPct val="100000"/>
              </a:lnSpc>
              <a:spcBef>
                <a:spcPts val="0"/>
              </a:spcBef>
              <a:spcAft>
                <a:spcPts val="0"/>
              </a:spcAft>
              <a:buClr>
                <a:srgbClr val="585858"/>
              </a:buClr>
              <a:buSzPts val="1000"/>
              <a:buFont typeface="Arial"/>
              <a:buNone/>
              <a:defRPr sz="1212">
                <a:solidFill>
                  <a:srgbClr val="585858"/>
                </a:solidFill>
              </a:defRPr>
            </a:lvl5pPr>
            <a:lvl6pPr marL="0" lvl="5" indent="0" algn="r">
              <a:lnSpc>
                <a:spcPct val="100000"/>
              </a:lnSpc>
              <a:spcBef>
                <a:spcPts val="0"/>
              </a:spcBef>
              <a:spcAft>
                <a:spcPts val="0"/>
              </a:spcAft>
              <a:buClr>
                <a:srgbClr val="585858"/>
              </a:buClr>
              <a:buSzPts val="1000"/>
              <a:buFont typeface="Arial"/>
              <a:buNone/>
              <a:defRPr sz="1212">
                <a:solidFill>
                  <a:srgbClr val="585858"/>
                </a:solidFill>
              </a:defRPr>
            </a:lvl6pPr>
            <a:lvl7pPr marL="0" lvl="6" indent="0" algn="r">
              <a:lnSpc>
                <a:spcPct val="100000"/>
              </a:lnSpc>
              <a:spcBef>
                <a:spcPts val="0"/>
              </a:spcBef>
              <a:spcAft>
                <a:spcPts val="0"/>
              </a:spcAft>
              <a:buClr>
                <a:srgbClr val="585858"/>
              </a:buClr>
              <a:buSzPts val="1000"/>
              <a:buFont typeface="Arial"/>
              <a:buNone/>
              <a:defRPr sz="1212">
                <a:solidFill>
                  <a:srgbClr val="585858"/>
                </a:solidFill>
              </a:defRPr>
            </a:lvl7pPr>
            <a:lvl8pPr marL="0" lvl="7" indent="0" algn="r">
              <a:lnSpc>
                <a:spcPct val="100000"/>
              </a:lnSpc>
              <a:spcBef>
                <a:spcPts val="0"/>
              </a:spcBef>
              <a:spcAft>
                <a:spcPts val="0"/>
              </a:spcAft>
              <a:buClr>
                <a:srgbClr val="585858"/>
              </a:buClr>
              <a:buSzPts val="1000"/>
              <a:buFont typeface="Arial"/>
              <a:buNone/>
              <a:defRPr sz="1212">
                <a:solidFill>
                  <a:srgbClr val="585858"/>
                </a:solidFill>
              </a:defRPr>
            </a:lvl8pPr>
            <a:lvl9pPr marL="0" lvl="8" indent="0" algn="r">
              <a:lnSpc>
                <a:spcPct val="100000"/>
              </a:lnSpc>
              <a:spcBef>
                <a:spcPts val="0"/>
              </a:spcBef>
              <a:spcAft>
                <a:spcPts val="0"/>
              </a:spcAft>
              <a:buClr>
                <a:srgbClr val="585858"/>
              </a:buClr>
              <a:buSzPts val="1000"/>
              <a:buFont typeface="Arial"/>
              <a:buNone/>
              <a:defRPr sz="1212">
                <a:solidFill>
                  <a:srgbClr val="58585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72047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BD0E503-797B-459C-8243-C320AE9F0D97}"/>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683FC45C-90A4-4DB5-B4AD-B215D705DF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3A326BE7-A4C1-499C-9866-0F51AEE562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89A1BDF0-0DF5-4792-81CE-B50BE8CDB368}"/>
              </a:ext>
            </a:extLst>
          </p:cNvPr>
          <p:cNvSpPr>
            <a:spLocks noGrp="1"/>
          </p:cNvSpPr>
          <p:nvPr>
            <p:ph type="dt" sz="half" idx="10"/>
          </p:nvPr>
        </p:nvSpPr>
        <p:spPr/>
        <p:txBody>
          <a:bodyPr/>
          <a:lstStyle/>
          <a:p>
            <a:fld id="{DC17F840-C062-4D38-95CF-E94D8A66C1E3}" type="datetimeFigureOut">
              <a:rPr lang="ar-SA" smtClean="0"/>
              <a:t>01/02/42</a:t>
            </a:fld>
            <a:endParaRPr lang="ar-SA" dirty="0"/>
          </a:p>
        </p:txBody>
      </p:sp>
      <p:sp>
        <p:nvSpPr>
          <p:cNvPr id="6" name="عنصر نائب للتذييل 5">
            <a:extLst>
              <a:ext uri="{FF2B5EF4-FFF2-40B4-BE49-F238E27FC236}">
                <a16:creationId xmlns:a16="http://schemas.microsoft.com/office/drawing/2014/main" id="{AE4188EA-32CD-41D2-97EC-254BE3C9E198}"/>
              </a:ext>
            </a:extLst>
          </p:cNvPr>
          <p:cNvSpPr>
            <a:spLocks noGrp="1"/>
          </p:cNvSpPr>
          <p:nvPr>
            <p:ph type="ftr" sz="quarter" idx="11"/>
          </p:nvPr>
        </p:nvSpPr>
        <p:spPr/>
        <p:txBody>
          <a:bodyPr/>
          <a:lstStyle/>
          <a:p>
            <a:endParaRPr lang="ar-SA" dirty="0"/>
          </a:p>
        </p:txBody>
      </p:sp>
      <p:sp>
        <p:nvSpPr>
          <p:cNvPr id="7" name="عنصر نائب لرقم الشريحة 6">
            <a:extLst>
              <a:ext uri="{FF2B5EF4-FFF2-40B4-BE49-F238E27FC236}">
                <a16:creationId xmlns:a16="http://schemas.microsoft.com/office/drawing/2014/main" id="{D7D27130-DFD7-45FA-9369-DEC0038A8C2A}"/>
              </a:ext>
            </a:extLst>
          </p:cNvPr>
          <p:cNvSpPr>
            <a:spLocks noGrp="1"/>
          </p:cNvSpPr>
          <p:nvPr>
            <p:ph type="sldNum" sz="quarter" idx="12"/>
          </p:nvPr>
        </p:nvSpPr>
        <p:spPr/>
        <p:txBody>
          <a:bodyPr/>
          <a:lstStyle/>
          <a:p>
            <a:fld id="{197B93CF-9F3D-48DE-B6AE-0482CD8B6601}" type="slidenum">
              <a:rPr lang="ar-SA" smtClean="0"/>
              <a:t>‹#›</a:t>
            </a:fld>
            <a:endParaRPr lang="ar-SA" dirty="0"/>
          </a:p>
        </p:txBody>
      </p:sp>
    </p:spTree>
    <p:extLst>
      <p:ext uri="{BB962C8B-B14F-4D97-AF65-F5344CB8AC3E}">
        <p14:creationId xmlns:p14="http://schemas.microsoft.com/office/powerpoint/2010/main" val="1570447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23A665D-AA97-4C7C-8304-7C4EAB7D892F}"/>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B621CCAA-AA08-4608-839D-9AB608BA99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dirty="0"/>
          </a:p>
        </p:txBody>
      </p:sp>
      <p:sp>
        <p:nvSpPr>
          <p:cNvPr id="4" name="عنصر نائب للنص 3">
            <a:extLst>
              <a:ext uri="{FF2B5EF4-FFF2-40B4-BE49-F238E27FC236}">
                <a16:creationId xmlns:a16="http://schemas.microsoft.com/office/drawing/2014/main" id="{2978BB88-430A-4E5B-8925-E8D4960CB5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08DA9DFC-9530-4655-A1C3-968F1536F6B7}"/>
              </a:ext>
            </a:extLst>
          </p:cNvPr>
          <p:cNvSpPr>
            <a:spLocks noGrp="1"/>
          </p:cNvSpPr>
          <p:nvPr>
            <p:ph type="dt" sz="half" idx="10"/>
          </p:nvPr>
        </p:nvSpPr>
        <p:spPr/>
        <p:txBody>
          <a:bodyPr/>
          <a:lstStyle/>
          <a:p>
            <a:fld id="{DC17F840-C062-4D38-95CF-E94D8A66C1E3}" type="datetimeFigureOut">
              <a:rPr lang="ar-SA" smtClean="0"/>
              <a:t>01/02/42</a:t>
            </a:fld>
            <a:endParaRPr lang="ar-SA" dirty="0"/>
          </a:p>
        </p:txBody>
      </p:sp>
      <p:sp>
        <p:nvSpPr>
          <p:cNvPr id="6" name="عنصر نائب للتذييل 5">
            <a:extLst>
              <a:ext uri="{FF2B5EF4-FFF2-40B4-BE49-F238E27FC236}">
                <a16:creationId xmlns:a16="http://schemas.microsoft.com/office/drawing/2014/main" id="{CE5FB8D2-9F00-4016-8E27-419892780DDE}"/>
              </a:ext>
            </a:extLst>
          </p:cNvPr>
          <p:cNvSpPr>
            <a:spLocks noGrp="1"/>
          </p:cNvSpPr>
          <p:nvPr>
            <p:ph type="ftr" sz="quarter" idx="11"/>
          </p:nvPr>
        </p:nvSpPr>
        <p:spPr/>
        <p:txBody>
          <a:bodyPr/>
          <a:lstStyle/>
          <a:p>
            <a:endParaRPr lang="ar-SA" dirty="0"/>
          </a:p>
        </p:txBody>
      </p:sp>
      <p:sp>
        <p:nvSpPr>
          <p:cNvPr id="7" name="عنصر نائب لرقم الشريحة 6">
            <a:extLst>
              <a:ext uri="{FF2B5EF4-FFF2-40B4-BE49-F238E27FC236}">
                <a16:creationId xmlns:a16="http://schemas.microsoft.com/office/drawing/2014/main" id="{66F4C00F-84B1-47EF-A6E3-49CB21056F33}"/>
              </a:ext>
            </a:extLst>
          </p:cNvPr>
          <p:cNvSpPr>
            <a:spLocks noGrp="1"/>
          </p:cNvSpPr>
          <p:nvPr>
            <p:ph type="sldNum" sz="quarter" idx="12"/>
          </p:nvPr>
        </p:nvSpPr>
        <p:spPr/>
        <p:txBody>
          <a:bodyPr/>
          <a:lstStyle/>
          <a:p>
            <a:fld id="{197B93CF-9F3D-48DE-B6AE-0482CD8B6601}" type="slidenum">
              <a:rPr lang="ar-SA" smtClean="0"/>
              <a:t>‹#›</a:t>
            </a:fld>
            <a:endParaRPr lang="ar-SA" dirty="0"/>
          </a:p>
        </p:txBody>
      </p:sp>
    </p:spTree>
    <p:extLst>
      <p:ext uri="{BB962C8B-B14F-4D97-AF65-F5344CB8AC3E}">
        <p14:creationId xmlns:p14="http://schemas.microsoft.com/office/powerpoint/2010/main" val="3272025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51C437C2-99EB-4C03-A9E4-792503D30963}"/>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AAE74DEA-3C4F-4076-8695-581789A605E4}"/>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9720EC96-5032-4AE4-898D-44DB3748D8BA}"/>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DC17F840-C062-4D38-95CF-E94D8A66C1E3}" type="datetimeFigureOut">
              <a:rPr lang="ar-SA" smtClean="0"/>
              <a:t>01/02/42</a:t>
            </a:fld>
            <a:endParaRPr lang="ar-SA" dirty="0"/>
          </a:p>
        </p:txBody>
      </p:sp>
      <p:sp>
        <p:nvSpPr>
          <p:cNvPr id="5" name="عنصر نائب للتذييل 4">
            <a:extLst>
              <a:ext uri="{FF2B5EF4-FFF2-40B4-BE49-F238E27FC236}">
                <a16:creationId xmlns:a16="http://schemas.microsoft.com/office/drawing/2014/main" id="{B22A66A5-2BB2-4B0A-9193-A90CF2F93A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dirty="0"/>
          </a:p>
        </p:txBody>
      </p:sp>
      <p:sp>
        <p:nvSpPr>
          <p:cNvPr id="6" name="عنصر نائب لرقم الشريحة 5">
            <a:extLst>
              <a:ext uri="{FF2B5EF4-FFF2-40B4-BE49-F238E27FC236}">
                <a16:creationId xmlns:a16="http://schemas.microsoft.com/office/drawing/2014/main" id="{C4952087-58BB-47C6-9C91-207B216E24FB}"/>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197B93CF-9F3D-48DE-B6AE-0482CD8B6601}" type="slidenum">
              <a:rPr lang="ar-SA" smtClean="0"/>
              <a:t>‹#›</a:t>
            </a:fld>
            <a:endParaRPr lang="ar-SA" dirty="0"/>
          </a:p>
        </p:txBody>
      </p:sp>
    </p:spTree>
    <p:extLst>
      <p:ext uri="{BB962C8B-B14F-4D97-AF65-F5344CB8AC3E}">
        <p14:creationId xmlns:p14="http://schemas.microsoft.com/office/powerpoint/2010/main" val="5141763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ar-SA"/>
              <a:t>انقر لتحرير نمط عنوان الشكل الرئيسي</a:t>
            </a:r>
            <a:endParaRPr lang="en-US"/>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52DB65FE-8681-43D1-A1B0-717B337EBB38}" type="datetimeFigureOut">
              <a:rPr lang="ar-SA" smtClean="0"/>
              <a:t>01/02/42</a:t>
            </a:fld>
            <a:endParaRPr lang="ar-SA"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ar-SA"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AD598FF8-B7B0-4306-841C-77F3C2AC5DFB}" type="slidenum">
              <a:rPr lang="ar-SA" smtClean="0"/>
              <a:t>‹#›</a:t>
            </a:fld>
            <a:endParaRPr lang="ar-SA"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06748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1"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r" defTabSz="914400" rtl="1"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r" defTabSz="914400" rtl="1"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r" defTabSz="914400" rtl="1"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r" defTabSz="914400" rtl="1"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r" defTabSz="914400" rtl="1"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r" defTabSz="914400" rtl="1"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r" defTabSz="914400" rtl="1"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r" defTabSz="914400" rtl="1"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r" defTabSz="914400" rtl="1"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565A97"/>
              </a:buClr>
              <a:buSzPts val="2800"/>
              <a:buFont typeface="Anton"/>
              <a:buNone/>
              <a:defRPr sz="2800" b="1">
                <a:solidFill>
                  <a:srgbClr val="565A97"/>
                </a:solidFill>
                <a:latin typeface="Anton"/>
                <a:ea typeface="Anton"/>
                <a:cs typeface="Anton"/>
                <a:sym typeface="Anton"/>
              </a:defRPr>
            </a:lvl1pPr>
            <a:lvl2pPr lvl="1" rtl="0">
              <a:spcBef>
                <a:spcPts val="0"/>
              </a:spcBef>
              <a:spcAft>
                <a:spcPts val="0"/>
              </a:spcAft>
              <a:buClr>
                <a:srgbClr val="565A97"/>
              </a:buClr>
              <a:buSzPts val="2800"/>
              <a:buFont typeface="Josefin Sans"/>
              <a:buNone/>
              <a:defRPr sz="2800" b="1">
                <a:solidFill>
                  <a:srgbClr val="565A97"/>
                </a:solidFill>
                <a:latin typeface="Josefin Sans"/>
                <a:ea typeface="Josefin Sans"/>
                <a:cs typeface="Josefin Sans"/>
                <a:sym typeface="Josefin Sans"/>
              </a:defRPr>
            </a:lvl2pPr>
            <a:lvl3pPr lvl="2" rtl="0">
              <a:spcBef>
                <a:spcPts val="0"/>
              </a:spcBef>
              <a:spcAft>
                <a:spcPts val="0"/>
              </a:spcAft>
              <a:buClr>
                <a:srgbClr val="565A97"/>
              </a:buClr>
              <a:buSzPts val="2800"/>
              <a:buFont typeface="Josefin Sans"/>
              <a:buNone/>
              <a:defRPr sz="2800" b="1">
                <a:solidFill>
                  <a:srgbClr val="565A97"/>
                </a:solidFill>
                <a:latin typeface="Josefin Sans"/>
                <a:ea typeface="Josefin Sans"/>
                <a:cs typeface="Josefin Sans"/>
                <a:sym typeface="Josefin Sans"/>
              </a:defRPr>
            </a:lvl3pPr>
            <a:lvl4pPr lvl="3" rtl="0">
              <a:spcBef>
                <a:spcPts val="0"/>
              </a:spcBef>
              <a:spcAft>
                <a:spcPts val="0"/>
              </a:spcAft>
              <a:buClr>
                <a:srgbClr val="565A97"/>
              </a:buClr>
              <a:buSzPts val="2800"/>
              <a:buFont typeface="Josefin Sans"/>
              <a:buNone/>
              <a:defRPr sz="2800" b="1">
                <a:solidFill>
                  <a:srgbClr val="565A97"/>
                </a:solidFill>
                <a:latin typeface="Josefin Sans"/>
                <a:ea typeface="Josefin Sans"/>
                <a:cs typeface="Josefin Sans"/>
                <a:sym typeface="Josefin Sans"/>
              </a:defRPr>
            </a:lvl4pPr>
            <a:lvl5pPr lvl="4" rtl="0">
              <a:spcBef>
                <a:spcPts val="0"/>
              </a:spcBef>
              <a:spcAft>
                <a:spcPts val="0"/>
              </a:spcAft>
              <a:buClr>
                <a:srgbClr val="565A97"/>
              </a:buClr>
              <a:buSzPts val="2800"/>
              <a:buFont typeface="Josefin Sans"/>
              <a:buNone/>
              <a:defRPr sz="2800" b="1">
                <a:solidFill>
                  <a:srgbClr val="565A97"/>
                </a:solidFill>
                <a:latin typeface="Josefin Sans"/>
                <a:ea typeface="Josefin Sans"/>
                <a:cs typeface="Josefin Sans"/>
                <a:sym typeface="Josefin Sans"/>
              </a:defRPr>
            </a:lvl5pPr>
            <a:lvl6pPr lvl="5" rtl="0">
              <a:spcBef>
                <a:spcPts val="0"/>
              </a:spcBef>
              <a:spcAft>
                <a:spcPts val="0"/>
              </a:spcAft>
              <a:buClr>
                <a:srgbClr val="565A97"/>
              </a:buClr>
              <a:buSzPts val="2800"/>
              <a:buFont typeface="Josefin Sans"/>
              <a:buNone/>
              <a:defRPr sz="2800" b="1">
                <a:solidFill>
                  <a:srgbClr val="565A97"/>
                </a:solidFill>
                <a:latin typeface="Josefin Sans"/>
                <a:ea typeface="Josefin Sans"/>
                <a:cs typeface="Josefin Sans"/>
                <a:sym typeface="Josefin Sans"/>
              </a:defRPr>
            </a:lvl6pPr>
            <a:lvl7pPr lvl="6" rtl="0">
              <a:spcBef>
                <a:spcPts val="0"/>
              </a:spcBef>
              <a:spcAft>
                <a:spcPts val="0"/>
              </a:spcAft>
              <a:buClr>
                <a:srgbClr val="565A97"/>
              </a:buClr>
              <a:buSzPts val="2800"/>
              <a:buFont typeface="Josefin Sans"/>
              <a:buNone/>
              <a:defRPr sz="2800" b="1">
                <a:solidFill>
                  <a:srgbClr val="565A97"/>
                </a:solidFill>
                <a:latin typeface="Josefin Sans"/>
                <a:ea typeface="Josefin Sans"/>
                <a:cs typeface="Josefin Sans"/>
                <a:sym typeface="Josefin Sans"/>
              </a:defRPr>
            </a:lvl7pPr>
            <a:lvl8pPr lvl="7" rtl="0">
              <a:spcBef>
                <a:spcPts val="0"/>
              </a:spcBef>
              <a:spcAft>
                <a:spcPts val="0"/>
              </a:spcAft>
              <a:buClr>
                <a:srgbClr val="565A97"/>
              </a:buClr>
              <a:buSzPts val="2800"/>
              <a:buFont typeface="Josefin Sans"/>
              <a:buNone/>
              <a:defRPr sz="2800" b="1">
                <a:solidFill>
                  <a:srgbClr val="565A97"/>
                </a:solidFill>
                <a:latin typeface="Josefin Sans"/>
                <a:ea typeface="Josefin Sans"/>
                <a:cs typeface="Josefin Sans"/>
                <a:sym typeface="Josefin Sans"/>
              </a:defRPr>
            </a:lvl8pPr>
            <a:lvl9pPr lvl="8" rtl="0">
              <a:spcBef>
                <a:spcPts val="0"/>
              </a:spcBef>
              <a:spcAft>
                <a:spcPts val="0"/>
              </a:spcAft>
              <a:buClr>
                <a:srgbClr val="565A97"/>
              </a:buClr>
              <a:buSzPts val="2800"/>
              <a:buFont typeface="Josefin Sans"/>
              <a:buNone/>
              <a:defRPr sz="2800" b="1">
                <a:solidFill>
                  <a:srgbClr val="565A97"/>
                </a:solidFill>
                <a:latin typeface="Josefin Sans"/>
                <a:ea typeface="Josefin Sans"/>
                <a:cs typeface="Josefin Sans"/>
                <a:sym typeface="Josefin Sans"/>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rgbClr val="565A97"/>
              </a:buClr>
              <a:buSzPts val="1200"/>
              <a:buFont typeface="Advent Pro"/>
              <a:buChar char="●"/>
              <a:defRPr sz="1200">
                <a:solidFill>
                  <a:srgbClr val="565A97"/>
                </a:solidFill>
                <a:latin typeface="Advent Pro"/>
                <a:ea typeface="Advent Pro"/>
                <a:cs typeface="Advent Pro"/>
                <a:sym typeface="Advent Pro"/>
              </a:defRPr>
            </a:lvl1pPr>
            <a:lvl2pPr marL="914400" lvl="1" indent="-304800" rtl="0">
              <a:lnSpc>
                <a:spcPct val="115000"/>
              </a:lnSpc>
              <a:spcBef>
                <a:spcPts val="1600"/>
              </a:spcBef>
              <a:spcAft>
                <a:spcPts val="0"/>
              </a:spcAft>
              <a:buClr>
                <a:srgbClr val="565A97"/>
              </a:buClr>
              <a:buSzPts val="1200"/>
              <a:buFont typeface="Advent Pro"/>
              <a:buChar char="○"/>
              <a:defRPr sz="1200">
                <a:solidFill>
                  <a:srgbClr val="565A97"/>
                </a:solidFill>
                <a:latin typeface="Advent Pro"/>
                <a:ea typeface="Advent Pro"/>
                <a:cs typeface="Advent Pro"/>
                <a:sym typeface="Advent Pro"/>
              </a:defRPr>
            </a:lvl2pPr>
            <a:lvl3pPr marL="1371600" lvl="2" indent="-304800" rtl="0">
              <a:lnSpc>
                <a:spcPct val="115000"/>
              </a:lnSpc>
              <a:spcBef>
                <a:spcPts val="1600"/>
              </a:spcBef>
              <a:spcAft>
                <a:spcPts val="0"/>
              </a:spcAft>
              <a:buClr>
                <a:srgbClr val="565A97"/>
              </a:buClr>
              <a:buSzPts val="1200"/>
              <a:buFont typeface="Advent Pro"/>
              <a:buChar char="■"/>
              <a:defRPr sz="1200">
                <a:solidFill>
                  <a:srgbClr val="565A97"/>
                </a:solidFill>
                <a:latin typeface="Advent Pro"/>
                <a:ea typeface="Advent Pro"/>
                <a:cs typeface="Advent Pro"/>
                <a:sym typeface="Advent Pro"/>
              </a:defRPr>
            </a:lvl3pPr>
            <a:lvl4pPr marL="1828800" lvl="3" indent="-304800" rtl="0">
              <a:lnSpc>
                <a:spcPct val="115000"/>
              </a:lnSpc>
              <a:spcBef>
                <a:spcPts val="1600"/>
              </a:spcBef>
              <a:spcAft>
                <a:spcPts val="0"/>
              </a:spcAft>
              <a:buClr>
                <a:srgbClr val="565A97"/>
              </a:buClr>
              <a:buSzPts val="1200"/>
              <a:buFont typeface="Advent Pro"/>
              <a:buChar char="●"/>
              <a:defRPr sz="1200">
                <a:solidFill>
                  <a:srgbClr val="565A97"/>
                </a:solidFill>
                <a:latin typeface="Advent Pro"/>
                <a:ea typeface="Advent Pro"/>
                <a:cs typeface="Advent Pro"/>
                <a:sym typeface="Advent Pro"/>
              </a:defRPr>
            </a:lvl4pPr>
            <a:lvl5pPr marL="2286000" lvl="4" indent="-304800" rtl="0">
              <a:lnSpc>
                <a:spcPct val="115000"/>
              </a:lnSpc>
              <a:spcBef>
                <a:spcPts val="1600"/>
              </a:spcBef>
              <a:spcAft>
                <a:spcPts val="0"/>
              </a:spcAft>
              <a:buClr>
                <a:srgbClr val="565A97"/>
              </a:buClr>
              <a:buSzPts val="1200"/>
              <a:buFont typeface="Advent Pro"/>
              <a:buChar char="○"/>
              <a:defRPr sz="1200">
                <a:solidFill>
                  <a:srgbClr val="565A97"/>
                </a:solidFill>
                <a:latin typeface="Advent Pro"/>
                <a:ea typeface="Advent Pro"/>
                <a:cs typeface="Advent Pro"/>
                <a:sym typeface="Advent Pro"/>
              </a:defRPr>
            </a:lvl5pPr>
            <a:lvl6pPr marL="2743200" lvl="5" indent="-304800" rtl="0">
              <a:lnSpc>
                <a:spcPct val="115000"/>
              </a:lnSpc>
              <a:spcBef>
                <a:spcPts val="1600"/>
              </a:spcBef>
              <a:spcAft>
                <a:spcPts val="0"/>
              </a:spcAft>
              <a:buClr>
                <a:srgbClr val="565A97"/>
              </a:buClr>
              <a:buSzPts val="1200"/>
              <a:buFont typeface="Advent Pro"/>
              <a:buChar char="■"/>
              <a:defRPr sz="1200">
                <a:solidFill>
                  <a:srgbClr val="565A97"/>
                </a:solidFill>
                <a:latin typeface="Advent Pro"/>
                <a:ea typeface="Advent Pro"/>
                <a:cs typeface="Advent Pro"/>
                <a:sym typeface="Advent Pro"/>
              </a:defRPr>
            </a:lvl6pPr>
            <a:lvl7pPr marL="3200400" lvl="6" indent="-304800" rtl="0">
              <a:lnSpc>
                <a:spcPct val="115000"/>
              </a:lnSpc>
              <a:spcBef>
                <a:spcPts val="1600"/>
              </a:spcBef>
              <a:spcAft>
                <a:spcPts val="0"/>
              </a:spcAft>
              <a:buClr>
                <a:srgbClr val="565A97"/>
              </a:buClr>
              <a:buSzPts val="1200"/>
              <a:buFont typeface="Advent Pro"/>
              <a:buChar char="●"/>
              <a:defRPr sz="1200">
                <a:solidFill>
                  <a:srgbClr val="565A97"/>
                </a:solidFill>
                <a:latin typeface="Advent Pro"/>
                <a:ea typeface="Advent Pro"/>
                <a:cs typeface="Advent Pro"/>
                <a:sym typeface="Advent Pro"/>
              </a:defRPr>
            </a:lvl7pPr>
            <a:lvl8pPr marL="3657600" lvl="7" indent="-304800" rtl="0">
              <a:lnSpc>
                <a:spcPct val="115000"/>
              </a:lnSpc>
              <a:spcBef>
                <a:spcPts val="1600"/>
              </a:spcBef>
              <a:spcAft>
                <a:spcPts val="0"/>
              </a:spcAft>
              <a:buClr>
                <a:srgbClr val="565A97"/>
              </a:buClr>
              <a:buSzPts val="1200"/>
              <a:buFont typeface="Advent Pro"/>
              <a:buChar char="○"/>
              <a:defRPr sz="1200">
                <a:solidFill>
                  <a:srgbClr val="565A97"/>
                </a:solidFill>
                <a:latin typeface="Advent Pro"/>
                <a:ea typeface="Advent Pro"/>
                <a:cs typeface="Advent Pro"/>
                <a:sym typeface="Advent Pro"/>
              </a:defRPr>
            </a:lvl8pPr>
            <a:lvl9pPr marL="4114800" lvl="8" indent="-304800" rtl="0">
              <a:lnSpc>
                <a:spcPct val="115000"/>
              </a:lnSpc>
              <a:spcBef>
                <a:spcPts val="1600"/>
              </a:spcBef>
              <a:spcAft>
                <a:spcPts val="1600"/>
              </a:spcAft>
              <a:buClr>
                <a:srgbClr val="565A97"/>
              </a:buClr>
              <a:buSzPts val="1200"/>
              <a:buFont typeface="Advent Pro"/>
              <a:buChar char="■"/>
              <a:defRPr sz="1200">
                <a:solidFill>
                  <a:srgbClr val="565A97"/>
                </a:solidFill>
                <a:latin typeface="Advent Pro"/>
                <a:ea typeface="Advent Pro"/>
                <a:cs typeface="Advent Pro"/>
                <a:sym typeface="Advent Pro"/>
              </a:defRPr>
            </a:lvl9pPr>
          </a:lstStyle>
          <a:p>
            <a:endParaRPr/>
          </a:p>
        </p:txBody>
      </p:sp>
    </p:spTree>
    <p:extLst>
      <p:ext uri="{BB962C8B-B14F-4D97-AF65-F5344CB8AC3E}">
        <p14:creationId xmlns:p14="http://schemas.microsoft.com/office/powerpoint/2010/main" val="173012816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ar-SA"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ar-SA"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AD598FF8-B7B0-4306-841C-77F3C2AC5DFB}" type="slidenum">
              <a:rPr lang="ar-SA" smtClean="0"/>
              <a:t>‹#›</a:t>
            </a:fld>
            <a:endParaRPr lang="ar-SA"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115001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dt="0"/>
  <p:txStyles>
    <p:titleStyle>
      <a:lvl1pPr algn="l" defTabSz="914400" rtl="1"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r" defTabSz="914400" rtl="1"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r" defTabSz="914400" rtl="1"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r" defTabSz="914400" rtl="1"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r" defTabSz="914400" rtl="1"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r" defTabSz="914400" rtl="1"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r" defTabSz="914400" rtl="1"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r" defTabSz="914400" rtl="1"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r" defTabSz="914400" rtl="1"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r" defTabSz="914400" rtl="1"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DA78A-99ED-4FD6-9971-423BDECF99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F32B937F-245A-415A-95F4-50AD85B0EB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4E6010F-19CF-406C-8FC7-D9CCBED2C3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D96119-AC1D-4395-8D50-82B5AFF13B34}" type="datetimeFigureOut">
              <a:rPr lang="en-IN" smtClean="0"/>
              <a:t>18-09-2020</a:t>
            </a:fld>
            <a:endParaRPr lang="en-IN" dirty="0"/>
          </a:p>
        </p:txBody>
      </p:sp>
      <p:sp>
        <p:nvSpPr>
          <p:cNvPr id="5" name="Footer Placeholder 4">
            <a:extLst>
              <a:ext uri="{FF2B5EF4-FFF2-40B4-BE49-F238E27FC236}">
                <a16:creationId xmlns:a16="http://schemas.microsoft.com/office/drawing/2014/main" id="{25798EBA-6D1B-4F41-A4EE-BD0134103E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dirty="0"/>
          </a:p>
        </p:txBody>
      </p:sp>
      <p:sp>
        <p:nvSpPr>
          <p:cNvPr id="6" name="Slide Number Placeholder 5">
            <a:extLst>
              <a:ext uri="{FF2B5EF4-FFF2-40B4-BE49-F238E27FC236}">
                <a16:creationId xmlns:a16="http://schemas.microsoft.com/office/drawing/2014/main" id="{DDA50B91-4D19-46BA-83C6-915A8DA490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EF6357-AF9C-4DE9-8BBE-3AC71293EE2B}" type="slidenum">
              <a:rPr lang="en-IN" smtClean="0"/>
              <a:t>‹#›</a:t>
            </a:fld>
            <a:endParaRPr lang="en-IN" dirty="0"/>
          </a:p>
        </p:txBody>
      </p:sp>
    </p:spTree>
    <p:extLst>
      <p:ext uri="{BB962C8B-B14F-4D97-AF65-F5344CB8AC3E}">
        <p14:creationId xmlns:p14="http://schemas.microsoft.com/office/powerpoint/2010/main" val="1108312921"/>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E3C127-CDCC-4DA2-863D-5BC0D50850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681B4E-BBE5-4DDB-8A1B-61392F90AE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D2E5F4-C137-4B1E-89F6-9575D8CA8B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AD09BE-D1E8-4B51-8BC8-6365D1178AC5}" type="datetimeFigureOut">
              <a:rPr lang="en-US" smtClean="0"/>
              <a:t>9/18/2020</a:t>
            </a:fld>
            <a:endParaRPr lang="en-US" dirty="0"/>
          </a:p>
        </p:txBody>
      </p:sp>
      <p:sp>
        <p:nvSpPr>
          <p:cNvPr id="5" name="Footer Placeholder 4">
            <a:extLst>
              <a:ext uri="{FF2B5EF4-FFF2-40B4-BE49-F238E27FC236}">
                <a16:creationId xmlns:a16="http://schemas.microsoft.com/office/drawing/2014/main" id="{8486129E-13E3-40B2-BFE5-08FB988B52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F8698EB-6E02-4B14-8794-9C2FA8DBCE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99B924-BF74-4B8C-8905-DFBA9EDA7B15}" type="slidenum">
              <a:rPr lang="en-US" smtClean="0"/>
              <a:t>‹#›</a:t>
            </a:fld>
            <a:endParaRPr lang="en-US" dirty="0"/>
          </a:p>
        </p:txBody>
      </p:sp>
    </p:spTree>
    <p:extLst>
      <p:ext uri="{BB962C8B-B14F-4D97-AF65-F5344CB8AC3E}">
        <p14:creationId xmlns:p14="http://schemas.microsoft.com/office/powerpoint/2010/main" val="245802242"/>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grpSp>
        <p:nvGrpSpPr>
          <p:cNvPr id="6" name="Google Shape;6;p1"/>
          <p:cNvGrpSpPr/>
          <p:nvPr/>
        </p:nvGrpSpPr>
        <p:grpSpPr>
          <a:xfrm>
            <a:off x="4062788" y="-8912"/>
            <a:ext cx="4062576" cy="6875825"/>
            <a:chOff x="-1" y="0"/>
            <a:chExt cx="3351623" cy="7792601"/>
          </a:xfrm>
        </p:grpSpPr>
        <p:cxnSp>
          <p:nvCxnSpPr>
            <p:cNvPr id="7" name="Google Shape;7;p1"/>
            <p:cNvCxnSpPr/>
            <p:nvPr/>
          </p:nvCxnSpPr>
          <p:spPr>
            <a:xfrm rot="10800000" flipH="1">
              <a:off x="-1" y="0"/>
              <a:ext cx="2" cy="7792601"/>
            </a:xfrm>
            <a:prstGeom prst="straightConnector1">
              <a:avLst/>
            </a:prstGeom>
            <a:noFill/>
            <a:ln w="9525" cap="flat" cmpd="sng">
              <a:solidFill>
                <a:schemeClr val="accent1"/>
              </a:solidFill>
              <a:prstDash val="solid"/>
              <a:round/>
              <a:headEnd type="none" w="sm" len="sm"/>
              <a:tailEnd type="none" w="sm" len="sm"/>
            </a:ln>
            <a:effectLst>
              <a:outerShdw blurRad="38100" dist="20000" dir="5400000" rotWithShape="0">
                <a:srgbClr val="000000">
                  <a:alpha val="37647"/>
                </a:srgbClr>
              </a:outerShdw>
            </a:effectLst>
          </p:spPr>
        </p:cxnSp>
        <p:cxnSp>
          <p:nvCxnSpPr>
            <p:cNvPr id="8" name="Google Shape;8;p1"/>
            <p:cNvCxnSpPr/>
            <p:nvPr/>
          </p:nvCxnSpPr>
          <p:spPr>
            <a:xfrm rot="10800000" flipH="1">
              <a:off x="3351621" y="0"/>
              <a:ext cx="1" cy="7792601"/>
            </a:xfrm>
            <a:prstGeom prst="straightConnector1">
              <a:avLst/>
            </a:prstGeom>
            <a:noFill/>
            <a:ln w="9525" cap="flat" cmpd="sng">
              <a:solidFill>
                <a:schemeClr val="accent1"/>
              </a:solidFill>
              <a:prstDash val="solid"/>
              <a:round/>
              <a:headEnd type="none" w="sm" len="sm"/>
              <a:tailEnd type="none" w="sm" len="sm"/>
            </a:ln>
            <a:effectLst>
              <a:outerShdw blurRad="38100" dist="20000" dir="5400000" rotWithShape="0">
                <a:srgbClr val="000000">
                  <a:alpha val="37647"/>
                </a:srgbClr>
              </a:outerShdw>
            </a:effectLst>
          </p:spPr>
        </p:cxnSp>
      </p:grpSp>
      <p:sp>
        <p:nvSpPr>
          <p:cNvPr id="9" name="Google Shape;9;p1"/>
          <p:cNvSpPr txBox="1">
            <a:spLocks noGrp="1"/>
          </p:cNvSpPr>
          <p:nvPr>
            <p:ph type="title"/>
          </p:nvPr>
        </p:nvSpPr>
        <p:spPr>
          <a:xfrm>
            <a:off x="609600" y="274637"/>
            <a:ext cx="10972801" cy="1325564"/>
          </a:xfrm>
          <a:prstGeom prst="rect">
            <a:avLst/>
          </a:prstGeom>
          <a:noFill/>
          <a:ln>
            <a:noFill/>
          </a:ln>
        </p:spPr>
        <p:txBody>
          <a:bodyPr spcFirstLastPara="1" wrap="square" lIns="91400" tIns="91400" rIns="91400" bIns="91400" anchor="t" anchorCtr="0">
            <a:noAutofit/>
          </a:bodyPr>
          <a:lstStyle>
            <a:lvl1pPr marR="0" lvl="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9pPr>
          </a:lstStyle>
          <a:p>
            <a:endParaRPr/>
          </a:p>
        </p:txBody>
      </p:sp>
      <p:sp>
        <p:nvSpPr>
          <p:cNvPr id="10" name="Google Shape;10;p1"/>
          <p:cNvSpPr txBox="1">
            <a:spLocks noGrp="1"/>
          </p:cNvSpPr>
          <p:nvPr>
            <p:ph type="body" idx="1"/>
          </p:nvPr>
        </p:nvSpPr>
        <p:spPr>
          <a:xfrm>
            <a:off x="609600" y="1600201"/>
            <a:ext cx="10972801" cy="5257801"/>
          </a:xfrm>
          <a:prstGeom prst="rect">
            <a:avLst/>
          </a:prstGeom>
          <a:noFill/>
          <a:ln>
            <a:noFill/>
          </a:ln>
        </p:spPr>
        <p:txBody>
          <a:bodyPr spcFirstLastPara="1" wrap="square" lIns="91400" tIns="91400" rIns="91400" bIns="91400" anchor="t" anchorCtr="0">
            <a:noAutofit/>
          </a:bodyPr>
          <a:lstStyle>
            <a:lvl1pPr marL="457200" marR="0" lvl="0"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1pPr>
            <a:lvl2pPr marL="914400" marR="0" lvl="1"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2pPr>
            <a:lvl3pPr marL="1371600" marR="0" lvl="2"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3pPr>
            <a:lvl4pPr marL="1828800" marR="0" lvl="3"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4pPr>
            <a:lvl5pPr marL="2286000" marR="0" lvl="4"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5pPr>
            <a:lvl6pPr marL="2743200" marR="0" lvl="5"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6pPr>
            <a:lvl7pPr marL="3200400" marR="0" lvl="6"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7pPr>
            <a:lvl8pPr marL="3657600" marR="0" lvl="7"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8pPr>
            <a:lvl9pPr marL="4114800" marR="0" lvl="8"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9pPr>
          </a:lstStyle>
          <a:p>
            <a:endParaRPr/>
          </a:p>
        </p:txBody>
      </p:sp>
      <p:sp>
        <p:nvSpPr>
          <p:cNvPr id="11" name="Google Shape;11;p1"/>
          <p:cNvSpPr txBox="1">
            <a:spLocks noGrp="1"/>
          </p:cNvSpPr>
          <p:nvPr>
            <p:ph type="sldNum" idx="12"/>
          </p:nvPr>
        </p:nvSpPr>
        <p:spPr>
          <a:xfrm>
            <a:off x="11619989" y="6339610"/>
            <a:ext cx="408259" cy="280938"/>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585858"/>
              </a:buClr>
              <a:buSzPts val="1000"/>
              <a:buFont typeface="Arial"/>
              <a:buNone/>
              <a:defRPr sz="1212" b="0" i="0" u="none" strike="noStrike" cap="none">
                <a:solidFill>
                  <a:srgbClr val="585858"/>
                </a:solidFill>
                <a:latin typeface="Arial"/>
                <a:ea typeface="Arial"/>
                <a:cs typeface="Arial"/>
                <a:sym typeface="Arial"/>
              </a:defRPr>
            </a:lvl1pPr>
            <a:lvl2pPr marL="0" marR="0" lvl="1" indent="0" algn="r" rtl="0">
              <a:lnSpc>
                <a:spcPct val="100000"/>
              </a:lnSpc>
              <a:spcBef>
                <a:spcPts val="0"/>
              </a:spcBef>
              <a:spcAft>
                <a:spcPts val="0"/>
              </a:spcAft>
              <a:buClr>
                <a:srgbClr val="585858"/>
              </a:buClr>
              <a:buSzPts val="1000"/>
              <a:buFont typeface="Arial"/>
              <a:buNone/>
              <a:defRPr sz="1212" b="0" i="0" u="none" strike="noStrike" cap="none">
                <a:solidFill>
                  <a:srgbClr val="585858"/>
                </a:solidFill>
                <a:latin typeface="Arial"/>
                <a:ea typeface="Arial"/>
                <a:cs typeface="Arial"/>
                <a:sym typeface="Arial"/>
              </a:defRPr>
            </a:lvl2pPr>
            <a:lvl3pPr marL="0" marR="0" lvl="2" indent="0" algn="r" rtl="0">
              <a:lnSpc>
                <a:spcPct val="100000"/>
              </a:lnSpc>
              <a:spcBef>
                <a:spcPts val="0"/>
              </a:spcBef>
              <a:spcAft>
                <a:spcPts val="0"/>
              </a:spcAft>
              <a:buClr>
                <a:srgbClr val="585858"/>
              </a:buClr>
              <a:buSzPts val="1000"/>
              <a:buFont typeface="Arial"/>
              <a:buNone/>
              <a:defRPr sz="1212" b="0" i="0" u="none" strike="noStrike" cap="none">
                <a:solidFill>
                  <a:srgbClr val="585858"/>
                </a:solidFill>
                <a:latin typeface="Arial"/>
                <a:ea typeface="Arial"/>
                <a:cs typeface="Arial"/>
                <a:sym typeface="Arial"/>
              </a:defRPr>
            </a:lvl3pPr>
            <a:lvl4pPr marL="0" marR="0" lvl="3" indent="0" algn="r" rtl="0">
              <a:lnSpc>
                <a:spcPct val="100000"/>
              </a:lnSpc>
              <a:spcBef>
                <a:spcPts val="0"/>
              </a:spcBef>
              <a:spcAft>
                <a:spcPts val="0"/>
              </a:spcAft>
              <a:buClr>
                <a:srgbClr val="585858"/>
              </a:buClr>
              <a:buSzPts val="1000"/>
              <a:buFont typeface="Arial"/>
              <a:buNone/>
              <a:defRPr sz="1212" b="0" i="0" u="none" strike="noStrike" cap="none">
                <a:solidFill>
                  <a:srgbClr val="585858"/>
                </a:solidFill>
                <a:latin typeface="Arial"/>
                <a:ea typeface="Arial"/>
                <a:cs typeface="Arial"/>
                <a:sym typeface="Arial"/>
              </a:defRPr>
            </a:lvl4pPr>
            <a:lvl5pPr marL="0" marR="0" lvl="4" indent="0" algn="r" rtl="0">
              <a:lnSpc>
                <a:spcPct val="100000"/>
              </a:lnSpc>
              <a:spcBef>
                <a:spcPts val="0"/>
              </a:spcBef>
              <a:spcAft>
                <a:spcPts val="0"/>
              </a:spcAft>
              <a:buClr>
                <a:srgbClr val="585858"/>
              </a:buClr>
              <a:buSzPts val="1000"/>
              <a:buFont typeface="Arial"/>
              <a:buNone/>
              <a:defRPr sz="1212" b="0" i="0" u="none" strike="noStrike" cap="none">
                <a:solidFill>
                  <a:srgbClr val="585858"/>
                </a:solidFill>
                <a:latin typeface="Arial"/>
                <a:ea typeface="Arial"/>
                <a:cs typeface="Arial"/>
                <a:sym typeface="Arial"/>
              </a:defRPr>
            </a:lvl5pPr>
            <a:lvl6pPr marL="0" marR="0" lvl="5" indent="0" algn="r" rtl="0">
              <a:lnSpc>
                <a:spcPct val="100000"/>
              </a:lnSpc>
              <a:spcBef>
                <a:spcPts val="0"/>
              </a:spcBef>
              <a:spcAft>
                <a:spcPts val="0"/>
              </a:spcAft>
              <a:buClr>
                <a:srgbClr val="585858"/>
              </a:buClr>
              <a:buSzPts val="1000"/>
              <a:buFont typeface="Arial"/>
              <a:buNone/>
              <a:defRPr sz="1212" b="0" i="0" u="none" strike="noStrike" cap="none">
                <a:solidFill>
                  <a:srgbClr val="585858"/>
                </a:solidFill>
                <a:latin typeface="Arial"/>
                <a:ea typeface="Arial"/>
                <a:cs typeface="Arial"/>
                <a:sym typeface="Arial"/>
              </a:defRPr>
            </a:lvl6pPr>
            <a:lvl7pPr marL="0" marR="0" lvl="6" indent="0" algn="r" rtl="0">
              <a:lnSpc>
                <a:spcPct val="100000"/>
              </a:lnSpc>
              <a:spcBef>
                <a:spcPts val="0"/>
              </a:spcBef>
              <a:spcAft>
                <a:spcPts val="0"/>
              </a:spcAft>
              <a:buClr>
                <a:srgbClr val="585858"/>
              </a:buClr>
              <a:buSzPts val="1000"/>
              <a:buFont typeface="Arial"/>
              <a:buNone/>
              <a:defRPr sz="1212" b="0" i="0" u="none" strike="noStrike" cap="none">
                <a:solidFill>
                  <a:srgbClr val="585858"/>
                </a:solidFill>
                <a:latin typeface="Arial"/>
                <a:ea typeface="Arial"/>
                <a:cs typeface="Arial"/>
                <a:sym typeface="Arial"/>
              </a:defRPr>
            </a:lvl7pPr>
            <a:lvl8pPr marL="0" marR="0" lvl="7" indent="0" algn="r" rtl="0">
              <a:lnSpc>
                <a:spcPct val="100000"/>
              </a:lnSpc>
              <a:spcBef>
                <a:spcPts val="0"/>
              </a:spcBef>
              <a:spcAft>
                <a:spcPts val="0"/>
              </a:spcAft>
              <a:buClr>
                <a:srgbClr val="585858"/>
              </a:buClr>
              <a:buSzPts val="1000"/>
              <a:buFont typeface="Arial"/>
              <a:buNone/>
              <a:defRPr sz="1212" b="0" i="0" u="none" strike="noStrike" cap="none">
                <a:solidFill>
                  <a:srgbClr val="585858"/>
                </a:solidFill>
                <a:latin typeface="Arial"/>
                <a:ea typeface="Arial"/>
                <a:cs typeface="Arial"/>
                <a:sym typeface="Arial"/>
              </a:defRPr>
            </a:lvl8pPr>
            <a:lvl9pPr marL="0" marR="0" lvl="8" indent="0" algn="r" rtl="0">
              <a:lnSpc>
                <a:spcPct val="100000"/>
              </a:lnSpc>
              <a:spcBef>
                <a:spcPts val="0"/>
              </a:spcBef>
              <a:spcAft>
                <a:spcPts val="0"/>
              </a:spcAft>
              <a:buClr>
                <a:srgbClr val="585858"/>
              </a:buClr>
              <a:buSzPts val="1000"/>
              <a:buFont typeface="Arial"/>
              <a:buNone/>
              <a:defRPr sz="1212" b="0" i="0" u="none" strike="noStrike" cap="none">
                <a:solidFill>
                  <a:srgbClr val="58585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58619422"/>
      </p:ext>
    </p:extLst>
  </p:cSld>
  <p:clrMap bg1="lt1" tx1="dk1" bg2="dk2" tx2="lt2" accent1="accent1" accent2="accent2" accent3="accent3" accent4="accent4" accent5="accent5" accent6="accent6" hlink="hlink" folHlink="folHlink"/>
  <p:sldLayoutIdLst>
    <p:sldLayoutId id="2147483780" r:id="rId1"/>
    <p:sldLayoutId id="2147483781"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9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9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9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9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9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9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9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9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9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9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9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9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9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9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9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9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9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9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9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9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9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9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9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9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9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9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9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4.xml"/><Relationship Id="rId1" Type="http://schemas.openxmlformats.org/officeDocument/2006/relationships/slideLayout" Target="../slideLayouts/slideLayout42.xml"/><Relationship Id="rId6" Type="http://schemas.openxmlformats.org/officeDocument/2006/relationships/image" Target="../media/image18.gif"/><Relationship Id="rId5" Type="http://schemas.openxmlformats.org/officeDocument/2006/relationships/image" Target="../media/image17.jpeg"/><Relationship Id="rId4" Type="http://schemas.openxmlformats.org/officeDocument/2006/relationships/image" Target="../media/image16.gif"/></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4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gif"/></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4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jpeg"/><Relationship Id="rId1" Type="http://schemas.openxmlformats.org/officeDocument/2006/relationships/slideLayout" Target="../slideLayouts/slideLayout58.xml"/><Relationship Id="rId5" Type="http://schemas.openxmlformats.org/officeDocument/2006/relationships/image" Target="../media/image34.gif"/><Relationship Id="rId4" Type="http://schemas.openxmlformats.org/officeDocument/2006/relationships/image" Target="../media/image33.gif"/></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png"/><Relationship Id="rId1" Type="http://schemas.openxmlformats.org/officeDocument/2006/relationships/slideLayout" Target="../slideLayouts/slideLayout42.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3.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42.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2" Type="http://schemas.openxmlformats.org/officeDocument/2006/relationships/image" Target="../media/image44.jfif"/><Relationship Id="rId1" Type="http://schemas.openxmlformats.org/officeDocument/2006/relationships/slideLayout" Target="../slideLayouts/slideLayout58.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42.xml"/><Relationship Id="rId4" Type="http://schemas.openxmlformats.org/officeDocument/2006/relationships/image" Target="../media/image45.gif"/></Relationships>
</file>

<file path=ppt/slides/_rels/slide2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g"/><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2.xml"/><Relationship Id="rId4" Type="http://schemas.openxmlformats.org/officeDocument/2006/relationships/image" Target="../media/image52.jpeg"/></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59.xml"/><Relationship Id="rId6" Type="http://schemas.openxmlformats.org/officeDocument/2006/relationships/image" Target="../media/image58.jpg"/><Relationship Id="rId5" Type="http://schemas.openxmlformats.org/officeDocument/2006/relationships/image" Target="../media/image57.png"/><Relationship Id="rId4" Type="http://schemas.openxmlformats.org/officeDocument/2006/relationships/image" Target="../media/image56.jpg"/></Relationships>
</file>

<file path=ppt/slides/_rels/slide3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5.jpg"/><Relationship Id="rId1" Type="http://schemas.openxmlformats.org/officeDocument/2006/relationships/slideLayout" Target="../slideLayouts/slideLayout59.xml"/><Relationship Id="rId6" Type="http://schemas.openxmlformats.org/officeDocument/2006/relationships/image" Target="../media/image57.png"/><Relationship Id="rId5" Type="http://schemas.openxmlformats.org/officeDocument/2006/relationships/image" Target="../media/image56.jpg"/><Relationship Id="rId4" Type="http://schemas.openxmlformats.org/officeDocument/2006/relationships/image" Target="../media/image54.jpg"/></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8.jpg"/><Relationship Id="rId1" Type="http://schemas.openxmlformats.org/officeDocument/2006/relationships/slideLayout" Target="../slideLayouts/slideLayout59.xml"/><Relationship Id="rId6" Type="http://schemas.openxmlformats.org/officeDocument/2006/relationships/image" Target="../media/image56.jpg"/><Relationship Id="rId5" Type="http://schemas.openxmlformats.org/officeDocument/2006/relationships/image" Target="../media/image54.jpg"/><Relationship Id="rId4" Type="http://schemas.openxmlformats.org/officeDocument/2006/relationships/image" Target="../media/image55.jpg"/></Relationships>
</file>

<file path=ppt/slides/_rels/slide3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7.png"/><Relationship Id="rId1" Type="http://schemas.openxmlformats.org/officeDocument/2006/relationships/slideLayout" Target="../slideLayouts/slideLayout59.xml"/><Relationship Id="rId6" Type="http://schemas.openxmlformats.org/officeDocument/2006/relationships/image" Target="../media/image54.jpg"/><Relationship Id="rId5" Type="http://schemas.openxmlformats.org/officeDocument/2006/relationships/image" Target="../media/image55.jpg"/><Relationship Id="rId4" Type="http://schemas.openxmlformats.org/officeDocument/2006/relationships/image" Target="../media/image58.jpg"/></Relationships>
</file>

<file path=ppt/slides/_rels/slide3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6.jpg"/><Relationship Id="rId1" Type="http://schemas.openxmlformats.org/officeDocument/2006/relationships/slideLayout" Target="../slideLayouts/slideLayout59.xml"/><Relationship Id="rId6" Type="http://schemas.openxmlformats.org/officeDocument/2006/relationships/image" Target="../media/image55.jpg"/><Relationship Id="rId5" Type="http://schemas.openxmlformats.org/officeDocument/2006/relationships/image" Target="../media/image58.jp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jpg"/><Relationship Id="rId1" Type="http://schemas.openxmlformats.org/officeDocument/2006/relationships/slideLayout" Target="../slideLayouts/slideLayout42.xml"/><Relationship Id="rId5" Type="http://schemas.openxmlformats.org/officeDocument/2006/relationships/image" Target="../media/image62.jpeg"/><Relationship Id="rId4" Type="http://schemas.openxmlformats.org/officeDocument/2006/relationships/image" Target="../media/image61.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3.xml"/></Relationships>
</file>

<file path=ppt/slides/_rels/slide4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3.xml"/></Relationships>
</file>

<file path=ppt/slides/_rels/slide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42.xml"/><Relationship Id="rId4" Type="http://schemas.openxmlformats.org/officeDocument/2006/relationships/image" Target="../media/image21.gif"/></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69.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43437C67-790C-42A9-B833-2FE0A2CE0017}"/>
              </a:ext>
            </a:extLst>
          </p:cNvPr>
          <p:cNvPicPr>
            <a:picLocks noChangeAspect="1"/>
          </p:cNvPicPr>
          <p:nvPr/>
        </p:nvPicPr>
        <p:blipFill>
          <a:blip r:embed="rId3"/>
          <a:stretch>
            <a:fillRect/>
          </a:stretch>
        </p:blipFill>
        <p:spPr>
          <a:xfrm>
            <a:off x="736463" y="1254967"/>
            <a:ext cx="6481841" cy="4246745"/>
          </a:xfrm>
          <a:prstGeom prst="rect">
            <a:avLst/>
          </a:prstGeom>
        </p:spPr>
      </p:pic>
      <p:sp>
        <p:nvSpPr>
          <p:cNvPr id="7" name="مربع نص 6">
            <a:extLst>
              <a:ext uri="{FF2B5EF4-FFF2-40B4-BE49-F238E27FC236}">
                <a16:creationId xmlns:a16="http://schemas.microsoft.com/office/drawing/2014/main" id="{E2892468-7868-4906-9104-ADA906FD8CD8}"/>
              </a:ext>
            </a:extLst>
          </p:cNvPr>
          <p:cNvSpPr txBox="1"/>
          <p:nvPr/>
        </p:nvSpPr>
        <p:spPr>
          <a:xfrm>
            <a:off x="7218304" y="1254967"/>
            <a:ext cx="4181029"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1">
            <a:spAutoFit/>
          </a:bodyPr>
          <a:lstStyle/>
          <a:p>
            <a:r>
              <a:rPr lang="ar-SA" sz="2400" dirty="0"/>
              <a:t>ما الذي تراه أمامك في الصورة؟ وكيف تكون؟</a:t>
            </a:r>
          </a:p>
        </p:txBody>
      </p:sp>
      <p:sp>
        <p:nvSpPr>
          <p:cNvPr id="8" name="مربع نص 7">
            <a:extLst>
              <a:ext uri="{FF2B5EF4-FFF2-40B4-BE49-F238E27FC236}">
                <a16:creationId xmlns:a16="http://schemas.microsoft.com/office/drawing/2014/main" id="{92389924-1B32-4245-A9A1-26EC2ED42252}"/>
              </a:ext>
            </a:extLst>
          </p:cNvPr>
          <p:cNvSpPr txBox="1"/>
          <p:nvPr/>
        </p:nvSpPr>
        <p:spPr>
          <a:xfrm>
            <a:off x="7218304" y="2085392"/>
            <a:ext cx="4181029" cy="3416320"/>
          </a:xfrm>
          <a:prstGeom prst="rect">
            <a:avLst/>
          </a:prstGeom>
          <a:solidFill>
            <a:schemeClr val="bg1">
              <a:lumMod val="95000"/>
            </a:schemeClr>
          </a:solidFill>
        </p:spPr>
        <p:style>
          <a:lnRef idx="1">
            <a:schemeClr val="accent3"/>
          </a:lnRef>
          <a:fillRef idx="2">
            <a:schemeClr val="accent3"/>
          </a:fillRef>
          <a:effectRef idx="1">
            <a:schemeClr val="accent3"/>
          </a:effectRef>
          <a:fontRef idx="minor">
            <a:schemeClr val="dk1"/>
          </a:fontRef>
        </p:style>
        <p:txBody>
          <a:bodyPr wrap="square" rtlCol="1">
            <a:spAutoFit/>
          </a:bodyPr>
          <a:lstStyle/>
          <a:p>
            <a:r>
              <a:rPr lang="ar-SA" sz="2400" dirty="0"/>
              <a:t>يظهر في الصورة الدكتور هاني زهران من هيئة المسح الجيولوجية و ويندي ماكاوسلاند من منظمة أمريكية لدراسة البراكين و الزلازل يتفقدان </a:t>
            </a:r>
            <a:r>
              <a:rPr lang="ar-SA" sz="2400" b="1" u="sng" dirty="0">
                <a:solidFill>
                  <a:srgbClr val="FF0000"/>
                </a:solidFill>
              </a:rPr>
              <a:t>صدعًا</a:t>
            </a:r>
            <a:r>
              <a:rPr lang="ar-SA" sz="2400" dirty="0"/>
              <a:t> في حرة لونير في محافظة العيص الواقعة بمنطقة المدينة المنورة شمال غرب السعودية.</a:t>
            </a:r>
          </a:p>
          <a:p>
            <a:r>
              <a:rPr lang="ar-SA" sz="2400" dirty="0"/>
              <a:t>وتكون هذا الصدع نتيجة </a:t>
            </a:r>
            <a:r>
              <a:rPr lang="ar-SA" sz="2400" b="1" u="sng" dirty="0">
                <a:solidFill>
                  <a:srgbClr val="FF0000"/>
                </a:solidFill>
              </a:rPr>
              <a:t>لزلزال</a:t>
            </a:r>
            <a:r>
              <a:rPr lang="ar-SA" sz="2400" dirty="0"/>
              <a:t> ضرب المنطقة عام 2009 م، 1432هـ.</a:t>
            </a:r>
          </a:p>
        </p:txBody>
      </p:sp>
      <p:sp>
        <p:nvSpPr>
          <p:cNvPr id="3" name="سهم: لليمين 2">
            <a:extLst>
              <a:ext uri="{FF2B5EF4-FFF2-40B4-BE49-F238E27FC236}">
                <a16:creationId xmlns:a16="http://schemas.microsoft.com/office/drawing/2014/main" id="{3EE1A007-8E47-4C26-A493-5A9380AF8B62}"/>
              </a:ext>
            </a:extLst>
          </p:cNvPr>
          <p:cNvSpPr/>
          <p:nvPr/>
        </p:nvSpPr>
        <p:spPr>
          <a:xfrm rot="2880772">
            <a:off x="1849582" y="3605645"/>
            <a:ext cx="665018" cy="405246"/>
          </a:xfrm>
          <a:prstGeom prst="rightArrow">
            <a:avLst/>
          </a:prstGeom>
        </p:spPr>
        <p:style>
          <a:lnRef idx="0">
            <a:schemeClr val="accent1"/>
          </a:lnRef>
          <a:fillRef idx="3">
            <a:schemeClr val="accent1"/>
          </a:fillRef>
          <a:effectRef idx="3">
            <a:schemeClr val="accent1"/>
          </a:effectRef>
          <a:fontRef idx="minor">
            <a:schemeClr val="lt1"/>
          </a:fontRef>
        </p:style>
        <p:txBody>
          <a:bodyPr rtlCol="1" anchor="ctr">
            <a:scene3d>
              <a:camera prst="orthographicFront"/>
              <a:lightRig rig="harsh" dir="t"/>
            </a:scene3d>
            <a:sp3d extrusionH="57150" prstMaterial="matte">
              <a:bevelT w="63500" h="12700" prst="angle"/>
              <a:contourClr>
                <a:schemeClr val="bg1">
                  <a:lumMod val="65000"/>
                </a:schemeClr>
              </a:contourClr>
            </a:sp3d>
          </a:bodyPr>
          <a:lstStyle/>
          <a:p>
            <a:pPr algn="ctr"/>
            <a:endParaRPr lang="ar-SA" b="1" dirty="0">
              <a:ln/>
              <a:solidFill>
                <a:schemeClr val="accent3"/>
              </a:solidFill>
            </a:endParaRPr>
          </a:p>
        </p:txBody>
      </p:sp>
    </p:spTree>
    <p:extLst>
      <p:ext uri="{BB962C8B-B14F-4D97-AF65-F5344CB8AC3E}">
        <p14:creationId xmlns:p14="http://schemas.microsoft.com/office/powerpoint/2010/main" val="1508666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endCondLst>
                                    <p:cond evt="onNext" delay="0">
                                      <p:tgtEl>
                                        <p:sldTgt/>
                                      </p:tgtEl>
                                    </p:cond>
                                  </p:endCondLst>
                                  <p:childTnLst>
                                    <p:animClr clrSpc="rgb" dir="cw">
                                      <p:cBhvr override="childStyle">
                                        <p:cTn id="6" dur="250" autoRev="1" fill="remove"/>
                                        <p:tgtEl>
                                          <p:spTgt spid="3"/>
                                        </p:tgtEl>
                                        <p:attrNameLst>
                                          <p:attrName>style.color</p:attrName>
                                        </p:attrNameLst>
                                      </p:cBhvr>
                                      <p:to>
                                        <a:srgbClr val="FF0000"/>
                                      </p:to>
                                    </p:animClr>
                                    <p:animClr clrSpc="rgb" dir="cw">
                                      <p:cBhvr>
                                        <p:cTn id="7" dur="250" autoRev="1" fill="remove"/>
                                        <p:tgtEl>
                                          <p:spTgt spid="3"/>
                                        </p:tgtEl>
                                        <p:attrNameLst>
                                          <p:attrName>fillcolor</p:attrName>
                                        </p:attrNameLst>
                                      </p:cBhvr>
                                      <p:to>
                                        <a:srgbClr val="FF0000"/>
                                      </p:to>
                                    </p:animClr>
                                    <p:set>
                                      <p:cBhvr>
                                        <p:cTn id="8" dur="250" autoRev="1" fill="remove"/>
                                        <p:tgtEl>
                                          <p:spTgt spid="3"/>
                                        </p:tgtEl>
                                        <p:attrNameLst>
                                          <p:attrName>fill.type</p:attrName>
                                        </p:attrNameLst>
                                      </p:cBhvr>
                                      <p:to>
                                        <p:strVal val="solid"/>
                                      </p:to>
                                    </p:set>
                                    <p:set>
                                      <p:cBhvr>
                                        <p:cTn id="9" dur="250" autoRev="1" fill="remove"/>
                                        <p:tgtEl>
                                          <p:spTgt spid="3"/>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up)">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5D9C3"/>
        </a:solidFill>
        <a:effectLst/>
      </p:bgPr>
    </p:bg>
    <p:spTree>
      <p:nvGrpSpPr>
        <p:cNvPr id="1" name=""/>
        <p:cNvGrpSpPr/>
        <p:nvPr/>
      </p:nvGrpSpPr>
      <p:grpSpPr>
        <a:xfrm>
          <a:off x="0" y="0"/>
          <a:ext cx="0" cy="0"/>
          <a:chOff x="0" y="0"/>
          <a:chExt cx="0" cy="0"/>
        </a:xfrm>
      </p:grpSpPr>
      <p:pic>
        <p:nvPicPr>
          <p:cNvPr id="3" name="صورة 2" descr="صورة تحتوي على لعبة&#10;&#10;تم إنشاء الوصف تلقائياً">
            <a:extLst>
              <a:ext uri="{FF2B5EF4-FFF2-40B4-BE49-F238E27FC236}">
                <a16:creationId xmlns:a16="http://schemas.microsoft.com/office/drawing/2014/main" id="{CBFD061C-3B92-41D4-B96C-8E6BF33566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544" y="3234519"/>
            <a:ext cx="5125149" cy="3623481"/>
          </a:xfrm>
          <a:prstGeom prst="rect">
            <a:avLst/>
          </a:prstGeom>
        </p:spPr>
      </p:pic>
      <p:sp>
        <p:nvSpPr>
          <p:cNvPr id="5" name="مربع نص 4">
            <a:extLst>
              <a:ext uri="{FF2B5EF4-FFF2-40B4-BE49-F238E27FC236}">
                <a16:creationId xmlns:a16="http://schemas.microsoft.com/office/drawing/2014/main" id="{828CB933-6A85-4D66-BC2E-659DD6CF0519}"/>
              </a:ext>
            </a:extLst>
          </p:cNvPr>
          <p:cNvSpPr txBox="1"/>
          <p:nvPr/>
        </p:nvSpPr>
        <p:spPr>
          <a:xfrm>
            <a:off x="3646449" y="1239452"/>
            <a:ext cx="8017727" cy="461665"/>
          </a:xfrm>
          <a:prstGeom prst="rect">
            <a:avLst/>
          </a:prstGeom>
          <a:noFill/>
        </p:spPr>
        <p:txBody>
          <a:bodyPr wrap="square" rtlCol="1">
            <a:spAutoFit/>
          </a:bodyPr>
          <a:lstStyle/>
          <a:p>
            <a:pPr algn="r" rtl="1"/>
            <a:r>
              <a:rPr lang="ar-SA" sz="2400" b="1" dirty="0">
                <a:solidFill>
                  <a:srgbClr val="FF0000"/>
                </a:solidFill>
              </a:rPr>
              <a:t>ضع علامة </a:t>
            </a:r>
            <a:r>
              <a:rPr lang="ar-SA" sz="2400" b="1" dirty="0">
                <a:solidFill>
                  <a:srgbClr val="FF0000"/>
                </a:solidFill>
                <a:sym typeface="Wingdings" panose="05000000000000000000" pitchFamily="2" charset="2"/>
              </a:rPr>
              <a:t> أمام العبارة الصحيحة وعلامة  أمام العبارة الخاطئة:</a:t>
            </a:r>
            <a:endParaRPr lang="ar-SA" sz="2400" b="1" dirty="0">
              <a:solidFill>
                <a:srgbClr val="FF0000"/>
              </a:solidFill>
            </a:endParaRPr>
          </a:p>
        </p:txBody>
      </p:sp>
      <p:sp>
        <p:nvSpPr>
          <p:cNvPr id="6" name="مربع نص 5">
            <a:extLst>
              <a:ext uri="{FF2B5EF4-FFF2-40B4-BE49-F238E27FC236}">
                <a16:creationId xmlns:a16="http://schemas.microsoft.com/office/drawing/2014/main" id="{17E7EA84-D8A5-4D42-91AE-C5ABF6063D55}"/>
              </a:ext>
            </a:extLst>
          </p:cNvPr>
          <p:cNvSpPr txBox="1"/>
          <p:nvPr/>
        </p:nvSpPr>
        <p:spPr>
          <a:xfrm>
            <a:off x="966355" y="2196790"/>
            <a:ext cx="9984144" cy="523220"/>
          </a:xfrm>
          <a:prstGeom prst="rect">
            <a:avLst/>
          </a:prstGeom>
          <a:noFill/>
        </p:spPr>
        <p:txBody>
          <a:bodyPr wrap="square" rtlCol="1">
            <a:spAutoFit/>
          </a:bodyPr>
          <a:lstStyle/>
          <a:p>
            <a:r>
              <a:rPr lang="ar-SA" sz="2800" dirty="0">
                <a:sym typeface="Wingdings" panose="05000000000000000000" pitchFamily="2" charset="2"/>
              </a:rPr>
              <a:t> الصدع: كسور يرافقها حركة للكتل الصخرية على امتداد الكسر.</a:t>
            </a:r>
            <a:endParaRPr lang="ar-SA" sz="2800" dirty="0"/>
          </a:p>
        </p:txBody>
      </p:sp>
      <p:sp>
        <p:nvSpPr>
          <p:cNvPr id="7" name="مربع نص 6">
            <a:extLst>
              <a:ext uri="{FF2B5EF4-FFF2-40B4-BE49-F238E27FC236}">
                <a16:creationId xmlns:a16="http://schemas.microsoft.com/office/drawing/2014/main" id="{10A159B9-F251-47D1-B740-D684B1AA1D51}"/>
              </a:ext>
            </a:extLst>
          </p:cNvPr>
          <p:cNvSpPr txBox="1"/>
          <p:nvPr/>
        </p:nvSpPr>
        <p:spPr>
          <a:xfrm>
            <a:off x="1672936" y="2972909"/>
            <a:ext cx="9277561" cy="523220"/>
          </a:xfrm>
          <a:prstGeom prst="rect">
            <a:avLst/>
          </a:prstGeom>
          <a:noFill/>
        </p:spPr>
        <p:txBody>
          <a:bodyPr wrap="square" rtlCol="1">
            <a:spAutoFit/>
          </a:bodyPr>
          <a:lstStyle/>
          <a:p>
            <a:pPr algn="r" rtl="1"/>
            <a:r>
              <a:rPr lang="ar-SA" sz="2800" dirty="0">
                <a:sym typeface="Wingdings" panose="05000000000000000000" pitchFamily="2" charset="2"/>
              </a:rPr>
              <a:t> في الصدع العادي </a:t>
            </a:r>
            <a:r>
              <a:rPr lang="ar-SA" sz="2800" dirty="0"/>
              <a:t>تتحرك الصخور التي فوق مستوى الصدع إلى أسفل. </a:t>
            </a:r>
          </a:p>
        </p:txBody>
      </p:sp>
      <p:sp>
        <p:nvSpPr>
          <p:cNvPr id="8" name="مربع نص 7">
            <a:extLst>
              <a:ext uri="{FF2B5EF4-FFF2-40B4-BE49-F238E27FC236}">
                <a16:creationId xmlns:a16="http://schemas.microsoft.com/office/drawing/2014/main" id="{F0CE07FD-8B45-4EBF-8297-91AF7AD09AEC}"/>
              </a:ext>
            </a:extLst>
          </p:cNvPr>
          <p:cNvSpPr txBox="1"/>
          <p:nvPr/>
        </p:nvSpPr>
        <p:spPr>
          <a:xfrm>
            <a:off x="4951140" y="3749028"/>
            <a:ext cx="5999357" cy="523220"/>
          </a:xfrm>
          <a:prstGeom prst="rect">
            <a:avLst/>
          </a:prstGeom>
          <a:noFill/>
        </p:spPr>
        <p:txBody>
          <a:bodyPr wrap="square" rtlCol="1">
            <a:spAutoFit/>
          </a:bodyPr>
          <a:lstStyle/>
          <a:p>
            <a:pPr algn="r" rtl="1"/>
            <a:r>
              <a:rPr lang="ar-SA" sz="2800" dirty="0">
                <a:sym typeface="Wingdings" panose="05000000000000000000" pitchFamily="2" charset="2"/>
              </a:rPr>
              <a:t> </a:t>
            </a:r>
            <a:r>
              <a:rPr kumimoji="0" lang="ar-SA"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ينتج الصدع العكسي بفعل قوى </a:t>
            </a:r>
            <a:r>
              <a:rPr kumimoji="0" lang="ar-SA" sz="2800" b="0" i="0" u="none" strike="noStrike" kern="1200" cap="none" spc="0" normalizeH="0" baseline="0" noProof="0" dirty="0">
                <a:ln>
                  <a:noFill/>
                </a:ln>
                <a:effectLst/>
                <a:uLnTx/>
                <a:uFillTx/>
                <a:latin typeface="Calibri" panose="020F0502020204030204"/>
                <a:ea typeface="+mn-ea"/>
                <a:cs typeface="Arial" panose="020B0604020202020204" pitchFamily="34" charset="0"/>
              </a:rPr>
              <a:t>القص</a:t>
            </a:r>
            <a:r>
              <a:rPr lang="ar-SA" sz="2800" dirty="0">
                <a:sym typeface="Wingdings" panose="05000000000000000000" pitchFamily="2" charset="2"/>
              </a:rPr>
              <a:t>.</a:t>
            </a:r>
            <a:endParaRPr lang="ar-SA" sz="2800" dirty="0"/>
          </a:p>
        </p:txBody>
      </p:sp>
      <p:sp>
        <p:nvSpPr>
          <p:cNvPr id="10" name="مستطيل 9">
            <a:extLst>
              <a:ext uri="{FF2B5EF4-FFF2-40B4-BE49-F238E27FC236}">
                <a16:creationId xmlns:a16="http://schemas.microsoft.com/office/drawing/2014/main" id="{B5CBABD5-A5A2-4DC9-997D-8ACBDED7AE41}"/>
              </a:ext>
            </a:extLst>
          </p:cNvPr>
          <p:cNvSpPr/>
          <p:nvPr/>
        </p:nvSpPr>
        <p:spPr>
          <a:xfrm>
            <a:off x="10485097" y="2104649"/>
            <a:ext cx="546945" cy="646331"/>
          </a:xfrm>
          <a:prstGeom prst="rect">
            <a:avLst/>
          </a:prstGeom>
        </p:spPr>
        <p:txBody>
          <a:bodyPr wrap="none">
            <a:spAutoFit/>
          </a:bodyPr>
          <a:lstStyle/>
          <a:p>
            <a:r>
              <a:rPr lang="ar-SA" sz="3600" b="1" dirty="0">
                <a:solidFill>
                  <a:srgbClr val="0070C0"/>
                </a:solidFill>
                <a:sym typeface="Wingdings" panose="05000000000000000000" pitchFamily="2" charset="2"/>
              </a:rPr>
              <a:t></a:t>
            </a:r>
            <a:endParaRPr lang="ar-SA" sz="3600" dirty="0">
              <a:solidFill>
                <a:srgbClr val="0070C0"/>
              </a:solidFill>
            </a:endParaRPr>
          </a:p>
        </p:txBody>
      </p:sp>
      <p:sp>
        <p:nvSpPr>
          <p:cNvPr id="11" name="مستطيل 10">
            <a:extLst>
              <a:ext uri="{FF2B5EF4-FFF2-40B4-BE49-F238E27FC236}">
                <a16:creationId xmlns:a16="http://schemas.microsoft.com/office/drawing/2014/main" id="{6B5EB60B-C7C5-4276-B5B2-25834C4B063A}"/>
              </a:ext>
            </a:extLst>
          </p:cNvPr>
          <p:cNvSpPr/>
          <p:nvPr/>
        </p:nvSpPr>
        <p:spPr>
          <a:xfrm>
            <a:off x="10476288" y="2914339"/>
            <a:ext cx="546945" cy="646331"/>
          </a:xfrm>
          <a:prstGeom prst="rect">
            <a:avLst/>
          </a:prstGeom>
        </p:spPr>
        <p:txBody>
          <a:bodyPr wrap="none">
            <a:spAutoFit/>
          </a:bodyPr>
          <a:lstStyle/>
          <a:p>
            <a:r>
              <a:rPr lang="ar-SA" sz="3600" b="1" dirty="0">
                <a:solidFill>
                  <a:srgbClr val="0070C0"/>
                </a:solidFill>
                <a:sym typeface="Wingdings" panose="05000000000000000000" pitchFamily="2" charset="2"/>
              </a:rPr>
              <a:t></a:t>
            </a:r>
            <a:endParaRPr lang="ar-SA" sz="3600" dirty="0">
              <a:solidFill>
                <a:srgbClr val="0070C0"/>
              </a:solidFill>
            </a:endParaRPr>
          </a:p>
        </p:txBody>
      </p:sp>
      <p:sp>
        <p:nvSpPr>
          <p:cNvPr id="12" name="مستطيل 11">
            <a:extLst>
              <a:ext uri="{FF2B5EF4-FFF2-40B4-BE49-F238E27FC236}">
                <a16:creationId xmlns:a16="http://schemas.microsoft.com/office/drawing/2014/main" id="{2F384A1B-2EA7-4FB8-86AF-BFE93C7404A7}"/>
              </a:ext>
            </a:extLst>
          </p:cNvPr>
          <p:cNvSpPr/>
          <p:nvPr/>
        </p:nvSpPr>
        <p:spPr>
          <a:xfrm>
            <a:off x="10460507" y="3671688"/>
            <a:ext cx="478016" cy="646331"/>
          </a:xfrm>
          <a:prstGeom prst="rect">
            <a:avLst/>
          </a:prstGeom>
        </p:spPr>
        <p:txBody>
          <a:bodyPr wrap="none">
            <a:spAutoFit/>
          </a:bodyPr>
          <a:lstStyle/>
          <a:p>
            <a:pPr algn="ctr"/>
            <a:r>
              <a:rPr lang="ar-SA" sz="3600" b="1" dirty="0">
                <a:solidFill>
                  <a:srgbClr val="0070C0"/>
                </a:solidFill>
                <a:sym typeface="Wingdings" panose="05000000000000000000" pitchFamily="2" charset="2"/>
              </a:rPr>
              <a:t></a:t>
            </a:r>
            <a:endParaRPr lang="ar-SA" sz="3600" dirty="0">
              <a:solidFill>
                <a:srgbClr val="0070C0"/>
              </a:solidFill>
            </a:endParaRPr>
          </a:p>
        </p:txBody>
      </p:sp>
    </p:spTree>
    <p:extLst>
      <p:ext uri="{BB962C8B-B14F-4D97-AF65-F5344CB8AC3E}">
        <p14:creationId xmlns:p14="http://schemas.microsoft.com/office/powerpoint/2010/main" val="1962927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مجموعة 5">
            <a:extLst>
              <a:ext uri="{FF2B5EF4-FFF2-40B4-BE49-F238E27FC236}">
                <a16:creationId xmlns:a16="http://schemas.microsoft.com/office/drawing/2014/main" id="{CB97253A-2AAB-4EE5-B375-D1243A4D2119}"/>
              </a:ext>
            </a:extLst>
          </p:cNvPr>
          <p:cNvGrpSpPr/>
          <p:nvPr/>
        </p:nvGrpSpPr>
        <p:grpSpPr>
          <a:xfrm>
            <a:off x="8036328" y="2314575"/>
            <a:ext cx="2971800" cy="2228850"/>
            <a:chOff x="8036328" y="2314575"/>
            <a:chExt cx="2971800" cy="2228850"/>
          </a:xfrm>
        </p:grpSpPr>
        <p:pic>
          <p:nvPicPr>
            <p:cNvPr id="2" name="Picture 3" descr="نقره لتكبير أو تصغير الصورة ونقرتين لعرض الصورة في صفحة مستقلة بحجمها الطبيعي">
              <a:extLst>
                <a:ext uri="{FF2B5EF4-FFF2-40B4-BE49-F238E27FC236}">
                  <a16:creationId xmlns:a16="http://schemas.microsoft.com/office/drawing/2014/main" id="{0485EEBA-ED89-49CC-A9E2-2F91EEA47FDA}"/>
                </a:ext>
              </a:extLst>
            </p:cNvPr>
            <p:cNvPicPr>
              <a:picLocks noChangeAspect="1" noChangeArrowheads="1" noCrop="1"/>
            </p:cNvPicPr>
            <p:nvPr/>
          </p:nvPicPr>
          <p:blipFill>
            <a:blip r:embed="rId3" cstate="print"/>
            <a:srcRect/>
            <a:stretch>
              <a:fillRect/>
            </a:stretch>
          </p:blipFill>
          <p:spPr bwMode="auto">
            <a:xfrm>
              <a:off x="8036328" y="2314575"/>
              <a:ext cx="2971800" cy="2228850"/>
            </a:xfrm>
            <a:prstGeom prst="rect">
              <a:avLst/>
            </a:prstGeom>
            <a:noFill/>
          </p:spPr>
        </p:pic>
        <p:sp>
          <p:nvSpPr>
            <p:cNvPr id="5" name="مستطيل 4">
              <a:extLst>
                <a:ext uri="{FF2B5EF4-FFF2-40B4-BE49-F238E27FC236}">
                  <a16:creationId xmlns:a16="http://schemas.microsoft.com/office/drawing/2014/main" id="{D1DE170C-7BB9-4253-A837-73DE341163A2}"/>
                </a:ext>
              </a:extLst>
            </p:cNvPr>
            <p:cNvSpPr/>
            <p:nvPr/>
          </p:nvSpPr>
          <p:spPr>
            <a:xfrm>
              <a:off x="8728364" y="2314575"/>
              <a:ext cx="900545" cy="2623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grpSp>
      <p:grpSp>
        <p:nvGrpSpPr>
          <p:cNvPr id="8" name="مجموعة 7">
            <a:extLst>
              <a:ext uri="{FF2B5EF4-FFF2-40B4-BE49-F238E27FC236}">
                <a16:creationId xmlns:a16="http://schemas.microsoft.com/office/drawing/2014/main" id="{5C681361-4306-47F5-93AE-CA679C98FA54}"/>
              </a:ext>
            </a:extLst>
          </p:cNvPr>
          <p:cNvGrpSpPr/>
          <p:nvPr/>
        </p:nvGrpSpPr>
        <p:grpSpPr>
          <a:xfrm>
            <a:off x="4583566" y="2200275"/>
            <a:ext cx="3024868" cy="2228850"/>
            <a:chOff x="4583566" y="2200275"/>
            <a:chExt cx="3024868" cy="2228850"/>
          </a:xfrm>
        </p:grpSpPr>
        <p:pic>
          <p:nvPicPr>
            <p:cNvPr id="3" name="Picture 4" descr="نقره لتكبير أو تصغير الصورة ونقرتين لعرض الصورة في صفحة مستقلة بحجمها الطبيعي">
              <a:extLst>
                <a:ext uri="{FF2B5EF4-FFF2-40B4-BE49-F238E27FC236}">
                  <a16:creationId xmlns:a16="http://schemas.microsoft.com/office/drawing/2014/main" id="{E26ACB9B-F348-4605-8C13-F325A969A31E}"/>
                </a:ext>
              </a:extLst>
            </p:cNvPr>
            <p:cNvPicPr>
              <a:picLocks noChangeAspect="1" noChangeArrowheads="1" noCrop="1"/>
            </p:cNvPicPr>
            <p:nvPr/>
          </p:nvPicPr>
          <p:blipFill>
            <a:blip r:embed="rId4" cstate="print"/>
            <a:srcRect/>
            <a:stretch>
              <a:fillRect/>
            </a:stretch>
          </p:blipFill>
          <p:spPr bwMode="auto">
            <a:xfrm>
              <a:off x="4583566" y="2200275"/>
              <a:ext cx="3024868" cy="2228850"/>
            </a:xfrm>
            <a:prstGeom prst="rect">
              <a:avLst/>
            </a:prstGeom>
            <a:noFill/>
          </p:spPr>
        </p:pic>
        <p:sp>
          <p:nvSpPr>
            <p:cNvPr id="7" name="مستطيل 6">
              <a:extLst>
                <a:ext uri="{FF2B5EF4-FFF2-40B4-BE49-F238E27FC236}">
                  <a16:creationId xmlns:a16="http://schemas.microsoft.com/office/drawing/2014/main" id="{7896418A-7A3A-46A8-BF47-B45E8A4DD451}"/>
                </a:ext>
              </a:extLst>
            </p:cNvPr>
            <p:cNvSpPr/>
            <p:nvPr/>
          </p:nvSpPr>
          <p:spPr>
            <a:xfrm>
              <a:off x="5220216" y="2262620"/>
              <a:ext cx="1076675" cy="241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grpSp>
      <p:pic>
        <p:nvPicPr>
          <p:cNvPr id="15" name="Picture 6" descr="http://engprovemath.files.wordpress.com/2011/04/hmmm.jpg">
            <a:extLst>
              <a:ext uri="{FF2B5EF4-FFF2-40B4-BE49-F238E27FC236}">
                <a16:creationId xmlns:a16="http://schemas.microsoft.com/office/drawing/2014/main" id="{FB7B1C92-7B4B-4D1A-8FC9-66E642D04AE4}"/>
              </a:ext>
            </a:extLst>
          </p:cNvPr>
          <p:cNvPicPr>
            <a:picLocks noChangeAspect="1" noChangeArrowheads="1"/>
          </p:cNvPicPr>
          <p:nvPr/>
        </p:nvPicPr>
        <p:blipFill>
          <a:blip r:embed="rId5" cstate="print"/>
          <a:srcRect/>
          <a:stretch>
            <a:fillRect/>
          </a:stretch>
        </p:blipFill>
        <p:spPr bwMode="auto">
          <a:xfrm flipH="1">
            <a:off x="1530926" y="270689"/>
            <a:ext cx="1267690" cy="1768094"/>
          </a:xfrm>
          <a:prstGeom prst="rect">
            <a:avLst/>
          </a:prstGeom>
          <a:noFill/>
        </p:spPr>
      </p:pic>
      <p:cxnSp>
        <p:nvCxnSpPr>
          <p:cNvPr id="14" name="رابط مستقيم 13">
            <a:extLst>
              <a:ext uri="{FF2B5EF4-FFF2-40B4-BE49-F238E27FC236}">
                <a16:creationId xmlns:a16="http://schemas.microsoft.com/office/drawing/2014/main" id="{B9C93B40-A5B1-4C1F-AB32-EAC4A5436BDE}"/>
              </a:ext>
            </a:extLst>
          </p:cNvPr>
          <p:cNvCxnSpPr/>
          <p:nvPr/>
        </p:nvCxnSpPr>
        <p:spPr>
          <a:xfrm flipH="1">
            <a:off x="1530926" y="1856508"/>
            <a:ext cx="10657609" cy="0"/>
          </a:xfrm>
          <a:prstGeom prst="line">
            <a:avLst/>
          </a:prstGeom>
          <a:ln w="19050"/>
        </p:spPr>
        <p:style>
          <a:lnRef idx="1">
            <a:schemeClr val="dk1"/>
          </a:lnRef>
          <a:fillRef idx="0">
            <a:schemeClr val="dk1"/>
          </a:fillRef>
          <a:effectRef idx="0">
            <a:schemeClr val="dk1"/>
          </a:effectRef>
          <a:fontRef idx="minor">
            <a:schemeClr val="tx1"/>
          </a:fontRef>
        </p:style>
      </p:cxnSp>
      <p:sp>
        <p:nvSpPr>
          <p:cNvPr id="13" name="مربع نص 12">
            <a:extLst>
              <a:ext uri="{FF2B5EF4-FFF2-40B4-BE49-F238E27FC236}">
                <a16:creationId xmlns:a16="http://schemas.microsoft.com/office/drawing/2014/main" id="{9C048005-E027-4A4A-BC1A-0AA41469310E}"/>
              </a:ext>
            </a:extLst>
          </p:cNvPr>
          <p:cNvSpPr txBox="1"/>
          <p:nvPr/>
        </p:nvSpPr>
        <p:spPr>
          <a:xfrm>
            <a:off x="4205196" y="1309258"/>
            <a:ext cx="6715650" cy="523220"/>
          </a:xfrm>
          <a:prstGeom prst="rect">
            <a:avLst/>
          </a:prstGeom>
          <a:noFill/>
        </p:spPr>
        <p:txBody>
          <a:bodyPr wrap="square" rtlCol="1">
            <a:spAutoFit/>
          </a:bodyPr>
          <a:lstStyle/>
          <a:p>
            <a:r>
              <a:rPr lang="ar-SA" sz="2800" b="1" dirty="0">
                <a:solidFill>
                  <a:srgbClr val="FF0000"/>
                </a:solidFill>
              </a:rPr>
              <a:t>حدد نوع الصدع في كل من الصور التالية:</a:t>
            </a:r>
          </a:p>
        </p:txBody>
      </p:sp>
      <p:sp>
        <p:nvSpPr>
          <p:cNvPr id="16" name="مستطيل: زوايا مستديرة 15">
            <a:extLst>
              <a:ext uri="{FF2B5EF4-FFF2-40B4-BE49-F238E27FC236}">
                <a16:creationId xmlns:a16="http://schemas.microsoft.com/office/drawing/2014/main" id="{E215AC93-A9CA-4DE0-A8E0-F23C1D6333A0}"/>
              </a:ext>
            </a:extLst>
          </p:cNvPr>
          <p:cNvSpPr/>
          <p:nvPr/>
        </p:nvSpPr>
        <p:spPr>
          <a:xfrm>
            <a:off x="8488332" y="5001491"/>
            <a:ext cx="2067791" cy="737754"/>
          </a:xfrm>
          <a:prstGeom prst="roundRect">
            <a:avLst/>
          </a:prstGeom>
        </p:spPr>
        <p:style>
          <a:lnRef idx="2">
            <a:schemeClr val="accent4"/>
          </a:lnRef>
          <a:fillRef idx="1">
            <a:schemeClr val="lt1"/>
          </a:fillRef>
          <a:effectRef idx="0">
            <a:schemeClr val="accent4"/>
          </a:effectRef>
          <a:fontRef idx="minor">
            <a:schemeClr val="dk1"/>
          </a:fontRef>
        </p:style>
        <p:txBody>
          <a:bodyPr rtlCol="1" anchor="ctr"/>
          <a:lstStyle/>
          <a:p>
            <a:pPr algn="ctr"/>
            <a:endParaRPr lang="ar-SA" dirty="0"/>
          </a:p>
        </p:txBody>
      </p:sp>
      <p:sp>
        <p:nvSpPr>
          <p:cNvPr id="18" name="مستطيل: زوايا مستديرة 17">
            <a:extLst>
              <a:ext uri="{FF2B5EF4-FFF2-40B4-BE49-F238E27FC236}">
                <a16:creationId xmlns:a16="http://schemas.microsoft.com/office/drawing/2014/main" id="{50DADC5F-9B4F-445A-B75D-89A3EF7FC1AD}"/>
              </a:ext>
            </a:extLst>
          </p:cNvPr>
          <p:cNvSpPr/>
          <p:nvPr/>
        </p:nvSpPr>
        <p:spPr>
          <a:xfrm>
            <a:off x="5062104" y="5001491"/>
            <a:ext cx="2067791" cy="737754"/>
          </a:xfrm>
          <a:prstGeom prst="roundRect">
            <a:avLst/>
          </a:prstGeom>
        </p:spPr>
        <p:style>
          <a:lnRef idx="2">
            <a:schemeClr val="accent4"/>
          </a:lnRef>
          <a:fillRef idx="1">
            <a:schemeClr val="lt1"/>
          </a:fillRef>
          <a:effectRef idx="0">
            <a:schemeClr val="accent4"/>
          </a:effectRef>
          <a:fontRef idx="minor">
            <a:schemeClr val="dk1"/>
          </a:fontRef>
        </p:style>
        <p:txBody>
          <a:bodyPr rtlCol="1" anchor="ctr"/>
          <a:lstStyle/>
          <a:p>
            <a:pPr algn="ctr"/>
            <a:endParaRPr lang="ar-SA" dirty="0"/>
          </a:p>
        </p:txBody>
      </p:sp>
      <p:sp>
        <p:nvSpPr>
          <p:cNvPr id="19" name="مستطيل: زوايا مستديرة 18">
            <a:extLst>
              <a:ext uri="{FF2B5EF4-FFF2-40B4-BE49-F238E27FC236}">
                <a16:creationId xmlns:a16="http://schemas.microsoft.com/office/drawing/2014/main" id="{C60FDD8E-A4F8-4B98-ADF5-77B838985A75}"/>
              </a:ext>
            </a:extLst>
          </p:cNvPr>
          <p:cNvSpPr/>
          <p:nvPr/>
        </p:nvSpPr>
        <p:spPr>
          <a:xfrm>
            <a:off x="1659776" y="4994997"/>
            <a:ext cx="2067791" cy="737754"/>
          </a:xfrm>
          <a:prstGeom prst="roundRect">
            <a:avLst/>
          </a:prstGeom>
        </p:spPr>
        <p:style>
          <a:lnRef idx="2">
            <a:schemeClr val="accent4"/>
          </a:lnRef>
          <a:fillRef idx="1">
            <a:schemeClr val="lt1"/>
          </a:fillRef>
          <a:effectRef idx="0">
            <a:schemeClr val="accent4"/>
          </a:effectRef>
          <a:fontRef idx="minor">
            <a:schemeClr val="dk1"/>
          </a:fontRef>
        </p:style>
        <p:txBody>
          <a:bodyPr rtlCol="1" anchor="ctr"/>
          <a:lstStyle/>
          <a:p>
            <a:pPr algn="ctr"/>
            <a:endParaRPr lang="ar-SA" dirty="0"/>
          </a:p>
        </p:txBody>
      </p:sp>
      <p:grpSp>
        <p:nvGrpSpPr>
          <p:cNvPr id="10" name="مجموعة 9">
            <a:extLst>
              <a:ext uri="{FF2B5EF4-FFF2-40B4-BE49-F238E27FC236}">
                <a16:creationId xmlns:a16="http://schemas.microsoft.com/office/drawing/2014/main" id="{E7FA9519-7684-4B5F-A346-3F64FDA92943}"/>
              </a:ext>
            </a:extLst>
          </p:cNvPr>
          <p:cNvGrpSpPr/>
          <p:nvPr/>
        </p:nvGrpSpPr>
        <p:grpSpPr>
          <a:xfrm>
            <a:off x="1180327" y="2200275"/>
            <a:ext cx="3024868" cy="2228850"/>
            <a:chOff x="1180327" y="2200275"/>
            <a:chExt cx="3024868" cy="2228850"/>
          </a:xfrm>
        </p:grpSpPr>
        <p:pic>
          <p:nvPicPr>
            <p:cNvPr id="4" name="Picture 5" descr="نقره لتكبير أو تصغير الصورة ونقرتين لعرض الصورة في صفحة مستقلة بحجمها الطبيعي">
              <a:extLst>
                <a:ext uri="{FF2B5EF4-FFF2-40B4-BE49-F238E27FC236}">
                  <a16:creationId xmlns:a16="http://schemas.microsoft.com/office/drawing/2014/main" id="{33C7FF22-12AB-48C7-87FA-0B9570EF79A9}"/>
                </a:ext>
              </a:extLst>
            </p:cNvPr>
            <p:cNvPicPr>
              <a:picLocks noChangeAspect="1" noChangeArrowheads="1" noCrop="1"/>
            </p:cNvPicPr>
            <p:nvPr/>
          </p:nvPicPr>
          <p:blipFill>
            <a:blip r:embed="rId6" cstate="print"/>
            <a:srcRect/>
            <a:stretch>
              <a:fillRect/>
            </a:stretch>
          </p:blipFill>
          <p:spPr bwMode="auto">
            <a:xfrm>
              <a:off x="1180327" y="2200275"/>
              <a:ext cx="3024868" cy="2228850"/>
            </a:xfrm>
            <a:prstGeom prst="rect">
              <a:avLst/>
            </a:prstGeom>
            <a:noFill/>
          </p:spPr>
        </p:pic>
        <p:sp>
          <p:nvSpPr>
            <p:cNvPr id="9" name="مستطيل 8">
              <a:extLst>
                <a:ext uri="{FF2B5EF4-FFF2-40B4-BE49-F238E27FC236}">
                  <a16:creationId xmlns:a16="http://schemas.microsoft.com/office/drawing/2014/main" id="{312DAAE8-D76D-415F-95E8-9B0E07E50CAC}"/>
                </a:ext>
              </a:extLst>
            </p:cNvPr>
            <p:cNvSpPr/>
            <p:nvPr/>
          </p:nvSpPr>
          <p:spPr>
            <a:xfrm>
              <a:off x="1534391" y="2283402"/>
              <a:ext cx="1354282" cy="293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grpSp>
      <p:sp>
        <p:nvSpPr>
          <p:cNvPr id="17" name="مربع نص 16">
            <a:extLst>
              <a:ext uri="{FF2B5EF4-FFF2-40B4-BE49-F238E27FC236}">
                <a16:creationId xmlns:a16="http://schemas.microsoft.com/office/drawing/2014/main" id="{EE7D9646-D9A8-449E-AA95-D95DD340E1EC}"/>
              </a:ext>
            </a:extLst>
          </p:cNvPr>
          <p:cNvSpPr txBox="1"/>
          <p:nvPr/>
        </p:nvSpPr>
        <p:spPr>
          <a:xfrm>
            <a:off x="8488332" y="5081154"/>
            <a:ext cx="2043892" cy="584775"/>
          </a:xfrm>
          <a:prstGeom prst="rect">
            <a:avLst/>
          </a:prstGeom>
          <a:noFill/>
        </p:spPr>
        <p:txBody>
          <a:bodyPr wrap="square" rtlCol="1">
            <a:spAutoFit/>
          </a:bodyPr>
          <a:lstStyle/>
          <a:p>
            <a:pPr algn="ctr"/>
            <a:r>
              <a:rPr lang="ar-SA" sz="3200" dirty="0">
                <a:solidFill>
                  <a:srgbClr val="0070C0"/>
                </a:solidFill>
              </a:rPr>
              <a:t>صدع عادي</a:t>
            </a:r>
          </a:p>
        </p:txBody>
      </p:sp>
      <p:sp>
        <p:nvSpPr>
          <p:cNvPr id="21" name="مربع نص 20">
            <a:extLst>
              <a:ext uri="{FF2B5EF4-FFF2-40B4-BE49-F238E27FC236}">
                <a16:creationId xmlns:a16="http://schemas.microsoft.com/office/drawing/2014/main" id="{87936902-CE5B-4424-8B8B-84140FC724DC}"/>
              </a:ext>
            </a:extLst>
          </p:cNvPr>
          <p:cNvSpPr txBox="1"/>
          <p:nvPr/>
        </p:nvSpPr>
        <p:spPr>
          <a:xfrm>
            <a:off x="5085133" y="5081154"/>
            <a:ext cx="2043892" cy="584775"/>
          </a:xfrm>
          <a:prstGeom prst="rect">
            <a:avLst/>
          </a:prstGeom>
          <a:noFill/>
        </p:spPr>
        <p:txBody>
          <a:bodyPr wrap="square" rtlCol="1">
            <a:spAutoFit/>
          </a:bodyPr>
          <a:lstStyle/>
          <a:p>
            <a:pPr algn="ctr"/>
            <a:r>
              <a:rPr lang="ar-SA" sz="3200" dirty="0">
                <a:solidFill>
                  <a:srgbClr val="0070C0"/>
                </a:solidFill>
              </a:rPr>
              <a:t>صدع معكوس</a:t>
            </a:r>
          </a:p>
        </p:txBody>
      </p:sp>
      <p:sp>
        <p:nvSpPr>
          <p:cNvPr id="22" name="مربع نص 21">
            <a:extLst>
              <a:ext uri="{FF2B5EF4-FFF2-40B4-BE49-F238E27FC236}">
                <a16:creationId xmlns:a16="http://schemas.microsoft.com/office/drawing/2014/main" id="{F4EF57CE-3883-4EFC-A92F-37D686231870}"/>
              </a:ext>
            </a:extLst>
          </p:cNvPr>
          <p:cNvSpPr txBox="1"/>
          <p:nvPr/>
        </p:nvSpPr>
        <p:spPr>
          <a:xfrm>
            <a:off x="1675273" y="5070762"/>
            <a:ext cx="2043892" cy="584775"/>
          </a:xfrm>
          <a:prstGeom prst="rect">
            <a:avLst/>
          </a:prstGeom>
          <a:noFill/>
        </p:spPr>
        <p:txBody>
          <a:bodyPr wrap="square" rtlCol="1">
            <a:spAutoFit/>
          </a:bodyPr>
          <a:lstStyle/>
          <a:p>
            <a:pPr algn="ctr"/>
            <a:r>
              <a:rPr lang="ar-SA" sz="3200" dirty="0">
                <a:solidFill>
                  <a:srgbClr val="0070C0"/>
                </a:solidFill>
              </a:rPr>
              <a:t>صدع جانبي</a:t>
            </a:r>
          </a:p>
        </p:txBody>
      </p:sp>
    </p:spTree>
    <p:extLst>
      <p:ext uri="{BB962C8B-B14F-4D97-AF65-F5344CB8AC3E}">
        <p14:creationId xmlns:p14="http://schemas.microsoft.com/office/powerpoint/2010/main" val="720095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0-#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0-#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P spid="17" grpId="0"/>
      <p:bldP spid="21"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272B5181-6ADC-42E8-9990-F64484A562C9}"/>
              </a:ext>
            </a:extLst>
          </p:cNvPr>
          <p:cNvSpPr/>
          <p:nvPr/>
        </p:nvSpPr>
        <p:spPr>
          <a:xfrm>
            <a:off x="3987891" y="1751598"/>
            <a:ext cx="4216219" cy="923330"/>
          </a:xfrm>
          <a:prstGeom prst="rect">
            <a:avLst/>
          </a:prstGeom>
          <a:noFill/>
        </p:spPr>
        <p:txBody>
          <a:bodyPr wrap="none" lIns="91440" tIns="45720" rIns="91440" bIns="45720">
            <a:spAutoFit/>
          </a:bodyPr>
          <a:lstStyle/>
          <a:p>
            <a:pPr algn="ctr"/>
            <a:r>
              <a:rPr lang="ar-SA" sz="5400" b="1" dirty="0">
                <a:ln w="6600">
                  <a:solidFill>
                    <a:schemeClr val="accent2"/>
                  </a:solidFill>
                  <a:prstDash val="solid"/>
                </a:ln>
                <a:solidFill>
                  <a:srgbClr val="FFFFFF"/>
                </a:solidFill>
                <a:effectLst>
                  <a:outerShdw dist="38100" dir="2700000" algn="tl" rotWithShape="0">
                    <a:schemeClr val="accent2"/>
                  </a:outerShdw>
                </a:effectLst>
              </a:rPr>
              <a:t>الملخص السبوري</a:t>
            </a:r>
          </a:p>
        </p:txBody>
      </p:sp>
    </p:spTree>
    <p:extLst>
      <p:ext uri="{BB962C8B-B14F-4D97-AF65-F5344CB8AC3E}">
        <p14:creationId xmlns:p14="http://schemas.microsoft.com/office/powerpoint/2010/main" val="4844605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t="-2000" r="-1000" b="-6000"/>
          </a:stretch>
        </a:blipFill>
        <a:effectLst/>
      </p:bgPr>
    </p:bg>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ED3B92F9-179E-4E27-B9B8-D5A110622347}"/>
              </a:ext>
            </a:extLst>
          </p:cNvPr>
          <p:cNvSpPr txBox="1"/>
          <p:nvPr/>
        </p:nvSpPr>
        <p:spPr>
          <a:xfrm>
            <a:off x="7596032" y="701522"/>
            <a:ext cx="3667649" cy="923330"/>
          </a:xfrm>
          <a:prstGeom prst="rect">
            <a:avLst/>
          </a:prstGeom>
          <a:noFill/>
        </p:spPr>
        <p:txBody>
          <a:bodyPr wrap="square" rtlCol="1">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800" b="0" i="0" u="none" strike="noStrike" kern="1200" cap="none" spc="0" normalizeH="0" baseline="0" noProof="0" dirty="0">
                <a:ln>
                  <a:noFill/>
                </a:ln>
                <a:solidFill>
                  <a:srgbClr val="B71E42">
                    <a:lumMod val="75000"/>
                  </a:srgbClr>
                </a:solidFill>
                <a:effectLst/>
                <a:uLnTx/>
                <a:uFillTx/>
                <a:latin typeface="Gill Sans MT" panose="020B0502020104020203"/>
                <a:ea typeface="+mn-ea"/>
                <a:cs typeface="Arial" panose="020B0604020202020204" pitchFamily="34" charset="0"/>
              </a:rPr>
              <a:t>التاريخ:    /   / 1442هـ</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800" b="0" i="0" u="none" strike="noStrike" kern="1200" cap="none" spc="0" normalizeH="0" baseline="0" noProof="0" dirty="0">
                <a:ln>
                  <a:noFill/>
                </a:ln>
                <a:solidFill>
                  <a:srgbClr val="B71E42">
                    <a:lumMod val="75000"/>
                  </a:srgbClr>
                </a:solidFill>
                <a:effectLst/>
                <a:uLnTx/>
                <a:uFillTx/>
                <a:latin typeface="Gill Sans MT" panose="020B0502020104020203"/>
                <a:ea typeface="+mn-ea"/>
                <a:cs typeface="Arial" panose="020B0604020202020204" pitchFamily="34" charset="0"/>
              </a:rPr>
              <a:t>المادة: علوم</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800" b="0" i="0" u="none" strike="noStrike" kern="1200" cap="none" spc="0" normalizeH="0" baseline="0" noProof="0" dirty="0">
                <a:ln>
                  <a:noFill/>
                </a:ln>
                <a:solidFill>
                  <a:srgbClr val="B71E42">
                    <a:lumMod val="75000"/>
                  </a:srgbClr>
                </a:solidFill>
                <a:effectLst/>
                <a:uLnTx/>
                <a:uFillTx/>
                <a:latin typeface="Gill Sans MT" panose="020B0502020104020203"/>
                <a:ea typeface="+mn-ea"/>
                <a:cs typeface="Arial" panose="020B0604020202020204" pitchFamily="34" charset="0"/>
              </a:rPr>
              <a:t>الموضوع: الزلازل</a:t>
            </a:r>
          </a:p>
        </p:txBody>
      </p:sp>
      <p:pic>
        <p:nvPicPr>
          <p:cNvPr id="4" name="صورة 3">
            <a:extLst>
              <a:ext uri="{FF2B5EF4-FFF2-40B4-BE49-F238E27FC236}">
                <a16:creationId xmlns:a16="http://schemas.microsoft.com/office/drawing/2014/main" id="{9BEE106F-179C-4B49-99E6-02E3B176E3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1327" y="664788"/>
            <a:ext cx="1249345" cy="425619"/>
          </a:xfrm>
          <a:prstGeom prst="rect">
            <a:avLst/>
          </a:prstGeom>
        </p:spPr>
      </p:pic>
      <p:cxnSp>
        <p:nvCxnSpPr>
          <p:cNvPr id="11" name="رابط مستقيم 10">
            <a:extLst>
              <a:ext uri="{FF2B5EF4-FFF2-40B4-BE49-F238E27FC236}">
                <a16:creationId xmlns:a16="http://schemas.microsoft.com/office/drawing/2014/main" id="{4DB194C2-A592-425E-A351-C5843CD8E6F6}"/>
              </a:ext>
            </a:extLst>
          </p:cNvPr>
          <p:cNvCxnSpPr>
            <a:cxnSpLocks/>
          </p:cNvCxnSpPr>
          <p:nvPr/>
        </p:nvCxnSpPr>
        <p:spPr>
          <a:xfrm>
            <a:off x="6096000" y="1090407"/>
            <a:ext cx="0" cy="5093825"/>
          </a:xfrm>
          <a:prstGeom prst="line">
            <a:avLst/>
          </a:prstGeom>
          <a:ln w="19050"/>
        </p:spPr>
        <p:style>
          <a:lnRef idx="1">
            <a:schemeClr val="dk1"/>
          </a:lnRef>
          <a:fillRef idx="0">
            <a:schemeClr val="dk1"/>
          </a:fillRef>
          <a:effectRef idx="0">
            <a:schemeClr val="dk1"/>
          </a:effectRef>
          <a:fontRef idx="minor">
            <a:schemeClr val="tx1"/>
          </a:fontRef>
        </p:style>
      </p:cxnSp>
      <p:sp>
        <p:nvSpPr>
          <p:cNvPr id="12" name="مربع نص 11">
            <a:extLst>
              <a:ext uri="{FF2B5EF4-FFF2-40B4-BE49-F238E27FC236}">
                <a16:creationId xmlns:a16="http://schemas.microsoft.com/office/drawing/2014/main" id="{FD1766B3-805C-41F4-87D0-5AD9AA988527}"/>
              </a:ext>
            </a:extLst>
          </p:cNvPr>
          <p:cNvSpPr txBox="1"/>
          <p:nvPr/>
        </p:nvSpPr>
        <p:spPr>
          <a:xfrm>
            <a:off x="852057" y="1180130"/>
            <a:ext cx="5243942" cy="415498"/>
          </a:xfrm>
          <a:prstGeom prst="rect">
            <a:avLst/>
          </a:prstGeom>
          <a:noFill/>
        </p:spPr>
        <p:txBody>
          <a:bodyPr wrap="square" rtlCol="1">
            <a:spAutoFit/>
          </a:bodyPr>
          <a:lstStyle/>
          <a:p>
            <a:r>
              <a:rPr lang="ar-SA" sz="2100" b="1" dirty="0">
                <a:solidFill>
                  <a:srgbClr val="0070C0"/>
                </a:solidFill>
              </a:rPr>
              <a:t>أنواع الصدوع:</a:t>
            </a:r>
          </a:p>
        </p:txBody>
      </p:sp>
      <p:sp>
        <p:nvSpPr>
          <p:cNvPr id="17" name="مربع نص 16">
            <a:extLst>
              <a:ext uri="{FF2B5EF4-FFF2-40B4-BE49-F238E27FC236}">
                <a16:creationId xmlns:a16="http://schemas.microsoft.com/office/drawing/2014/main" id="{9E8B9504-1AF2-4980-99EC-2D1A2CC2BAEA}"/>
              </a:ext>
            </a:extLst>
          </p:cNvPr>
          <p:cNvSpPr txBox="1"/>
          <p:nvPr/>
        </p:nvSpPr>
        <p:spPr>
          <a:xfrm>
            <a:off x="6019739" y="1624852"/>
            <a:ext cx="5243942" cy="3970318"/>
          </a:xfrm>
          <a:prstGeom prst="rect">
            <a:avLst/>
          </a:prstGeom>
          <a:noFill/>
        </p:spPr>
        <p:txBody>
          <a:bodyPr wrap="square" rtlCol="1">
            <a:spAutoFit/>
          </a:bodyPr>
          <a:lstStyle/>
          <a:p>
            <a:r>
              <a:rPr lang="ar-SA" sz="2100" b="1" dirty="0">
                <a:solidFill>
                  <a:srgbClr val="FF0000"/>
                </a:solidFill>
              </a:rPr>
              <a:t>الزلزال: </a:t>
            </a:r>
            <a:r>
              <a:rPr lang="ar-SA" sz="2100" dirty="0"/>
              <a:t>حركة لسطح الأرض تحدث عندما تتعدى الصخور الموجودة في باطن الأرض حدّ مرونتها فتنكسر فجأة ثم ترتدّ ارتدادًا مرنًا.</a:t>
            </a:r>
          </a:p>
          <a:p>
            <a:r>
              <a:rPr lang="ar-SA" sz="2100" b="1" dirty="0">
                <a:solidFill>
                  <a:srgbClr val="0070C0"/>
                </a:solidFill>
              </a:rPr>
              <a:t>أسباب حدوثه:</a:t>
            </a:r>
          </a:p>
          <a:p>
            <a:pPr marL="342900" indent="-342900">
              <a:buFont typeface="Wingdings" panose="05000000000000000000" pitchFamily="2" charset="2"/>
              <a:buChar char="v"/>
            </a:pPr>
            <a:r>
              <a:rPr lang="ar-SA" sz="2100" dirty="0"/>
              <a:t>تتراكم الطاقة داخل الصخور نتيجة تعرضها للإجهادات.</a:t>
            </a:r>
          </a:p>
          <a:p>
            <a:pPr marL="342900" indent="-342900">
              <a:buFont typeface="Wingdings" panose="05000000000000000000" pitchFamily="2" charset="2"/>
              <a:buChar char="v"/>
            </a:pPr>
            <a:r>
              <a:rPr lang="ar-SA" sz="2100" dirty="0"/>
              <a:t>نتيجة تكسر الصخور وتحركها تتحرر هذه الطاقة فجأة محدثة اهتزازات.</a:t>
            </a:r>
          </a:p>
          <a:p>
            <a:pPr marL="342900" indent="-342900">
              <a:buFont typeface="Wingdings" panose="05000000000000000000" pitchFamily="2" charset="2"/>
              <a:buChar char="v"/>
            </a:pPr>
            <a:r>
              <a:rPr lang="ar-SA" sz="2100" dirty="0"/>
              <a:t>تنتقل الاهتزازات خلال الصخر أو أي مادة في الأرض ونشعر بها على هيئة زلزال.</a:t>
            </a:r>
          </a:p>
          <a:p>
            <a:r>
              <a:rPr lang="ar-SA" sz="2100" b="1" dirty="0">
                <a:solidFill>
                  <a:srgbClr val="FF0000"/>
                </a:solidFill>
              </a:rPr>
              <a:t>الصدع:</a:t>
            </a:r>
            <a:r>
              <a:rPr lang="ar-SA" sz="2100" dirty="0"/>
              <a:t> هو الكسر الذي يحدث في الصخور؛ نتيجة الحركة النسبية للكتلتين المتكونتين على جانبي الكسر.</a:t>
            </a:r>
          </a:p>
          <a:p>
            <a:endParaRPr lang="ar-SA" sz="2100" dirty="0"/>
          </a:p>
        </p:txBody>
      </p:sp>
      <p:graphicFrame>
        <p:nvGraphicFramePr>
          <p:cNvPr id="7" name="جدول 6">
            <a:extLst>
              <a:ext uri="{FF2B5EF4-FFF2-40B4-BE49-F238E27FC236}">
                <a16:creationId xmlns:a16="http://schemas.microsoft.com/office/drawing/2014/main" id="{BFA686F9-1E9D-4FDF-AF4B-B1D7C64E2921}"/>
              </a:ext>
            </a:extLst>
          </p:cNvPr>
          <p:cNvGraphicFramePr>
            <a:graphicFrameLocks noGrp="1"/>
          </p:cNvGraphicFramePr>
          <p:nvPr>
            <p:extLst>
              <p:ext uri="{D42A27DB-BD31-4B8C-83A1-F6EECF244321}">
                <p14:modId xmlns:p14="http://schemas.microsoft.com/office/powerpoint/2010/main" val="3582231799"/>
              </p:ext>
            </p:extLst>
          </p:nvPr>
        </p:nvGraphicFramePr>
        <p:xfrm>
          <a:off x="1067678" y="1685351"/>
          <a:ext cx="4931200" cy="4068296"/>
        </p:xfrm>
        <a:graphic>
          <a:graphicData uri="http://schemas.openxmlformats.org/drawingml/2006/table">
            <a:tbl>
              <a:tblPr rtl="1">
                <a:tableStyleId>{616DA210-FB5B-4158-B5E0-FEB733F419BA}</a:tableStyleId>
              </a:tblPr>
              <a:tblGrid>
                <a:gridCol w="1182760">
                  <a:extLst>
                    <a:ext uri="{9D8B030D-6E8A-4147-A177-3AD203B41FA5}">
                      <a16:colId xmlns:a16="http://schemas.microsoft.com/office/drawing/2014/main" val="20000"/>
                    </a:ext>
                  </a:extLst>
                </a:gridCol>
                <a:gridCol w="1217464">
                  <a:extLst>
                    <a:ext uri="{9D8B030D-6E8A-4147-A177-3AD203B41FA5}">
                      <a16:colId xmlns:a16="http://schemas.microsoft.com/office/drawing/2014/main" val="20001"/>
                    </a:ext>
                  </a:extLst>
                </a:gridCol>
                <a:gridCol w="1253706">
                  <a:extLst>
                    <a:ext uri="{9D8B030D-6E8A-4147-A177-3AD203B41FA5}">
                      <a16:colId xmlns:a16="http://schemas.microsoft.com/office/drawing/2014/main" val="20002"/>
                    </a:ext>
                  </a:extLst>
                </a:gridCol>
                <a:gridCol w="1277270">
                  <a:extLst>
                    <a:ext uri="{9D8B030D-6E8A-4147-A177-3AD203B41FA5}">
                      <a16:colId xmlns:a16="http://schemas.microsoft.com/office/drawing/2014/main" val="20003"/>
                    </a:ext>
                  </a:extLst>
                </a:gridCol>
              </a:tblGrid>
              <a:tr h="290404">
                <a:tc>
                  <a:txBody>
                    <a:bodyPr/>
                    <a:lstStyle/>
                    <a:p>
                      <a:pPr marL="0" marR="0" algn="ctr" rtl="1" fontAlgn="base">
                        <a:spcBef>
                          <a:spcPts val="0"/>
                        </a:spcBef>
                        <a:spcAft>
                          <a:spcPts val="0"/>
                        </a:spcAft>
                      </a:pPr>
                      <a:r>
                        <a:rPr lang="ar-SA" sz="2100" b="0" kern="1200" dirty="0">
                          <a:solidFill>
                            <a:srgbClr val="FF0000"/>
                          </a:solidFill>
                          <a:effectLst/>
                          <a:latin typeface="Times New Roman" pitchFamily="18" charset="0"/>
                          <a:cs typeface="+mn-cs"/>
                        </a:rPr>
                        <a:t>نوع الصدع</a:t>
                      </a:r>
                      <a:endParaRPr lang="en-US" sz="2100" b="0" dirty="0">
                        <a:solidFill>
                          <a:srgbClr val="FF0000"/>
                        </a:solidFill>
                        <a:effectLst/>
                        <a:latin typeface="Times New Roman" pitchFamily="18" charset="0"/>
                        <a:ea typeface="Times New Roman"/>
                        <a:cs typeface="+mn-cs"/>
                      </a:endParaRPr>
                    </a:p>
                  </a:txBody>
                  <a:tcPr marL="61628" marR="61628" marT="0" marB="0" anchor="ctr">
                    <a:noFill/>
                  </a:tcPr>
                </a:tc>
                <a:tc>
                  <a:txBody>
                    <a:bodyPr/>
                    <a:lstStyle/>
                    <a:p>
                      <a:pPr marL="0" marR="0" algn="ctr" rtl="1" fontAlgn="base">
                        <a:spcBef>
                          <a:spcPts val="0"/>
                        </a:spcBef>
                        <a:spcAft>
                          <a:spcPts val="0"/>
                        </a:spcAft>
                      </a:pPr>
                      <a:r>
                        <a:rPr lang="ar-SA" sz="2100" b="0" kern="1200" dirty="0">
                          <a:solidFill>
                            <a:srgbClr val="FF0000"/>
                          </a:solidFill>
                          <a:effectLst/>
                          <a:latin typeface="Times New Roman" pitchFamily="18" charset="0"/>
                          <a:cs typeface="+mn-cs"/>
                        </a:rPr>
                        <a:t>صدع عادي</a:t>
                      </a:r>
                      <a:endParaRPr lang="en-US" sz="2100" b="0" dirty="0">
                        <a:solidFill>
                          <a:srgbClr val="FF0000"/>
                        </a:solidFill>
                        <a:effectLst/>
                        <a:latin typeface="Times New Roman" pitchFamily="18" charset="0"/>
                        <a:ea typeface="Times New Roman"/>
                        <a:cs typeface="+mn-cs"/>
                      </a:endParaRPr>
                    </a:p>
                  </a:txBody>
                  <a:tcPr marL="61628" marR="61628" marT="0" marB="0" anchor="ctr">
                    <a:noFill/>
                  </a:tcPr>
                </a:tc>
                <a:tc>
                  <a:txBody>
                    <a:bodyPr/>
                    <a:lstStyle/>
                    <a:p>
                      <a:pPr marL="0" marR="0" algn="ctr" rtl="1" fontAlgn="base">
                        <a:spcBef>
                          <a:spcPts val="0"/>
                        </a:spcBef>
                        <a:spcAft>
                          <a:spcPts val="0"/>
                        </a:spcAft>
                      </a:pPr>
                      <a:r>
                        <a:rPr lang="ar-SA" sz="2100" b="0" kern="1200" dirty="0">
                          <a:solidFill>
                            <a:srgbClr val="FF0000"/>
                          </a:solidFill>
                          <a:effectLst/>
                          <a:latin typeface="Times New Roman" pitchFamily="18" charset="0"/>
                          <a:cs typeface="+mn-cs"/>
                        </a:rPr>
                        <a:t>صدع عكسي</a:t>
                      </a:r>
                      <a:endParaRPr lang="en-US" sz="2100" b="0" dirty="0">
                        <a:solidFill>
                          <a:srgbClr val="FF0000"/>
                        </a:solidFill>
                        <a:effectLst/>
                        <a:latin typeface="Times New Roman" pitchFamily="18" charset="0"/>
                        <a:ea typeface="Times New Roman"/>
                        <a:cs typeface="+mn-cs"/>
                      </a:endParaRPr>
                    </a:p>
                  </a:txBody>
                  <a:tcPr marL="61628" marR="61628" marT="0" marB="0" anchor="ctr">
                    <a:noFill/>
                  </a:tcPr>
                </a:tc>
                <a:tc>
                  <a:txBody>
                    <a:bodyPr/>
                    <a:lstStyle/>
                    <a:p>
                      <a:pPr marL="0" marR="0" algn="ctr" rtl="1" fontAlgn="base">
                        <a:spcBef>
                          <a:spcPts val="0"/>
                        </a:spcBef>
                        <a:spcAft>
                          <a:spcPts val="0"/>
                        </a:spcAft>
                      </a:pPr>
                      <a:r>
                        <a:rPr lang="ar-SA" sz="2100" b="0" kern="1200" dirty="0">
                          <a:solidFill>
                            <a:srgbClr val="FF0000"/>
                          </a:solidFill>
                          <a:effectLst/>
                          <a:latin typeface="Times New Roman" pitchFamily="18" charset="0"/>
                          <a:cs typeface="+mn-cs"/>
                        </a:rPr>
                        <a:t>صدع جانبي</a:t>
                      </a:r>
                      <a:endParaRPr lang="en-US" sz="2100" b="0" dirty="0">
                        <a:solidFill>
                          <a:srgbClr val="FF0000"/>
                        </a:solidFill>
                        <a:effectLst/>
                        <a:latin typeface="Times New Roman" pitchFamily="18" charset="0"/>
                        <a:ea typeface="Times New Roman"/>
                        <a:cs typeface="+mn-cs"/>
                      </a:endParaRPr>
                    </a:p>
                  </a:txBody>
                  <a:tcPr marL="61628" marR="61628" marT="0" marB="0" anchor="ctr">
                    <a:noFill/>
                  </a:tcPr>
                </a:tc>
                <a:extLst>
                  <a:ext uri="{0D108BD9-81ED-4DB2-BD59-A6C34878D82A}">
                    <a16:rowId xmlns:a16="http://schemas.microsoft.com/office/drawing/2014/main" val="10000"/>
                  </a:ext>
                </a:extLst>
              </a:tr>
              <a:tr h="294828">
                <a:tc>
                  <a:txBody>
                    <a:bodyPr/>
                    <a:lstStyle/>
                    <a:p>
                      <a:pPr marL="0" marR="0" algn="ctr" rtl="1">
                        <a:spcBef>
                          <a:spcPts val="0"/>
                        </a:spcBef>
                        <a:spcAft>
                          <a:spcPts val="0"/>
                        </a:spcAft>
                      </a:pPr>
                      <a:r>
                        <a:rPr lang="ar-SA" sz="2100" b="1" kern="1200" dirty="0">
                          <a:solidFill>
                            <a:srgbClr val="009900"/>
                          </a:solidFill>
                          <a:effectLst/>
                          <a:latin typeface="Times New Roman" pitchFamily="18" charset="0"/>
                          <a:cs typeface="+mn-cs"/>
                        </a:rPr>
                        <a:t>القوى المؤثرة</a:t>
                      </a:r>
                      <a:endParaRPr lang="en-US" sz="2100" b="1" dirty="0">
                        <a:solidFill>
                          <a:srgbClr val="009900"/>
                        </a:solidFill>
                        <a:effectLst/>
                        <a:latin typeface="Times New Roman" pitchFamily="18" charset="0"/>
                        <a:ea typeface="Times New Roman"/>
                        <a:cs typeface="+mn-cs"/>
                      </a:endParaRPr>
                    </a:p>
                  </a:txBody>
                  <a:tcPr marL="61628" marR="61628" marT="0" marB="0" anchor="ctr">
                    <a:noFill/>
                  </a:tcPr>
                </a:tc>
                <a:tc>
                  <a:txBody>
                    <a:bodyPr/>
                    <a:lstStyle/>
                    <a:p>
                      <a:pPr marL="0" marR="0" algn="ctr" rtl="1">
                        <a:spcBef>
                          <a:spcPts val="0"/>
                        </a:spcBef>
                        <a:spcAft>
                          <a:spcPts val="0"/>
                        </a:spcAft>
                      </a:pPr>
                      <a:r>
                        <a:rPr lang="ar-SA" sz="2100" b="0" dirty="0">
                          <a:solidFill>
                            <a:schemeClr val="tx1"/>
                          </a:solidFill>
                          <a:effectLst/>
                          <a:latin typeface="Times New Roman" pitchFamily="18" charset="0"/>
                          <a:cs typeface="+mn-cs"/>
                        </a:rPr>
                        <a:t>قوى الشدّ</a:t>
                      </a:r>
                      <a:endParaRPr lang="en-US" sz="2100" b="0" dirty="0">
                        <a:solidFill>
                          <a:schemeClr val="tx1"/>
                        </a:solidFill>
                        <a:effectLst/>
                        <a:latin typeface="Times New Roman" pitchFamily="18" charset="0"/>
                        <a:ea typeface="Times New Roman"/>
                        <a:cs typeface="+mn-cs"/>
                      </a:endParaRPr>
                    </a:p>
                  </a:txBody>
                  <a:tcPr marL="61628" marR="61628" marT="0" marB="0" anchor="ctr">
                    <a:solidFill>
                      <a:schemeClr val="bg1"/>
                    </a:solidFill>
                  </a:tcPr>
                </a:tc>
                <a:tc>
                  <a:txBody>
                    <a:bodyPr/>
                    <a:lstStyle/>
                    <a:p>
                      <a:pPr marL="0" marR="0" algn="ctr" rtl="1">
                        <a:spcBef>
                          <a:spcPts val="0"/>
                        </a:spcBef>
                        <a:spcAft>
                          <a:spcPts val="0"/>
                        </a:spcAft>
                      </a:pPr>
                      <a:r>
                        <a:rPr lang="ar-SA" sz="2100" b="0" dirty="0">
                          <a:solidFill>
                            <a:schemeClr val="tx1"/>
                          </a:solidFill>
                          <a:effectLst/>
                          <a:latin typeface="Times New Roman" pitchFamily="18" charset="0"/>
                          <a:cs typeface="+mn-cs"/>
                        </a:rPr>
                        <a:t>قوى الضغط</a:t>
                      </a:r>
                      <a:endParaRPr lang="en-US" sz="2100" b="0" dirty="0">
                        <a:solidFill>
                          <a:schemeClr val="tx1"/>
                        </a:solidFill>
                        <a:effectLst/>
                        <a:latin typeface="Times New Roman" pitchFamily="18" charset="0"/>
                        <a:ea typeface="Times New Roman"/>
                        <a:cs typeface="+mn-cs"/>
                      </a:endParaRPr>
                    </a:p>
                  </a:txBody>
                  <a:tcPr marL="61628" marR="61628" marT="0" marB="0" anchor="ctr">
                    <a:solidFill>
                      <a:schemeClr val="bg1"/>
                    </a:solidFill>
                  </a:tcPr>
                </a:tc>
                <a:tc>
                  <a:txBody>
                    <a:bodyPr/>
                    <a:lstStyle/>
                    <a:p>
                      <a:pPr marL="0" marR="0" algn="ctr" rtl="1">
                        <a:spcBef>
                          <a:spcPts val="0"/>
                        </a:spcBef>
                        <a:spcAft>
                          <a:spcPts val="0"/>
                        </a:spcAft>
                      </a:pPr>
                      <a:r>
                        <a:rPr lang="ar-SA" sz="2100" b="0" dirty="0">
                          <a:solidFill>
                            <a:schemeClr val="tx1"/>
                          </a:solidFill>
                          <a:effectLst/>
                          <a:latin typeface="Times New Roman" pitchFamily="18" charset="0"/>
                          <a:cs typeface="+mn-cs"/>
                        </a:rPr>
                        <a:t>قوى القص</a:t>
                      </a:r>
                      <a:endParaRPr lang="en-US" sz="2100" b="0" dirty="0">
                        <a:solidFill>
                          <a:schemeClr val="tx1"/>
                        </a:solidFill>
                        <a:effectLst/>
                        <a:latin typeface="Times New Roman" pitchFamily="18" charset="0"/>
                        <a:ea typeface="Times New Roman"/>
                        <a:cs typeface="+mn-cs"/>
                      </a:endParaRPr>
                    </a:p>
                  </a:txBody>
                  <a:tcPr marL="61628" marR="61628" marT="0" marB="0" anchor="ctr">
                    <a:solidFill>
                      <a:schemeClr val="bg1"/>
                    </a:solidFill>
                  </a:tcPr>
                </a:tc>
                <a:extLst>
                  <a:ext uri="{0D108BD9-81ED-4DB2-BD59-A6C34878D82A}">
                    <a16:rowId xmlns:a16="http://schemas.microsoft.com/office/drawing/2014/main" val="10001"/>
                  </a:ext>
                </a:extLst>
              </a:tr>
              <a:tr h="0">
                <a:tc>
                  <a:txBody>
                    <a:bodyPr/>
                    <a:lstStyle/>
                    <a:p>
                      <a:pPr marL="0" marR="0" algn="ctr" rtl="1">
                        <a:spcBef>
                          <a:spcPts val="0"/>
                        </a:spcBef>
                        <a:spcAft>
                          <a:spcPts val="0"/>
                        </a:spcAft>
                      </a:pPr>
                      <a:r>
                        <a:rPr lang="ar-SA" sz="2100" b="1" dirty="0">
                          <a:solidFill>
                            <a:srgbClr val="009900"/>
                          </a:solidFill>
                          <a:effectLst/>
                          <a:latin typeface="Times New Roman" pitchFamily="18" charset="0"/>
                          <a:ea typeface="Times New Roman"/>
                          <a:cs typeface="+mn-cs"/>
                        </a:rPr>
                        <a:t>حركة الصفائح</a:t>
                      </a:r>
                      <a:endParaRPr lang="en-US" sz="2100" b="1" dirty="0">
                        <a:solidFill>
                          <a:srgbClr val="009900"/>
                        </a:solidFill>
                        <a:effectLst/>
                        <a:latin typeface="Times New Roman" pitchFamily="18" charset="0"/>
                        <a:ea typeface="Times New Roman"/>
                        <a:cs typeface="+mn-cs"/>
                      </a:endParaRPr>
                    </a:p>
                  </a:txBody>
                  <a:tcPr marL="61628" marR="61628" marT="0" marB="0" anchor="ctr">
                    <a:noFill/>
                  </a:tcPr>
                </a:tc>
                <a:tc>
                  <a:txBody>
                    <a:bodyPr/>
                    <a:lstStyle/>
                    <a:p>
                      <a:pPr marL="0" marR="0" algn="ctr" rtl="1">
                        <a:spcBef>
                          <a:spcPts val="0"/>
                        </a:spcBef>
                        <a:spcAft>
                          <a:spcPts val="0"/>
                        </a:spcAft>
                      </a:pPr>
                      <a:r>
                        <a:rPr lang="ar-SA" sz="2100" b="0" dirty="0">
                          <a:solidFill>
                            <a:schemeClr val="tx1"/>
                          </a:solidFill>
                          <a:effectLst/>
                          <a:latin typeface="Times New Roman" pitchFamily="18" charset="0"/>
                          <a:cs typeface="+mn-cs"/>
                        </a:rPr>
                        <a:t>تتباعد الصفائح</a:t>
                      </a:r>
                      <a:endParaRPr lang="en-US" sz="2100" b="0" dirty="0">
                        <a:solidFill>
                          <a:schemeClr val="tx1"/>
                        </a:solidFill>
                        <a:effectLst/>
                        <a:latin typeface="Times New Roman" pitchFamily="18" charset="0"/>
                        <a:ea typeface="Times New Roman"/>
                        <a:cs typeface="+mn-cs"/>
                      </a:endParaRPr>
                    </a:p>
                  </a:txBody>
                  <a:tcPr marL="61628" marR="61628" marT="0" marB="0" anchor="ctr">
                    <a:solidFill>
                      <a:schemeClr val="bg1"/>
                    </a:solidFill>
                  </a:tcPr>
                </a:tc>
                <a:tc>
                  <a:txBody>
                    <a:bodyPr/>
                    <a:lstStyle/>
                    <a:p>
                      <a:pPr marL="0" marR="0" algn="ctr" rtl="1">
                        <a:spcBef>
                          <a:spcPts val="0"/>
                        </a:spcBef>
                        <a:spcAft>
                          <a:spcPts val="0"/>
                        </a:spcAft>
                      </a:pPr>
                      <a:r>
                        <a:rPr lang="ar-SA" sz="2100" b="0" dirty="0">
                          <a:solidFill>
                            <a:schemeClr val="tx1"/>
                          </a:solidFill>
                          <a:effectLst/>
                          <a:latin typeface="Times New Roman" pitchFamily="18" charset="0"/>
                          <a:cs typeface="+mn-cs"/>
                        </a:rPr>
                        <a:t>تتقارب الصفائح</a:t>
                      </a:r>
                      <a:endParaRPr lang="en-US" sz="2100" b="0" dirty="0">
                        <a:solidFill>
                          <a:schemeClr val="tx1"/>
                        </a:solidFill>
                        <a:effectLst/>
                        <a:latin typeface="Times New Roman" pitchFamily="18" charset="0"/>
                        <a:ea typeface="Times New Roman"/>
                        <a:cs typeface="+mn-cs"/>
                      </a:endParaRPr>
                    </a:p>
                  </a:txBody>
                  <a:tcPr marL="61628" marR="61628" marT="0" marB="0" anchor="ctr">
                    <a:solidFill>
                      <a:schemeClr val="bg1"/>
                    </a:solidFill>
                  </a:tcPr>
                </a:tc>
                <a:tc>
                  <a:txBody>
                    <a:bodyPr/>
                    <a:lstStyle/>
                    <a:p>
                      <a:pPr marL="0" marR="0" algn="ctr" rtl="1">
                        <a:spcBef>
                          <a:spcPts val="0"/>
                        </a:spcBef>
                        <a:spcAft>
                          <a:spcPts val="0"/>
                        </a:spcAft>
                      </a:pPr>
                      <a:r>
                        <a:rPr lang="ar-SA" sz="2100" b="0" dirty="0">
                          <a:solidFill>
                            <a:schemeClr val="tx1"/>
                          </a:solidFill>
                          <a:effectLst/>
                          <a:latin typeface="Times New Roman" pitchFamily="18" charset="0"/>
                          <a:cs typeface="+mn-cs"/>
                        </a:rPr>
                        <a:t>تتحرك الصفائح انزلاقياً</a:t>
                      </a:r>
                      <a:endParaRPr lang="en-US" sz="2100" b="0" dirty="0">
                        <a:solidFill>
                          <a:schemeClr val="tx1"/>
                        </a:solidFill>
                        <a:effectLst/>
                        <a:latin typeface="Times New Roman" pitchFamily="18" charset="0"/>
                        <a:ea typeface="Times New Roman"/>
                        <a:cs typeface="+mn-cs"/>
                      </a:endParaRPr>
                    </a:p>
                  </a:txBody>
                  <a:tcPr marL="61628" marR="61628" marT="0" marB="0" anchor="ctr">
                    <a:solidFill>
                      <a:schemeClr val="bg1"/>
                    </a:solidFill>
                  </a:tcPr>
                </a:tc>
                <a:extLst>
                  <a:ext uri="{0D108BD9-81ED-4DB2-BD59-A6C34878D82A}">
                    <a16:rowId xmlns:a16="http://schemas.microsoft.com/office/drawing/2014/main" val="10002"/>
                  </a:ext>
                </a:extLst>
              </a:tr>
              <a:tr h="60780">
                <a:tc>
                  <a:txBody>
                    <a:bodyPr/>
                    <a:lstStyle/>
                    <a:p>
                      <a:pPr marL="0" marR="0" algn="ctr" rtl="1">
                        <a:spcBef>
                          <a:spcPts val="0"/>
                        </a:spcBef>
                        <a:spcAft>
                          <a:spcPts val="0"/>
                        </a:spcAft>
                      </a:pPr>
                      <a:r>
                        <a:rPr lang="ar-SA" sz="2100" b="1" kern="1200" dirty="0">
                          <a:solidFill>
                            <a:srgbClr val="009900"/>
                          </a:solidFill>
                          <a:effectLst/>
                          <a:latin typeface="Times New Roman" pitchFamily="18" charset="0"/>
                          <a:cs typeface="+mn-cs"/>
                        </a:rPr>
                        <a:t>اتجاه الحركة</a:t>
                      </a:r>
                      <a:endParaRPr lang="en-US" sz="2100" b="1" dirty="0">
                        <a:solidFill>
                          <a:srgbClr val="009900"/>
                        </a:solidFill>
                        <a:effectLst/>
                        <a:latin typeface="Times New Roman" pitchFamily="18" charset="0"/>
                        <a:ea typeface="Times New Roman"/>
                        <a:cs typeface="+mn-cs"/>
                      </a:endParaRPr>
                    </a:p>
                  </a:txBody>
                  <a:tcPr marL="61628" marR="61628" marT="0" marB="0" anchor="ctr">
                    <a:noFill/>
                  </a:tcPr>
                </a:tc>
                <a:tc>
                  <a:txBody>
                    <a:bodyPr/>
                    <a:lstStyle/>
                    <a:p>
                      <a:pPr marL="0" marR="0" algn="ctr" rtl="1">
                        <a:spcBef>
                          <a:spcPts val="0"/>
                        </a:spcBef>
                        <a:spcAft>
                          <a:spcPts val="0"/>
                        </a:spcAft>
                      </a:pPr>
                      <a:r>
                        <a:rPr lang="ar-SA" sz="2100" b="0" dirty="0">
                          <a:solidFill>
                            <a:schemeClr val="tx1"/>
                          </a:solidFill>
                          <a:effectLst/>
                          <a:latin typeface="Times New Roman" pitchFamily="18" charset="0"/>
                          <a:cs typeface="+mn-cs"/>
                        </a:rPr>
                        <a:t>إلى أسفل</a:t>
                      </a:r>
                      <a:endParaRPr lang="en-US" sz="2100" b="0" dirty="0">
                        <a:solidFill>
                          <a:schemeClr val="tx1"/>
                        </a:solidFill>
                        <a:effectLst/>
                        <a:latin typeface="Times New Roman" pitchFamily="18" charset="0"/>
                        <a:ea typeface="Times New Roman"/>
                        <a:cs typeface="+mn-cs"/>
                      </a:endParaRPr>
                    </a:p>
                  </a:txBody>
                  <a:tcPr marL="61628" marR="61628" marT="0" marB="0" anchor="ctr">
                    <a:solidFill>
                      <a:schemeClr val="bg1"/>
                    </a:solidFill>
                  </a:tcPr>
                </a:tc>
                <a:tc>
                  <a:txBody>
                    <a:bodyPr/>
                    <a:lstStyle/>
                    <a:p>
                      <a:pPr marL="0" marR="0" algn="ctr" rtl="1">
                        <a:spcBef>
                          <a:spcPts val="0"/>
                        </a:spcBef>
                        <a:spcAft>
                          <a:spcPts val="0"/>
                        </a:spcAft>
                      </a:pPr>
                      <a:r>
                        <a:rPr lang="ar-SA" sz="2100" b="0" dirty="0">
                          <a:solidFill>
                            <a:schemeClr val="tx1"/>
                          </a:solidFill>
                          <a:effectLst/>
                          <a:latin typeface="Times New Roman" pitchFamily="18" charset="0"/>
                          <a:cs typeface="+mn-cs"/>
                        </a:rPr>
                        <a:t>إلى أعلى</a:t>
                      </a:r>
                      <a:endParaRPr lang="en-US" sz="2100" b="0" dirty="0">
                        <a:solidFill>
                          <a:schemeClr val="tx1"/>
                        </a:solidFill>
                        <a:effectLst/>
                        <a:latin typeface="Times New Roman" pitchFamily="18" charset="0"/>
                        <a:ea typeface="Times New Roman"/>
                        <a:cs typeface="+mn-cs"/>
                      </a:endParaRPr>
                    </a:p>
                  </a:txBody>
                  <a:tcPr marL="61628" marR="61628" marT="0" marB="0" anchor="ctr">
                    <a:solidFill>
                      <a:schemeClr val="bg1"/>
                    </a:solidFill>
                  </a:tcPr>
                </a:tc>
                <a:tc>
                  <a:txBody>
                    <a:bodyPr/>
                    <a:lstStyle/>
                    <a:p>
                      <a:pPr marL="0" marR="0" algn="ctr" rtl="1">
                        <a:spcBef>
                          <a:spcPts val="0"/>
                        </a:spcBef>
                        <a:spcAft>
                          <a:spcPts val="0"/>
                        </a:spcAft>
                      </a:pPr>
                      <a:r>
                        <a:rPr lang="ar-SA" sz="2100" b="0" dirty="0">
                          <a:solidFill>
                            <a:schemeClr val="tx1"/>
                          </a:solidFill>
                          <a:effectLst/>
                          <a:latin typeface="Times New Roman" pitchFamily="18" charset="0"/>
                          <a:cs typeface="+mn-cs"/>
                        </a:rPr>
                        <a:t>على جانبي الصدع </a:t>
                      </a:r>
                    </a:p>
                    <a:p>
                      <a:pPr marL="0" marR="0" algn="ctr" rtl="1">
                        <a:spcBef>
                          <a:spcPts val="0"/>
                        </a:spcBef>
                        <a:spcAft>
                          <a:spcPts val="0"/>
                        </a:spcAft>
                      </a:pPr>
                      <a:r>
                        <a:rPr lang="ar-SA" sz="2100" b="0" dirty="0">
                          <a:solidFill>
                            <a:schemeClr val="tx1"/>
                          </a:solidFill>
                          <a:effectLst/>
                          <a:latin typeface="Times New Roman" pitchFamily="18" charset="0"/>
                          <a:cs typeface="+mn-cs"/>
                        </a:rPr>
                        <a:t>باتجاهين متعاكسين </a:t>
                      </a:r>
                      <a:endParaRPr lang="en-US" sz="2100" b="0" dirty="0">
                        <a:solidFill>
                          <a:schemeClr val="tx1"/>
                        </a:solidFill>
                        <a:effectLst/>
                        <a:latin typeface="Times New Roman" pitchFamily="18" charset="0"/>
                        <a:ea typeface="Times New Roman"/>
                        <a:cs typeface="+mn-cs"/>
                      </a:endParaRPr>
                    </a:p>
                  </a:txBody>
                  <a:tcPr marL="61628" marR="61628" marT="0" marB="0" anchor="ctr">
                    <a:solidFill>
                      <a:schemeClr val="bg1"/>
                    </a:solidFill>
                  </a:tcPr>
                </a:tc>
                <a:extLst>
                  <a:ext uri="{0D108BD9-81ED-4DB2-BD59-A6C34878D82A}">
                    <a16:rowId xmlns:a16="http://schemas.microsoft.com/office/drawing/2014/main" val="10003"/>
                  </a:ext>
                </a:extLst>
              </a:tr>
              <a:tr h="867896">
                <a:tc>
                  <a:txBody>
                    <a:bodyPr/>
                    <a:lstStyle/>
                    <a:p>
                      <a:pPr marL="0" marR="0" algn="ctr" rtl="1">
                        <a:spcBef>
                          <a:spcPts val="0"/>
                        </a:spcBef>
                        <a:spcAft>
                          <a:spcPts val="0"/>
                        </a:spcAft>
                      </a:pPr>
                      <a:r>
                        <a:rPr lang="ar-SA" sz="2100" b="1" kern="1200" dirty="0">
                          <a:solidFill>
                            <a:srgbClr val="009900"/>
                          </a:solidFill>
                          <a:effectLst/>
                          <a:latin typeface="Times New Roman" pitchFamily="18" charset="0"/>
                          <a:cs typeface="+mn-cs"/>
                        </a:rPr>
                        <a:t>الشكل</a:t>
                      </a:r>
                      <a:endParaRPr lang="en-US" sz="2100" b="1" dirty="0">
                        <a:solidFill>
                          <a:srgbClr val="009900"/>
                        </a:solidFill>
                        <a:effectLst/>
                        <a:latin typeface="Times New Roman" pitchFamily="18" charset="0"/>
                        <a:ea typeface="Times New Roman"/>
                        <a:cs typeface="+mn-cs"/>
                      </a:endParaRPr>
                    </a:p>
                  </a:txBody>
                  <a:tcPr marL="61628" marR="61628" marT="0" marB="0" anchor="ctr">
                    <a:noFill/>
                  </a:tcPr>
                </a:tc>
                <a:tc>
                  <a:txBody>
                    <a:bodyPr/>
                    <a:lstStyle/>
                    <a:p>
                      <a:pPr marL="0" marR="0" algn="r" rtl="1">
                        <a:spcBef>
                          <a:spcPts val="0"/>
                        </a:spcBef>
                        <a:spcAft>
                          <a:spcPts val="0"/>
                        </a:spcAft>
                      </a:pPr>
                      <a:endParaRPr lang="en-US" sz="2100" b="1" dirty="0">
                        <a:effectLst>
                          <a:outerShdw blurRad="38100" dist="38100" dir="2700000" algn="tl">
                            <a:srgbClr val="000000">
                              <a:alpha val="43137"/>
                            </a:srgbClr>
                          </a:outerShdw>
                        </a:effectLst>
                        <a:latin typeface="Times New Roman" pitchFamily="18" charset="0"/>
                        <a:ea typeface="Times New Roman"/>
                        <a:cs typeface="+mn-cs"/>
                      </a:endParaRPr>
                    </a:p>
                  </a:txBody>
                  <a:tcPr marL="61628" marR="61628" marT="0" marB="0" anchor="ctr">
                    <a:solidFill>
                      <a:schemeClr val="bg1"/>
                    </a:solidFill>
                  </a:tcPr>
                </a:tc>
                <a:tc>
                  <a:txBody>
                    <a:bodyPr/>
                    <a:lstStyle/>
                    <a:p>
                      <a:pPr marL="0" marR="0" algn="r" rtl="1">
                        <a:spcBef>
                          <a:spcPts val="0"/>
                        </a:spcBef>
                        <a:spcAft>
                          <a:spcPts val="0"/>
                        </a:spcAft>
                      </a:pPr>
                      <a:endParaRPr lang="en-US" sz="2100" b="1" dirty="0">
                        <a:effectLst>
                          <a:outerShdw blurRad="38100" dist="38100" dir="2700000" algn="tl">
                            <a:srgbClr val="000000">
                              <a:alpha val="43137"/>
                            </a:srgbClr>
                          </a:outerShdw>
                        </a:effectLst>
                        <a:latin typeface="Times New Roman" pitchFamily="18" charset="0"/>
                        <a:ea typeface="Times New Roman"/>
                        <a:cs typeface="+mn-cs"/>
                      </a:endParaRPr>
                    </a:p>
                  </a:txBody>
                  <a:tcPr marL="61628" marR="61628" marT="0" marB="0" anchor="ctr">
                    <a:solidFill>
                      <a:schemeClr val="bg1"/>
                    </a:solidFill>
                  </a:tcPr>
                </a:tc>
                <a:tc>
                  <a:txBody>
                    <a:bodyPr/>
                    <a:lstStyle/>
                    <a:p>
                      <a:pPr marL="0" marR="0" algn="r" rtl="1">
                        <a:spcBef>
                          <a:spcPts val="0"/>
                        </a:spcBef>
                        <a:spcAft>
                          <a:spcPts val="0"/>
                        </a:spcAft>
                      </a:pPr>
                      <a:endParaRPr lang="en-US" sz="2100" b="1" dirty="0">
                        <a:effectLst>
                          <a:outerShdw blurRad="38100" dist="38100" dir="2700000" algn="tl">
                            <a:srgbClr val="000000">
                              <a:alpha val="43137"/>
                            </a:srgbClr>
                          </a:outerShdw>
                        </a:effectLst>
                        <a:latin typeface="Times New Roman" pitchFamily="18" charset="0"/>
                        <a:ea typeface="Times New Roman"/>
                        <a:cs typeface="+mn-cs"/>
                      </a:endParaRPr>
                    </a:p>
                  </a:txBody>
                  <a:tcPr marL="61628" marR="61628" marT="0" marB="0" anchor="ctr">
                    <a:solidFill>
                      <a:schemeClr val="bg1"/>
                    </a:solidFill>
                  </a:tcPr>
                </a:tc>
                <a:extLst>
                  <a:ext uri="{0D108BD9-81ED-4DB2-BD59-A6C34878D82A}">
                    <a16:rowId xmlns:a16="http://schemas.microsoft.com/office/drawing/2014/main" val="10004"/>
                  </a:ext>
                </a:extLst>
              </a:tr>
            </a:tbl>
          </a:graphicData>
        </a:graphic>
      </p:graphicFrame>
      <p:pic>
        <p:nvPicPr>
          <p:cNvPr id="8" name="Picture 6">
            <a:extLst>
              <a:ext uri="{FF2B5EF4-FFF2-40B4-BE49-F238E27FC236}">
                <a16:creationId xmlns:a16="http://schemas.microsoft.com/office/drawing/2014/main" id="{672B2B76-0004-4565-A7C8-420519CC5C72}"/>
              </a:ext>
            </a:extLst>
          </p:cNvPr>
          <p:cNvPicPr>
            <a:picLocks noChangeAspect="1" noChangeArrowheads="1"/>
          </p:cNvPicPr>
          <p:nvPr/>
        </p:nvPicPr>
        <p:blipFill>
          <a:blip r:embed="rId5" cstate="print"/>
          <a:srcRect/>
          <a:stretch>
            <a:fillRect/>
          </a:stretch>
        </p:blipFill>
        <p:spPr bwMode="auto">
          <a:xfrm>
            <a:off x="3606894" y="4913637"/>
            <a:ext cx="1117586" cy="764233"/>
          </a:xfrm>
          <a:prstGeom prst="rect">
            <a:avLst/>
          </a:prstGeom>
          <a:noFill/>
          <a:ln w="9525">
            <a:noFill/>
            <a:miter lim="800000"/>
            <a:headEnd/>
            <a:tailEnd/>
          </a:ln>
        </p:spPr>
      </p:pic>
      <p:pic>
        <p:nvPicPr>
          <p:cNvPr id="9" name="Picture 7">
            <a:extLst>
              <a:ext uri="{FF2B5EF4-FFF2-40B4-BE49-F238E27FC236}">
                <a16:creationId xmlns:a16="http://schemas.microsoft.com/office/drawing/2014/main" id="{6B5B9583-FA45-4030-B03A-8C2F1FE543FA}"/>
              </a:ext>
            </a:extLst>
          </p:cNvPr>
          <p:cNvPicPr>
            <a:picLocks noChangeAspect="1" noChangeArrowheads="1"/>
          </p:cNvPicPr>
          <p:nvPr/>
        </p:nvPicPr>
        <p:blipFill>
          <a:blip r:embed="rId6" cstate="print"/>
          <a:srcRect/>
          <a:stretch>
            <a:fillRect/>
          </a:stretch>
        </p:blipFill>
        <p:spPr bwMode="auto">
          <a:xfrm>
            <a:off x="2463688" y="4929558"/>
            <a:ext cx="1037069" cy="748312"/>
          </a:xfrm>
          <a:prstGeom prst="rect">
            <a:avLst/>
          </a:prstGeom>
          <a:noFill/>
          <a:ln w="9525">
            <a:noFill/>
            <a:miter lim="800000"/>
            <a:headEnd/>
            <a:tailEnd/>
          </a:ln>
        </p:spPr>
      </p:pic>
      <p:pic>
        <p:nvPicPr>
          <p:cNvPr id="10" name="Picture 9">
            <a:extLst>
              <a:ext uri="{FF2B5EF4-FFF2-40B4-BE49-F238E27FC236}">
                <a16:creationId xmlns:a16="http://schemas.microsoft.com/office/drawing/2014/main" id="{6D74022A-5B86-4A11-9D0B-A208E6E5A5C3}"/>
              </a:ext>
            </a:extLst>
          </p:cNvPr>
          <p:cNvPicPr>
            <a:picLocks noChangeAspect="1" noChangeArrowheads="1"/>
          </p:cNvPicPr>
          <p:nvPr/>
        </p:nvPicPr>
        <p:blipFill>
          <a:blip r:embed="rId7" cstate="print"/>
          <a:srcRect/>
          <a:stretch>
            <a:fillRect/>
          </a:stretch>
        </p:blipFill>
        <p:spPr bwMode="auto">
          <a:xfrm>
            <a:off x="1154761" y="4895151"/>
            <a:ext cx="1177735" cy="817126"/>
          </a:xfrm>
          <a:prstGeom prst="rect">
            <a:avLst/>
          </a:prstGeom>
          <a:noFill/>
          <a:ln w="9525">
            <a:noFill/>
            <a:miter lim="800000"/>
            <a:headEnd/>
            <a:tailEnd/>
          </a:ln>
        </p:spPr>
      </p:pic>
    </p:spTree>
    <p:extLst>
      <p:ext uri="{BB962C8B-B14F-4D97-AF65-F5344CB8AC3E}">
        <p14:creationId xmlns:p14="http://schemas.microsoft.com/office/powerpoint/2010/main" val="2181074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صورة تحتوي على المصباح&#10;&#10;تم إنشاء الوصف تلقائياً">
            <a:extLst>
              <a:ext uri="{FF2B5EF4-FFF2-40B4-BE49-F238E27FC236}">
                <a16:creationId xmlns:a16="http://schemas.microsoft.com/office/drawing/2014/main" id="{6E7D07F9-7374-44D0-91A1-962F9D914A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6270" y="487390"/>
            <a:ext cx="4473677" cy="298394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9" name="مجموعة 8">
            <a:extLst>
              <a:ext uri="{FF2B5EF4-FFF2-40B4-BE49-F238E27FC236}">
                <a16:creationId xmlns:a16="http://schemas.microsoft.com/office/drawing/2014/main" id="{2BE691E4-8B36-4228-A98D-B47F5125E4CB}"/>
              </a:ext>
            </a:extLst>
          </p:cNvPr>
          <p:cNvGrpSpPr/>
          <p:nvPr/>
        </p:nvGrpSpPr>
        <p:grpSpPr>
          <a:xfrm>
            <a:off x="6096000" y="3933769"/>
            <a:ext cx="5742036" cy="1883841"/>
            <a:chOff x="5968182" y="1459127"/>
            <a:chExt cx="5742036" cy="1883841"/>
          </a:xfrm>
        </p:grpSpPr>
        <p:sp>
          <p:nvSpPr>
            <p:cNvPr id="8" name="مستطيل: زوايا مستديرة 7">
              <a:extLst>
                <a:ext uri="{FF2B5EF4-FFF2-40B4-BE49-F238E27FC236}">
                  <a16:creationId xmlns:a16="http://schemas.microsoft.com/office/drawing/2014/main" id="{3D129033-1353-4B27-81E6-40E4E93D887E}"/>
                </a:ext>
              </a:extLst>
            </p:cNvPr>
            <p:cNvSpPr/>
            <p:nvPr/>
          </p:nvSpPr>
          <p:spPr>
            <a:xfrm>
              <a:off x="6096000" y="1459127"/>
              <a:ext cx="5614218" cy="1883841"/>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endParaRPr lang="ar-SA" dirty="0"/>
            </a:p>
          </p:txBody>
        </p:sp>
        <p:grpSp>
          <p:nvGrpSpPr>
            <p:cNvPr id="7" name="مجموعة 6">
              <a:extLst>
                <a:ext uri="{FF2B5EF4-FFF2-40B4-BE49-F238E27FC236}">
                  <a16:creationId xmlns:a16="http://schemas.microsoft.com/office/drawing/2014/main" id="{FE3ADA88-50B2-48BF-811B-531C5038515C}"/>
                </a:ext>
              </a:extLst>
            </p:cNvPr>
            <p:cNvGrpSpPr/>
            <p:nvPr/>
          </p:nvGrpSpPr>
          <p:grpSpPr>
            <a:xfrm>
              <a:off x="5968182" y="1536271"/>
              <a:ext cx="5614218" cy="1714706"/>
              <a:chOff x="5968182" y="1536271"/>
              <a:chExt cx="5614218" cy="1714706"/>
            </a:xfrm>
          </p:grpSpPr>
          <p:pic>
            <p:nvPicPr>
              <p:cNvPr id="6" name="Picture 2">
                <a:extLst>
                  <a:ext uri="{FF2B5EF4-FFF2-40B4-BE49-F238E27FC236}">
                    <a16:creationId xmlns:a16="http://schemas.microsoft.com/office/drawing/2014/main" id="{4D706FAF-E98F-4630-8E3F-2C0738F6BB1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111" t="27273" r="16919" b="28182"/>
              <a:stretch/>
            </p:blipFill>
            <p:spPr bwMode="auto">
              <a:xfrm>
                <a:off x="10717157" y="1536271"/>
                <a:ext cx="831832" cy="5533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EB895237-1C2F-414B-A68E-A91FE93FC48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713" t="9606" r="27204" b="35213"/>
              <a:stretch/>
            </p:blipFill>
            <p:spPr bwMode="auto">
              <a:xfrm flipH="1">
                <a:off x="8927391" y="2760476"/>
                <a:ext cx="560737" cy="490501"/>
              </a:xfrm>
              <a:prstGeom prst="rect">
                <a:avLst/>
              </a:prstGeom>
              <a:noFill/>
              <a:extLst>
                <a:ext uri="{909E8E84-426E-40DD-AFC4-6F175D3DCCD1}">
                  <a14:hiddenFill xmlns:a14="http://schemas.microsoft.com/office/drawing/2010/main">
                    <a:solidFill>
                      <a:srgbClr val="FFFFFF"/>
                    </a:solidFill>
                  </a14:hiddenFill>
                </a:ext>
              </a:extLst>
            </p:spPr>
          </p:pic>
          <p:sp>
            <p:nvSpPr>
              <p:cNvPr id="5" name="مربع نص 4">
                <a:extLst>
                  <a:ext uri="{FF2B5EF4-FFF2-40B4-BE49-F238E27FC236}">
                    <a16:creationId xmlns:a16="http://schemas.microsoft.com/office/drawing/2014/main" id="{619BF594-0293-4117-91DA-37FD90A112DB}"/>
                  </a:ext>
                </a:extLst>
              </p:cNvPr>
              <p:cNvSpPr txBox="1"/>
              <p:nvPr/>
            </p:nvSpPr>
            <p:spPr>
              <a:xfrm>
                <a:off x="5968182" y="1681317"/>
                <a:ext cx="5614218" cy="1569660"/>
              </a:xfrm>
              <a:prstGeom prst="rect">
                <a:avLst/>
              </a:prstGeom>
              <a:noFill/>
            </p:spPr>
            <p:txBody>
              <a:bodyPr wrap="square">
                <a:spAutoFit/>
              </a:bodyPr>
              <a:lstStyle/>
              <a:p>
                <a:r>
                  <a:rPr lang="ar-SA" sz="2400" dirty="0"/>
                  <a:t>          لعلك تذكر آخر مرة ناديت فيها زميلك بصوت عالٍ. لقد تولدت الموجات الصوتية من اهتزاز الحبال الصوتية التي في حنجرتك، ثم انتقلت هذه الموجات إلى زميلك عبر الهواء.</a:t>
                </a:r>
              </a:p>
            </p:txBody>
          </p:sp>
        </p:grpSp>
      </p:grpSp>
      <p:pic>
        <p:nvPicPr>
          <p:cNvPr id="1028" name="Picture 4">
            <a:extLst>
              <a:ext uri="{FF2B5EF4-FFF2-40B4-BE49-F238E27FC236}">
                <a16:creationId xmlns:a16="http://schemas.microsoft.com/office/drawing/2014/main" id="{B12CB062-527C-4B7B-8754-E3B359F484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3729" y="571500"/>
            <a:ext cx="4762500" cy="28575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3" name="مربع نص 12">
            <a:extLst>
              <a:ext uri="{FF2B5EF4-FFF2-40B4-BE49-F238E27FC236}">
                <a16:creationId xmlns:a16="http://schemas.microsoft.com/office/drawing/2014/main" id="{D7322228-98D1-48B0-A0E8-F135140C6BD9}"/>
              </a:ext>
            </a:extLst>
          </p:cNvPr>
          <p:cNvSpPr txBox="1"/>
          <p:nvPr/>
        </p:nvSpPr>
        <p:spPr>
          <a:xfrm>
            <a:off x="827752" y="4340624"/>
            <a:ext cx="5014453" cy="1200329"/>
          </a:xfrm>
          <a:custGeom>
            <a:avLst/>
            <a:gdLst>
              <a:gd name="connsiteX0" fmla="*/ 0 w 5014453"/>
              <a:gd name="connsiteY0" fmla="*/ 0 h 1200329"/>
              <a:gd name="connsiteX1" fmla="*/ 607306 w 5014453"/>
              <a:gd name="connsiteY1" fmla="*/ 0 h 1200329"/>
              <a:gd name="connsiteX2" fmla="*/ 1114323 w 5014453"/>
              <a:gd name="connsiteY2" fmla="*/ 0 h 1200329"/>
              <a:gd name="connsiteX3" fmla="*/ 1721629 w 5014453"/>
              <a:gd name="connsiteY3" fmla="*/ 0 h 1200329"/>
              <a:gd name="connsiteX4" fmla="*/ 2278790 w 5014453"/>
              <a:gd name="connsiteY4" fmla="*/ 0 h 1200329"/>
              <a:gd name="connsiteX5" fmla="*/ 2936241 w 5014453"/>
              <a:gd name="connsiteY5" fmla="*/ 0 h 1200329"/>
              <a:gd name="connsiteX6" fmla="*/ 3493402 w 5014453"/>
              <a:gd name="connsiteY6" fmla="*/ 0 h 1200329"/>
              <a:gd name="connsiteX7" fmla="*/ 4150853 w 5014453"/>
              <a:gd name="connsiteY7" fmla="*/ 0 h 1200329"/>
              <a:gd name="connsiteX8" fmla="*/ 5014453 w 5014453"/>
              <a:gd name="connsiteY8" fmla="*/ 0 h 1200329"/>
              <a:gd name="connsiteX9" fmla="*/ 5014453 w 5014453"/>
              <a:gd name="connsiteY9" fmla="*/ 388106 h 1200329"/>
              <a:gd name="connsiteX10" fmla="*/ 5014453 w 5014453"/>
              <a:gd name="connsiteY10" fmla="*/ 788216 h 1200329"/>
              <a:gd name="connsiteX11" fmla="*/ 5014453 w 5014453"/>
              <a:gd name="connsiteY11" fmla="*/ 1200329 h 1200329"/>
              <a:gd name="connsiteX12" fmla="*/ 4557581 w 5014453"/>
              <a:gd name="connsiteY12" fmla="*/ 1200329 h 1200329"/>
              <a:gd name="connsiteX13" fmla="*/ 3900130 w 5014453"/>
              <a:gd name="connsiteY13" fmla="*/ 1200329 h 1200329"/>
              <a:gd name="connsiteX14" fmla="*/ 3493402 w 5014453"/>
              <a:gd name="connsiteY14" fmla="*/ 1200329 h 1200329"/>
              <a:gd name="connsiteX15" fmla="*/ 2835952 w 5014453"/>
              <a:gd name="connsiteY15" fmla="*/ 1200329 h 1200329"/>
              <a:gd name="connsiteX16" fmla="*/ 2379079 w 5014453"/>
              <a:gd name="connsiteY16" fmla="*/ 1200329 h 1200329"/>
              <a:gd name="connsiteX17" fmla="*/ 1972352 w 5014453"/>
              <a:gd name="connsiteY17" fmla="*/ 1200329 h 1200329"/>
              <a:gd name="connsiteX18" fmla="*/ 1465335 w 5014453"/>
              <a:gd name="connsiteY18" fmla="*/ 1200329 h 1200329"/>
              <a:gd name="connsiteX19" fmla="*/ 1008462 w 5014453"/>
              <a:gd name="connsiteY19" fmla="*/ 1200329 h 1200329"/>
              <a:gd name="connsiteX20" fmla="*/ 0 w 5014453"/>
              <a:gd name="connsiteY20" fmla="*/ 1200329 h 1200329"/>
              <a:gd name="connsiteX21" fmla="*/ 0 w 5014453"/>
              <a:gd name="connsiteY21" fmla="*/ 788216 h 1200329"/>
              <a:gd name="connsiteX22" fmla="*/ 0 w 5014453"/>
              <a:gd name="connsiteY22" fmla="*/ 376103 h 1200329"/>
              <a:gd name="connsiteX23" fmla="*/ 0 w 5014453"/>
              <a:gd name="connsiteY23"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14453" h="1200329" fill="none" extrusionOk="0">
                <a:moveTo>
                  <a:pt x="0" y="0"/>
                </a:moveTo>
                <a:cubicBezTo>
                  <a:pt x="275928" y="-43737"/>
                  <a:pt x="398717" y="54988"/>
                  <a:pt x="607306" y="0"/>
                </a:cubicBezTo>
                <a:cubicBezTo>
                  <a:pt x="815895" y="-54988"/>
                  <a:pt x="897663" y="6859"/>
                  <a:pt x="1114323" y="0"/>
                </a:cubicBezTo>
                <a:cubicBezTo>
                  <a:pt x="1330983" y="-6859"/>
                  <a:pt x="1440289" y="49136"/>
                  <a:pt x="1721629" y="0"/>
                </a:cubicBezTo>
                <a:cubicBezTo>
                  <a:pt x="2002969" y="-49136"/>
                  <a:pt x="2094631" y="7524"/>
                  <a:pt x="2278790" y="0"/>
                </a:cubicBezTo>
                <a:cubicBezTo>
                  <a:pt x="2462949" y="-7524"/>
                  <a:pt x="2773714" y="10158"/>
                  <a:pt x="2936241" y="0"/>
                </a:cubicBezTo>
                <a:cubicBezTo>
                  <a:pt x="3098768" y="-10158"/>
                  <a:pt x="3289586" y="51373"/>
                  <a:pt x="3493402" y="0"/>
                </a:cubicBezTo>
                <a:cubicBezTo>
                  <a:pt x="3697218" y="-51373"/>
                  <a:pt x="3868268" y="4833"/>
                  <a:pt x="4150853" y="0"/>
                </a:cubicBezTo>
                <a:cubicBezTo>
                  <a:pt x="4433438" y="-4833"/>
                  <a:pt x="4726582" y="24137"/>
                  <a:pt x="5014453" y="0"/>
                </a:cubicBezTo>
                <a:cubicBezTo>
                  <a:pt x="5043886" y="174180"/>
                  <a:pt x="4994633" y="242272"/>
                  <a:pt x="5014453" y="388106"/>
                </a:cubicBezTo>
                <a:cubicBezTo>
                  <a:pt x="5034273" y="533940"/>
                  <a:pt x="4997715" y="614800"/>
                  <a:pt x="5014453" y="788216"/>
                </a:cubicBezTo>
                <a:cubicBezTo>
                  <a:pt x="5031191" y="961632"/>
                  <a:pt x="4994039" y="1040358"/>
                  <a:pt x="5014453" y="1200329"/>
                </a:cubicBezTo>
                <a:cubicBezTo>
                  <a:pt x="4917978" y="1212496"/>
                  <a:pt x="4743624" y="1183588"/>
                  <a:pt x="4557581" y="1200329"/>
                </a:cubicBezTo>
                <a:cubicBezTo>
                  <a:pt x="4371538" y="1217070"/>
                  <a:pt x="4164353" y="1186785"/>
                  <a:pt x="3900130" y="1200329"/>
                </a:cubicBezTo>
                <a:cubicBezTo>
                  <a:pt x="3635907" y="1213873"/>
                  <a:pt x="3624225" y="1196639"/>
                  <a:pt x="3493402" y="1200329"/>
                </a:cubicBezTo>
                <a:cubicBezTo>
                  <a:pt x="3362579" y="1204019"/>
                  <a:pt x="2991389" y="1151812"/>
                  <a:pt x="2835952" y="1200329"/>
                </a:cubicBezTo>
                <a:cubicBezTo>
                  <a:pt x="2680515" y="1248846"/>
                  <a:pt x="2549265" y="1180520"/>
                  <a:pt x="2379079" y="1200329"/>
                </a:cubicBezTo>
                <a:cubicBezTo>
                  <a:pt x="2208893" y="1220138"/>
                  <a:pt x="2060502" y="1195912"/>
                  <a:pt x="1972352" y="1200329"/>
                </a:cubicBezTo>
                <a:cubicBezTo>
                  <a:pt x="1884202" y="1204746"/>
                  <a:pt x="1643388" y="1172358"/>
                  <a:pt x="1465335" y="1200329"/>
                </a:cubicBezTo>
                <a:cubicBezTo>
                  <a:pt x="1287282" y="1228300"/>
                  <a:pt x="1104593" y="1176916"/>
                  <a:pt x="1008462" y="1200329"/>
                </a:cubicBezTo>
                <a:cubicBezTo>
                  <a:pt x="912331" y="1223742"/>
                  <a:pt x="272537" y="1108074"/>
                  <a:pt x="0" y="1200329"/>
                </a:cubicBezTo>
                <a:cubicBezTo>
                  <a:pt x="-17724" y="1047555"/>
                  <a:pt x="8354" y="872016"/>
                  <a:pt x="0" y="788216"/>
                </a:cubicBezTo>
                <a:cubicBezTo>
                  <a:pt x="-8354" y="704416"/>
                  <a:pt x="764" y="550558"/>
                  <a:pt x="0" y="376103"/>
                </a:cubicBezTo>
                <a:cubicBezTo>
                  <a:pt x="-764" y="201648"/>
                  <a:pt x="36520" y="154641"/>
                  <a:pt x="0" y="0"/>
                </a:cubicBezTo>
                <a:close/>
              </a:path>
              <a:path w="5014453" h="1200329" stroke="0" extrusionOk="0">
                <a:moveTo>
                  <a:pt x="0" y="0"/>
                </a:moveTo>
                <a:cubicBezTo>
                  <a:pt x="129909" y="-51745"/>
                  <a:pt x="313717" y="43593"/>
                  <a:pt x="507017" y="0"/>
                </a:cubicBezTo>
                <a:cubicBezTo>
                  <a:pt x="700317" y="-43593"/>
                  <a:pt x="839728" y="22743"/>
                  <a:pt x="1014034" y="0"/>
                </a:cubicBezTo>
                <a:cubicBezTo>
                  <a:pt x="1188340" y="-22743"/>
                  <a:pt x="1467368" y="10821"/>
                  <a:pt x="1621340" y="0"/>
                </a:cubicBezTo>
                <a:cubicBezTo>
                  <a:pt x="1775312" y="-10821"/>
                  <a:pt x="1934403" y="3012"/>
                  <a:pt x="2128357" y="0"/>
                </a:cubicBezTo>
                <a:cubicBezTo>
                  <a:pt x="2322311" y="-3012"/>
                  <a:pt x="2575602" y="26927"/>
                  <a:pt x="2735663" y="0"/>
                </a:cubicBezTo>
                <a:cubicBezTo>
                  <a:pt x="2895724" y="-26927"/>
                  <a:pt x="2971124" y="21291"/>
                  <a:pt x="3142391" y="0"/>
                </a:cubicBezTo>
                <a:cubicBezTo>
                  <a:pt x="3313658" y="-21291"/>
                  <a:pt x="3538196" y="43484"/>
                  <a:pt x="3649407" y="0"/>
                </a:cubicBezTo>
                <a:cubicBezTo>
                  <a:pt x="3760618" y="-43484"/>
                  <a:pt x="3909709" y="30473"/>
                  <a:pt x="4106280" y="0"/>
                </a:cubicBezTo>
                <a:cubicBezTo>
                  <a:pt x="4302851" y="-30473"/>
                  <a:pt x="4803662" y="22871"/>
                  <a:pt x="5014453" y="0"/>
                </a:cubicBezTo>
                <a:cubicBezTo>
                  <a:pt x="5015516" y="86664"/>
                  <a:pt x="4988268" y="232375"/>
                  <a:pt x="5014453" y="376103"/>
                </a:cubicBezTo>
                <a:cubicBezTo>
                  <a:pt x="5040638" y="519831"/>
                  <a:pt x="4973102" y="569370"/>
                  <a:pt x="5014453" y="752206"/>
                </a:cubicBezTo>
                <a:cubicBezTo>
                  <a:pt x="5055804" y="935042"/>
                  <a:pt x="4981937" y="1049199"/>
                  <a:pt x="5014453" y="1200329"/>
                </a:cubicBezTo>
                <a:cubicBezTo>
                  <a:pt x="4806342" y="1252829"/>
                  <a:pt x="4700473" y="1189255"/>
                  <a:pt x="4507436" y="1200329"/>
                </a:cubicBezTo>
                <a:cubicBezTo>
                  <a:pt x="4314399" y="1211403"/>
                  <a:pt x="3981579" y="1130338"/>
                  <a:pt x="3849986" y="1200329"/>
                </a:cubicBezTo>
                <a:cubicBezTo>
                  <a:pt x="3718393" y="1270320"/>
                  <a:pt x="3592137" y="1154179"/>
                  <a:pt x="3393113" y="1200329"/>
                </a:cubicBezTo>
                <a:cubicBezTo>
                  <a:pt x="3194089" y="1246479"/>
                  <a:pt x="3158006" y="1171606"/>
                  <a:pt x="2936241" y="1200329"/>
                </a:cubicBezTo>
                <a:cubicBezTo>
                  <a:pt x="2714476" y="1229052"/>
                  <a:pt x="2587042" y="1126789"/>
                  <a:pt x="2278790" y="1200329"/>
                </a:cubicBezTo>
                <a:cubicBezTo>
                  <a:pt x="1970538" y="1273869"/>
                  <a:pt x="1899872" y="1128384"/>
                  <a:pt x="1621340" y="1200329"/>
                </a:cubicBezTo>
                <a:cubicBezTo>
                  <a:pt x="1342808" y="1272274"/>
                  <a:pt x="1255637" y="1154778"/>
                  <a:pt x="963889" y="1200329"/>
                </a:cubicBezTo>
                <a:cubicBezTo>
                  <a:pt x="672141" y="1245880"/>
                  <a:pt x="712600" y="1172264"/>
                  <a:pt x="507017" y="1200329"/>
                </a:cubicBezTo>
                <a:cubicBezTo>
                  <a:pt x="301434" y="1228394"/>
                  <a:pt x="196131" y="1188786"/>
                  <a:pt x="0" y="1200329"/>
                </a:cubicBezTo>
                <a:cubicBezTo>
                  <a:pt x="-36337" y="1040685"/>
                  <a:pt x="9590" y="970256"/>
                  <a:pt x="0" y="800219"/>
                </a:cubicBezTo>
                <a:cubicBezTo>
                  <a:pt x="-9590" y="630182"/>
                  <a:pt x="14587" y="508899"/>
                  <a:pt x="0" y="400110"/>
                </a:cubicBezTo>
                <a:cubicBezTo>
                  <a:pt x="-14587" y="291321"/>
                  <a:pt x="13689" y="108127"/>
                  <a:pt x="0" y="0"/>
                </a:cubicBezTo>
                <a:close/>
              </a:path>
            </a:pathLst>
          </a:custGeom>
          <a:ln>
            <a:extLst>
              <a:ext uri="{C807C97D-BFC1-408E-A445-0C87EB9F89A2}">
                <ask:lineSketchStyleProps xmlns:ask="http://schemas.microsoft.com/office/drawing/2018/sketchyshapes" sd="2994486503">
                  <a:prstGeom prst="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r>
              <a:rPr lang="ar-SA" sz="2400" dirty="0"/>
              <a:t>وبصورة مماثلة تنتقل الموجات التي تصدر عن الزلازل عبر موادّ الأرض وعلى سطحها، وتسمى </a:t>
            </a:r>
            <a:r>
              <a:rPr lang="ar-SA" sz="2400" dirty="0">
                <a:solidFill>
                  <a:srgbClr val="FF0000"/>
                </a:solidFill>
              </a:rPr>
              <a:t>الموجات الزلزالية</a:t>
            </a:r>
            <a:r>
              <a:rPr lang="ar-SA" sz="2400" dirty="0"/>
              <a:t>.</a:t>
            </a:r>
          </a:p>
        </p:txBody>
      </p:sp>
    </p:spTree>
    <p:extLst>
      <p:ext uri="{BB962C8B-B14F-4D97-AF65-F5344CB8AC3E}">
        <p14:creationId xmlns:p14="http://schemas.microsoft.com/office/powerpoint/2010/main" val="3513054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1B248626-7F79-41C2-B93D-9E4A8616FC19}"/>
              </a:ext>
            </a:extLst>
          </p:cNvPr>
          <p:cNvSpPr txBox="1"/>
          <p:nvPr/>
        </p:nvSpPr>
        <p:spPr>
          <a:xfrm>
            <a:off x="7003474" y="3927763"/>
            <a:ext cx="3678382" cy="2123658"/>
          </a:xfrm>
          <a:prstGeom prst="rect">
            <a:avLst/>
          </a:prstGeom>
          <a:noFill/>
        </p:spPr>
        <p:txBody>
          <a:bodyPr wrap="square" rtlCol="1">
            <a:spAutoFit/>
          </a:bodyPr>
          <a:lstStyle/>
          <a:p>
            <a:pPr algn="ctr"/>
            <a:r>
              <a:rPr lang="ar-SA" sz="6600" dirty="0">
                <a:solidFill>
                  <a:srgbClr val="E80A00"/>
                </a:solidFill>
                <a:cs typeface="PT Bold Broken" panose="02010400000000000000" pitchFamily="2" charset="-78"/>
              </a:rPr>
              <a:t>الموجات</a:t>
            </a:r>
          </a:p>
          <a:p>
            <a:pPr algn="ctr"/>
            <a:r>
              <a:rPr lang="ar-SA" sz="6600" dirty="0">
                <a:solidFill>
                  <a:srgbClr val="E80A00"/>
                </a:solidFill>
                <a:cs typeface="PT Bold Broken" panose="02010400000000000000" pitchFamily="2" charset="-78"/>
              </a:rPr>
              <a:t>الزلزالية</a:t>
            </a:r>
          </a:p>
        </p:txBody>
      </p:sp>
    </p:spTree>
    <p:extLst>
      <p:ext uri="{BB962C8B-B14F-4D97-AF65-F5344CB8AC3E}">
        <p14:creationId xmlns:p14="http://schemas.microsoft.com/office/powerpoint/2010/main" val="26580061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50000">
              <a:schemeClr val="accent5">
                <a:lumMod val="0"/>
                <a:lumOff val="100000"/>
              </a:schemeClr>
            </a:gs>
            <a:gs pos="100000">
              <a:schemeClr val="accent5">
                <a:lumMod val="100000"/>
              </a:schemeClr>
            </a:gs>
          </a:gsLst>
          <a:lin ang="16200000" scaled="1"/>
          <a:tileRect/>
        </a:gra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DB4902DF-3A70-42F7-8A43-2419852EB4D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802" b="94282" l="10000" r="90000">
                        <a14:foregroundMark x1="63500" y1="84597" x2="63500" y2="84597"/>
                        <a14:foregroundMark x1="51800" y1="85648" x2="57800" y2="87398"/>
                        <a14:foregroundMark x1="57800" y1="87398" x2="62800" y2="83081"/>
                        <a14:foregroundMark x1="62800" y1="83081" x2="62900" y2="80630"/>
                        <a14:foregroundMark x1="43000" y1="88331" x2="52700" y2="92415"/>
                        <a14:foregroundMark x1="52700" y1="92415" x2="59700" y2="92882"/>
                        <a14:foregroundMark x1="59700" y1="92882" x2="66200" y2="92299"/>
                        <a14:foregroundMark x1="66200" y1="92299" x2="70900" y2="87631"/>
                        <a14:foregroundMark x1="70900" y1="87631" x2="72900" y2="80513"/>
                        <a14:foregroundMark x1="72900" y1="80513" x2="72100" y2="75263"/>
                        <a14:foregroundMark x1="46800" y1="91482" x2="63600" y2="93582"/>
                        <a14:foregroundMark x1="48800" y1="92415" x2="55200" y2="94399"/>
                        <a14:foregroundMark x1="55200" y1="94399" x2="61400" y2="94282"/>
                        <a14:foregroundMark x1="61400" y1="94282" x2="62300" y2="94282"/>
                        <a14:foregroundMark x1="66000" y1="83431" x2="65100" y2="83897"/>
                      </a14:backgroundRemoval>
                    </a14:imgEffect>
                  </a14:imgLayer>
                </a14:imgProps>
              </a:ext>
              <a:ext uri="{28A0092B-C50C-407E-A947-70E740481C1C}">
                <a14:useLocalDpi xmlns:a14="http://schemas.microsoft.com/office/drawing/2010/main" val="0"/>
              </a:ext>
            </a:extLst>
          </a:blip>
          <a:srcRect l="10501" t="6767" r="12243" b="3482"/>
          <a:stretch/>
        </p:blipFill>
        <p:spPr bwMode="auto">
          <a:xfrm>
            <a:off x="4205707" y="839025"/>
            <a:ext cx="3780586" cy="3763894"/>
          </a:xfrm>
          <a:prstGeom prst="rect">
            <a:avLst/>
          </a:prstGeom>
          <a:noFill/>
          <a:extLst>
            <a:ext uri="{909E8E84-426E-40DD-AFC4-6F175D3DCCD1}">
              <a14:hiddenFill xmlns:a14="http://schemas.microsoft.com/office/drawing/2010/main">
                <a:solidFill>
                  <a:srgbClr val="FFFFFF"/>
                </a:solidFill>
              </a14:hiddenFill>
            </a:ext>
          </a:extLst>
        </p:spPr>
      </p:pic>
      <p:sp>
        <p:nvSpPr>
          <p:cNvPr id="6" name="مربع نص 5">
            <a:extLst>
              <a:ext uri="{FF2B5EF4-FFF2-40B4-BE49-F238E27FC236}">
                <a16:creationId xmlns:a16="http://schemas.microsoft.com/office/drawing/2014/main" id="{5AD4CFCE-8C3D-4865-A599-52AA201044F8}"/>
              </a:ext>
            </a:extLst>
          </p:cNvPr>
          <p:cNvSpPr txBox="1"/>
          <p:nvPr/>
        </p:nvSpPr>
        <p:spPr>
          <a:xfrm>
            <a:off x="6174799" y="4912265"/>
            <a:ext cx="4621355"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ar-SA" sz="2800" b="1" dirty="0">
                <a:solidFill>
                  <a:srgbClr val="FF0000"/>
                </a:solidFill>
              </a:rPr>
              <a:t>بؤرة الزلزال</a:t>
            </a:r>
            <a:r>
              <a:rPr lang="ar-SA" sz="2800" dirty="0"/>
              <a:t>: نقطة في أعماق الأرض، تتحرّر عندها الطاقة مسببة هزة أرضية.</a:t>
            </a:r>
          </a:p>
        </p:txBody>
      </p:sp>
      <p:grpSp>
        <p:nvGrpSpPr>
          <p:cNvPr id="15" name="مجموعة 14">
            <a:extLst>
              <a:ext uri="{FF2B5EF4-FFF2-40B4-BE49-F238E27FC236}">
                <a16:creationId xmlns:a16="http://schemas.microsoft.com/office/drawing/2014/main" id="{01C496C6-8CBB-4907-A4C0-3025880AEF88}"/>
              </a:ext>
            </a:extLst>
          </p:cNvPr>
          <p:cNvGrpSpPr/>
          <p:nvPr/>
        </p:nvGrpSpPr>
        <p:grpSpPr>
          <a:xfrm>
            <a:off x="6524405" y="3969327"/>
            <a:ext cx="1882272" cy="942938"/>
            <a:chOff x="6524405" y="3969327"/>
            <a:chExt cx="1882272" cy="942938"/>
          </a:xfrm>
        </p:grpSpPr>
        <p:cxnSp>
          <p:nvCxnSpPr>
            <p:cNvPr id="3" name="رابط مستقيم 2">
              <a:extLst>
                <a:ext uri="{FF2B5EF4-FFF2-40B4-BE49-F238E27FC236}">
                  <a16:creationId xmlns:a16="http://schemas.microsoft.com/office/drawing/2014/main" id="{C6B9263B-462C-4FF8-8C37-345AC7029AE2}"/>
                </a:ext>
              </a:extLst>
            </p:cNvPr>
            <p:cNvCxnSpPr>
              <a:cxnSpLocks/>
            </p:cNvCxnSpPr>
            <p:nvPr/>
          </p:nvCxnSpPr>
          <p:spPr>
            <a:xfrm>
              <a:off x="6524405" y="3986543"/>
              <a:ext cx="1882272" cy="0"/>
            </a:xfrm>
            <a:prstGeom prst="line">
              <a:avLst/>
            </a:prstGeom>
            <a:ln w="38100">
              <a:solidFill>
                <a:schemeClr val="tx1"/>
              </a:solidFill>
              <a:headEnd type="oval"/>
              <a:tailEnd type="none"/>
            </a:ln>
          </p:spPr>
          <p:style>
            <a:lnRef idx="1">
              <a:schemeClr val="dk1"/>
            </a:lnRef>
            <a:fillRef idx="0">
              <a:schemeClr val="dk1"/>
            </a:fillRef>
            <a:effectRef idx="0">
              <a:schemeClr val="dk1"/>
            </a:effectRef>
            <a:fontRef idx="minor">
              <a:schemeClr val="tx1"/>
            </a:fontRef>
          </p:style>
        </p:cxnSp>
        <p:cxnSp>
          <p:nvCxnSpPr>
            <p:cNvPr id="10" name="رابط مستقيم 9">
              <a:extLst>
                <a:ext uri="{FF2B5EF4-FFF2-40B4-BE49-F238E27FC236}">
                  <a16:creationId xmlns:a16="http://schemas.microsoft.com/office/drawing/2014/main" id="{506CF98F-AB46-44A9-9115-EEC63FDAA814}"/>
                </a:ext>
              </a:extLst>
            </p:cNvPr>
            <p:cNvCxnSpPr>
              <a:cxnSpLocks/>
            </p:cNvCxnSpPr>
            <p:nvPr/>
          </p:nvCxnSpPr>
          <p:spPr>
            <a:xfrm>
              <a:off x="8406245" y="3969327"/>
              <a:ext cx="432" cy="9429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مجموعة 16">
            <a:extLst>
              <a:ext uri="{FF2B5EF4-FFF2-40B4-BE49-F238E27FC236}">
                <a16:creationId xmlns:a16="http://schemas.microsoft.com/office/drawing/2014/main" id="{381F540F-DC26-47F7-840B-F551655867F9}"/>
              </a:ext>
            </a:extLst>
          </p:cNvPr>
          <p:cNvGrpSpPr/>
          <p:nvPr/>
        </p:nvGrpSpPr>
        <p:grpSpPr>
          <a:xfrm flipH="1">
            <a:off x="3699162" y="2452254"/>
            <a:ext cx="2825241" cy="2460007"/>
            <a:chOff x="6524405" y="3969327"/>
            <a:chExt cx="1882272" cy="942938"/>
          </a:xfrm>
        </p:grpSpPr>
        <p:cxnSp>
          <p:nvCxnSpPr>
            <p:cNvPr id="18" name="رابط مستقيم 17">
              <a:extLst>
                <a:ext uri="{FF2B5EF4-FFF2-40B4-BE49-F238E27FC236}">
                  <a16:creationId xmlns:a16="http://schemas.microsoft.com/office/drawing/2014/main" id="{88A54D11-431C-48F6-B178-A55D90F67B5F}"/>
                </a:ext>
              </a:extLst>
            </p:cNvPr>
            <p:cNvCxnSpPr>
              <a:cxnSpLocks/>
            </p:cNvCxnSpPr>
            <p:nvPr/>
          </p:nvCxnSpPr>
          <p:spPr>
            <a:xfrm>
              <a:off x="6524405" y="3986543"/>
              <a:ext cx="1882272" cy="0"/>
            </a:xfrm>
            <a:prstGeom prst="line">
              <a:avLst/>
            </a:prstGeom>
            <a:ln w="38100">
              <a:solidFill>
                <a:schemeClr val="tx1"/>
              </a:solidFill>
              <a:headEnd type="oval"/>
              <a:tailEnd type="none"/>
            </a:ln>
          </p:spPr>
          <p:style>
            <a:lnRef idx="1">
              <a:schemeClr val="dk1"/>
            </a:lnRef>
            <a:fillRef idx="0">
              <a:schemeClr val="dk1"/>
            </a:fillRef>
            <a:effectRef idx="0">
              <a:schemeClr val="dk1"/>
            </a:effectRef>
            <a:fontRef idx="minor">
              <a:schemeClr val="tx1"/>
            </a:fontRef>
          </p:style>
        </p:cxnSp>
        <p:cxnSp>
          <p:nvCxnSpPr>
            <p:cNvPr id="19" name="رابط مستقيم 18">
              <a:extLst>
                <a:ext uri="{FF2B5EF4-FFF2-40B4-BE49-F238E27FC236}">
                  <a16:creationId xmlns:a16="http://schemas.microsoft.com/office/drawing/2014/main" id="{079BF04D-2306-477A-901D-763EFB33A424}"/>
                </a:ext>
              </a:extLst>
            </p:cNvPr>
            <p:cNvCxnSpPr>
              <a:cxnSpLocks/>
            </p:cNvCxnSpPr>
            <p:nvPr/>
          </p:nvCxnSpPr>
          <p:spPr>
            <a:xfrm>
              <a:off x="8406245" y="3969327"/>
              <a:ext cx="432" cy="9429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مربع نص 19">
            <a:extLst>
              <a:ext uri="{FF2B5EF4-FFF2-40B4-BE49-F238E27FC236}">
                <a16:creationId xmlns:a16="http://schemas.microsoft.com/office/drawing/2014/main" id="{8940AAB0-477F-4429-9AB9-C88E7346FC7F}"/>
              </a:ext>
            </a:extLst>
          </p:cNvPr>
          <p:cNvSpPr txBox="1"/>
          <p:nvPr/>
        </p:nvSpPr>
        <p:spPr>
          <a:xfrm>
            <a:off x="1009214" y="4924313"/>
            <a:ext cx="5007987"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ar-SA" sz="2800" b="1" dirty="0">
                <a:solidFill>
                  <a:srgbClr val="FF0000"/>
                </a:solidFill>
              </a:rPr>
              <a:t>المركز السطحي للزلزال: </a:t>
            </a:r>
            <a:r>
              <a:rPr lang="ar-SA" sz="2800" b="1" dirty="0">
                <a:solidFill>
                  <a:schemeClr val="tx1"/>
                </a:solidFill>
              </a:rPr>
              <a:t>نقطة على سطح الأرض تقع فوق بؤرة الزلزال مباشرة.</a:t>
            </a:r>
            <a:endParaRPr lang="ar-SA" sz="2800" dirty="0">
              <a:solidFill>
                <a:schemeClr val="tx1"/>
              </a:solidFill>
            </a:endParaRPr>
          </a:p>
        </p:txBody>
      </p:sp>
    </p:spTree>
    <p:extLst>
      <p:ext uri="{BB962C8B-B14F-4D97-AF65-F5344CB8AC3E}">
        <p14:creationId xmlns:p14="http://schemas.microsoft.com/office/powerpoint/2010/main" val="191037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right)">
                                      <p:cBhvr>
                                        <p:cTn id="15" dur="500"/>
                                        <p:tgtEl>
                                          <p:spTgt spid="17"/>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pSp>
        <p:nvGrpSpPr>
          <p:cNvPr id="10" name="مجموعة 9">
            <a:extLst>
              <a:ext uri="{FF2B5EF4-FFF2-40B4-BE49-F238E27FC236}">
                <a16:creationId xmlns:a16="http://schemas.microsoft.com/office/drawing/2014/main" id="{05C8D50B-5BB8-42FB-BB65-CA446E1C16F6}"/>
              </a:ext>
            </a:extLst>
          </p:cNvPr>
          <p:cNvGrpSpPr/>
          <p:nvPr/>
        </p:nvGrpSpPr>
        <p:grpSpPr>
          <a:xfrm>
            <a:off x="8686969" y="486103"/>
            <a:ext cx="2828697" cy="5620823"/>
            <a:chOff x="1524894" y="850457"/>
            <a:chExt cx="3807731" cy="5620823"/>
          </a:xfrm>
        </p:grpSpPr>
        <p:sp>
          <p:nvSpPr>
            <p:cNvPr id="4" name="Rectangle: Rounded Corners 3">
              <a:extLst>
                <a:ext uri="{FF2B5EF4-FFF2-40B4-BE49-F238E27FC236}">
                  <a16:creationId xmlns:a16="http://schemas.microsoft.com/office/drawing/2014/main" id="{EF6BA78A-4F6A-46B1-A466-79E503883DA0}"/>
                </a:ext>
              </a:extLst>
            </p:cNvPr>
            <p:cNvSpPr/>
            <p:nvPr/>
          </p:nvSpPr>
          <p:spPr>
            <a:xfrm>
              <a:off x="1524894" y="1110072"/>
              <a:ext cx="3807731" cy="5361208"/>
            </a:xfrm>
            <a:prstGeom prst="roundRect">
              <a:avLst>
                <a:gd name="adj" fmla="val 4904"/>
              </a:avLst>
            </a:prstGeom>
            <a:solidFill>
              <a:srgbClr val="124F74"/>
            </a:solidFill>
            <a:ln>
              <a:solidFill>
                <a:schemeClr val="bg1">
                  <a:lumMod val="85000"/>
                </a:schemeClr>
              </a:solidFill>
            </a:ln>
            <a:effectLst>
              <a:outerShdw blurRad="2286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540A5303-B350-4CE6-A800-E6B2946C66EA}"/>
                </a:ext>
              </a:extLst>
            </p:cNvPr>
            <p:cNvSpPr/>
            <p:nvPr/>
          </p:nvSpPr>
          <p:spPr>
            <a:xfrm>
              <a:off x="1684952" y="1463262"/>
              <a:ext cx="3467928" cy="4654829"/>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8FA0EF1F-41FB-4892-9DF4-B59C1A18AFFD}"/>
                </a:ext>
              </a:extLst>
            </p:cNvPr>
            <p:cNvGrpSpPr/>
            <p:nvPr/>
          </p:nvGrpSpPr>
          <p:grpSpPr>
            <a:xfrm>
              <a:off x="1876904" y="850457"/>
              <a:ext cx="3058430" cy="863943"/>
              <a:chOff x="1876904" y="850457"/>
              <a:chExt cx="3058430" cy="863943"/>
            </a:xfrm>
          </p:grpSpPr>
          <p:sp>
            <p:nvSpPr>
              <p:cNvPr id="9" name="Rectangle 8">
                <a:extLst>
                  <a:ext uri="{FF2B5EF4-FFF2-40B4-BE49-F238E27FC236}">
                    <a16:creationId xmlns:a16="http://schemas.microsoft.com/office/drawing/2014/main" id="{A7FF30AE-80ED-4B8C-9887-DAE7482AD45D}"/>
                  </a:ext>
                </a:extLst>
              </p:cNvPr>
              <p:cNvSpPr/>
              <p:nvPr/>
            </p:nvSpPr>
            <p:spPr>
              <a:xfrm>
                <a:off x="2184026" y="946593"/>
                <a:ext cx="2456981" cy="371106"/>
              </a:xfrm>
              <a:prstGeom prst="rect">
                <a:avLst/>
              </a:prstGeom>
              <a:gradFill flip="none" rotWithShape="1">
                <a:gsLst>
                  <a:gs pos="7000">
                    <a:srgbClr val="C2C2C2"/>
                  </a:gs>
                  <a:gs pos="51000">
                    <a:schemeClr val="bg1">
                      <a:lumMod val="0"/>
                      <a:lumOff val="100000"/>
                    </a:schemeClr>
                  </a:gs>
                  <a:gs pos="100000">
                    <a:srgbClr val="C2C2C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7FD32477-BE2E-4930-9E87-5C679E043AED}"/>
                  </a:ext>
                </a:extLst>
              </p:cNvPr>
              <p:cNvSpPr/>
              <p:nvPr/>
            </p:nvSpPr>
            <p:spPr>
              <a:xfrm>
                <a:off x="2280003" y="1120555"/>
                <a:ext cx="137160" cy="137160"/>
              </a:xfrm>
              <a:prstGeom prst="ellipse">
                <a:avLst/>
              </a:prstGeom>
              <a:gradFill flip="none" rotWithShape="1">
                <a:gsLst>
                  <a:gs pos="7000">
                    <a:schemeClr val="bg1">
                      <a:lumMod val="75000"/>
                    </a:schemeClr>
                  </a:gs>
                  <a:gs pos="43000">
                    <a:schemeClr val="bg1">
                      <a:lumMod val="85000"/>
                    </a:schemeClr>
                  </a:gs>
                  <a:gs pos="100000">
                    <a:schemeClr val="bg1">
                      <a:lumMod val="50000"/>
                    </a:schemeClr>
                  </a:gs>
                </a:gsLst>
                <a:lin ang="27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FE0B32FA-979F-4C0F-8B20-6277AB44528C}"/>
                  </a:ext>
                </a:extLst>
              </p:cNvPr>
              <p:cNvSpPr/>
              <p:nvPr/>
            </p:nvSpPr>
            <p:spPr>
              <a:xfrm>
                <a:off x="4365878" y="1120555"/>
                <a:ext cx="137160" cy="137160"/>
              </a:xfrm>
              <a:prstGeom prst="ellipse">
                <a:avLst/>
              </a:prstGeom>
              <a:gradFill flip="none" rotWithShape="1">
                <a:gsLst>
                  <a:gs pos="7000">
                    <a:schemeClr val="bg1">
                      <a:lumMod val="75000"/>
                    </a:schemeClr>
                  </a:gs>
                  <a:gs pos="43000">
                    <a:schemeClr val="bg1">
                      <a:lumMod val="85000"/>
                    </a:schemeClr>
                  </a:gs>
                  <a:gs pos="100000">
                    <a:schemeClr val="bg1">
                      <a:lumMod val="50000"/>
                    </a:schemeClr>
                  </a:gs>
                </a:gsLst>
                <a:lin ang="27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47F257EF-6FA6-4FFC-B70A-8558A513CD65}"/>
                  </a:ext>
                </a:extLst>
              </p:cNvPr>
              <p:cNvSpPr/>
              <p:nvPr/>
            </p:nvSpPr>
            <p:spPr>
              <a:xfrm>
                <a:off x="1876904" y="946593"/>
                <a:ext cx="3058429" cy="767806"/>
              </a:xfrm>
              <a:custGeom>
                <a:avLst/>
                <a:gdLst>
                  <a:gd name="connsiteX0" fmla="*/ 350858 w 3788229"/>
                  <a:gd name="connsiteY0" fmla="*/ 59690 h 961209"/>
                  <a:gd name="connsiteX1" fmla="*/ 108857 w 3788229"/>
                  <a:gd name="connsiteY1" fmla="*/ 301691 h 961209"/>
                  <a:gd name="connsiteX2" fmla="*/ 108857 w 3788229"/>
                  <a:gd name="connsiteY2" fmla="*/ 659518 h 961209"/>
                  <a:gd name="connsiteX3" fmla="*/ 350858 w 3788229"/>
                  <a:gd name="connsiteY3" fmla="*/ 901519 h 961209"/>
                  <a:gd name="connsiteX4" fmla="*/ 3437371 w 3788229"/>
                  <a:gd name="connsiteY4" fmla="*/ 901519 h 961209"/>
                  <a:gd name="connsiteX5" fmla="*/ 3679372 w 3788229"/>
                  <a:gd name="connsiteY5" fmla="*/ 659518 h 961209"/>
                  <a:gd name="connsiteX6" fmla="*/ 3679372 w 3788229"/>
                  <a:gd name="connsiteY6" fmla="*/ 301691 h 961209"/>
                  <a:gd name="connsiteX7" fmla="*/ 3437371 w 3788229"/>
                  <a:gd name="connsiteY7" fmla="*/ 59690 h 961209"/>
                  <a:gd name="connsiteX8" fmla="*/ 276319 w 3788229"/>
                  <a:gd name="connsiteY8" fmla="*/ 0 h 961209"/>
                  <a:gd name="connsiteX9" fmla="*/ 3511910 w 3788229"/>
                  <a:gd name="connsiteY9" fmla="*/ 0 h 961209"/>
                  <a:gd name="connsiteX10" fmla="*/ 3788229 w 3788229"/>
                  <a:gd name="connsiteY10" fmla="*/ 276319 h 961209"/>
                  <a:gd name="connsiteX11" fmla="*/ 3788229 w 3788229"/>
                  <a:gd name="connsiteY11" fmla="*/ 684890 h 961209"/>
                  <a:gd name="connsiteX12" fmla="*/ 3511910 w 3788229"/>
                  <a:gd name="connsiteY12" fmla="*/ 961209 h 961209"/>
                  <a:gd name="connsiteX13" fmla="*/ 276319 w 3788229"/>
                  <a:gd name="connsiteY13" fmla="*/ 961209 h 961209"/>
                  <a:gd name="connsiteX14" fmla="*/ 0 w 3788229"/>
                  <a:gd name="connsiteY14" fmla="*/ 684890 h 961209"/>
                  <a:gd name="connsiteX15" fmla="*/ 0 w 3788229"/>
                  <a:gd name="connsiteY15" fmla="*/ 276319 h 961209"/>
                  <a:gd name="connsiteX16" fmla="*/ 276319 w 3788229"/>
                  <a:gd name="connsiteY16" fmla="*/ 0 h 96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88229" h="961209">
                    <a:moveTo>
                      <a:pt x="350858" y="59690"/>
                    </a:moveTo>
                    <a:cubicBezTo>
                      <a:pt x="217205" y="59690"/>
                      <a:pt x="108857" y="168038"/>
                      <a:pt x="108857" y="301691"/>
                    </a:cubicBezTo>
                    <a:lnTo>
                      <a:pt x="108857" y="659518"/>
                    </a:lnTo>
                    <a:cubicBezTo>
                      <a:pt x="108857" y="793171"/>
                      <a:pt x="217205" y="901519"/>
                      <a:pt x="350858" y="901519"/>
                    </a:cubicBezTo>
                    <a:lnTo>
                      <a:pt x="3437371" y="901519"/>
                    </a:lnTo>
                    <a:cubicBezTo>
                      <a:pt x="3571024" y="901519"/>
                      <a:pt x="3679372" y="793171"/>
                      <a:pt x="3679372" y="659518"/>
                    </a:cubicBezTo>
                    <a:lnTo>
                      <a:pt x="3679372" y="301691"/>
                    </a:lnTo>
                    <a:cubicBezTo>
                      <a:pt x="3679372" y="168038"/>
                      <a:pt x="3571024" y="59690"/>
                      <a:pt x="3437371" y="59690"/>
                    </a:cubicBezTo>
                    <a:close/>
                    <a:moveTo>
                      <a:pt x="276319" y="0"/>
                    </a:moveTo>
                    <a:lnTo>
                      <a:pt x="3511910" y="0"/>
                    </a:lnTo>
                    <a:cubicBezTo>
                      <a:pt x="3664517" y="0"/>
                      <a:pt x="3788229" y="123712"/>
                      <a:pt x="3788229" y="276319"/>
                    </a:cubicBezTo>
                    <a:lnTo>
                      <a:pt x="3788229" y="684890"/>
                    </a:lnTo>
                    <a:cubicBezTo>
                      <a:pt x="3788229" y="837497"/>
                      <a:pt x="3664517" y="961209"/>
                      <a:pt x="3511910" y="961209"/>
                    </a:cubicBezTo>
                    <a:lnTo>
                      <a:pt x="276319" y="961209"/>
                    </a:lnTo>
                    <a:cubicBezTo>
                      <a:pt x="123712" y="961209"/>
                      <a:pt x="0" y="837497"/>
                      <a:pt x="0" y="684890"/>
                    </a:cubicBezTo>
                    <a:lnTo>
                      <a:pt x="0" y="276319"/>
                    </a:lnTo>
                    <a:cubicBezTo>
                      <a:pt x="0" y="123712"/>
                      <a:pt x="123712" y="0"/>
                      <a:pt x="276319" y="0"/>
                    </a:cubicBezTo>
                    <a:close/>
                  </a:path>
                </a:pathLst>
              </a:custGeom>
              <a:gradFill flip="none" rotWithShape="1">
                <a:gsLst>
                  <a:gs pos="30000">
                    <a:schemeClr val="bg1"/>
                  </a:gs>
                  <a:gs pos="0">
                    <a:schemeClr val="tx1"/>
                  </a:gs>
                  <a:gs pos="100000">
                    <a:schemeClr val="bg2">
                      <a:lumMod val="75000"/>
                    </a:schemeClr>
                  </a:gs>
                  <a:gs pos="79000">
                    <a:schemeClr val="bg1"/>
                  </a:gs>
                </a:gsLst>
                <a:lin ang="2700000" scaled="1"/>
                <a:tileRect/>
              </a:gra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CBB257C8-BDE5-41D7-98B3-B04AF48FCA41}"/>
                  </a:ext>
                </a:extLst>
              </p:cNvPr>
              <p:cNvSpPr/>
              <p:nvPr/>
            </p:nvSpPr>
            <p:spPr>
              <a:xfrm>
                <a:off x="1876904" y="1463263"/>
                <a:ext cx="300723" cy="251137"/>
              </a:xfrm>
              <a:custGeom>
                <a:avLst/>
                <a:gdLst>
                  <a:gd name="connsiteX0" fmla="*/ 0 w 341084"/>
                  <a:gd name="connsiteY0" fmla="*/ 0 h 284843"/>
                  <a:gd name="connsiteX1" fmla="*/ 99682 w 341084"/>
                  <a:gd name="connsiteY1" fmla="*/ 0 h 284843"/>
                  <a:gd name="connsiteX2" fmla="*/ 99682 w 341084"/>
                  <a:gd name="connsiteY2" fmla="*/ 11510 h 284843"/>
                  <a:gd name="connsiteX3" fmla="*/ 321284 w 341084"/>
                  <a:gd name="connsiteY3" fmla="*/ 230764 h 284843"/>
                  <a:gd name="connsiteX4" fmla="*/ 341084 w 341084"/>
                  <a:gd name="connsiteY4" fmla="*/ 230764 h 284843"/>
                  <a:gd name="connsiteX5" fmla="*/ 341084 w 341084"/>
                  <a:gd name="connsiteY5" fmla="*/ 284843 h 284843"/>
                  <a:gd name="connsiteX6" fmla="*/ 253028 w 341084"/>
                  <a:gd name="connsiteY6" fmla="*/ 284843 h 284843"/>
                  <a:gd name="connsiteX7" fmla="*/ 0 w 341084"/>
                  <a:gd name="connsiteY7" fmla="*/ 34498 h 28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084" h="284843">
                    <a:moveTo>
                      <a:pt x="0" y="0"/>
                    </a:moveTo>
                    <a:lnTo>
                      <a:pt x="99682" y="0"/>
                    </a:lnTo>
                    <a:lnTo>
                      <a:pt x="99682" y="11510"/>
                    </a:lnTo>
                    <a:cubicBezTo>
                      <a:pt x="99682" y="132600"/>
                      <a:pt x="198897" y="230764"/>
                      <a:pt x="321284" y="230764"/>
                    </a:cubicBezTo>
                    <a:lnTo>
                      <a:pt x="341084" y="230764"/>
                    </a:lnTo>
                    <a:lnTo>
                      <a:pt x="341084" y="284843"/>
                    </a:lnTo>
                    <a:lnTo>
                      <a:pt x="253028" y="284843"/>
                    </a:lnTo>
                    <a:cubicBezTo>
                      <a:pt x="113284" y="284843"/>
                      <a:pt x="0" y="172760"/>
                      <a:pt x="0" y="34498"/>
                    </a:cubicBezTo>
                    <a:close/>
                  </a:path>
                </a:pathLst>
              </a:custGeom>
              <a:gradFill flip="none" rotWithShape="1">
                <a:gsLst>
                  <a:gs pos="0">
                    <a:schemeClr val="tx1"/>
                  </a:gs>
                  <a:gs pos="48000">
                    <a:schemeClr val="bg2">
                      <a:lumMod val="75000"/>
                    </a:schemeClr>
                  </a:gs>
                  <a:gs pos="100000">
                    <a:schemeClr val="tx1"/>
                  </a:gs>
                </a:gsLst>
                <a:lin ang="16200000" scaled="1"/>
                <a:tileRect/>
              </a:gra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F562789A-595D-422B-BA8B-4A34C192F551}"/>
                  </a:ext>
                </a:extLst>
              </p:cNvPr>
              <p:cNvSpPr/>
              <p:nvPr/>
            </p:nvSpPr>
            <p:spPr>
              <a:xfrm flipV="1">
                <a:off x="1877214" y="945153"/>
                <a:ext cx="300723" cy="251137"/>
              </a:xfrm>
              <a:custGeom>
                <a:avLst/>
                <a:gdLst>
                  <a:gd name="connsiteX0" fmla="*/ 0 w 341084"/>
                  <a:gd name="connsiteY0" fmla="*/ 0 h 284843"/>
                  <a:gd name="connsiteX1" fmla="*/ 99682 w 341084"/>
                  <a:gd name="connsiteY1" fmla="*/ 0 h 284843"/>
                  <a:gd name="connsiteX2" fmla="*/ 99682 w 341084"/>
                  <a:gd name="connsiteY2" fmla="*/ 11510 h 284843"/>
                  <a:gd name="connsiteX3" fmla="*/ 321284 w 341084"/>
                  <a:gd name="connsiteY3" fmla="*/ 230764 h 284843"/>
                  <a:gd name="connsiteX4" fmla="*/ 341084 w 341084"/>
                  <a:gd name="connsiteY4" fmla="*/ 230764 h 284843"/>
                  <a:gd name="connsiteX5" fmla="*/ 341084 w 341084"/>
                  <a:gd name="connsiteY5" fmla="*/ 284843 h 284843"/>
                  <a:gd name="connsiteX6" fmla="*/ 253028 w 341084"/>
                  <a:gd name="connsiteY6" fmla="*/ 284843 h 284843"/>
                  <a:gd name="connsiteX7" fmla="*/ 0 w 341084"/>
                  <a:gd name="connsiteY7" fmla="*/ 34498 h 28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084" h="284843">
                    <a:moveTo>
                      <a:pt x="0" y="0"/>
                    </a:moveTo>
                    <a:lnTo>
                      <a:pt x="99682" y="0"/>
                    </a:lnTo>
                    <a:lnTo>
                      <a:pt x="99682" y="11510"/>
                    </a:lnTo>
                    <a:cubicBezTo>
                      <a:pt x="99682" y="132600"/>
                      <a:pt x="198897" y="230764"/>
                      <a:pt x="321284" y="230764"/>
                    </a:cubicBezTo>
                    <a:lnTo>
                      <a:pt x="341084" y="230764"/>
                    </a:lnTo>
                    <a:lnTo>
                      <a:pt x="341084" y="284843"/>
                    </a:lnTo>
                    <a:lnTo>
                      <a:pt x="253028" y="284843"/>
                    </a:lnTo>
                    <a:cubicBezTo>
                      <a:pt x="113284" y="284843"/>
                      <a:pt x="0" y="172760"/>
                      <a:pt x="0" y="34498"/>
                    </a:cubicBezTo>
                    <a:close/>
                  </a:path>
                </a:pathLst>
              </a:custGeom>
              <a:gradFill flip="none" rotWithShape="1">
                <a:gsLst>
                  <a:gs pos="0">
                    <a:schemeClr val="tx1"/>
                  </a:gs>
                  <a:gs pos="48000">
                    <a:schemeClr val="bg2">
                      <a:lumMod val="75000"/>
                    </a:schemeClr>
                  </a:gs>
                  <a:gs pos="100000">
                    <a:schemeClr val="tx1"/>
                  </a:gs>
                </a:gsLst>
                <a:lin ang="16200000" scaled="1"/>
                <a:tileRect/>
              </a:gra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EC28B4B-95C6-4FB7-A731-3E7C4B4D1DBF}"/>
                  </a:ext>
                </a:extLst>
              </p:cNvPr>
              <p:cNvSpPr/>
              <p:nvPr/>
            </p:nvSpPr>
            <p:spPr>
              <a:xfrm flipH="1">
                <a:off x="4634611" y="1463262"/>
                <a:ext cx="300723" cy="251137"/>
              </a:xfrm>
              <a:custGeom>
                <a:avLst/>
                <a:gdLst>
                  <a:gd name="connsiteX0" fmla="*/ 0 w 341084"/>
                  <a:gd name="connsiteY0" fmla="*/ 0 h 284843"/>
                  <a:gd name="connsiteX1" fmla="*/ 99682 w 341084"/>
                  <a:gd name="connsiteY1" fmla="*/ 0 h 284843"/>
                  <a:gd name="connsiteX2" fmla="*/ 99682 w 341084"/>
                  <a:gd name="connsiteY2" fmla="*/ 11510 h 284843"/>
                  <a:gd name="connsiteX3" fmla="*/ 321284 w 341084"/>
                  <a:gd name="connsiteY3" fmla="*/ 230764 h 284843"/>
                  <a:gd name="connsiteX4" fmla="*/ 341084 w 341084"/>
                  <a:gd name="connsiteY4" fmla="*/ 230764 h 284843"/>
                  <a:gd name="connsiteX5" fmla="*/ 341084 w 341084"/>
                  <a:gd name="connsiteY5" fmla="*/ 284843 h 284843"/>
                  <a:gd name="connsiteX6" fmla="*/ 253028 w 341084"/>
                  <a:gd name="connsiteY6" fmla="*/ 284843 h 284843"/>
                  <a:gd name="connsiteX7" fmla="*/ 0 w 341084"/>
                  <a:gd name="connsiteY7" fmla="*/ 34498 h 28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084" h="284843">
                    <a:moveTo>
                      <a:pt x="0" y="0"/>
                    </a:moveTo>
                    <a:lnTo>
                      <a:pt x="99682" y="0"/>
                    </a:lnTo>
                    <a:lnTo>
                      <a:pt x="99682" y="11510"/>
                    </a:lnTo>
                    <a:cubicBezTo>
                      <a:pt x="99682" y="132600"/>
                      <a:pt x="198897" y="230764"/>
                      <a:pt x="321284" y="230764"/>
                    </a:cubicBezTo>
                    <a:lnTo>
                      <a:pt x="341084" y="230764"/>
                    </a:lnTo>
                    <a:lnTo>
                      <a:pt x="341084" y="284843"/>
                    </a:lnTo>
                    <a:lnTo>
                      <a:pt x="253028" y="284843"/>
                    </a:lnTo>
                    <a:cubicBezTo>
                      <a:pt x="113284" y="284843"/>
                      <a:pt x="0" y="172760"/>
                      <a:pt x="0" y="34498"/>
                    </a:cubicBezTo>
                    <a:close/>
                  </a:path>
                </a:pathLst>
              </a:custGeom>
              <a:gradFill flip="none" rotWithShape="1">
                <a:gsLst>
                  <a:gs pos="0">
                    <a:schemeClr val="tx1"/>
                  </a:gs>
                  <a:gs pos="48000">
                    <a:schemeClr val="bg2">
                      <a:lumMod val="75000"/>
                    </a:schemeClr>
                  </a:gs>
                  <a:gs pos="100000">
                    <a:schemeClr val="tx1"/>
                  </a:gs>
                </a:gsLst>
                <a:lin ang="16200000" scaled="1"/>
                <a:tileRect/>
              </a:gra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60BD3587-A691-4F56-8B25-3692F32C3E9E}"/>
                  </a:ext>
                </a:extLst>
              </p:cNvPr>
              <p:cNvSpPr/>
              <p:nvPr/>
            </p:nvSpPr>
            <p:spPr>
              <a:xfrm flipH="1" flipV="1">
                <a:off x="4634611" y="947845"/>
                <a:ext cx="300723" cy="251137"/>
              </a:xfrm>
              <a:custGeom>
                <a:avLst/>
                <a:gdLst>
                  <a:gd name="connsiteX0" fmla="*/ 0 w 341084"/>
                  <a:gd name="connsiteY0" fmla="*/ 0 h 284843"/>
                  <a:gd name="connsiteX1" fmla="*/ 99682 w 341084"/>
                  <a:gd name="connsiteY1" fmla="*/ 0 h 284843"/>
                  <a:gd name="connsiteX2" fmla="*/ 99682 w 341084"/>
                  <a:gd name="connsiteY2" fmla="*/ 11510 h 284843"/>
                  <a:gd name="connsiteX3" fmla="*/ 321284 w 341084"/>
                  <a:gd name="connsiteY3" fmla="*/ 230764 h 284843"/>
                  <a:gd name="connsiteX4" fmla="*/ 341084 w 341084"/>
                  <a:gd name="connsiteY4" fmla="*/ 230764 h 284843"/>
                  <a:gd name="connsiteX5" fmla="*/ 341084 w 341084"/>
                  <a:gd name="connsiteY5" fmla="*/ 284843 h 284843"/>
                  <a:gd name="connsiteX6" fmla="*/ 253028 w 341084"/>
                  <a:gd name="connsiteY6" fmla="*/ 284843 h 284843"/>
                  <a:gd name="connsiteX7" fmla="*/ 0 w 341084"/>
                  <a:gd name="connsiteY7" fmla="*/ 34498 h 28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084" h="284843">
                    <a:moveTo>
                      <a:pt x="0" y="0"/>
                    </a:moveTo>
                    <a:lnTo>
                      <a:pt x="99682" y="0"/>
                    </a:lnTo>
                    <a:lnTo>
                      <a:pt x="99682" y="11510"/>
                    </a:lnTo>
                    <a:cubicBezTo>
                      <a:pt x="99682" y="132600"/>
                      <a:pt x="198897" y="230764"/>
                      <a:pt x="321284" y="230764"/>
                    </a:cubicBezTo>
                    <a:lnTo>
                      <a:pt x="341084" y="230764"/>
                    </a:lnTo>
                    <a:lnTo>
                      <a:pt x="341084" y="284843"/>
                    </a:lnTo>
                    <a:lnTo>
                      <a:pt x="253028" y="284843"/>
                    </a:lnTo>
                    <a:cubicBezTo>
                      <a:pt x="113284" y="284843"/>
                      <a:pt x="0" y="172760"/>
                      <a:pt x="0" y="34498"/>
                    </a:cubicBezTo>
                    <a:close/>
                  </a:path>
                </a:pathLst>
              </a:custGeom>
              <a:gradFill flip="none" rotWithShape="1">
                <a:gsLst>
                  <a:gs pos="0">
                    <a:schemeClr val="tx1"/>
                  </a:gs>
                  <a:gs pos="48000">
                    <a:schemeClr val="bg2">
                      <a:lumMod val="75000"/>
                    </a:schemeClr>
                  </a:gs>
                  <a:gs pos="100000">
                    <a:schemeClr val="tx1"/>
                  </a:gs>
                </a:gsLst>
                <a:lin ang="16200000" scaled="1"/>
                <a:tileRect/>
              </a:gra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E2D5DAB5-C2FA-4C43-96CB-5DDD5B78E9C7}"/>
                  </a:ext>
                </a:extLst>
              </p:cNvPr>
              <p:cNvSpPr/>
              <p:nvPr/>
            </p:nvSpPr>
            <p:spPr>
              <a:xfrm>
                <a:off x="2184025" y="850457"/>
                <a:ext cx="2456981" cy="172757"/>
              </a:xfrm>
              <a:prstGeom prst="rect">
                <a:avLst/>
              </a:prstGeom>
              <a:gradFill flip="none" rotWithShape="1">
                <a:gsLst>
                  <a:gs pos="7000">
                    <a:schemeClr val="tx1">
                      <a:lumMod val="65000"/>
                      <a:lumOff val="35000"/>
                    </a:schemeClr>
                  </a:gs>
                  <a:gs pos="51000">
                    <a:schemeClr val="bg1">
                      <a:lumMod val="0"/>
                      <a:lumOff val="100000"/>
                    </a:schemeClr>
                  </a:gs>
                  <a:gs pos="100000">
                    <a:schemeClr val="tx1">
                      <a:lumMod val="50000"/>
                      <a:lumOff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58" name="Oval 57">
            <a:extLst>
              <a:ext uri="{FF2B5EF4-FFF2-40B4-BE49-F238E27FC236}">
                <a16:creationId xmlns:a16="http://schemas.microsoft.com/office/drawing/2014/main" id="{E025209F-A410-46B8-AF7F-9A54E5B9CE58}"/>
              </a:ext>
            </a:extLst>
          </p:cNvPr>
          <p:cNvSpPr/>
          <p:nvPr/>
        </p:nvSpPr>
        <p:spPr>
          <a:xfrm rot="223389">
            <a:off x="8875224" y="5918884"/>
            <a:ext cx="2231305" cy="729275"/>
          </a:xfrm>
          <a:prstGeom prst="ellipse">
            <a:avLst/>
          </a:prstGeom>
          <a:gradFill flip="none" rotWithShape="1">
            <a:gsLst>
              <a:gs pos="100000">
                <a:schemeClr val="accent1">
                  <a:alpha val="0"/>
                  <a:lumMod val="0"/>
                </a:schemeClr>
              </a:gs>
              <a:gs pos="16000">
                <a:schemeClr val="tx1">
                  <a:alpha val="56000"/>
                </a:schemeClr>
              </a:gs>
            </a:gsLst>
            <a:path path="shape">
              <a:fillToRect l="50000" t="50000" r="50000" b="50000"/>
            </a:path>
            <a:tileRect/>
          </a:gra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7C3488F1-A73B-42B2-8DDA-250FB94A58B8}"/>
              </a:ext>
            </a:extLst>
          </p:cNvPr>
          <p:cNvSpPr/>
          <p:nvPr/>
        </p:nvSpPr>
        <p:spPr>
          <a:xfrm>
            <a:off x="475944" y="341245"/>
            <a:ext cx="730116" cy="6498176"/>
          </a:xfrm>
          <a:prstGeom prst="ellipse">
            <a:avLst/>
          </a:prstGeom>
          <a:gradFill flip="none" rotWithShape="1">
            <a:gsLst>
              <a:gs pos="100000">
                <a:schemeClr val="accent1">
                  <a:lumMod val="5000"/>
                  <a:lumOff val="95000"/>
                  <a:alpha val="0"/>
                </a:schemeClr>
              </a:gs>
              <a:gs pos="24000">
                <a:schemeClr val="tx1">
                  <a:alpha val="56000"/>
                  <a:lumMod val="0"/>
                </a:schemeClr>
              </a:gs>
            </a:gsLst>
            <a:path path="shape">
              <a:fillToRect l="50000" t="50000" r="50000" b="50000"/>
            </a:path>
            <a:tileRect/>
          </a:gra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مربع نص 52">
            <a:extLst>
              <a:ext uri="{FF2B5EF4-FFF2-40B4-BE49-F238E27FC236}">
                <a16:creationId xmlns:a16="http://schemas.microsoft.com/office/drawing/2014/main" id="{10B1E4D3-2A2A-4DAA-938A-6B8B4620560A}"/>
              </a:ext>
            </a:extLst>
          </p:cNvPr>
          <p:cNvSpPr txBox="1"/>
          <p:nvPr/>
        </p:nvSpPr>
        <p:spPr>
          <a:xfrm>
            <a:off x="8853900" y="2319366"/>
            <a:ext cx="2496356" cy="3416320"/>
          </a:xfrm>
          <a:prstGeom prst="rect">
            <a:avLst/>
          </a:prstGeom>
          <a:noFill/>
        </p:spPr>
        <p:txBody>
          <a:bodyPr wrap="square">
            <a:spAutoFit/>
          </a:bodyPr>
          <a:lstStyle/>
          <a:p>
            <a:pPr algn="ctr" rtl="1"/>
            <a:r>
              <a:rPr lang="ar-SA" sz="2400" dirty="0"/>
              <a:t>تنتقل الموجات الزلزالية من بؤرة الزلزال، ثم تنتشر في جميع الاتجاهات بعيدًا عنها. حيث تتحرك بعض هذه الموجات في باطن الأرض، بينما يتحرك بعضها الآخر على السطح.</a:t>
            </a:r>
          </a:p>
        </p:txBody>
      </p:sp>
      <p:sp>
        <p:nvSpPr>
          <p:cNvPr id="2" name="مربع نص 1">
            <a:extLst>
              <a:ext uri="{FF2B5EF4-FFF2-40B4-BE49-F238E27FC236}">
                <a16:creationId xmlns:a16="http://schemas.microsoft.com/office/drawing/2014/main" id="{1E8CBDCE-074C-44F8-AAC7-F2B8ABC2CB32}"/>
              </a:ext>
            </a:extLst>
          </p:cNvPr>
          <p:cNvSpPr txBox="1"/>
          <p:nvPr/>
        </p:nvSpPr>
        <p:spPr>
          <a:xfrm>
            <a:off x="9152209" y="1404567"/>
            <a:ext cx="1955980" cy="830997"/>
          </a:xfrm>
          <a:prstGeom prst="rect">
            <a:avLst/>
          </a:prstGeom>
          <a:noFill/>
        </p:spPr>
        <p:txBody>
          <a:bodyPr wrap="square" rtlCol="1">
            <a:spAutoFit/>
          </a:bodyPr>
          <a:lstStyle/>
          <a:p>
            <a:pPr algn="ctr"/>
            <a:r>
              <a:rPr lang="ar-SA" sz="2400" b="1" dirty="0">
                <a:solidFill>
                  <a:srgbClr val="FF0000"/>
                </a:solidFill>
              </a:rPr>
              <a:t>أنواع</a:t>
            </a:r>
          </a:p>
          <a:p>
            <a:pPr algn="ctr"/>
            <a:r>
              <a:rPr lang="ar-SA" sz="2400" b="1" dirty="0">
                <a:solidFill>
                  <a:srgbClr val="FF0000"/>
                </a:solidFill>
              </a:rPr>
              <a:t>الموجات الزلزالية</a:t>
            </a:r>
          </a:p>
        </p:txBody>
      </p:sp>
      <p:grpSp>
        <p:nvGrpSpPr>
          <p:cNvPr id="5" name="مجموعة 4">
            <a:extLst>
              <a:ext uri="{FF2B5EF4-FFF2-40B4-BE49-F238E27FC236}">
                <a16:creationId xmlns:a16="http://schemas.microsoft.com/office/drawing/2014/main" id="{A1E4927D-72D6-4B72-87CA-C6B448D31C3E}"/>
              </a:ext>
            </a:extLst>
          </p:cNvPr>
          <p:cNvGrpSpPr/>
          <p:nvPr/>
        </p:nvGrpSpPr>
        <p:grpSpPr>
          <a:xfrm>
            <a:off x="5945566" y="602486"/>
            <a:ext cx="2860457" cy="5671689"/>
            <a:chOff x="5945566" y="602486"/>
            <a:chExt cx="2860457" cy="5671689"/>
          </a:xfrm>
        </p:grpSpPr>
        <p:grpSp>
          <p:nvGrpSpPr>
            <p:cNvPr id="57" name="Group 56">
              <a:extLst>
                <a:ext uri="{FF2B5EF4-FFF2-40B4-BE49-F238E27FC236}">
                  <a16:creationId xmlns:a16="http://schemas.microsoft.com/office/drawing/2014/main" id="{8FB27EE3-175C-4805-9F29-2E7661DB659E}"/>
                </a:ext>
              </a:extLst>
            </p:cNvPr>
            <p:cNvGrpSpPr/>
            <p:nvPr/>
          </p:nvGrpSpPr>
          <p:grpSpPr>
            <a:xfrm flipH="1">
              <a:off x="5945566" y="602486"/>
              <a:ext cx="2860457" cy="5671689"/>
              <a:chOff x="8168318" y="644992"/>
              <a:chExt cx="2222129" cy="5671689"/>
            </a:xfrm>
          </p:grpSpPr>
          <p:sp>
            <p:nvSpPr>
              <p:cNvPr id="46" name="Isosceles Triangle 45">
                <a:extLst>
                  <a:ext uri="{FF2B5EF4-FFF2-40B4-BE49-F238E27FC236}">
                    <a16:creationId xmlns:a16="http://schemas.microsoft.com/office/drawing/2014/main" id="{91E634FC-FD5A-4E55-A6B5-E736102C2FF0}"/>
                  </a:ext>
                </a:extLst>
              </p:cNvPr>
              <p:cNvSpPr/>
              <p:nvPr/>
            </p:nvSpPr>
            <p:spPr>
              <a:xfrm rot="20607612">
                <a:off x="9398547" y="884722"/>
                <a:ext cx="196543" cy="246978"/>
              </a:xfrm>
              <a:prstGeom prst="triangle">
                <a:avLst>
                  <a:gd name="adj" fmla="val 10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EEBA056D-7CD7-4A50-AE2D-9AAC275B8E7B}"/>
                  </a:ext>
                </a:extLst>
              </p:cNvPr>
              <p:cNvSpPr/>
              <p:nvPr/>
            </p:nvSpPr>
            <p:spPr>
              <a:xfrm flipH="1">
                <a:off x="8168318" y="644992"/>
                <a:ext cx="2111469" cy="5671689"/>
              </a:xfrm>
              <a:custGeom>
                <a:avLst/>
                <a:gdLst>
                  <a:gd name="connsiteX0" fmla="*/ 3933372 w 3933372"/>
                  <a:gd name="connsiteY0" fmla="*/ 5845265 h 6432911"/>
                  <a:gd name="connsiteX1" fmla="*/ 0 w 3933372"/>
                  <a:gd name="connsiteY1" fmla="*/ 5845265 h 6432911"/>
                  <a:gd name="connsiteX2" fmla="*/ 0 w 3933372"/>
                  <a:gd name="connsiteY2" fmla="*/ 587646 h 6432911"/>
                  <a:gd name="connsiteX3" fmla="*/ 0 w 3933372"/>
                  <a:gd name="connsiteY3" fmla="*/ 565692 h 6432911"/>
                  <a:gd name="connsiteX4" fmla="*/ 0 w 3933372"/>
                  <a:gd name="connsiteY4" fmla="*/ 0 h 6432911"/>
                  <a:gd name="connsiteX5" fmla="*/ 3786424 w 3933372"/>
                  <a:gd name="connsiteY5" fmla="*/ 565692 h 6432911"/>
                  <a:gd name="connsiteX6" fmla="*/ 3933372 w 3933372"/>
                  <a:gd name="connsiteY6" fmla="*/ 565692 h 6432911"/>
                  <a:gd name="connsiteX7" fmla="*/ 3933372 w 3933372"/>
                  <a:gd name="connsiteY7" fmla="*/ 587646 h 6432911"/>
                  <a:gd name="connsiteX8" fmla="*/ 0 w 3933372"/>
                  <a:gd name="connsiteY8" fmla="*/ 6432911 h 6432911"/>
                  <a:gd name="connsiteX9" fmla="*/ 0 w 3933372"/>
                  <a:gd name="connsiteY9" fmla="*/ 5845265 h 6432911"/>
                  <a:gd name="connsiteX10" fmla="*/ 3933372 w 3933372"/>
                  <a:gd name="connsiteY10" fmla="*/ 5845265 h 643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33372" h="6432911">
                    <a:moveTo>
                      <a:pt x="3933372" y="5845265"/>
                    </a:moveTo>
                    <a:lnTo>
                      <a:pt x="0" y="5845265"/>
                    </a:lnTo>
                    <a:lnTo>
                      <a:pt x="0" y="587646"/>
                    </a:lnTo>
                    <a:lnTo>
                      <a:pt x="0" y="565692"/>
                    </a:lnTo>
                    <a:lnTo>
                      <a:pt x="0" y="0"/>
                    </a:lnTo>
                    <a:lnTo>
                      <a:pt x="3786424" y="565692"/>
                    </a:lnTo>
                    <a:lnTo>
                      <a:pt x="3933372" y="565692"/>
                    </a:lnTo>
                    <a:lnTo>
                      <a:pt x="3933372" y="587646"/>
                    </a:lnTo>
                    <a:close/>
                    <a:moveTo>
                      <a:pt x="0" y="6432911"/>
                    </a:moveTo>
                    <a:lnTo>
                      <a:pt x="0" y="5845265"/>
                    </a:lnTo>
                    <a:lnTo>
                      <a:pt x="3933372" y="5845265"/>
                    </a:lnTo>
                    <a:close/>
                  </a:path>
                </a:pathLst>
              </a:custGeom>
              <a:gradFill flip="none" rotWithShape="1">
                <a:gsLst>
                  <a:gs pos="92000">
                    <a:srgbClr val="E4E4E4"/>
                  </a:gs>
                  <a:gs pos="100000">
                    <a:schemeClr val="bg1">
                      <a:lumMod val="85000"/>
                    </a:schemeClr>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C4C7F7BC-7488-4686-96D1-2DBA273FD8CD}"/>
                  </a:ext>
                </a:extLst>
              </p:cNvPr>
              <p:cNvSpPr txBox="1"/>
              <p:nvPr/>
            </p:nvSpPr>
            <p:spPr>
              <a:xfrm>
                <a:off x="8602575" y="1541222"/>
                <a:ext cx="1335441" cy="430887"/>
              </a:xfrm>
              <a:prstGeom prst="rect">
                <a:avLst/>
              </a:prstGeom>
              <a:noFill/>
              <a:scene3d>
                <a:camera prst="obliqueTopRight"/>
                <a:lightRig rig="threePt" dir="t"/>
              </a:scene3d>
            </p:spPr>
            <p:txBody>
              <a:bodyPr wrap="square" rtlCol="0">
                <a:spAutoFit/>
                <a:scene3d>
                  <a:camera prst="perspectiveLeft"/>
                  <a:lightRig rig="threePt" dir="t"/>
                </a:scene3d>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2200" b="1" dirty="0">
                    <a:solidFill>
                      <a:srgbClr val="CC00CC"/>
                    </a:solidFill>
                    <a:latin typeface="Oswald" panose="02000503000000000000" pitchFamily="2" charset="0"/>
                  </a:rPr>
                  <a:t>الموجات الأولية</a:t>
                </a:r>
                <a:endParaRPr kumimoji="0" lang="en-US" sz="2200" b="1" i="0" u="none" strike="noStrike" kern="1200" cap="none" spc="0" normalizeH="0" baseline="0" noProof="0" dirty="0">
                  <a:ln>
                    <a:noFill/>
                  </a:ln>
                  <a:solidFill>
                    <a:srgbClr val="CC00CC"/>
                  </a:solidFill>
                  <a:effectLst/>
                  <a:uLnTx/>
                  <a:uFillTx/>
                  <a:latin typeface="Oswald" panose="02000503000000000000" pitchFamily="2" charset="0"/>
                  <a:ea typeface="+mn-ea"/>
                  <a:cs typeface="+mn-cs"/>
                </a:endParaRPr>
              </a:p>
            </p:txBody>
          </p:sp>
          <p:sp>
            <p:nvSpPr>
              <p:cNvPr id="43" name="Arrow: Down 42">
                <a:extLst>
                  <a:ext uri="{FF2B5EF4-FFF2-40B4-BE49-F238E27FC236}">
                    <a16:creationId xmlns:a16="http://schemas.microsoft.com/office/drawing/2014/main" id="{960ABE96-F4EA-4035-8C46-E5689C35AC37}"/>
                  </a:ext>
                </a:extLst>
              </p:cNvPr>
              <p:cNvSpPr/>
              <p:nvPr/>
            </p:nvSpPr>
            <p:spPr>
              <a:xfrm rot="20612401">
                <a:off x="8740684" y="829373"/>
                <a:ext cx="616071" cy="720964"/>
              </a:xfrm>
              <a:prstGeom prst="downArrow">
                <a:avLst/>
              </a:prstGeom>
              <a:solidFill>
                <a:srgbClr val="FF9900"/>
              </a:solidFill>
              <a:ln>
                <a:noFill/>
              </a:ln>
              <a:scene3d>
                <a:camera prst="perspectiveHeroicExtremeLef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3182D984-BE8C-4A29-BCC0-6C1621862FB8}"/>
                  </a:ext>
                </a:extLst>
              </p:cNvPr>
              <p:cNvSpPr txBox="1"/>
              <p:nvPr/>
            </p:nvSpPr>
            <p:spPr>
              <a:xfrm>
                <a:off x="8205628" y="2095086"/>
                <a:ext cx="2184819" cy="1477328"/>
              </a:xfrm>
              <a:prstGeom prst="rect">
                <a:avLst/>
              </a:prstGeom>
              <a:noFill/>
            </p:spPr>
            <p:txBody>
              <a:bodyPr wrap="square" rtlCol="0">
                <a:spAutoFit/>
              </a:bodyPr>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b="0" i="0" u="none" strike="noStrike" kern="1200" cap="none" spc="0" normalizeH="0" baseline="0" noProof="0" dirty="0">
                    <a:ln>
                      <a:noFill/>
                    </a:ln>
                    <a:effectLst/>
                    <a:uLnTx/>
                    <a:uFillTx/>
                    <a:latin typeface="Calibri" panose="020F0502020204030204"/>
                    <a:ea typeface="+mn-ea"/>
                    <a:cs typeface="+mn-cs"/>
                  </a:rPr>
                  <a:t>تسمى الموجات </a:t>
                </a:r>
                <a:r>
                  <a:rPr kumimoji="0" lang="en-US" b="0" i="0" u="none" strike="noStrike" kern="1200" cap="none" spc="0" normalizeH="0" baseline="0" noProof="0" dirty="0">
                    <a:ln>
                      <a:noFill/>
                    </a:ln>
                    <a:effectLst/>
                    <a:uLnTx/>
                    <a:uFillTx/>
                    <a:latin typeface="Calibri" panose="020F0502020204030204"/>
                    <a:ea typeface="+mn-ea"/>
                    <a:cs typeface="+mn-cs"/>
                  </a:rPr>
                  <a:t>P</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b="0" i="0" u="none" strike="noStrike" kern="1200" cap="none" spc="0" normalizeH="0" baseline="0" noProof="0" dirty="0">
                    <a:ln>
                      <a:noFill/>
                    </a:ln>
                    <a:effectLst/>
                    <a:uLnTx/>
                    <a:uFillTx/>
                    <a:latin typeface="Calibri" panose="020F0502020204030204"/>
                    <a:ea typeface="+mn-ea"/>
                    <a:cs typeface="+mn-cs"/>
                  </a:rPr>
                  <a:t>تتحرك الصخور للأمام والخلف</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b="0" i="0" u="none" strike="noStrike" kern="1200" cap="none" spc="0" normalizeH="0" baseline="0" noProof="0" dirty="0">
                    <a:ln>
                      <a:noFill/>
                    </a:ln>
                    <a:effectLst/>
                    <a:uLnTx/>
                    <a:uFillTx/>
                    <a:latin typeface="Calibri" panose="020F0502020204030204"/>
                    <a:ea typeface="+mn-ea"/>
                    <a:cs typeface="+mn-cs"/>
                  </a:rPr>
                  <a:t>حجم الدمار المسببة له ضعيف</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b="0" i="0" u="none" strike="noStrike" kern="1200" cap="none" spc="0" normalizeH="0" baseline="0" noProof="0" dirty="0">
                    <a:ln>
                      <a:noFill/>
                    </a:ln>
                    <a:effectLst/>
                    <a:uLnTx/>
                    <a:uFillTx/>
                    <a:latin typeface="Calibri" panose="020F0502020204030204"/>
                    <a:ea typeface="+mn-ea"/>
                    <a:cs typeface="+mn-cs"/>
                  </a:rPr>
                  <a:t>أسرع الموجات الزلزالية</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ar-SA" dirty="0">
                    <a:latin typeface="Calibri" panose="020F0502020204030204"/>
                  </a:rPr>
                  <a:t>تسير في باطن الأرض</a:t>
                </a:r>
                <a:endParaRPr kumimoji="0" lang="ar-SA" b="0" i="0" u="none" strike="noStrike" kern="1200" cap="none" spc="0" normalizeH="0" baseline="0" noProof="0" dirty="0">
                  <a:ln>
                    <a:noFill/>
                  </a:ln>
                  <a:effectLst/>
                  <a:uLnTx/>
                  <a:uFillTx/>
                  <a:latin typeface="Calibri" panose="020F0502020204030204"/>
                  <a:ea typeface="+mn-ea"/>
                  <a:cs typeface="+mn-cs"/>
                </a:endParaRPr>
              </a:p>
            </p:txBody>
          </p:sp>
        </p:grpSp>
        <p:pic>
          <p:nvPicPr>
            <p:cNvPr id="54" name="Picture 2" descr="نقره لتكبير أو تصغير الصورة ونقرتين لعرض الصورة في صفحة مستقلة بحجمها الطبيعي">
              <a:extLst>
                <a:ext uri="{FF2B5EF4-FFF2-40B4-BE49-F238E27FC236}">
                  <a16:creationId xmlns:a16="http://schemas.microsoft.com/office/drawing/2014/main" id="{6BA54BE9-1FE5-40AA-8527-CBB07E76D3A8}"/>
                </a:ext>
              </a:extLst>
            </p:cNvPr>
            <p:cNvPicPr>
              <a:picLocks noChangeAspect="1" noChangeArrowheads="1" noCrop="1"/>
            </p:cNvPicPr>
            <p:nvPr/>
          </p:nvPicPr>
          <p:blipFill>
            <a:blip r:embed="rId3" cstate="print"/>
            <a:srcRect/>
            <a:stretch>
              <a:fillRect/>
            </a:stretch>
          </p:blipFill>
          <p:spPr bwMode="auto">
            <a:xfrm>
              <a:off x="6342020" y="4125191"/>
              <a:ext cx="2171988" cy="1042554"/>
            </a:xfrm>
            <a:prstGeom prst="rect">
              <a:avLst/>
            </a:prstGeom>
            <a:noFill/>
            <a:ln>
              <a:solidFill>
                <a:schemeClr val="accent1"/>
              </a:solidFill>
            </a:ln>
          </p:spPr>
        </p:pic>
      </p:grpSp>
      <p:grpSp>
        <p:nvGrpSpPr>
          <p:cNvPr id="13" name="مجموعة 12">
            <a:extLst>
              <a:ext uri="{FF2B5EF4-FFF2-40B4-BE49-F238E27FC236}">
                <a16:creationId xmlns:a16="http://schemas.microsoft.com/office/drawing/2014/main" id="{1D66334E-B6F3-40A1-91DD-104C1258D956}"/>
              </a:ext>
            </a:extLst>
          </p:cNvPr>
          <p:cNvGrpSpPr/>
          <p:nvPr/>
        </p:nvGrpSpPr>
        <p:grpSpPr>
          <a:xfrm>
            <a:off x="3412038" y="608792"/>
            <a:ext cx="2671080" cy="5671689"/>
            <a:chOff x="3412038" y="608792"/>
            <a:chExt cx="2671080" cy="5671689"/>
          </a:xfrm>
        </p:grpSpPr>
        <p:grpSp>
          <p:nvGrpSpPr>
            <p:cNvPr id="56" name="Group 55">
              <a:extLst>
                <a:ext uri="{FF2B5EF4-FFF2-40B4-BE49-F238E27FC236}">
                  <a16:creationId xmlns:a16="http://schemas.microsoft.com/office/drawing/2014/main" id="{4C17E16B-363F-437E-95D7-FB4FCA395015}"/>
                </a:ext>
              </a:extLst>
            </p:cNvPr>
            <p:cNvGrpSpPr/>
            <p:nvPr/>
          </p:nvGrpSpPr>
          <p:grpSpPr>
            <a:xfrm flipH="1">
              <a:off x="3532956" y="608792"/>
              <a:ext cx="2550162" cy="5671689"/>
              <a:chOff x="7038032" y="635661"/>
              <a:chExt cx="1865133" cy="5671689"/>
            </a:xfrm>
          </p:grpSpPr>
          <p:sp>
            <p:nvSpPr>
              <p:cNvPr id="45" name="Isosceles Triangle 44">
                <a:extLst>
                  <a:ext uri="{FF2B5EF4-FFF2-40B4-BE49-F238E27FC236}">
                    <a16:creationId xmlns:a16="http://schemas.microsoft.com/office/drawing/2014/main" id="{AC7F803F-1E14-424B-ABE5-3EBBF4A61737}"/>
                  </a:ext>
                </a:extLst>
              </p:cNvPr>
              <p:cNvSpPr/>
              <p:nvPr/>
            </p:nvSpPr>
            <p:spPr>
              <a:xfrm>
                <a:off x="8316451" y="906795"/>
                <a:ext cx="196543" cy="246978"/>
              </a:xfrm>
              <a:prstGeom prst="triangle">
                <a:avLst>
                  <a:gd name="adj" fmla="val 8142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EB96BDA-1E7F-4C23-A205-2DBC57A01208}"/>
                  </a:ext>
                </a:extLst>
              </p:cNvPr>
              <p:cNvSpPr/>
              <p:nvPr/>
            </p:nvSpPr>
            <p:spPr>
              <a:xfrm flipV="1">
                <a:off x="7038032" y="635661"/>
                <a:ext cx="1865133" cy="5671689"/>
              </a:xfrm>
              <a:custGeom>
                <a:avLst/>
                <a:gdLst>
                  <a:gd name="connsiteX0" fmla="*/ 3933372 w 3933372"/>
                  <a:gd name="connsiteY0" fmla="*/ 5845265 h 6432911"/>
                  <a:gd name="connsiteX1" fmla="*/ 0 w 3933372"/>
                  <a:gd name="connsiteY1" fmla="*/ 5845265 h 6432911"/>
                  <a:gd name="connsiteX2" fmla="*/ 0 w 3933372"/>
                  <a:gd name="connsiteY2" fmla="*/ 587646 h 6432911"/>
                  <a:gd name="connsiteX3" fmla="*/ 0 w 3933372"/>
                  <a:gd name="connsiteY3" fmla="*/ 565692 h 6432911"/>
                  <a:gd name="connsiteX4" fmla="*/ 0 w 3933372"/>
                  <a:gd name="connsiteY4" fmla="*/ 0 h 6432911"/>
                  <a:gd name="connsiteX5" fmla="*/ 3786424 w 3933372"/>
                  <a:gd name="connsiteY5" fmla="*/ 565692 h 6432911"/>
                  <a:gd name="connsiteX6" fmla="*/ 3933372 w 3933372"/>
                  <a:gd name="connsiteY6" fmla="*/ 565692 h 6432911"/>
                  <a:gd name="connsiteX7" fmla="*/ 3933372 w 3933372"/>
                  <a:gd name="connsiteY7" fmla="*/ 587646 h 6432911"/>
                  <a:gd name="connsiteX8" fmla="*/ 0 w 3933372"/>
                  <a:gd name="connsiteY8" fmla="*/ 6432911 h 6432911"/>
                  <a:gd name="connsiteX9" fmla="*/ 0 w 3933372"/>
                  <a:gd name="connsiteY9" fmla="*/ 5845265 h 6432911"/>
                  <a:gd name="connsiteX10" fmla="*/ 3933372 w 3933372"/>
                  <a:gd name="connsiteY10" fmla="*/ 5845265 h 643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33372" h="6432911">
                    <a:moveTo>
                      <a:pt x="3933372" y="5845265"/>
                    </a:moveTo>
                    <a:lnTo>
                      <a:pt x="0" y="5845265"/>
                    </a:lnTo>
                    <a:lnTo>
                      <a:pt x="0" y="587646"/>
                    </a:lnTo>
                    <a:lnTo>
                      <a:pt x="0" y="565692"/>
                    </a:lnTo>
                    <a:lnTo>
                      <a:pt x="0" y="0"/>
                    </a:lnTo>
                    <a:lnTo>
                      <a:pt x="3786424" y="565692"/>
                    </a:lnTo>
                    <a:lnTo>
                      <a:pt x="3933372" y="565692"/>
                    </a:lnTo>
                    <a:lnTo>
                      <a:pt x="3933372" y="587646"/>
                    </a:lnTo>
                    <a:close/>
                    <a:moveTo>
                      <a:pt x="0" y="6432911"/>
                    </a:moveTo>
                    <a:lnTo>
                      <a:pt x="0" y="5845265"/>
                    </a:lnTo>
                    <a:lnTo>
                      <a:pt x="3933372" y="5845265"/>
                    </a:lnTo>
                    <a:close/>
                  </a:path>
                </a:pathLst>
              </a:custGeom>
              <a:gradFill flip="none" rotWithShape="1">
                <a:gsLst>
                  <a:gs pos="96000">
                    <a:srgbClr val="E4E4E4"/>
                  </a:gs>
                  <a:gs pos="100000">
                    <a:schemeClr val="bg1">
                      <a:lumMod val="85000"/>
                    </a:schemeClr>
                  </a:gs>
                  <a:gs pos="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7CB5920D-8157-4556-8D42-BD37E179732D}"/>
                  </a:ext>
                </a:extLst>
              </p:cNvPr>
              <p:cNvSpPr txBox="1"/>
              <p:nvPr/>
            </p:nvSpPr>
            <p:spPr>
              <a:xfrm>
                <a:off x="7312739" y="1525584"/>
                <a:ext cx="1327541" cy="430887"/>
              </a:xfrm>
              <a:prstGeom prst="rect">
                <a:avLst/>
              </a:prstGeom>
              <a:noFill/>
              <a:scene3d>
                <a:camera prst="obliqueBottomRight"/>
                <a:lightRig rig="threePt" dir="t"/>
              </a:scene3d>
            </p:spPr>
            <p:txBody>
              <a:bodyPr wrap="square" rtlCol="0">
                <a:spAutoFit/>
                <a:scene3d>
                  <a:camera prst="perspectiveLeft"/>
                  <a:lightRig rig="threePt" dir="t"/>
                </a:scene3d>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2200" b="1" i="0" u="none" strike="noStrike" kern="1200" cap="none" spc="0" normalizeH="0" baseline="0" noProof="0" dirty="0">
                    <a:ln>
                      <a:noFill/>
                    </a:ln>
                    <a:solidFill>
                      <a:srgbClr val="CC3300"/>
                    </a:solidFill>
                    <a:effectLst/>
                    <a:uLnTx/>
                    <a:uFillTx/>
                    <a:latin typeface="Oswald" panose="02000503000000000000" pitchFamily="2" charset="0"/>
                    <a:ea typeface="+mn-ea"/>
                  </a:rPr>
                  <a:t>الموجات الثانوية</a:t>
                </a:r>
                <a:endParaRPr kumimoji="0" lang="en-US" sz="2200" b="1" i="0" u="none" strike="noStrike" kern="1200" cap="none" spc="0" normalizeH="0" baseline="0" noProof="0" dirty="0">
                  <a:ln>
                    <a:noFill/>
                  </a:ln>
                  <a:solidFill>
                    <a:srgbClr val="CC3300"/>
                  </a:solidFill>
                  <a:effectLst/>
                  <a:uLnTx/>
                  <a:uFillTx/>
                  <a:latin typeface="Oswald" panose="02000503000000000000" pitchFamily="2" charset="0"/>
                  <a:ea typeface="+mn-ea"/>
                </a:endParaRPr>
              </a:p>
            </p:txBody>
          </p:sp>
          <p:sp>
            <p:nvSpPr>
              <p:cNvPr id="42" name="Arrow: Down 41">
                <a:extLst>
                  <a:ext uri="{FF2B5EF4-FFF2-40B4-BE49-F238E27FC236}">
                    <a16:creationId xmlns:a16="http://schemas.microsoft.com/office/drawing/2014/main" id="{F4631028-988A-4DAF-ADC4-EFEE62789B8D}"/>
                  </a:ext>
                </a:extLst>
              </p:cNvPr>
              <p:cNvSpPr/>
              <p:nvPr/>
            </p:nvSpPr>
            <p:spPr>
              <a:xfrm rot="1369543">
                <a:off x="7901645" y="805659"/>
                <a:ext cx="616071" cy="720964"/>
              </a:xfrm>
              <a:prstGeom prst="downArrow">
                <a:avLst/>
              </a:prstGeom>
              <a:solidFill>
                <a:srgbClr val="FF9900"/>
              </a:solidFill>
              <a:ln>
                <a:noFill/>
              </a:ln>
              <a:scene3d>
                <a:camera prst="perspectiveHeroicExtremeLef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59" name="TextBox 51">
              <a:extLst>
                <a:ext uri="{FF2B5EF4-FFF2-40B4-BE49-F238E27FC236}">
                  <a16:creationId xmlns:a16="http://schemas.microsoft.com/office/drawing/2014/main" id="{D1F6CB27-8948-4687-99A6-BAD6DDE7B76E}"/>
                </a:ext>
              </a:extLst>
            </p:cNvPr>
            <p:cNvSpPr txBox="1"/>
            <p:nvPr/>
          </p:nvSpPr>
          <p:spPr>
            <a:xfrm flipH="1">
              <a:off x="3412038" y="2052580"/>
              <a:ext cx="2631123" cy="1477328"/>
            </a:xfrm>
            <a:prstGeom prst="rect">
              <a:avLst/>
            </a:prstGeom>
            <a:noFill/>
          </p:spPr>
          <p:txBody>
            <a:bodyPr wrap="square" rtlCol="0">
              <a:spAutoFit/>
            </a:bodyPr>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b="0" i="0" u="none" strike="noStrike" kern="1200" cap="none" spc="0" normalizeH="0" baseline="0" noProof="0" dirty="0">
                  <a:ln>
                    <a:noFill/>
                  </a:ln>
                  <a:effectLst/>
                  <a:uLnTx/>
                  <a:uFillTx/>
                  <a:latin typeface="Calibri" panose="020F0502020204030204"/>
                  <a:ea typeface="+mn-ea"/>
                  <a:cs typeface="+mn-cs"/>
                </a:rPr>
                <a:t>تسمى الموجات </a:t>
              </a:r>
              <a:r>
                <a:rPr kumimoji="0" lang="en-US" b="0" i="0" u="none" strike="noStrike" kern="1200" cap="none" spc="0" normalizeH="0" baseline="0" noProof="0" dirty="0">
                  <a:ln>
                    <a:noFill/>
                  </a:ln>
                  <a:effectLst/>
                  <a:uLnTx/>
                  <a:uFillTx/>
                  <a:latin typeface="Calibri" panose="020F0502020204030204"/>
                  <a:ea typeface="+mn-ea"/>
                  <a:cs typeface="+mn-cs"/>
                </a:rPr>
                <a:t>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b="0" i="0" u="none" strike="noStrike" kern="1200" cap="none" spc="0" normalizeH="0" baseline="0" noProof="0" dirty="0">
                  <a:ln>
                    <a:noFill/>
                  </a:ln>
                  <a:effectLst/>
                  <a:uLnTx/>
                  <a:uFillTx/>
                  <a:latin typeface="Calibri" panose="020F0502020204030204"/>
                  <a:ea typeface="+mn-ea"/>
                  <a:cs typeface="+mn-cs"/>
                </a:rPr>
                <a:t>تتحرك لأعلى و اسفل</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b="0" i="0" u="none" strike="noStrike" kern="1200" cap="none" spc="0" normalizeH="0" baseline="0" noProof="0" dirty="0">
                  <a:ln>
                    <a:noFill/>
                  </a:ln>
                  <a:effectLst/>
                  <a:uLnTx/>
                  <a:uFillTx/>
                  <a:latin typeface="Calibri" panose="020F0502020204030204"/>
                  <a:ea typeface="+mn-ea"/>
                  <a:cs typeface="+mn-cs"/>
                </a:rPr>
                <a:t>حجم الدمار المسببة له متوسط</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ar-SA" dirty="0">
                  <a:latin typeface="Calibri" panose="020F0502020204030204"/>
                </a:rPr>
                <a:t>سرعتها متوسطة</a:t>
              </a:r>
              <a:endParaRPr kumimoji="0" lang="ar-SA" b="0" i="0" u="none" strike="noStrike" kern="1200" cap="none" spc="0" normalizeH="0" baseline="0" noProof="0" dirty="0">
                <a:ln>
                  <a:noFill/>
                </a:ln>
                <a:effectLst/>
                <a:uLnTx/>
                <a:uFillTx/>
                <a:latin typeface="Calibri" panose="020F0502020204030204"/>
                <a:ea typeface="+mn-ea"/>
                <a:cs typeface="+mn-cs"/>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ar-SA" dirty="0">
                  <a:latin typeface="Calibri" panose="020F0502020204030204"/>
                </a:rPr>
                <a:t>تسير في باطن الأرض</a:t>
              </a:r>
              <a:endParaRPr kumimoji="0" lang="ar-SA" b="0" i="0" u="none" strike="noStrike" kern="1200" cap="none" spc="0" normalizeH="0" baseline="0" noProof="0" dirty="0">
                <a:ln>
                  <a:noFill/>
                </a:ln>
                <a:effectLst/>
                <a:uLnTx/>
                <a:uFillTx/>
                <a:latin typeface="Calibri" panose="020F0502020204030204"/>
                <a:ea typeface="+mn-ea"/>
                <a:cs typeface="+mn-cs"/>
              </a:endParaRPr>
            </a:p>
          </p:txBody>
        </p:sp>
        <p:pic>
          <p:nvPicPr>
            <p:cNvPr id="60" name="Picture 3" descr="نقره لتكبير أو تصغير الصورة ونقرتين لعرض الصورة في صفحة مستقلة بحجمها الطبيعي">
              <a:extLst>
                <a:ext uri="{FF2B5EF4-FFF2-40B4-BE49-F238E27FC236}">
                  <a16:creationId xmlns:a16="http://schemas.microsoft.com/office/drawing/2014/main" id="{B69CF16C-0160-49D4-B424-C3A499CB13A7}"/>
                </a:ext>
              </a:extLst>
            </p:cNvPr>
            <p:cNvPicPr>
              <a:picLocks noChangeAspect="1" noChangeArrowheads="1" noCrop="1"/>
            </p:cNvPicPr>
            <p:nvPr/>
          </p:nvPicPr>
          <p:blipFill>
            <a:blip r:embed="rId4" cstate="print"/>
            <a:srcRect/>
            <a:stretch>
              <a:fillRect/>
            </a:stretch>
          </p:blipFill>
          <p:spPr bwMode="auto">
            <a:xfrm>
              <a:off x="3805015" y="4125191"/>
              <a:ext cx="2120034" cy="978477"/>
            </a:xfrm>
            <a:prstGeom prst="rect">
              <a:avLst/>
            </a:prstGeom>
            <a:noFill/>
            <a:ln>
              <a:solidFill>
                <a:schemeClr val="accent1"/>
              </a:solidFill>
            </a:ln>
          </p:spPr>
        </p:pic>
      </p:grpSp>
      <p:grpSp>
        <p:nvGrpSpPr>
          <p:cNvPr id="14" name="مجموعة 13">
            <a:extLst>
              <a:ext uri="{FF2B5EF4-FFF2-40B4-BE49-F238E27FC236}">
                <a16:creationId xmlns:a16="http://schemas.microsoft.com/office/drawing/2014/main" id="{F6F21528-C83F-4F7A-91D4-D8AB5D7BD388}"/>
              </a:ext>
            </a:extLst>
          </p:cNvPr>
          <p:cNvGrpSpPr/>
          <p:nvPr/>
        </p:nvGrpSpPr>
        <p:grpSpPr>
          <a:xfrm>
            <a:off x="682286" y="609880"/>
            <a:ext cx="2851661" cy="5671689"/>
            <a:chOff x="682286" y="609880"/>
            <a:chExt cx="2851661" cy="5671689"/>
          </a:xfrm>
        </p:grpSpPr>
        <p:grpSp>
          <p:nvGrpSpPr>
            <p:cNvPr id="55" name="Group 54">
              <a:extLst>
                <a:ext uri="{FF2B5EF4-FFF2-40B4-BE49-F238E27FC236}">
                  <a16:creationId xmlns:a16="http://schemas.microsoft.com/office/drawing/2014/main" id="{6B685B81-679C-48AF-B53D-082A9AA37A5B}"/>
                </a:ext>
              </a:extLst>
            </p:cNvPr>
            <p:cNvGrpSpPr/>
            <p:nvPr/>
          </p:nvGrpSpPr>
          <p:grpSpPr>
            <a:xfrm flipH="1">
              <a:off x="896240" y="609880"/>
              <a:ext cx="2637707" cy="5671689"/>
              <a:chOff x="5181014" y="635661"/>
              <a:chExt cx="1865133" cy="5671689"/>
            </a:xfrm>
          </p:grpSpPr>
          <p:sp>
            <p:nvSpPr>
              <p:cNvPr id="44" name="Isosceles Triangle 43">
                <a:extLst>
                  <a:ext uri="{FF2B5EF4-FFF2-40B4-BE49-F238E27FC236}">
                    <a16:creationId xmlns:a16="http://schemas.microsoft.com/office/drawing/2014/main" id="{242F6318-9E20-4723-B87A-FAF1B89E5E26}"/>
                  </a:ext>
                </a:extLst>
              </p:cNvPr>
              <p:cNvSpPr/>
              <p:nvPr/>
            </p:nvSpPr>
            <p:spPr>
              <a:xfrm>
                <a:off x="5645180" y="809124"/>
                <a:ext cx="196543" cy="246978"/>
              </a:xfrm>
              <a:prstGeom prst="triangle">
                <a:avLst>
                  <a:gd name="adj" fmla="val 8142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27F2B2E-C1BF-40D7-9B40-C63566BEF475}"/>
                  </a:ext>
                </a:extLst>
              </p:cNvPr>
              <p:cNvSpPr/>
              <p:nvPr/>
            </p:nvSpPr>
            <p:spPr>
              <a:xfrm flipH="1" flipV="1">
                <a:off x="5181014" y="635661"/>
                <a:ext cx="1865133" cy="5671689"/>
              </a:xfrm>
              <a:custGeom>
                <a:avLst/>
                <a:gdLst>
                  <a:gd name="connsiteX0" fmla="*/ 3933372 w 3933372"/>
                  <a:gd name="connsiteY0" fmla="*/ 5845265 h 6432911"/>
                  <a:gd name="connsiteX1" fmla="*/ 0 w 3933372"/>
                  <a:gd name="connsiteY1" fmla="*/ 5845265 h 6432911"/>
                  <a:gd name="connsiteX2" fmla="*/ 0 w 3933372"/>
                  <a:gd name="connsiteY2" fmla="*/ 587646 h 6432911"/>
                  <a:gd name="connsiteX3" fmla="*/ 0 w 3933372"/>
                  <a:gd name="connsiteY3" fmla="*/ 565692 h 6432911"/>
                  <a:gd name="connsiteX4" fmla="*/ 0 w 3933372"/>
                  <a:gd name="connsiteY4" fmla="*/ 0 h 6432911"/>
                  <a:gd name="connsiteX5" fmla="*/ 3786424 w 3933372"/>
                  <a:gd name="connsiteY5" fmla="*/ 565692 h 6432911"/>
                  <a:gd name="connsiteX6" fmla="*/ 3933372 w 3933372"/>
                  <a:gd name="connsiteY6" fmla="*/ 565692 h 6432911"/>
                  <a:gd name="connsiteX7" fmla="*/ 3933372 w 3933372"/>
                  <a:gd name="connsiteY7" fmla="*/ 587646 h 6432911"/>
                  <a:gd name="connsiteX8" fmla="*/ 0 w 3933372"/>
                  <a:gd name="connsiteY8" fmla="*/ 6432911 h 6432911"/>
                  <a:gd name="connsiteX9" fmla="*/ 0 w 3933372"/>
                  <a:gd name="connsiteY9" fmla="*/ 5845265 h 6432911"/>
                  <a:gd name="connsiteX10" fmla="*/ 3933372 w 3933372"/>
                  <a:gd name="connsiteY10" fmla="*/ 5845265 h 643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33372" h="6432911">
                    <a:moveTo>
                      <a:pt x="3933372" y="5845265"/>
                    </a:moveTo>
                    <a:lnTo>
                      <a:pt x="0" y="5845265"/>
                    </a:lnTo>
                    <a:lnTo>
                      <a:pt x="0" y="587646"/>
                    </a:lnTo>
                    <a:lnTo>
                      <a:pt x="0" y="565692"/>
                    </a:lnTo>
                    <a:lnTo>
                      <a:pt x="0" y="0"/>
                    </a:lnTo>
                    <a:lnTo>
                      <a:pt x="3786424" y="565692"/>
                    </a:lnTo>
                    <a:lnTo>
                      <a:pt x="3933372" y="565692"/>
                    </a:lnTo>
                    <a:lnTo>
                      <a:pt x="3933372" y="587646"/>
                    </a:lnTo>
                    <a:close/>
                    <a:moveTo>
                      <a:pt x="0" y="6432911"/>
                    </a:moveTo>
                    <a:lnTo>
                      <a:pt x="0" y="5845265"/>
                    </a:lnTo>
                    <a:lnTo>
                      <a:pt x="3933372" y="5845265"/>
                    </a:lnTo>
                    <a:close/>
                  </a:path>
                </a:pathLst>
              </a:custGeom>
              <a:gradFill flip="none" rotWithShape="1">
                <a:gsLst>
                  <a:gs pos="87000">
                    <a:srgbClr val="E4E4E4"/>
                  </a:gs>
                  <a:gs pos="95000">
                    <a:schemeClr val="bg1">
                      <a:lumMod val="85000"/>
                    </a:schemeClr>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E8AF7D65-9B16-485F-8C04-FBDC785FF509}"/>
                  </a:ext>
                </a:extLst>
              </p:cNvPr>
              <p:cNvSpPr txBox="1"/>
              <p:nvPr/>
            </p:nvSpPr>
            <p:spPr>
              <a:xfrm>
                <a:off x="5426505" y="1552767"/>
                <a:ext cx="1366713" cy="430887"/>
              </a:xfrm>
              <a:prstGeom prst="rect">
                <a:avLst/>
              </a:prstGeom>
              <a:noFill/>
              <a:scene3d>
                <a:camera prst="obliqueBottomLeft"/>
                <a:lightRig rig="threePt" dir="t"/>
              </a:scene3d>
            </p:spPr>
            <p:txBody>
              <a:bodyPr wrap="square" rtlCol="0">
                <a:spAutoFit/>
                <a:scene3d>
                  <a:camera prst="perspectiveLeft"/>
                  <a:lightRig rig="threePt" dir="t"/>
                </a:scene3d>
              </a:bodyPr>
              <a:lstStyle/>
              <a:p>
                <a:pPr marL="0" marR="0" lvl="0" indent="0" algn="r" defTabSz="914400" eaLnBrk="1" fontAlgn="auto" latinLnBrk="0" hangingPunct="1">
                  <a:lnSpc>
                    <a:spcPct val="100000"/>
                  </a:lnSpc>
                  <a:spcBef>
                    <a:spcPts val="0"/>
                  </a:spcBef>
                  <a:spcAft>
                    <a:spcPts val="0"/>
                  </a:spcAft>
                  <a:buClrTx/>
                  <a:buSzTx/>
                  <a:buFontTx/>
                  <a:buNone/>
                  <a:tabLst/>
                  <a:defRPr/>
                </a:pPr>
                <a:r>
                  <a:rPr lang="ar-SA" sz="2200" b="1" dirty="0">
                    <a:solidFill>
                      <a:srgbClr val="0070C0"/>
                    </a:solidFill>
                    <a:latin typeface="Oswald" panose="02000503000000000000" pitchFamily="2" charset="0"/>
                  </a:rPr>
                  <a:t>الموجات السطحية</a:t>
                </a:r>
                <a:endParaRPr kumimoji="0" lang="en-US" sz="2200" b="1" i="0" u="none" strike="noStrike" kern="1200" cap="none" spc="0" normalizeH="0" baseline="0" noProof="0" dirty="0">
                  <a:ln>
                    <a:noFill/>
                  </a:ln>
                  <a:solidFill>
                    <a:srgbClr val="0070C0"/>
                  </a:solidFill>
                  <a:effectLst/>
                  <a:uLnTx/>
                  <a:uFillTx/>
                  <a:latin typeface="Oswald" panose="02000503000000000000" pitchFamily="2" charset="0"/>
                  <a:ea typeface="+mn-ea"/>
                </a:endParaRPr>
              </a:p>
            </p:txBody>
          </p:sp>
          <p:sp>
            <p:nvSpPr>
              <p:cNvPr id="41" name="Arrow: Down 40">
                <a:extLst>
                  <a:ext uri="{FF2B5EF4-FFF2-40B4-BE49-F238E27FC236}">
                    <a16:creationId xmlns:a16="http://schemas.microsoft.com/office/drawing/2014/main" id="{435B7F5B-8970-4850-96C1-01EB60B80996}"/>
                  </a:ext>
                </a:extLst>
              </p:cNvPr>
              <p:cNvSpPr/>
              <p:nvPr/>
            </p:nvSpPr>
            <p:spPr>
              <a:xfrm rot="20612401">
                <a:off x="5703917" y="777705"/>
                <a:ext cx="616071" cy="720964"/>
              </a:xfrm>
              <a:prstGeom prst="downArrow">
                <a:avLst/>
              </a:prstGeom>
              <a:solidFill>
                <a:srgbClr val="FF9900"/>
              </a:solidFill>
              <a:ln>
                <a:noFill/>
              </a:ln>
              <a:scene3d>
                <a:camera prst="perspectiveHeroicExtremeLef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1" name="TextBox 51">
              <a:extLst>
                <a:ext uri="{FF2B5EF4-FFF2-40B4-BE49-F238E27FC236}">
                  <a16:creationId xmlns:a16="http://schemas.microsoft.com/office/drawing/2014/main" id="{0A8A9823-AEB0-44A8-AB74-F999F0A5B0E3}"/>
                </a:ext>
              </a:extLst>
            </p:cNvPr>
            <p:cNvSpPr txBox="1"/>
            <p:nvPr/>
          </p:nvSpPr>
          <p:spPr>
            <a:xfrm flipH="1">
              <a:off x="682286" y="2049671"/>
              <a:ext cx="2812429" cy="1200329"/>
            </a:xfrm>
            <a:prstGeom prst="rect">
              <a:avLst/>
            </a:prstGeom>
            <a:noFill/>
          </p:spPr>
          <p:txBody>
            <a:bodyPr wrap="square" rtlCol="0">
              <a:spAutoFit/>
            </a:bodyPr>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b="0" i="0" u="none" strike="noStrike" kern="1200" cap="none" spc="0" normalizeH="0" baseline="0" noProof="0" dirty="0">
                  <a:ln>
                    <a:noFill/>
                  </a:ln>
                  <a:effectLst/>
                  <a:uLnTx/>
                  <a:uFillTx/>
                  <a:latin typeface="Calibri" panose="020F0502020204030204"/>
                  <a:ea typeface="+mn-ea"/>
                  <a:cs typeface="+mn-cs"/>
                </a:rPr>
                <a:t>تتحرك الصخور بحركة دورانية</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b="0" i="0" u="none" strike="noStrike" kern="1200" cap="none" spc="0" normalizeH="0" baseline="0" noProof="0" dirty="0">
                  <a:ln>
                    <a:noFill/>
                  </a:ln>
                  <a:effectLst/>
                  <a:uLnTx/>
                  <a:uFillTx/>
                  <a:latin typeface="Calibri" panose="020F0502020204030204"/>
                  <a:ea typeface="+mn-ea"/>
                  <a:cs typeface="+mn-cs"/>
                </a:rPr>
                <a:t>حجم الدمار المسببة له قوي</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b="0" i="0" u="none" strike="noStrike" kern="1200" cap="none" spc="0" normalizeH="0" baseline="0" noProof="0" dirty="0">
                  <a:ln>
                    <a:noFill/>
                  </a:ln>
                  <a:effectLst/>
                  <a:uLnTx/>
                  <a:uFillTx/>
                  <a:latin typeface="Calibri" panose="020F0502020204030204"/>
                  <a:ea typeface="+mn-ea"/>
                  <a:cs typeface="+mn-cs"/>
                </a:rPr>
                <a:t>اقل الموجات سرعة</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ar-SA" dirty="0">
                  <a:latin typeface="Calibri" panose="020F0502020204030204"/>
                </a:rPr>
                <a:t>تسير على سطح الأرض</a:t>
              </a:r>
              <a:endParaRPr kumimoji="0" lang="ar-SA" b="0" i="0" u="none" strike="noStrike" kern="1200" cap="none" spc="0" normalizeH="0" baseline="0" noProof="0" dirty="0">
                <a:ln>
                  <a:noFill/>
                </a:ln>
                <a:effectLst/>
                <a:uLnTx/>
                <a:uFillTx/>
                <a:latin typeface="Calibri" panose="020F0502020204030204"/>
                <a:ea typeface="+mn-ea"/>
                <a:cs typeface="+mn-cs"/>
              </a:endParaRPr>
            </a:p>
          </p:txBody>
        </p:sp>
        <p:pic>
          <p:nvPicPr>
            <p:cNvPr id="62" name="Picture 4" descr="نقره لتكبير أو تصغير الصورة ونقرتين لعرض الصورة في صفحة مستقلة بحجمها الطبيعي">
              <a:extLst>
                <a:ext uri="{FF2B5EF4-FFF2-40B4-BE49-F238E27FC236}">
                  <a16:creationId xmlns:a16="http://schemas.microsoft.com/office/drawing/2014/main" id="{5F19FA1C-23AB-44F6-9694-A0E3C7B277BA}"/>
                </a:ext>
              </a:extLst>
            </p:cNvPr>
            <p:cNvPicPr>
              <a:picLocks noChangeAspect="1" noChangeArrowheads="1" noCrop="1"/>
            </p:cNvPicPr>
            <p:nvPr/>
          </p:nvPicPr>
          <p:blipFill>
            <a:blip r:embed="rId5" cstate="print"/>
            <a:srcRect/>
            <a:stretch>
              <a:fillRect/>
            </a:stretch>
          </p:blipFill>
          <p:spPr bwMode="auto">
            <a:xfrm>
              <a:off x="1063625" y="4134188"/>
              <a:ext cx="2259183" cy="969480"/>
            </a:xfrm>
            <a:prstGeom prst="rect">
              <a:avLst/>
            </a:prstGeom>
            <a:noFill/>
            <a:ln>
              <a:solidFill>
                <a:schemeClr val="accent1"/>
              </a:solidFill>
            </a:ln>
          </p:spPr>
        </p:pic>
      </p:grpSp>
    </p:spTree>
    <p:extLst>
      <p:ext uri="{BB962C8B-B14F-4D97-AF65-F5344CB8AC3E}">
        <p14:creationId xmlns:p14="http://schemas.microsoft.com/office/powerpoint/2010/main" val="41272496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righ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right)">
                                      <p:cBhvr>
                                        <p:cTn id="17" dur="500"/>
                                        <p:tgtEl>
                                          <p:spTgt spid="14"/>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3B325BF5-209C-4DC7-87CF-AE03CAC8D2F5}"/>
              </a:ext>
            </a:extLst>
          </p:cNvPr>
          <p:cNvPicPr>
            <a:picLocks noChangeAspect="1"/>
          </p:cNvPicPr>
          <p:nvPr/>
        </p:nvPicPr>
        <p:blipFill>
          <a:blip r:embed="rId3"/>
          <a:stretch>
            <a:fillRect/>
          </a:stretch>
        </p:blipFill>
        <p:spPr>
          <a:xfrm>
            <a:off x="1688980" y="1282659"/>
            <a:ext cx="2135768" cy="4292682"/>
          </a:xfrm>
          <a:prstGeom prst="rect">
            <a:avLst/>
          </a:prstGeom>
        </p:spPr>
      </p:pic>
      <p:sp>
        <p:nvSpPr>
          <p:cNvPr id="4" name="مربع نص 3">
            <a:extLst>
              <a:ext uri="{FF2B5EF4-FFF2-40B4-BE49-F238E27FC236}">
                <a16:creationId xmlns:a16="http://schemas.microsoft.com/office/drawing/2014/main" id="{146EC734-995C-432D-8160-5577ED533E96}"/>
              </a:ext>
            </a:extLst>
          </p:cNvPr>
          <p:cNvSpPr txBox="1"/>
          <p:nvPr/>
        </p:nvSpPr>
        <p:spPr>
          <a:xfrm>
            <a:off x="4701988" y="1542654"/>
            <a:ext cx="6204154" cy="2246769"/>
          </a:xfrm>
          <a:prstGeom prst="rect">
            <a:avLst/>
          </a:prstGeom>
        </p:spPr>
        <p:style>
          <a:lnRef idx="2">
            <a:schemeClr val="dk1"/>
          </a:lnRef>
          <a:fillRef idx="1">
            <a:schemeClr val="lt1"/>
          </a:fillRef>
          <a:effectRef idx="0">
            <a:schemeClr val="dk1"/>
          </a:effectRef>
          <a:fontRef idx="minor">
            <a:schemeClr val="dk1"/>
          </a:fontRef>
        </p:style>
        <p:txBody>
          <a:bodyPr wrap="square" rtlCol="1">
            <a:spAutoFit/>
          </a:bodyPr>
          <a:lstStyle/>
          <a:p>
            <a:pPr algn="just"/>
            <a:r>
              <a:rPr lang="ar-SA" sz="2800" dirty="0"/>
              <a:t>عندما تقوم بتسجيل صوتك في هاتفك المحمول تلاحظ ظهور خطوط </a:t>
            </a:r>
            <a:r>
              <a:rPr lang="ar-SA" sz="2800" dirty="0">
                <a:solidFill>
                  <a:srgbClr val="FF0000"/>
                </a:solidFill>
              </a:rPr>
              <a:t>حمراء</a:t>
            </a:r>
            <a:r>
              <a:rPr lang="ar-SA" sz="2800" dirty="0"/>
              <a:t> تزداد طولا كلما تحدثت بصوت عالي و تقصر عندما يصبح الصوت منخفضًا.</a:t>
            </a:r>
          </a:p>
          <a:p>
            <a:pPr algn="just"/>
            <a:r>
              <a:rPr lang="ar-SA" sz="2800" dirty="0"/>
              <a:t>للهاتف المحمول القدرة على </a:t>
            </a:r>
            <a:r>
              <a:rPr lang="ar-SA" sz="2800" dirty="0">
                <a:solidFill>
                  <a:srgbClr val="0070C0"/>
                </a:solidFill>
              </a:rPr>
              <a:t>قياس شدة الموجات </a:t>
            </a:r>
            <a:r>
              <a:rPr lang="ar-SA" sz="2800" dirty="0"/>
              <a:t>الصوتية.</a:t>
            </a:r>
          </a:p>
        </p:txBody>
      </p:sp>
      <p:sp>
        <p:nvSpPr>
          <p:cNvPr id="7" name="سهم: لليمين 6">
            <a:extLst>
              <a:ext uri="{FF2B5EF4-FFF2-40B4-BE49-F238E27FC236}">
                <a16:creationId xmlns:a16="http://schemas.microsoft.com/office/drawing/2014/main" id="{977A0CB9-3D1E-4DC4-8A1B-34081126C57F}"/>
              </a:ext>
            </a:extLst>
          </p:cNvPr>
          <p:cNvSpPr/>
          <p:nvPr/>
        </p:nvSpPr>
        <p:spPr>
          <a:xfrm rot="10800000">
            <a:off x="3824748" y="4372562"/>
            <a:ext cx="665018" cy="405246"/>
          </a:xfrm>
          <a:prstGeom prst="rightArrow">
            <a:avLst/>
          </a:prstGeom>
        </p:spPr>
        <p:style>
          <a:lnRef idx="0">
            <a:schemeClr val="accent1"/>
          </a:lnRef>
          <a:fillRef idx="3">
            <a:schemeClr val="accent1"/>
          </a:fillRef>
          <a:effectRef idx="3">
            <a:schemeClr val="accent1"/>
          </a:effectRef>
          <a:fontRef idx="minor">
            <a:schemeClr val="lt1"/>
          </a:fontRef>
        </p:style>
        <p:txBody>
          <a:bodyPr rtlCol="1" anchor="ctr">
            <a:scene3d>
              <a:camera prst="orthographicFront"/>
              <a:lightRig rig="harsh" dir="t"/>
            </a:scene3d>
            <a:sp3d extrusionH="57150" prstMaterial="matte">
              <a:bevelT w="63500" h="12700" prst="angle"/>
              <a:contourClr>
                <a:schemeClr val="bg1">
                  <a:lumMod val="65000"/>
                </a:schemeClr>
              </a:contourClr>
            </a:sp3d>
          </a:bodyPr>
          <a:lstStyle/>
          <a:p>
            <a:pPr algn="ctr"/>
            <a:endParaRPr lang="ar-SA" b="1" dirty="0">
              <a:ln/>
              <a:solidFill>
                <a:schemeClr val="accent3"/>
              </a:solidFill>
            </a:endParaRPr>
          </a:p>
        </p:txBody>
      </p:sp>
      <p:sp>
        <p:nvSpPr>
          <p:cNvPr id="8" name="مربع نص 7">
            <a:extLst>
              <a:ext uri="{FF2B5EF4-FFF2-40B4-BE49-F238E27FC236}">
                <a16:creationId xmlns:a16="http://schemas.microsoft.com/office/drawing/2014/main" id="{3F991FA5-23E9-46EF-8447-6BC17D7774B4}"/>
              </a:ext>
            </a:extLst>
          </p:cNvPr>
          <p:cNvSpPr txBox="1"/>
          <p:nvPr/>
        </p:nvSpPr>
        <p:spPr>
          <a:xfrm>
            <a:off x="4701988" y="3960272"/>
            <a:ext cx="6204154" cy="1384995"/>
          </a:xfrm>
          <a:prstGeom prst="rect">
            <a:avLst/>
          </a:prstGeom>
        </p:spPr>
        <p:style>
          <a:lnRef idx="2">
            <a:schemeClr val="dk1"/>
          </a:lnRef>
          <a:fillRef idx="1">
            <a:schemeClr val="lt1"/>
          </a:fillRef>
          <a:effectRef idx="0">
            <a:schemeClr val="dk1"/>
          </a:effectRef>
          <a:fontRef idx="minor">
            <a:schemeClr val="dk1"/>
          </a:fontRef>
        </p:style>
        <p:txBody>
          <a:bodyPr wrap="square" rtlCol="1">
            <a:spAutoFit/>
          </a:bodyPr>
          <a:lstStyle/>
          <a:p>
            <a:r>
              <a:rPr lang="ar-SA" sz="2800" dirty="0"/>
              <a:t>وبما أن الزلازل تصدر </a:t>
            </a:r>
            <a:r>
              <a:rPr lang="ar-SA" sz="2800" dirty="0">
                <a:solidFill>
                  <a:srgbClr val="0070C0"/>
                </a:solidFill>
              </a:rPr>
              <a:t>موجات</a:t>
            </a:r>
            <a:r>
              <a:rPr lang="ar-SA" sz="2800" dirty="0"/>
              <a:t> فهل يمكن </a:t>
            </a:r>
            <a:r>
              <a:rPr lang="ar-SA" sz="2800" dirty="0">
                <a:solidFill>
                  <a:srgbClr val="0070C0"/>
                </a:solidFill>
              </a:rPr>
              <a:t>قياس شدة هذه الموجات</a:t>
            </a:r>
            <a:r>
              <a:rPr lang="ar-SA" sz="2800" dirty="0"/>
              <a:t>؟</a:t>
            </a:r>
          </a:p>
          <a:p>
            <a:r>
              <a:rPr lang="ar-SA" sz="2800" dirty="0"/>
              <a:t>وما اسم الجهاز المستخدم لذلك؟</a:t>
            </a:r>
          </a:p>
        </p:txBody>
      </p:sp>
    </p:spTree>
    <p:extLst>
      <p:ext uri="{BB962C8B-B14F-4D97-AF65-F5344CB8AC3E}">
        <p14:creationId xmlns:p14="http://schemas.microsoft.com/office/powerpoint/2010/main" val="2374109162"/>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6">
                <a:shade val="45000"/>
                <a:satMod val="135000"/>
              </a:schemeClr>
              <a:prstClr val="white"/>
            </a:duotone>
          </a:blip>
          <a:srcRect/>
          <a:stretch>
            <a:fillRect r="-11000"/>
          </a:stretch>
        </a:blipFill>
        <a:effectLst/>
      </p:bgPr>
    </p:bg>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26576294-B4A9-4F44-ADC1-E1F3E97BF5D8}"/>
              </a:ext>
            </a:extLst>
          </p:cNvPr>
          <p:cNvSpPr txBox="1"/>
          <p:nvPr/>
        </p:nvSpPr>
        <p:spPr>
          <a:xfrm>
            <a:off x="3455480" y="1115246"/>
            <a:ext cx="6204154" cy="954107"/>
          </a:xfrm>
          <a:prstGeom prst="rect">
            <a:avLst/>
          </a:prstGeom>
          <a:noFill/>
        </p:spPr>
        <p:txBody>
          <a:bodyPr wrap="square">
            <a:spAutoFit/>
          </a:bodyPr>
          <a:lstStyle/>
          <a:p>
            <a:r>
              <a:rPr lang="ar-SA" sz="2800" dirty="0"/>
              <a:t>يستخدم علماء الزلازل جهازًا يدعى راسم الهزة "</a:t>
            </a:r>
            <a:r>
              <a:rPr lang="ar-SA" sz="2800" dirty="0">
                <a:solidFill>
                  <a:srgbClr val="FF0000"/>
                </a:solidFill>
              </a:rPr>
              <a:t>السيزموجراف</a:t>
            </a:r>
            <a:r>
              <a:rPr lang="ar-SA" sz="2800" dirty="0"/>
              <a:t>" لتسجيل الموجات الزلزالية.</a:t>
            </a:r>
          </a:p>
        </p:txBody>
      </p:sp>
      <p:pic>
        <p:nvPicPr>
          <p:cNvPr id="5" name="صورة 4" descr="صورة تحتوي على جالس&#10;&#10;تم إنشاء الوصف تلقائياً">
            <a:extLst>
              <a:ext uri="{FF2B5EF4-FFF2-40B4-BE49-F238E27FC236}">
                <a16:creationId xmlns:a16="http://schemas.microsoft.com/office/drawing/2014/main" id="{4F3BC39E-B3BA-4302-92A0-03267CE7BEC6}"/>
              </a:ext>
            </a:extLst>
          </p:cNvPr>
          <p:cNvPicPr>
            <a:picLocks noChangeAspect="1"/>
          </p:cNvPicPr>
          <p:nvPr/>
        </p:nvPicPr>
        <p:blipFill rotWithShape="1">
          <a:blip r:embed="rId3">
            <a:extLst>
              <a:ext uri="{28A0092B-C50C-407E-A947-70E740481C1C}">
                <a14:useLocalDpi xmlns:a14="http://schemas.microsoft.com/office/drawing/2010/main" val="0"/>
              </a:ext>
            </a:extLst>
          </a:blip>
          <a:srcRect l="16968" t="20736" r="10982" b="17674"/>
          <a:stretch/>
        </p:blipFill>
        <p:spPr>
          <a:xfrm>
            <a:off x="933003" y="3320194"/>
            <a:ext cx="3431458" cy="2933253"/>
          </a:xfrm>
          <a:prstGeom prst="rect">
            <a:avLst/>
          </a:prstGeom>
        </p:spPr>
      </p:pic>
      <p:pic>
        <p:nvPicPr>
          <p:cNvPr id="9" name="صورة 8">
            <a:extLst>
              <a:ext uri="{FF2B5EF4-FFF2-40B4-BE49-F238E27FC236}">
                <a16:creationId xmlns:a16="http://schemas.microsoft.com/office/drawing/2014/main" id="{0D5BAB6E-CCEA-43A2-9A7A-BD26AF6D1C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988" y="604553"/>
            <a:ext cx="3074707" cy="2569837"/>
          </a:xfrm>
          <a:prstGeom prst="rect">
            <a:avLst/>
          </a:prstGeom>
        </p:spPr>
      </p:pic>
      <p:sp>
        <p:nvSpPr>
          <p:cNvPr id="11" name="مربع نص 10">
            <a:extLst>
              <a:ext uri="{FF2B5EF4-FFF2-40B4-BE49-F238E27FC236}">
                <a16:creationId xmlns:a16="http://schemas.microsoft.com/office/drawing/2014/main" id="{C744144E-EC8E-4D59-B739-6957FE6B8993}"/>
              </a:ext>
            </a:extLst>
          </p:cNvPr>
          <p:cNvSpPr txBox="1"/>
          <p:nvPr/>
        </p:nvSpPr>
        <p:spPr>
          <a:xfrm>
            <a:off x="3667991" y="2701415"/>
            <a:ext cx="5452546" cy="1569660"/>
          </a:xfrm>
          <a:prstGeom prst="rect">
            <a:avLst/>
          </a:prstGeom>
          <a:noFill/>
        </p:spPr>
        <p:txBody>
          <a:bodyPr wrap="square">
            <a:spAutoFit/>
          </a:bodyPr>
          <a:lstStyle/>
          <a:p>
            <a:r>
              <a:rPr lang="ar-SA" sz="2400" dirty="0"/>
              <a:t>يحوي أحد أنواع الأجهزة دولاباً ثبتت عليه لفافة ورقية داخل إطار ثابت يعلّق بندول (رقاص) بالإطار، ويثبت قلم في نهاية البندول وعند استقبال الموجات الزلزالية في المحطة يهتز الدولاب والورقة، بينما يبقى البندول</a:t>
            </a:r>
          </a:p>
        </p:txBody>
      </p:sp>
      <p:sp>
        <p:nvSpPr>
          <p:cNvPr id="13" name="مربع نص 12">
            <a:extLst>
              <a:ext uri="{FF2B5EF4-FFF2-40B4-BE49-F238E27FC236}">
                <a16:creationId xmlns:a16="http://schemas.microsoft.com/office/drawing/2014/main" id="{099770D6-FDBD-44BD-AEE0-3C00158948F2}"/>
              </a:ext>
            </a:extLst>
          </p:cNvPr>
          <p:cNvSpPr txBox="1"/>
          <p:nvPr/>
        </p:nvSpPr>
        <p:spPr>
          <a:xfrm>
            <a:off x="3971925" y="4173094"/>
            <a:ext cx="6094268" cy="1569660"/>
          </a:xfrm>
          <a:prstGeom prst="rect">
            <a:avLst/>
          </a:prstGeom>
          <a:noFill/>
        </p:spPr>
        <p:txBody>
          <a:bodyPr wrap="square">
            <a:spAutoFit/>
          </a:bodyPr>
          <a:lstStyle/>
          <a:p>
            <a:r>
              <a:rPr lang="ar-SA" sz="2400" dirty="0"/>
              <a:t>والقلم في مكانهما يقوم القلم المثبت على البندول برسم تسجيل للاهتزازات على الورقة إن طول الخطّ المسجل على الورقة يشير إلى الطاقة التي تحرّرت من الزلزال، والتي تعبر عن </a:t>
            </a:r>
            <a:r>
              <a:rPr lang="ar-SA" sz="2400" dirty="0">
                <a:solidFill>
                  <a:srgbClr val="FF0000"/>
                </a:solidFill>
              </a:rPr>
              <a:t>قوة الزلزال</a:t>
            </a:r>
            <a:r>
              <a:rPr lang="ar-SA" sz="2400" dirty="0"/>
              <a:t>.</a:t>
            </a:r>
          </a:p>
        </p:txBody>
      </p:sp>
    </p:spTree>
    <p:extLst>
      <p:ext uri="{BB962C8B-B14F-4D97-AF65-F5344CB8AC3E}">
        <p14:creationId xmlns:p14="http://schemas.microsoft.com/office/powerpoint/2010/main" val="22194945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ow Earthquake-Proof Buildings Are Designed — BigRentz">
            <a:extLst>
              <a:ext uri="{FF2B5EF4-FFF2-40B4-BE49-F238E27FC236}">
                <a16:creationId xmlns:a16="http://schemas.microsoft.com/office/drawing/2014/main" id="{6CDE76F2-938E-4229-AC71-8AB23C7DFC0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039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مربع نص 1">
            <a:extLst>
              <a:ext uri="{FF2B5EF4-FFF2-40B4-BE49-F238E27FC236}">
                <a16:creationId xmlns:a16="http://schemas.microsoft.com/office/drawing/2014/main" id="{21919FCF-9B95-4AA3-AAF9-36411E927B51}"/>
              </a:ext>
            </a:extLst>
          </p:cNvPr>
          <p:cNvSpPr txBox="1"/>
          <p:nvPr/>
        </p:nvSpPr>
        <p:spPr>
          <a:xfrm>
            <a:off x="3932903" y="314632"/>
            <a:ext cx="4227871" cy="923330"/>
          </a:xfrm>
          <a:prstGeom prst="rect">
            <a:avLst/>
          </a:prstGeom>
          <a:noFill/>
        </p:spPr>
        <p:txBody>
          <a:bodyPr wrap="square" rtlCol="1">
            <a:spAutoFit/>
          </a:bodyPr>
          <a:lstStyle/>
          <a:p>
            <a:pPr algn="ctr"/>
            <a:r>
              <a:rPr lang="ar-SA" sz="5400" b="1" dirty="0">
                <a:solidFill>
                  <a:srgbClr val="356BB0"/>
                </a:solidFill>
                <a:cs typeface="PT Bold Heading" panose="02010400000000000000" pitchFamily="2" charset="-78"/>
              </a:rPr>
              <a:t>الزلازل</a:t>
            </a:r>
          </a:p>
        </p:txBody>
      </p:sp>
    </p:spTree>
    <p:extLst>
      <p:ext uri="{BB962C8B-B14F-4D97-AF65-F5344CB8AC3E}">
        <p14:creationId xmlns:p14="http://schemas.microsoft.com/office/powerpoint/2010/main" val="390580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C1C75E3F-DED7-4E70-844C-262E660E3A45}"/>
              </a:ext>
            </a:extLst>
          </p:cNvPr>
          <p:cNvSpPr txBox="1"/>
          <p:nvPr/>
        </p:nvSpPr>
        <p:spPr>
          <a:xfrm>
            <a:off x="707924" y="456384"/>
            <a:ext cx="10746652" cy="1938992"/>
          </a:xfrm>
          <a:prstGeom prst="rect">
            <a:avLst/>
          </a:prstGeom>
        </p:spPr>
        <p:style>
          <a:lnRef idx="2">
            <a:schemeClr val="accent5"/>
          </a:lnRef>
          <a:fillRef idx="1">
            <a:schemeClr val="lt1"/>
          </a:fillRef>
          <a:effectRef idx="0">
            <a:schemeClr val="accent5"/>
          </a:effectRef>
          <a:fontRef idx="minor">
            <a:schemeClr val="dk1"/>
          </a:fontRef>
        </p:style>
        <p:txBody>
          <a:bodyPr wrap="square" rtlCol="1">
            <a:spAutoFit/>
          </a:bodyPr>
          <a:lstStyle/>
          <a:p>
            <a:r>
              <a:rPr lang="ar-SA" sz="2400" dirty="0"/>
              <a:t>تقوم محطات الرصد الزلزالي في العالم برصد وتسجيل الموجات الزلزالية.</a:t>
            </a:r>
          </a:p>
          <a:p>
            <a:r>
              <a:rPr lang="ar-SA" sz="2400" dirty="0"/>
              <a:t>ومن خلال الأجهزة يتم رصد زمن وصول الموجات الأولية ومن ثم رصد زمن وصول الموجات الثانوية، ومن خلال المعادلات الرياضية يمكن معرفة المسافة بين محطة الرصد والمركز السطحي للزلزال ولكن بدون معرفة في أي اتجاه.</a:t>
            </a:r>
          </a:p>
          <a:p>
            <a:r>
              <a:rPr lang="ar-SA" sz="2400" dirty="0"/>
              <a:t>و بالتالي يتم رسم دائرة حول محطة الرصد يكون نصف قطرها يساوي المسافة التي تم احتسابها.</a:t>
            </a:r>
          </a:p>
        </p:txBody>
      </p:sp>
      <p:grpSp>
        <p:nvGrpSpPr>
          <p:cNvPr id="6" name="مجموعة 5">
            <a:extLst>
              <a:ext uri="{FF2B5EF4-FFF2-40B4-BE49-F238E27FC236}">
                <a16:creationId xmlns:a16="http://schemas.microsoft.com/office/drawing/2014/main" id="{1B79C1EE-9AA9-418D-9A25-6C97A43C4CF4}"/>
              </a:ext>
            </a:extLst>
          </p:cNvPr>
          <p:cNvGrpSpPr/>
          <p:nvPr/>
        </p:nvGrpSpPr>
        <p:grpSpPr>
          <a:xfrm>
            <a:off x="707924" y="2526894"/>
            <a:ext cx="4513005" cy="3830037"/>
            <a:chOff x="707924" y="2517062"/>
            <a:chExt cx="4513005" cy="3830037"/>
          </a:xfrm>
        </p:grpSpPr>
        <p:pic>
          <p:nvPicPr>
            <p:cNvPr id="1026" name="Picture 2">
              <a:extLst>
                <a:ext uri="{FF2B5EF4-FFF2-40B4-BE49-F238E27FC236}">
                  <a16:creationId xmlns:a16="http://schemas.microsoft.com/office/drawing/2014/main" id="{CB113E0F-50EA-4ADE-8DF3-00439CE535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10" t="7279" r="2930" b="4531"/>
            <a:stretch/>
          </p:blipFill>
          <p:spPr bwMode="auto">
            <a:xfrm>
              <a:off x="707924" y="2664542"/>
              <a:ext cx="4513005" cy="2998840"/>
            </a:xfrm>
            <a:prstGeom prst="rect">
              <a:avLst/>
            </a:prstGeom>
            <a:noFill/>
            <a:extLst>
              <a:ext uri="{909E8E84-426E-40DD-AFC4-6F175D3DCCD1}">
                <a14:hiddenFill xmlns:a14="http://schemas.microsoft.com/office/drawing/2010/main">
                  <a:solidFill>
                    <a:srgbClr val="FFFFFF"/>
                  </a:solidFill>
                </a14:hiddenFill>
              </a:ext>
            </a:extLst>
          </p:spPr>
        </p:pic>
        <p:sp>
          <p:nvSpPr>
            <p:cNvPr id="4" name="مربع نص 3">
              <a:extLst>
                <a:ext uri="{FF2B5EF4-FFF2-40B4-BE49-F238E27FC236}">
                  <a16:creationId xmlns:a16="http://schemas.microsoft.com/office/drawing/2014/main" id="{FB9D922A-4793-41B7-9FC6-D01D7802698E}"/>
                </a:ext>
              </a:extLst>
            </p:cNvPr>
            <p:cNvSpPr txBox="1"/>
            <p:nvPr/>
          </p:nvSpPr>
          <p:spPr>
            <a:xfrm>
              <a:off x="811161" y="5669991"/>
              <a:ext cx="4336025" cy="677108"/>
            </a:xfrm>
            <a:prstGeom prst="rect">
              <a:avLst/>
            </a:prstGeom>
            <a:noFill/>
          </p:spPr>
          <p:txBody>
            <a:bodyPr wrap="square">
              <a:spAutoFit/>
            </a:bodyPr>
            <a:lstStyle/>
            <a:p>
              <a:r>
                <a:rPr lang="ar-SA" sz="1900" dirty="0">
                  <a:solidFill>
                    <a:srgbClr val="0070C0"/>
                  </a:solidFill>
                </a:rPr>
                <a:t>خريطة توضح مواقع محطات الرصد الزلزالي التابعة لهيئة المساحة الجيولوجية في المملكة العربية السعودية</a:t>
              </a:r>
            </a:p>
          </p:txBody>
        </p:sp>
        <p:sp>
          <p:nvSpPr>
            <p:cNvPr id="5" name="مستطيل 4">
              <a:extLst>
                <a:ext uri="{FF2B5EF4-FFF2-40B4-BE49-F238E27FC236}">
                  <a16:creationId xmlns:a16="http://schemas.microsoft.com/office/drawing/2014/main" id="{F7F34D0A-3794-414E-8BE7-1B1ABB51C45F}"/>
                </a:ext>
              </a:extLst>
            </p:cNvPr>
            <p:cNvSpPr/>
            <p:nvPr/>
          </p:nvSpPr>
          <p:spPr>
            <a:xfrm>
              <a:off x="707924" y="2517062"/>
              <a:ext cx="4513005" cy="3830037"/>
            </a:xfrm>
            <a:prstGeom prst="rect">
              <a:avLst/>
            </a:prstGeom>
            <a:noFill/>
          </p:spPr>
          <p:style>
            <a:lnRef idx="2">
              <a:schemeClr val="accent5"/>
            </a:lnRef>
            <a:fillRef idx="1">
              <a:schemeClr val="lt1"/>
            </a:fillRef>
            <a:effectRef idx="0">
              <a:schemeClr val="accent5"/>
            </a:effectRef>
            <a:fontRef idx="minor">
              <a:schemeClr val="dk1"/>
            </a:fontRef>
          </p:style>
          <p:txBody>
            <a:bodyPr rtlCol="1" anchor="ctr"/>
            <a:lstStyle/>
            <a:p>
              <a:pPr algn="ctr"/>
              <a:endParaRPr lang="ar-SA"/>
            </a:p>
          </p:txBody>
        </p:sp>
      </p:grpSp>
      <p:grpSp>
        <p:nvGrpSpPr>
          <p:cNvPr id="11" name="مجموعة 10">
            <a:extLst>
              <a:ext uri="{FF2B5EF4-FFF2-40B4-BE49-F238E27FC236}">
                <a16:creationId xmlns:a16="http://schemas.microsoft.com/office/drawing/2014/main" id="{FF3E1D2C-4C5E-4EB6-8847-AA7FD2062C06}"/>
              </a:ext>
            </a:extLst>
          </p:cNvPr>
          <p:cNvGrpSpPr/>
          <p:nvPr/>
        </p:nvGrpSpPr>
        <p:grpSpPr>
          <a:xfrm>
            <a:off x="5329084" y="2526894"/>
            <a:ext cx="6125492" cy="3830037"/>
            <a:chOff x="5329084" y="2526894"/>
            <a:chExt cx="6125492" cy="3830037"/>
          </a:xfrm>
        </p:grpSpPr>
        <p:sp>
          <p:nvSpPr>
            <p:cNvPr id="7" name="مربع نص 6">
              <a:extLst>
                <a:ext uri="{FF2B5EF4-FFF2-40B4-BE49-F238E27FC236}">
                  <a16:creationId xmlns:a16="http://schemas.microsoft.com/office/drawing/2014/main" id="{4F680A5F-B0A9-454D-A06D-52DE62CFB113}"/>
                </a:ext>
              </a:extLst>
            </p:cNvPr>
            <p:cNvSpPr txBox="1"/>
            <p:nvPr/>
          </p:nvSpPr>
          <p:spPr>
            <a:xfrm>
              <a:off x="5329084" y="2556390"/>
              <a:ext cx="6125492" cy="1323439"/>
            </a:xfrm>
            <a:prstGeom prst="rect">
              <a:avLst/>
            </a:prstGeom>
            <a:noFill/>
          </p:spPr>
          <p:txBody>
            <a:bodyPr wrap="square" rtlCol="1">
              <a:spAutoFit/>
            </a:bodyPr>
            <a:lstStyle/>
            <a:p>
              <a:r>
                <a:rPr lang="ar-SA" sz="2000" b="1" dirty="0">
                  <a:solidFill>
                    <a:srgbClr val="00B050"/>
                  </a:solidFill>
                </a:rPr>
                <a:t>مثال</a:t>
              </a:r>
              <a:r>
                <a:rPr lang="ar-SA" sz="2000" b="1" dirty="0"/>
                <a:t>: رصدت محطة الرصد في المدينة المنورة هزة، أرضية وبحساب زمن وصول الموجات الأولية و الثانوية تم معرفة ان مركز الزلزال يقع على بعد 300كم.</a:t>
              </a:r>
            </a:p>
            <a:p>
              <a:r>
                <a:rPr lang="ar-SA" sz="2000" b="1" dirty="0"/>
                <a:t>فيتم رسم الدائرة كالآتي:</a:t>
              </a:r>
            </a:p>
          </p:txBody>
        </p:sp>
        <p:pic>
          <p:nvPicPr>
            <p:cNvPr id="8" name="صورة 7">
              <a:extLst>
                <a:ext uri="{FF2B5EF4-FFF2-40B4-BE49-F238E27FC236}">
                  <a16:creationId xmlns:a16="http://schemas.microsoft.com/office/drawing/2014/main" id="{693B4EC4-EEDD-4500-BA9E-34B036CEDCE3}"/>
                </a:ext>
              </a:extLst>
            </p:cNvPr>
            <p:cNvPicPr>
              <a:picLocks noChangeAspect="1"/>
            </p:cNvPicPr>
            <p:nvPr/>
          </p:nvPicPr>
          <p:blipFill>
            <a:blip r:embed="rId3"/>
            <a:stretch>
              <a:fillRect/>
            </a:stretch>
          </p:blipFill>
          <p:spPr>
            <a:xfrm>
              <a:off x="5791102" y="3479720"/>
              <a:ext cx="2704061" cy="2709078"/>
            </a:xfrm>
            <a:prstGeom prst="rect">
              <a:avLst/>
            </a:prstGeom>
          </p:spPr>
        </p:pic>
        <p:sp>
          <p:nvSpPr>
            <p:cNvPr id="10" name="مستطيل 9">
              <a:extLst>
                <a:ext uri="{FF2B5EF4-FFF2-40B4-BE49-F238E27FC236}">
                  <a16:creationId xmlns:a16="http://schemas.microsoft.com/office/drawing/2014/main" id="{E701055C-710B-44A5-B0F5-3CEB4141058B}"/>
                </a:ext>
              </a:extLst>
            </p:cNvPr>
            <p:cNvSpPr/>
            <p:nvPr/>
          </p:nvSpPr>
          <p:spPr>
            <a:xfrm>
              <a:off x="5329084" y="2526894"/>
              <a:ext cx="6125492" cy="3830037"/>
            </a:xfrm>
            <a:prstGeom prst="rect">
              <a:avLst/>
            </a:prstGeom>
            <a:noFill/>
          </p:spPr>
          <p:style>
            <a:lnRef idx="2">
              <a:schemeClr val="accent5"/>
            </a:lnRef>
            <a:fillRef idx="1">
              <a:schemeClr val="lt1"/>
            </a:fillRef>
            <a:effectRef idx="0">
              <a:schemeClr val="accent5"/>
            </a:effectRef>
            <a:fontRef idx="minor">
              <a:schemeClr val="dk1"/>
            </a:fontRef>
          </p:style>
          <p:txBody>
            <a:bodyPr rtlCol="1" anchor="ctr"/>
            <a:lstStyle/>
            <a:p>
              <a:pPr algn="ctr"/>
              <a:endParaRPr lang="ar-SA"/>
            </a:p>
          </p:txBody>
        </p:sp>
      </p:grpSp>
      <p:sp>
        <p:nvSpPr>
          <p:cNvPr id="9" name="شكل بيضاوي 8">
            <a:extLst>
              <a:ext uri="{FF2B5EF4-FFF2-40B4-BE49-F238E27FC236}">
                <a16:creationId xmlns:a16="http://schemas.microsoft.com/office/drawing/2014/main" id="{CB49D537-099D-4607-BFFF-511B7BF5CD93}"/>
              </a:ext>
            </a:extLst>
          </p:cNvPr>
          <p:cNvSpPr/>
          <p:nvPr/>
        </p:nvSpPr>
        <p:spPr>
          <a:xfrm>
            <a:off x="6430294" y="4198374"/>
            <a:ext cx="1465006" cy="1463040"/>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1" anchor="ctr"/>
          <a:lstStyle/>
          <a:p>
            <a:pPr algn="ctr"/>
            <a:endParaRPr lang="ar-SA" dirty="0"/>
          </a:p>
        </p:txBody>
      </p:sp>
      <p:cxnSp>
        <p:nvCxnSpPr>
          <p:cNvPr id="14" name="رابط مستقيم 13">
            <a:extLst>
              <a:ext uri="{FF2B5EF4-FFF2-40B4-BE49-F238E27FC236}">
                <a16:creationId xmlns:a16="http://schemas.microsoft.com/office/drawing/2014/main" id="{9F33D5F4-172B-4ED0-A652-AC0CA0D55982}"/>
              </a:ext>
            </a:extLst>
          </p:cNvPr>
          <p:cNvCxnSpPr>
            <a:cxnSpLocks/>
          </p:cNvCxnSpPr>
          <p:nvPr/>
        </p:nvCxnSpPr>
        <p:spPr>
          <a:xfrm>
            <a:off x="7138219" y="5024284"/>
            <a:ext cx="294968" cy="56043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مربع نص 17">
            <a:extLst>
              <a:ext uri="{FF2B5EF4-FFF2-40B4-BE49-F238E27FC236}">
                <a16:creationId xmlns:a16="http://schemas.microsoft.com/office/drawing/2014/main" id="{D7623D80-8513-49E4-9592-5D26419083BA}"/>
              </a:ext>
            </a:extLst>
          </p:cNvPr>
          <p:cNvSpPr txBox="1"/>
          <p:nvPr/>
        </p:nvSpPr>
        <p:spPr>
          <a:xfrm rot="3722321">
            <a:off x="7131437" y="5171401"/>
            <a:ext cx="462117" cy="215444"/>
          </a:xfrm>
          <a:prstGeom prst="rect">
            <a:avLst/>
          </a:prstGeom>
          <a:noFill/>
        </p:spPr>
        <p:txBody>
          <a:bodyPr wrap="square" rtlCol="1">
            <a:spAutoFit/>
          </a:bodyPr>
          <a:lstStyle/>
          <a:p>
            <a:r>
              <a:rPr lang="ar-SA" sz="800" dirty="0">
                <a:solidFill>
                  <a:srgbClr val="FF0000"/>
                </a:solidFill>
              </a:rPr>
              <a:t>300كم</a:t>
            </a:r>
          </a:p>
        </p:txBody>
      </p:sp>
      <p:sp>
        <p:nvSpPr>
          <p:cNvPr id="19" name="مربع نص 18">
            <a:extLst>
              <a:ext uri="{FF2B5EF4-FFF2-40B4-BE49-F238E27FC236}">
                <a16:creationId xmlns:a16="http://schemas.microsoft.com/office/drawing/2014/main" id="{5BE17A3F-0D22-4105-AE3A-39BF03B7443B}"/>
              </a:ext>
            </a:extLst>
          </p:cNvPr>
          <p:cNvSpPr txBox="1"/>
          <p:nvPr/>
        </p:nvSpPr>
        <p:spPr>
          <a:xfrm>
            <a:off x="8863445" y="5008189"/>
            <a:ext cx="2517394" cy="1015663"/>
          </a:xfrm>
          <a:prstGeom prst="rect">
            <a:avLst/>
          </a:prstGeom>
          <a:noFill/>
        </p:spPr>
        <p:txBody>
          <a:bodyPr wrap="square" rtlCol="1">
            <a:spAutoFit/>
          </a:bodyPr>
          <a:lstStyle/>
          <a:p>
            <a:r>
              <a:rPr lang="ar-SA" sz="2000" dirty="0"/>
              <a:t>أي نقطة على </a:t>
            </a:r>
            <a:r>
              <a:rPr lang="ar-SA" sz="2000" dirty="0">
                <a:solidFill>
                  <a:srgbClr val="FF0000"/>
                </a:solidFill>
              </a:rPr>
              <a:t>الدائرة الحمراء </a:t>
            </a:r>
            <a:r>
              <a:rPr lang="ar-SA" sz="2000" dirty="0"/>
              <a:t>قد تكون هي المركز السطحي للزلزال.</a:t>
            </a:r>
          </a:p>
        </p:txBody>
      </p:sp>
    </p:spTree>
    <p:extLst>
      <p:ext uri="{BB962C8B-B14F-4D97-AF65-F5344CB8AC3E}">
        <p14:creationId xmlns:p14="http://schemas.microsoft.com/office/powerpoint/2010/main" val="38159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heel(1)">
                                      <p:cBhvr>
                                        <p:cTn id="11" dur="2000"/>
                                        <p:tgtEl>
                                          <p:spTgt spid="9"/>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500"/>
                                        <p:tgtEl>
                                          <p:spTgt spid="14"/>
                                        </p:tgtEl>
                                      </p:cBhvr>
                                    </p:animEffect>
                                  </p:childTnLst>
                                </p:cTn>
                              </p:par>
                            </p:childTnLst>
                          </p:cTn>
                        </p:par>
                        <p:par>
                          <p:cTn id="16" fill="hold">
                            <p:stCondLst>
                              <p:cond delay="2500"/>
                            </p:stCondLst>
                            <p:childTnLst>
                              <p:par>
                                <p:cTn id="17" presetID="1"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مجموعة 8">
            <a:extLst>
              <a:ext uri="{FF2B5EF4-FFF2-40B4-BE49-F238E27FC236}">
                <a16:creationId xmlns:a16="http://schemas.microsoft.com/office/drawing/2014/main" id="{1950BC44-F8B7-4C41-B7C3-C796B45982E5}"/>
              </a:ext>
            </a:extLst>
          </p:cNvPr>
          <p:cNvGrpSpPr/>
          <p:nvPr/>
        </p:nvGrpSpPr>
        <p:grpSpPr>
          <a:xfrm>
            <a:off x="3553977" y="1909493"/>
            <a:ext cx="4488810" cy="4497138"/>
            <a:chOff x="3553977" y="1909493"/>
            <a:chExt cx="4488810" cy="4497138"/>
          </a:xfrm>
        </p:grpSpPr>
        <p:pic>
          <p:nvPicPr>
            <p:cNvPr id="5" name="صورة 4">
              <a:extLst>
                <a:ext uri="{FF2B5EF4-FFF2-40B4-BE49-F238E27FC236}">
                  <a16:creationId xmlns:a16="http://schemas.microsoft.com/office/drawing/2014/main" id="{3CB67CF5-8226-4F7D-9DB1-15E4D4CB9141}"/>
                </a:ext>
              </a:extLst>
            </p:cNvPr>
            <p:cNvPicPr>
              <a:picLocks noChangeAspect="1"/>
            </p:cNvPicPr>
            <p:nvPr/>
          </p:nvPicPr>
          <p:blipFill>
            <a:blip r:embed="rId2"/>
            <a:stretch>
              <a:fillRect/>
            </a:stretch>
          </p:blipFill>
          <p:spPr>
            <a:xfrm>
              <a:off x="3553977" y="1909493"/>
              <a:ext cx="4488810" cy="4497138"/>
            </a:xfrm>
            <a:prstGeom prst="rect">
              <a:avLst/>
            </a:prstGeom>
            <a:ln>
              <a:solidFill>
                <a:schemeClr val="tx1"/>
              </a:solidFill>
            </a:ln>
          </p:spPr>
        </p:pic>
        <p:sp>
          <p:nvSpPr>
            <p:cNvPr id="6" name="شكل بيضاوي 5">
              <a:extLst>
                <a:ext uri="{FF2B5EF4-FFF2-40B4-BE49-F238E27FC236}">
                  <a16:creationId xmlns:a16="http://schemas.microsoft.com/office/drawing/2014/main" id="{0CC4B209-76A7-439C-8294-FFC7E9AE4F34}"/>
                </a:ext>
              </a:extLst>
            </p:cNvPr>
            <p:cNvSpPr/>
            <p:nvPr/>
          </p:nvSpPr>
          <p:spPr>
            <a:xfrm>
              <a:off x="4472502" y="3106993"/>
              <a:ext cx="2651760" cy="2651760"/>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1" anchor="ctr"/>
            <a:lstStyle/>
            <a:p>
              <a:pPr algn="ctr"/>
              <a:endParaRPr lang="ar-SA" dirty="0"/>
            </a:p>
          </p:txBody>
        </p:sp>
        <p:sp>
          <p:nvSpPr>
            <p:cNvPr id="7" name="شكل بيضاوي 6">
              <a:extLst>
                <a:ext uri="{FF2B5EF4-FFF2-40B4-BE49-F238E27FC236}">
                  <a16:creationId xmlns:a16="http://schemas.microsoft.com/office/drawing/2014/main" id="{E10F484B-1FA5-4838-A374-33437319189A}"/>
                </a:ext>
              </a:extLst>
            </p:cNvPr>
            <p:cNvSpPr/>
            <p:nvPr/>
          </p:nvSpPr>
          <p:spPr>
            <a:xfrm>
              <a:off x="5768885" y="4452537"/>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14" name="شكل بيضاوي 13">
            <a:extLst>
              <a:ext uri="{FF2B5EF4-FFF2-40B4-BE49-F238E27FC236}">
                <a16:creationId xmlns:a16="http://schemas.microsoft.com/office/drawing/2014/main" id="{89EBACB7-A509-435F-989B-27C07E26584F}"/>
              </a:ext>
            </a:extLst>
          </p:cNvPr>
          <p:cNvSpPr/>
          <p:nvPr/>
        </p:nvSpPr>
        <p:spPr>
          <a:xfrm>
            <a:off x="3048299" y="1161681"/>
            <a:ext cx="2651760" cy="2651760"/>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1" anchor="ctr"/>
          <a:lstStyle/>
          <a:p>
            <a:pPr algn="ctr"/>
            <a:endParaRPr lang="ar-SA" dirty="0"/>
          </a:p>
        </p:txBody>
      </p:sp>
      <p:sp>
        <p:nvSpPr>
          <p:cNvPr id="18" name="شكل بيضاوي 17">
            <a:extLst>
              <a:ext uri="{FF2B5EF4-FFF2-40B4-BE49-F238E27FC236}">
                <a16:creationId xmlns:a16="http://schemas.microsoft.com/office/drawing/2014/main" id="{8080A4B2-B1A1-4969-9A0C-2E74D8A77BF8}"/>
              </a:ext>
            </a:extLst>
          </p:cNvPr>
          <p:cNvSpPr/>
          <p:nvPr/>
        </p:nvSpPr>
        <p:spPr>
          <a:xfrm>
            <a:off x="5550345" y="1623224"/>
            <a:ext cx="2597269" cy="2651760"/>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1" anchor="ctr"/>
          <a:lstStyle/>
          <a:p>
            <a:pPr algn="ctr"/>
            <a:endParaRPr lang="ar-SA" dirty="0"/>
          </a:p>
        </p:txBody>
      </p:sp>
      <p:sp>
        <p:nvSpPr>
          <p:cNvPr id="10" name="مربع نص 9">
            <a:extLst>
              <a:ext uri="{FF2B5EF4-FFF2-40B4-BE49-F238E27FC236}">
                <a16:creationId xmlns:a16="http://schemas.microsoft.com/office/drawing/2014/main" id="{6C8C3F62-87BC-463F-83A2-D5F287EF8C5A}"/>
              </a:ext>
            </a:extLst>
          </p:cNvPr>
          <p:cNvSpPr txBox="1"/>
          <p:nvPr/>
        </p:nvSpPr>
        <p:spPr>
          <a:xfrm>
            <a:off x="8065514" y="1909493"/>
            <a:ext cx="3070524" cy="923330"/>
          </a:xfrm>
          <a:prstGeom prst="rect">
            <a:avLst/>
          </a:prstGeom>
          <a:solidFill>
            <a:schemeClr val="bg1"/>
          </a:solidFill>
        </p:spPr>
        <p:txBody>
          <a:bodyPr wrap="square" rtlCol="1">
            <a:spAutoFit/>
          </a:bodyPr>
          <a:lstStyle/>
          <a:p>
            <a:pPr algn="just"/>
            <a:r>
              <a:rPr lang="ar-SA" dirty="0"/>
              <a:t>ماذا لو قامت محطة الرصد في تبوك بنفس العمل الذي قامت به محطة الرصد في المدينة المنورة؟</a:t>
            </a:r>
          </a:p>
        </p:txBody>
      </p:sp>
      <p:sp>
        <p:nvSpPr>
          <p:cNvPr id="12" name="شكل بيضاوي 11">
            <a:extLst>
              <a:ext uri="{FF2B5EF4-FFF2-40B4-BE49-F238E27FC236}">
                <a16:creationId xmlns:a16="http://schemas.microsoft.com/office/drawing/2014/main" id="{3B5495F4-C710-4DC7-BECA-9EC1189CA9A5}"/>
              </a:ext>
            </a:extLst>
          </p:cNvPr>
          <p:cNvSpPr/>
          <p:nvPr/>
        </p:nvSpPr>
        <p:spPr>
          <a:xfrm>
            <a:off x="4328459" y="2441841"/>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4" name="صورة 3">
            <a:extLst>
              <a:ext uri="{FF2B5EF4-FFF2-40B4-BE49-F238E27FC236}">
                <a16:creationId xmlns:a16="http://schemas.microsoft.com/office/drawing/2014/main" id="{5DBC854B-1B60-4193-A045-CD076E8DEA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211" y="349635"/>
            <a:ext cx="2984127" cy="6158730"/>
          </a:xfrm>
          <a:prstGeom prst="rect">
            <a:avLst/>
          </a:prstGeom>
        </p:spPr>
      </p:pic>
      <p:sp>
        <p:nvSpPr>
          <p:cNvPr id="8" name="مربع نص 7">
            <a:extLst>
              <a:ext uri="{FF2B5EF4-FFF2-40B4-BE49-F238E27FC236}">
                <a16:creationId xmlns:a16="http://schemas.microsoft.com/office/drawing/2014/main" id="{ADCD1D8F-C692-4F31-8BC0-33C7BC502E38}"/>
              </a:ext>
            </a:extLst>
          </p:cNvPr>
          <p:cNvSpPr txBox="1"/>
          <p:nvPr/>
        </p:nvSpPr>
        <p:spPr>
          <a:xfrm>
            <a:off x="2566219" y="678423"/>
            <a:ext cx="8642555" cy="1200329"/>
          </a:xfrm>
          <a:prstGeom prst="rect">
            <a:avLst/>
          </a:prstGeom>
          <a:solidFill>
            <a:schemeClr val="bg1"/>
          </a:solidFill>
        </p:spPr>
        <p:txBody>
          <a:bodyPr wrap="square" rtlCol="1">
            <a:spAutoFit/>
          </a:bodyPr>
          <a:lstStyle/>
          <a:p>
            <a:r>
              <a:rPr lang="ar-SA" sz="2400" dirty="0"/>
              <a:t>تعرفنا في المثال السابق كيف يمكن تحديد مسافة مركز الزلزال عن محطة الرصد.</a:t>
            </a:r>
          </a:p>
          <a:p>
            <a:r>
              <a:rPr lang="ar-SA" sz="2400" dirty="0"/>
              <a:t>ولكن لدينا مشكلة !!! وهي : كيف يمكن تحديد مركز الزلزال بدقة؟</a:t>
            </a:r>
          </a:p>
          <a:p>
            <a:r>
              <a:rPr lang="ar-SA" sz="2400" dirty="0"/>
              <a:t>اريد منك عزيزي الطالب أن تفكر بطريقة يمكن من خلالها تحديد مركز الزلزال بدقة. </a:t>
            </a:r>
          </a:p>
        </p:txBody>
      </p:sp>
      <p:sp>
        <p:nvSpPr>
          <p:cNvPr id="15" name="مربع نص 14">
            <a:extLst>
              <a:ext uri="{FF2B5EF4-FFF2-40B4-BE49-F238E27FC236}">
                <a16:creationId xmlns:a16="http://schemas.microsoft.com/office/drawing/2014/main" id="{9DB9697D-5FC9-4FB3-8943-B935FC803228}"/>
              </a:ext>
            </a:extLst>
          </p:cNvPr>
          <p:cNvSpPr txBox="1"/>
          <p:nvPr/>
        </p:nvSpPr>
        <p:spPr>
          <a:xfrm>
            <a:off x="8065513" y="2827765"/>
            <a:ext cx="3070524" cy="923330"/>
          </a:xfrm>
          <a:prstGeom prst="rect">
            <a:avLst/>
          </a:prstGeom>
          <a:solidFill>
            <a:schemeClr val="bg1"/>
          </a:solidFill>
        </p:spPr>
        <p:txBody>
          <a:bodyPr wrap="square" rtlCol="1">
            <a:spAutoFit/>
          </a:bodyPr>
          <a:lstStyle/>
          <a:p>
            <a:pPr algn="just"/>
            <a:r>
              <a:rPr lang="ar-SA" dirty="0"/>
              <a:t>ممتاز😀، لقد تقلصت الاحتمالات من عدد كبير جدًا الى احتمالين فقط.</a:t>
            </a:r>
          </a:p>
          <a:p>
            <a:pPr algn="just"/>
            <a:r>
              <a:rPr lang="ar-SA" dirty="0"/>
              <a:t>ولكن المشكلة ما تزال قائمة 🤔</a:t>
            </a:r>
          </a:p>
        </p:txBody>
      </p:sp>
      <p:sp>
        <p:nvSpPr>
          <p:cNvPr id="16" name="مربع نص 15">
            <a:extLst>
              <a:ext uri="{FF2B5EF4-FFF2-40B4-BE49-F238E27FC236}">
                <a16:creationId xmlns:a16="http://schemas.microsoft.com/office/drawing/2014/main" id="{8A11B001-CA07-46B6-B215-491E068D2733}"/>
              </a:ext>
            </a:extLst>
          </p:cNvPr>
          <p:cNvSpPr txBox="1"/>
          <p:nvPr/>
        </p:nvSpPr>
        <p:spPr>
          <a:xfrm>
            <a:off x="8065513" y="3863802"/>
            <a:ext cx="3070524" cy="369332"/>
          </a:xfrm>
          <a:prstGeom prst="rect">
            <a:avLst/>
          </a:prstGeom>
          <a:solidFill>
            <a:schemeClr val="bg1"/>
          </a:solidFill>
        </p:spPr>
        <p:txBody>
          <a:bodyPr wrap="square" rtlCol="1">
            <a:spAutoFit/>
          </a:bodyPr>
          <a:lstStyle/>
          <a:p>
            <a:pPr algn="just"/>
            <a:r>
              <a:rPr lang="ar-SA" dirty="0"/>
              <a:t>نحتاج الآن لمساعدة من محطة حائل. </a:t>
            </a:r>
          </a:p>
        </p:txBody>
      </p:sp>
      <p:sp>
        <p:nvSpPr>
          <p:cNvPr id="17" name="شكل بيضاوي 16">
            <a:extLst>
              <a:ext uri="{FF2B5EF4-FFF2-40B4-BE49-F238E27FC236}">
                <a16:creationId xmlns:a16="http://schemas.microsoft.com/office/drawing/2014/main" id="{2B7F9D25-8241-4B7F-89EB-A21F38ECF784}"/>
              </a:ext>
            </a:extLst>
          </p:cNvPr>
          <p:cNvSpPr/>
          <p:nvPr/>
        </p:nvSpPr>
        <p:spPr>
          <a:xfrm>
            <a:off x="6776015" y="2903384"/>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9" name="مربع نص 18">
            <a:extLst>
              <a:ext uri="{FF2B5EF4-FFF2-40B4-BE49-F238E27FC236}">
                <a16:creationId xmlns:a16="http://schemas.microsoft.com/office/drawing/2014/main" id="{19A10B85-BB91-4B6D-A14C-5EFDA5C312FF}"/>
              </a:ext>
            </a:extLst>
          </p:cNvPr>
          <p:cNvSpPr txBox="1"/>
          <p:nvPr/>
        </p:nvSpPr>
        <p:spPr>
          <a:xfrm>
            <a:off x="8065513" y="4313591"/>
            <a:ext cx="3070524" cy="923330"/>
          </a:xfrm>
          <a:prstGeom prst="rect">
            <a:avLst/>
          </a:prstGeom>
          <a:solidFill>
            <a:schemeClr val="bg1"/>
          </a:solidFill>
        </p:spPr>
        <p:txBody>
          <a:bodyPr wrap="square" rtlCol="1">
            <a:spAutoFit/>
          </a:bodyPr>
          <a:lstStyle/>
          <a:p>
            <a:pPr algn="just"/>
            <a:r>
              <a:rPr lang="ar-SA" dirty="0"/>
              <a:t>يا سلام 👏👏👏👏👏👏 النقطة التي تلتقي عندها الدوائر الثلاث هي </a:t>
            </a:r>
            <a:r>
              <a:rPr lang="ar-SA" b="1" dirty="0">
                <a:solidFill>
                  <a:srgbClr val="0070C0"/>
                </a:solidFill>
              </a:rPr>
              <a:t>المركز السطحي للزلزال</a:t>
            </a:r>
            <a:r>
              <a:rPr lang="ar-SA" dirty="0"/>
              <a:t>.</a:t>
            </a:r>
          </a:p>
        </p:txBody>
      </p:sp>
      <p:grpSp>
        <p:nvGrpSpPr>
          <p:cNvPr id="28" name="مجموعة 27">
            <a:extLst>
              <a:ext uri="{FF2B5EF4-FFF2-40B4-BE49-F238E27FC236}">
                <a16:creationId xmlns:a16="http://schemas.microsoft.com/office/drawing/2014/main" id="{3C17CA83-BC15-49F3-8ED9-F7C488E18914}"/>
              </a:ext>
            </a:extLst>
          </p:cNvPr>
          <p:cNvGrpSpPr/>
          <p:nvPr/>
        </p:nvGrpSpPr>
        <p:grpSpPr>
          <a:xfrm>
            <a:off x="5560737" y="3128223"/>
            <a:ext cx="5545636" cy="3138054"/>
            <a:chOff x="5560737" y="3128223"/>
            <a:chExt cx="5545636" cy="3138054"/>
          </a:xfrm>
        </p:grpSpPr>
        <p:sp>
          <p:nvSpPr>
            <p:cNvPr id="20" name="قوس كبير أيمن 19">
              <a:extLst>
                <a:ext uri="{FF2B5EF4-FFF2-40B4-BE49-F238E27FC236}">
                  <a16:creationId xmlns:a16="http://schemas.microsoft.com/office/drawing/2014/main" id="{ACFD04E3-4F24-4755-8383-274FF05364FF}"/>
                </a:ext>
              </a:extLst>
            </p:cNvPr>
            <p:cNvSpPr/>
            <p:nvPr/>
          </p:nvSpPr>
          <p:spPr>
            <a:xfrm rot="5400000">
              <a:off x="10079232" y="4291399"/>
              <a:ext cx="195819" cy="1858463"/>
            </a:xfrm>
            <a:prstGeom prst="rightBrace">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a:p>
          </p:txBody>
        </p:sp>
        <p:cxnSp>
          <p:nvCxnSpPr>
            <p:cNvPr id="22" name="رابط كسهم مستقيم 21">
              <a:extLst>
                <a:ext uri="{FF2B5EF4-FFF2-40B4-BE49-F238E27FC236}">
                  <a16:creationId xmlns:a16="http://schemas.microsoft.com/office/drawing/2014/main" id="{76D0FE48-04F8-40C0-B482-D6662E338973}"/>
                </a:ext>
              </a:extLst>
            </p:cNvPr>
            <p:cNvCxnSpPr>
              <a:cxnSpLocks/>
            </p:cNvCxnSpPr>
            <p:nvPr/>
          </p:nvCxnSpPr>
          <p:spPr>
            <a:xfrm flipH="1" flipV="1">
              <a:off x="5560737" y="3128223"/>
              <a:ext cx="3769274" cy="3138054"/>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رابط مستقيم 25">
              <a:extLst>
                <a:ext uri="{FF2B5EF4-FFF2-40B4-BE49-F238E27FC236}">
                  <a16:creationId xmlns:a16="http://schemas.microsoft.com/office/drawing/2014/main" id="{B775129F-49BD-4FC5-96DB-208F38E1D30E}"/>
                </a:ext>
              </a:extLst>
            </p:cNvPr>
            <p:cNvCxnSpPr>
              <a:cxnSpLocks/>
              <a:stCxn id="20" idx="1"/>
            </p:cNvCxnSpPr>
            <p:nvPr/>
          </p:nvCxnSpPr>
          <p:spPr>
            <a:xfrm flipH="1">
              <a:off x="9330011" y="5318540"/>
              <a:ext cx="847130" cy="947737"/>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1605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heel(1)">
                                      <p:cBhvr>
                                        <p:cTn id="14" dur="2000"/>
                                        <p:tgtEl>
                                          <p:spTgt spid="14"/>
                                        </p:tgtEl>
                                      </p:cBhvr>
                                    </p:animEffect>
                                  </p:childTnLst>
                                </p:cTn>
                              </p:par>
                            </p:childTnLst>
                          </p:cTn>
                        </p:par>
                        <p:par>
                          <p:cTn id="15" fill="hold">
                            <p:stCondLst>
                              <p:cond delay="2000"/>
                            </p:stCondLst>
                            <p:childTnLst>
                              <p:par>
                                <p:cTn id="16" presetID="1"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heel(1)">
                                      <p:cBhvr>
                                        <p:cTn id="29" dur="2000"/>
                                        <p:tgtEl>
                                          <p:spTgt spid="18"/>
                                        </p:tgtEl>
                                      </p:cBhvr>
                                    </p:animEffect>
                                  </p:childTnLst>
                                </p:cTn>
                              </p:par>
                            </p:childTnLst>
                          </p:cTn>
                        </p:par>
                        <p:par>
                          <p:cTn id="30" fill="hold">
                            <p:stCondLst>
                              <p:cond delay="20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p:stCondLst>
                              <p:cond delay="2000"/>
                            </p:stCondLst>
                            <p:childTnLst>
                              <p:par>
                                <p:cTn id="34" presetID="22" presetClass="entr" presetSubtype="2" fill="hold"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right)">
                                      <p:cBhvr>
                                        <p:cTn id="3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0" grpId="0" animBg="1"/>
      <p:bldP spid="12" grpId="0" animBg="1"/>
      <p:bldP spid="15" grpId="0" animBg="1"/>
      <p:bldP spid="16" grpId="0" animBg="1"/>
      <p:bldP spid="17"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FA77A92E-4572-4781-9E5C-86006C1A547E}"/>
              </a:ext>
            </a:extLst>
          </p:cNvPr>
          <p:cNvSpPr txBox="1"/>
          <p:nvPr/>
        </p:nvSpPr>
        <p:spPr>
          <a:xfrm>
            <a:off x="1304693" y="1293542"/>
            <a:ext cx="3490332" cy="2554545"/>
          </a:xfrm>
          <a:prstGeom prst="rect">
            <a:avLst/>
          </a:prstGeom>
          <a:noFill/>
        </p:spPr>
        <p:txBody>
          <a:bodyPr wrap="square" rtlCol="1">
            <a:spAutoFit/>
          </a:bodyPr>
          <a:lstStyle/>
          <a:p>
            <a:pPr algn="ctr" rtl="1"/>
            <a:r>
              <a:rPr lang="ar-SA" sz="8000" dirty="0">
                <a:solidFill>
                  <a:srgbClr val="05407A"/>
                </a:solidFill>
                <a:cs typeface="PT Bold Heading" panose="02010400000000000000" pitchFamily="2" charset="-78"/>
              </a:rPr>
              <a:t>التقويم</a:t>
            </a:r>
          </a:p>
          <a:p>
            <a:pPr algn="ctr" rtl="1"/>
            <a:r>
              <a:rPr lang="ar-SA" sz="8000" dirty="0">
                <a:solidFill>
                  <a:srgbClr val="05407A"/>
                </a:solidFill>
                <a:cs typeface="PT Bold Heading" panose="02010400000000000000" pitchFamily="2" charset="-78"/>
              </a:rPr>
              <a:t>النهائي</a:t>
            </a:r>
          </a:p>
        </p:txBody>
      </p:sp>
    </p:spTree>
    <p:extLst>
      <p:ext uri="{BB962C8B-B14F-4D97-AF65-F5344CB8AC3E}">
        <p14:creationId xmlns:p14="http://schemas.microsoft.com/office/powerpoint/2010/main" val="5191772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descr="http://engprovemath.files.wordpress.com/2011/04/hmmm.jpg">
            <a:extLst>
              <a:ext uri="{FF2B5EF4-FFF2-40B4-BE49-F238E27FC236}">
                <a16:creationId xmlns:a16="http://schemas.microsoft.com/office/drawing/2014/main" id="{FB7B1C92-7B4B-4D1A-8FC9-66E642D04AE4}"/>
              </a:ext>
            </a:extLst>
          </p:cNvPr>
          <p:cNvPicPr>
            <a:picLocks noChangeAspect="1" noChangeArrowheads="1"/>
          </p:cNvPicPr>
          <p:nvPr/>
        </p:nvPicPr>
        <p:blipFill>
          <a:blip r:embed="rId3" cstate="print"/>
          <a:srcRect/>
          <a:stretch>
            <a:fillRect/>
          </a:stretch>
        </p:blipFill>
        <p:spPr bwMode="auto">
          <a:xfrm flipH="1">
            <a:off x="1530926" y="270689"/>
            <a:ext cx="1267690" cy="1768094"/>
          </a:xfrm>
          <a:prstGeom prst="rect">
            <a:avLst/>
          </a:prstGeom>
          <a:noFill/>
        </p:spPr>
      </p:pic>
      <p:cxnSp>
        <p:nvCxnSpPr>
          <p:cNvPr id="14" name="رابط مستقيم 13">
            <a:extLst>
              <a:ext uri="{FF2B5EF4-FFF2-40B4-BE49-F238E27FC236}">
                <a16:creationId xmlns:a16="http://schemas.microsoft.com/office/drawing/2014/main" id="{B9C93B40-A5B1-4C1F-AB32-EAC4A5436BDE}"/>
              </a:ext>
            </a:extLst>
          </p:cNvPr>
          <p:cNvCxnSpPr/>
          <p:nvPr/>
        </p:nvCxnSpPr>
        <p:spPr>
          <a:xfrm flipH="1">
            <a:off x="1530926" y="1856508"/>
            <a:ext cx="10657609" cy="0"/>
          </a:xfrm>
          <a:prstGeom prst="line">
            <a:avLst/>
          </a:prstGeom>
          <a:ln w="19050"/>
        </p:spPr>
        <p:style>
          <a:lnRef idx="1">
            <a:schemeClr val="dk1"/>
          </a:lnRef>
          <a:fillRef idx="0">
            <a:schemeClr val="dk1"/>
          </a:fillRef>
          <a:effectRef idx="0">
            <a:schemeClr val="dk1"/>
          </a:effectRef>
          <a:fontRef idx="minor">
            <a:schemeClr val="tx1"/>
          </a:fontRef>
        </p:style>
      </p:cxnSp>
      <p:sp>
        <p:nvSpPr>
          <p:cNvPr id="13" name="مربع نص 12">
            <a:extLst>
              <a:ext uri="{FF2B5EF4-FFF2-40B4-BE49-F238E27FC236}">
                <a16:creationId xmlns:a16="http://schemas.microsoft.com/office/drawing/2014/main" id="{9C048005-E027-4A4A-BC1A-0AA41469310E}"/>
              </a:ext>
            </a:extLst>
          </p:cNvPr>
          <p:cNvSpPr txBox="1"/>
          <p:nvPr/>
        </p:nvSpPr>
        <p:spPr>
          <a:xfrm>
            <a:off x="2924175" y="1309258"/>
            <a:ext cx="7996671" cy="523220"/>
          </a:xfrm>
          <a:prstGeom prst="rect">
            <a:avLst/>
          </a:prstGeom>
          <a:noFill/>
        </p:spPr>
        <p:txBody>
          <a:bodyPr wrap="square" rtlCol="1">
            <a:spAutoFit/>
          </a:bodyPr>
          <a:lstStyle/>
          <a:p>
            <a:r>
              <a:rPr lang="ar-SA" sz="2800" b="1" dirty="0">
                <a:solidFill>
                  <a:srgbClr val="356BB0"/>
                </a:solidFill>
              </a:rPr>
              <a:t>حدد نوع الموجات الزلزالية في كل من الصور التالية </a:t>
            </a:r>
            <a:r>
              <a:rPr lang="ar-SA" sz="2800" b="1" u="sng" dirty="0">
                <a:solidFill>
                  <a:srgbClr val="356BB0"/>
                </a:solidFill>
              </a:rPr>
              <a:t>مع التعليل</a:t>
            </a:r>
            <a:r>
              <a:rPr lang="ar-SA" sz="2800" b="1" dirty="0">
                <a:solidFill>
                  <a:srgbClr val="356BB0"/>
                </a:solidFill>
              </a:rPr>
              <a:t>:</a:t>
            </a:r>
          </a:p>
        </p:txBody>
      </p:sp>
      <p:sp>
        <p:nvSpPr>
          <p:cNvPr id="16" name="مستطيل: زوايا مستديرة 15">
            <a:extLst>
              <a:ext uri="{FF2B5EF4-FFF2-40B4-BE49-F238E27FC236}">
                <a16:creationId xmlns:a16="http://schemas.microsoft.com/office/drawing/2014/main" id="{E215AC93-A9CA-4DE0-A8E0-F23C1D6333A0}"/>
              </a:ext>
            </a:extLst>
          </p:cNvPr>
          <p:cNvSpPr/>
          <p:nvPr/>
        </p:nvSpPr>
        <p:spPr>
          <a:xfrm>
            <a:off x="8374032" y="4048991"/>
            <a:ext cx="2067791" cy="737754"/>
          </a:xfrm>
          <a:prstGeom prst="roundRect">
            <a:avLst/>
          </a:prstGeom>
        </p:spPr>
        <p:style>
          <a:lnRef idx="2">
            <a:schemeClr val="accent4"/>
          </a:lnRef>
          <a:fillRef idx="1">
            <a:schemeClr val="lt1"/>
          </a:fillRef>
          <a:effectRef idx="0">
            <a:schemeClr val="accent4"/>
          </a:effectRef>
          <a:fontRef idx="minor">
            <a:schemeClr val="dk1"/>
          </a:fontRef>
        </p:style>
        <p:txBody>
          <a:bodyPr rtlCol="1" anchor="ctr"/>
          <a:lstStyle/>
          <a:p>
            <a:pPr algn="ctr"/>
            <a:endParaRPr lang="ar-SA" dirty="0"/>
          </a:p>
        </p:txBody>
      </p:sp>
      <p:sp>
        <p:nvSpPr>
          <p:cNvPr id="18" name="مستطيل: زوايا مستديرة 17">
            <a:extLst>
              <a:ext uri="{FF2B5EF4-FFF2-40B4-BE49-F238E27FC236}">
                <a16:creationId xmlns:a16="http://schemas.microsoft.com/office/drawing/2014/main" id="{50DADC5F-9B4F-445A-B75D-89A3EF7FC1AD}"/>
              </a:ext>
            </a:extLst>
          </p:cNvPr>
          <p:cNvSpPr/>
          <p:nvPr/>
        </p:nvSpPr>
        <p:spPr>
          <a:xfrm>
            <a:off x="4947804" y="4029941"/>
            <a:ext cx="2067791" cy="737754"/>
          </a:xfrm>
          <a:prstGeom prst="roundRect">
            <a:avLst/>
          </a:prstGeom>
        </p:spPr>
        <p:style>
          <a:lnRef idx="2">
            <a:schemeClr val="accent4"/>
          </a:lnRef>
          <a:fillRef idx="1">
            <a:schemeClr val="lt1"/>
          </a:fillRef>
          <a:effectRef idx="0">
            <a:schemeClr val="accent4"/>
          </a:effectRef>
          <a:fontRef idx="minor">
            <a:schemeClr val="dk1"/>
          </a:fontRef>
        </p:style>
        <p:txBody>
          <a:bodyPr rtlCol="1" anchor="ctr"/>
          <a:lstStyle/>
          <a:p>
            <a:pPr algn="ctr"/>
            <a:endParaRPr lang="ar-SA" dirty="0"/>
          </a:p>
        </p:txBody>
      </p:sp>
      <p:sp>
        <p:nvSpPr>
          <p:cNvPr id="19" name="مستطيل: زوايا مستديرة 18">
            <a:extLst>
              <a:ext uri="{FF2B5EF4-FFF2-40B4-BE49-F238E27FC236}">
                <a16:creationId xmlns:a16="http://schemas.microsoft.com/office/drawing/2014/main" id="{C60FDD8E-A4F8-4B98-ADF5-77B838985A75}"/>
              </a:ext>
            </a:extLst>
          </p:cNvPr>
          <p:cNvSpPr/>
          <p:nvPr/>
        </p:nvSpPr>
        <p:spPr>
          <a:xfrm>
            <a:off x="1659776" y="4032972"/>
            <a:ext cx="2067791" cy="737754"/>
          </a:xfrm>
          <a:prstGeom prst="roundRect">
            <a:avLst/>
          </a:prstGeom>
        </p:spPr>
        <p:style>
          <a:lnRef idx="2">
            <a:schemeClr val="accent4"/>
          </a:lnRef>
          <a:fillRef idx="1">
            <a:schemeClr val="lt1"/>
          </a:fillRef>
          <a:effectRef idx="0">
            <a:schemeClr val="accent4"/>
          </a:effectRef>
          <a:fontRef idx="minor">
            <a:schemeClr val="dk1"/>
          </a:fontRef>
        </p:style>
        <p:txBody>
          <a:bodyPr rtlCol="1" anchor="ctr"/>
          <a:lstStyle/>
          <a:p>
            <a:pPr algn="ctr"/>
            <a:endParaRPr lang="ar-SA" dirty="0"/>
          </a:p>
        </p:txBody>
      </p:sp>
      <p:sp>
        <p:nvSpPr>
          <p:cNvPr id="17" name="مربع نص 16">
            <a:extLst>
              <a:ext uri="{FF2B5EF4-FFF2-40B4-BE49-F238E27FC236}">
                <a16:creationId xmlns:a16="http://schemas.microsoft.com/office/drawing/2014/main" id="{EE7D9646-D9A8-449E-AA95-D95DD340E1EC}"/>
              </a:ext>
            </a:extLst>
          </p:cNvPr>
          <p:cNvSpPr txBox="1"/>
          <p:nvPr/>
        </p:nvSpPr>
        <p:spPr>
          <a:xfrm>
            <a:off x="8374032" y="4128654"/>
            <a:ext cx="2043892" cy="553998"/>
          </a:xfrm>
          <a:prstGeom prst="rect">
            <a:avLst/>
          </a:prstGeom>
          <a:noFill/>
        </p:spPr>
        <p:txBody>
          <a:bodyPr wrap="square" rtlCol="1">
            <a:spAutoFit/>
          </a:bodyPr>
          <a:lstStyle/>
          <a:p>
            <a:pPr algn="ctr"/>
            <a:r>
              <a:rPr lang="ar-SA" sz="3000" dirty="0">
                <a:solidFill>
                  <a:srgbClr val="0070C0"/>
                </a:solidFill>
              </a:rPr>
              <a:t>موجات سطحية</a:t>
            </a:r>
          </a:p>
        </p:txBody>
      </p:sp>
      <p:sp>
        <p:nvSpPr>
          <p:cNvPr id="21" name="مربع نص 20">
            <a:extLst>
              <a:ext uri="{FF2B5EF4-FFF2-40B4-BE49-F238E27FC236}">
                <a16:creationId xmlns:a16="http://schemas.microsoft.com/office/drawing/2014/main" id="{87936902-CE5B-4424-8B8B-84140FC724DC}"/>
              </a:ext>
            </a:extLst>
          </p:cNvPr>
          <p:cNvSpPr txBox="1"/>
          <p:nvPr/>
        </p:nvSpPr>
        <p:spPr>
          <a:xfrm>
            <a:off x="4970833" y="4109604"/>
            <a:ext cx="2043892" cy="553998"/>
          </a:xfrm>
          <a:prstGeom prst="rect">
            <a:avLst/>
          </a:prstGeom>
          <a:noFill/>
        </p:spPr>
        <p:txBody>
          <a:bodyPr wrap="square" rtlCol="1">
            <a:spAutoFit/>
          </a:bodyPr>
          <a:lstStyle/>
          <a:p>
            <a:pPr algn="ctr"/>
            <a:r>
              <a:rPr lang="ar-SA" sz="3000" dirty="0">
                <a:solidFill>
                  <a:srgbClr val="0070C0"/>
                </a:solidFill>
              </a:rPr>
              <a:t>موجات أولية</a:t>
            </a:r>
          </a:p>
        </p:txBody>
      </p:sp>
      <p:sp>
        <p:nvSpPr>
          <p:cNvPr id="22" name="مربع نص 21">
            <a:extLst>
              <a:ext uri="{FF2B5EF4-FFF2-40B4-BE49-F238E27FC236}">
                <a16:creationId xmlns:a16="http://schemas.microsoft.com/office/drawing/2014/main" id="{F4EF57CE-3883-4EFC-A92F-37D686231870}"/>
              </a:ext>
            </a:extLst>
          </p:cNvPr>
          <p:cNvSpPr txBox="1"/>
          <p:nvPr/>
        </p:nvSpPr>
        <p:spPr>
          <a:xfrm>
            <a:off x="1675273" y="4108737"/>
            <a:ext cx="2043892" cy="584775"/>
          </a:xfrm>
          <a:prstGeom prst="rect">
            <a:avLst/>
          </a:prstGeom>
          <a:noFill/>
        </p:spPr>
        <p:txBody>
          <a:bodyPr wrap="square" rtlCol="1">
            <a:spAutoFit/>
          </a:bodyPr>
          <a:lstStyle/>
          <a:p>
            <a:pPr algn="ctr"/>
            <a:r>
              <a:rPr lang="ar-SA" sz="3200" dirty="0">
                <a:solidFill>
                  <a:srgbClr val="0070C0"/>
                </a:solidFill>
              </a:rPr>
              <a:t>موجات ثانوية</a:t>
            </a:r>
          </a:p>
        </p:txBody>
      </p:sp>
      <p:pic>
        <p:nvPicPr>
          <p:cNvPr id="20" name="صورة 19">
            <a:extLst>
              <a:ext uri="{FF2B5EF4-FFF2-40B4-BE49-F238E27FC236}">
                <a16:creationId xmlns:a16="http://schemas.microsoft.com/office/drawing/2014/main" id="{AD430D7F-EEE0-4AD2-ADD2-7DDAE803A570}"/>
              </a:ext>
            </a:extLst>
          </p:cNvPr>
          <p:cNvPicPr>
            <a:picLocks noChangeAspect="1"/>
          </p:cNvPicPr>
          <p:nvPr/>
        </p:nvPicPr>
        <p:blipFill rotWithShape="1">
          <a:blip r:embed="rId4">
            <a:extLst>
              <a:ext uri="{28A0092B-C50C-407E-A947-70E740481C1C}">
                <a14:useLocalDpi xmlns:a14="http://schemas.microsoft.com/office/drawing/2010/main" val="0"/>
              </a:ext>
            </a:extLst>
          </a:blip>
          <a:srcRect l="51594" b="60716"/>
          <a:stretch/>
        </p:blipFill>
        <p:spPr>
          <a:xfrm>
            <a:off x="4465955" y="2540831"/>
            <a:ext cx="3260090" cy="1250120"/>
          </a:xfrm>
          <a:prstGeom prst="rect">
            <a:avLst/>
          </a:prstGeom>
        </p:spPr>
      </p:pic>
      <p:pic>
        <p:nvPicPr>
          <p:cNvPr id="23" name="صورة 22">
            <a:extLst>
              <a:ext uri="{FF2B5EF4-FFF2-40B4-BE49-F238E27FC236}">
                <a16:creationId xmlns:a16="http://schemas.microsoft.com/office/drawing/2014/main" id="{2514DB5A-588B-49C0-81CF-F5C858D2A50B}"/>
              </a:ext>
            </a:extLst>
          </p:cNvPr>
          <p:cNvPicPr>
            <a:picLocks noChangeAspect="1"/>
          </p:cNvPicPr>
          <p:nvPr/>
        </p:nvPicPr>
        <p:blipFill rotWithShape="1">
          <a:blip r:embed="rId4">
            <a:extLst>
              <a:ext uri="{28A0092B-C50C-407E-A947-70E740481C1C}">
                <a14:useLocalDpi xmlns:a14="http://schemas.microsoft.com/office/drawing/2010/main" val="0"/>
              </a:ext>
            </a:extLst>
          </a:blip>
          <a:srcRect l="51594" t="53771" b="6945"/>
          <a:stretch/>
        </p:blipFill>
        <p:spPr>
          <a:xfrm>
            <a:off x="7860663" y="2510867"/>
            <a:ext cx="3260091" cy="1250119"/>
          </a:xfrm>
          <a:prstGeom prst="rect">
            <a:avLst/>
          </a:prstGeom>
        </p:spPr>
      </p:pic>
      <p:pic>
        <p:nvPicPr>
          <p:cNvPr id="24" name="صورة 23">
            <a:extLst>
              <a:ext uri="{FF2B5EF4-FFF2-40B4-BE49-F238E27FC236}">
                <a16:creationId xmlns:a16="http://schemas.microsoft.com/office/drawing/2014/main" id="{1402C874-0C88-4019-B140-ADC5899A7F4F}"/>
              </a:ext>
            </a:extLst>
          </p:cNvPr>
          <p:cNvPicPr>
            <a:picLocks noChangeAspect="1"/>
          </p:cNvPicPr>
          <p:nvPr/>
        </p:nvPicPr>
        <p:blipFill rotWithShape="1">
          <a:blip r:embed="rId4">
            <a:extLst>
              <a:ext uri="{28A0092B-C50C-407E-A947-70E740481C1C}">
                <a14:useLocalDpi xmlns:a14="http://schemas.microsoft.com/office/drawing/2010/main" val="0"/>
              </a:ext>
            </a:extLst>
          </a:blip>
          <a:srcRect l="1150" t="55357" r="51594" b="8130"/>
          <a:stretch/>
        </p:blipFill>
        <p:spPr>
          <a:xfrm>
            <a:off x="997585" y="2540831"/>
            <a:ext cx="3260090" cy="1190192"/>
          </a:xfrm>
          <a:prstGeom prst="rect">
            <a:avLst/>
          </a:prstGeom>
        </p:spPr>
      </p:pic>
      <p:sp>
        <p:nvSpPr>
          <p:cNvPr id="11" name="مربع نص 10">
            <a:extLst>
              <a:ext uri="{FF2B5EF4-FFF2-40B4-BE49-F238E27FC236}">
                <a16:creationId xmlns:a16="http://schemas.microsoft.com/office/drawing/2014/main" id="{2E0400BB-05E9-42CC-B6B9-715CBA5E7CB0}"/>
              </a:ext>
            </a:extLst>
          </p:cNvPr>
          <p:cNvSpPr txBox="1"/>
          <p:nvPr/>
        </p:nvSpPr>
        <p:spPr>
          <a:xfrm>
            <a:off x="5715001" y="1856508"/>
            <a:ext cx="5205846" cy="400110"/>
          </a:xfrm>
          <a:prstGeom prst="rect">
            <a:avLst/>
          </a:prstGeom>
          <a:noFill/>
        </p:spPr>
        <p:txBody>
          <a:bodyPr wrap="square" rtlCol="1">
            <a:spAutoFit/>
          </a:bodyPr>
          <a:lstStyle/>
          <a:p>
            <a:r>
              <a:rPr lang="ar-SA" sz="2000" dirty="0"/>
              <a:t>* ملاحظة: </a:t>
            </a:r>
            <a:r>
              <a:rPr lang="ar-SA" sz="2000" dirty="0">
                <a:solidFill>
                  <a:srgbClr val="FF0000"/>
                </a:solidFill>
              </a:rPr>
              <a:t>الأسهم الحمراء </a:t>
            </a:r>
            <a:r>
              <a:rPr lang="ar-SA" sz="2000" dirty="0"/>
              <a:t>تدل على اتجاه حركة الموجات*</a:t>
            </a:r>
          </a:p>
        </p:txBody>
      </p:sp>
      <p:sp>
        <p:nvSpPr>
          <p:cNvPr id="12" name="مربع نص 11">
            <a:extLst>
              <a:ext uri="{FF2B5EF4-FFF2-40B4-BE49-F238E27FC236}">
                <a16:creationId xmlns:a16="http://schemas.microsoft.com/office/drawing/2014/main" id="{5EA7811C-75CA-4E9A-9A12-6C08B7C76278}"/>
              </a:ext>
            </a:extLst>
          </p:cNvPr>
          <p:cNvSpPr txBox="1"/>
          <p:nvPr/>
        </p:nvSpPr>
        <p:spPr>
          <a:xfrm>
            <a:off x="8350133" y="4905375"/>
            <a:ext cx="2067791" cy="830997"/>
          </a:xfrm>
          <a:prstGeom prst="rect">
            <a:avLst/>
          </a:prstGeom>
          <a:noFill/>
        </p:spPr>
        <p:txBody>
          <a:bodyPr wrap="square" rtlCol="1">
            <a:spAutoFit/>
          </a:bodyPr>
          <a:lstStyle/>
          <a:p>
            <a:pPr algn="ctr"/>
            <a:r>
              <a:rPr lang="ar-SA" sz="2400" dirty="0"/>
              <a:t>لأن حركة الموجات دورانية</a:t>
            </a:r>
          </a:p>
        </p:txBody>
      </p:sp>
      <p:sp>
        <p:nvSpPr>
          <p:cNvPr id="25" name="مربع نص 24">
            <a:extLst>
              <a:ext uri="{FF2B5EF4-FFF2-40B4-BE49-F238E27FC236}">
                <a16:creationId xmlns:a16="http://schemas.microsoft.com/office/drawing/2014/main" id="{D1BA5152-D8A2-4EFF-9635-924B971A6D18}"/>
              </a:ext>
            </a:extLst>
          </p:cNvPr>
          <p:cNvSpPr txBox="1"/>
          <p:nvPr/>
        </p:nvSpPr>
        <p:spPr>
          <a:xfrm>
            <a:off x="4946934" y="4905375"/>
            <a:ext cx="2067791" cy="830997"/>
          </a:xfrm>
          <a:prstGeom prst="rect">
            <a:avLst/>
          </a:prstGeom>
          <a:noFill/>
        </p:spPr>
        <p:txBody>
          <a:bodyPr wrap="square" rtlCol="1">
            <a:spAutoFit/>
          </a:bodyPr>
          <a:lstStyle/>
          <a:p>
            <a:pPr algn="ctr"/>
            <a:r>
              <a:rPr lang="ar-SA" sz="2400" dirty="0"/>
              <a:t>لأن حركة الموجات للأمام والخلف</a:t>
            </a:r>
          </a:p>
        </p:txBody>
      </p:sp>
      <p:sp>
        <p:nvSpPr>
          <p:cNvPr id="26" name="مربع نص 25">
            <a:extLst>
              <a:ext uri="{FF2B5EF4-FFF2-40B4-BE49-F238E27FC236}">
                <a16:creationId xmlns:a16="http://schemas.microsoft.com/office/drawing/2014/main" id="{5326E079-D75E-436A-B983-02478F137D47}"/>
              </a:ext>
            </a:extLst>
          </p:cNvPr>
          <p:cNvSpPr txBox="1"/>
          <p:nvPr/>
        </p:nvSpPr>
        <p:spPr>
          <a:xfrm>
            <a:off x="1659776" y="4905374"/>
            <a:ext cx="2067791" cy="830997"/>
          </a:xfrm>
          <a:prstGeom prst="rect">
            <a:avLst/>
          </a:prstGeom>
          <a:noFill/>
        </p:spPr>
        <p:txBody>
          <a:bodyPr wrap="square" rtlCol="1">
            <a:spAutoFit/>
          </a:bodyPr>
          <a:lstStyle/>
          <a:p>
            <a:pPr algn="ctr"/>
            <a:r>
              <a:rPr lang="ar-SA" sz="2400" dirty="0"/>
              <a:t>لأن حركة الموجات لأعلى وأسفل</a:t>
            </a:r>
          </a:p>
        </p:txBody>
      </p:sp>
    </p:spTree>
    <p:extLst>
      <p:ext uri="{BB962C8B-B14F-4D97-AF65-F5344CB8AC3E}">
        <p14:creationId xmlns:p14="http://schemas.microsoft.com/office/powerpoint/2010/main" val="146731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ppt_x"/>
                                          </p:val>
                                        </p:tav>
                                        <p:tav tm="100000">
                                          <p:val>
                                            <p:strVal val="#ppt_x"/>
                                          </p:val>
                                        </p:tav>
                                      </p:tavLst>
                                    </p:anim>
                                    <p:anim calcmode="lin" valueType="num">
                                      <p:cBhvr additive="base">
                                        <p:cTn id="1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childTnLst>
                          </p:cTn>
                        </p:par>
                        <p:par>
                          <p:cTn id="16" fill="hold">
                            <p:stCondLst>
                              <p:cond delay="0"/>
                            </p:stCondLst>
                            <p:childTnLst>
                              <p:par>
                                <p:cTn id="17" presetID="2" presetClass="entr" presetSubtype="4"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par>
                          <p:cTn id="25" fill="hold">
                            <p:stCondLst>
                              <p:cond delay="0"/>
                            </p:stCondLst>
                            <p:childTnLst>
                              <p:par>
                                <p:cTn id="26" presetID="2" presetClass="entr" presetSubtype="4"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500" fill="hold"/>
                                        <p:tgtEl>
                                          <p:spTgt spid="26"/>
                                        </p:tgtEl>
                                        <p:attrNameLst>
                                          <p:attrName>ppt_x</p:attrName>
                                        </p:attrNameLst>
                                      </p:cBhvr>
                                      <p:tavLst>
                                        <p:tav tm="0">
                                          <p:val>
                                            <p:strVal val="#ppt_x"/>
                                          </p:val>
                                        </p:tav>
                                        <p:tav tm="100000">
                                          <p:val>
                                            <p:strVal val="#ppt_x"/>
                                          </p:val>
                                        </p:tav>
                                      </p:tavLst>
                                    </p:anim>
                                    <p:anim calcmode="lin" valueType="num">
                                      <p:cBhvr additive="base">
                                        <p:cTn id="29"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P spid="22" grpId="0"/>
      <p:bldP spid="12" grpId="0"/>
      <p:bldP spid="25" grpId="0"/>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مجموعة 35">
            <a:extLst>
              <a:ext uri="{FF2B5EF4-FFF2-40B4-BE49-F238E27FC236}">
                <a16:creationId xmlns:a16="http://schemas.microsoft.com/office/drawing/2014/main" id="{DB51277F-33E1-45CD-8BDE-598359DC3A87}"/>
              </a:ext>
            </a:extLst>
          </p:cNvPr>
          <p:cNvGrpSpPr/>
          <p:nvPr/>
        </p:nvGrpSpPr>
        <p:grpSpPr>
          <a:xfrm>
            <a:off x="1194675" y="1149858"/>
            <a:ext cx="9900090" cy="4558284"/>
            <a:chOff x="1194675" y="1149858"/>
            <a:chExt cx="9900090" cy="4558284"/>
          </a:xfrm>
        </p:grpSpPr>
        <p:grpSp>
          <p:nvGrpSpPr>
            <p:cNvPr id="22" name="مجموعة 21">
              <a:extLst>
                <a:ext uri="{FF2B5EF4-FFF2-40B4-BE49-F238E27FC236}">
                  <a16:creationId xmlns:a16="http://schemas.microsoft.com/office/drawing/2014/main" id="{9BE7AFB2-5855-4FE3-B34C-3F919C3FE7F1}"/>
                </a:ext>
              </a:extLst>
            </p:cNvPr>
            <p:cNvGrpSpPr/>
            <p:nvPr/>
          </p:nvGrpSpPr>
          <p:grpSpPr>
            <a:xfrm>
              <a:off x="1194675" y="1149858"/>
              <a:ext cx="9900090" cy="4558284"/>
              <a:chOff x="1194675" y="1149858"/>
              <a:chExt cx="9900090" cy="4558284"/>
            </a:xfrm>
          </p:grpSpPr>
          <p:pic>
            <p:nvPicPr>
              <p:cNvPr id="3" name="صورة 2" descr="صورة تحتوي على جبل, عشب, برتقالي, منضدة&#10;&#10;تم إنشاء الوصف تلقائياً">
                <a:extLst>
                  <a:ext uri="{FF2B5EF4-FFF2-40B4-BE49-F238E27FC236}">
                    <a16:creationId xmlns:a16="http://schemas.microsoft.com/office/drawing/2014/main" id="{201FB988-7573-40B0-82D5-CE5FD53937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4675" y="1149858"/>
                <a:ext cx="6989967" cy="4558284"/>
              </a:xfrm>
              <a:prstGeom prst="rect">
                <a:avLst/>
              </a:prstGeom>
              <a:ln>
                <a:solidFill>
                  <a:schemeClr val="tx1"/>
                </a:solidFill>
              </a:ln>
            </p:spPr>
          </p:pic>
          <p:sp>
            <p:nvSpPr>
              <p:cNvPr id="4" name="مربع نص 3">
                <a:extLst>
                  <a:ext uri="{FF2B5EF4-FFF2-40B4-BE49-F238E27FC236}">
                    <a16:creationId xmlns:a16="http://schemas.microsoft.com/office/drawing/2014/main" id="{3B7EE844-5013-409A-80F4-E1FB6DFA77A4}"/>
                  </a:ext>
                </a:extLst>
              </p:cNvPr>
              <p:cNvSpPr txBox="1"/>
              <p:nvPr/>
            </p:nvSpPr>
            <p:spPr>
              <a:xfrm>
                <a:off x="3695699" y="4305300"/>
                <a:ext cx="714375" cy="523220"/>
              </a:xfrm>
              <a:prstGeom prst="rect">
                <a:avLst/>
              </a:prstGeom>
              <a:noFill/>
            </p:spPr>
            <p:txBody>
              <a:bodyPr wrap="square" rtlCol="1">
                <a:spAutoFit/>
              </a:bodyPr>
              <a:lstStyle/>
              <a:p>
                <a:pPr algn="ctr"/>
                <a:r>
                  <a:rPr lang="ar-SA" sz="2800" dirty="0">
                    <a:sym typeface="Wingdings" panose="05000000000000000000" pitchFamily="2" charset="2"/>
                  </a:rPr>
                  <a:t></a:t>
                </a:r>
                <a:endParaRPr lang="ar-SA" sz="2800" dirty="0"/>
              </a:p>
            </p:txBody>
          </p:sp>
          <p:sp>
            <p:nvSpPr>
              <p:cNvPr id="5" name="مربع نص 4">
                <a:extLst>
                  <a:ext uri="{FF2B5EF4-FFF2-40B4-BE49-F238E27FC236}">
                    <a16:creationId xmlns:a16="http://schemas.microsoft.com/office/drawing/2014/main" id="{7278B80A-3F6F-4DB1-8D3D-51BEC4471E82}"/>
                  </a:ext>
                </a:extLst>
              </p:cNvPr>
              <p:cNvSpPr txBox="1"/>
              <p:nvPr/>
            </p:nvSpPr>
            <p:spPr>
              <a:xfrm>
                <a:off x="3695698" y="3339298"/>
                <a:ext cx="714375" cy="523220"/>
              </a:xfrm>
              <a:prstGeom prst="rect">
                <a:avLst/>
              </a:prstGeom>
              <a:noFill/>
            </p:spPr>
            <p:txBody>
              <a:bodyPr wrap="square" rtlCol="1">
                <a:spAutoFit/>
              </a:bodyPr>
              <a:lstStyle/>
              <a:p>
                <a:pPr algn="ctr"/>
                <a:r>
                  <a:rPr lang="ar-SA" sz="2800" dirty="0">
                    <a:sym typeface="Wingdings" panose="05000000000000000000" pitchFamily="2" charset="2"/>
                  </a:rPr>
                  <a:t></a:t>
                </a:r>
                <a:endParaRPr lang="ar-SA" sz="2800" dirty="0"/>
              </a:p>
            </p:txBody>
          </p:sp>
          <p:cxnSp>
            <p:nvCxnSpPr>
              <p:cNvPr id="7" name="رابط مستقيم 6">
                <a:extLst>
                  <a:ext uri="{FF2B5EF4-FFF2-40B4-BE49-F238E27FC236}">
                    <a16:creationId xmlns:a16="http://schemas.microsoft.com/office/drawing/2014/main" id="{0AEFD0B3-737B-4441-8F24-30150DAB585C}"/>
                  </a:ext>
                </a:extLst>
              </p:cNvPr>
              <p:cNvCxnSpPr>
                <a:cxnSpLocks/>
              </p:cNvCxnSpPr>
              <p:nvPr/>
            </p:nvCxnSpPr>
            <p:spPr>
              <a:xfrm>
                <a:off x="5867400" y="4305300"/>
                <a:ext cx="704850" cy="523220"/>
              </a:xfrm>
              <a:prstGeom prst="line">
                <a:avLst/>
              </a:prstGeom>
              <a:ln w="12700"/>
            </p:spPr>
            <p:style>
              <a:lnRef idx="1">
                <a:schemeClr val="dk1"/>
              </a:lnRef>
              <a:fillRef idx="0">
                <a:schemeClr val="dk1"/>
              </a:fillRef>
              <a:effectRef idx="0">
                <a:schemeClr val="dk1"/>
              </a:effectRef>
              <a:fontRef idx="minor">
                <a:schemeClr val="tx1"/>
              </a:fontRef>
            </p:style>
          </p:cxnSp>
          <p:cxnSp>
            <p:nvCxnSpPr>
              <p:cNvPr id="8" name="رابط مستقيم 7">
                <a:extLst>
                  <a:ext uri="{FF2B5EF4-FFF2-40B4-BE49-F238E27FC236}">
                    <a16:creationId xmlns:a16="http://schemas.microsoft.com/office/drawing/2014/main" id="{D625C456-DDBA-4296-88A7-2801A8BE95A0}"/>
                  </a:ext>
                </a:extLst>
              </p:cNvPr>
              <p:cNvCxnSpPr>
                <a:cxnSpLocks/>
              </p:cNvCxnSpPr>
              <p:nvPr/>
            </p:nvCxnSpPr>
            <p:spPr>
              <a:xfrm flipH="1">
                <a:off x="6572250" y="4229100"/>
                <a:ext cx="474535" cy="599420"/>
              </a:xfrm>
              <a:prstGeom prst="line">
                <a:avLst/>
              </a:prstGeom>
              <a:ln w="12700"/>
            </p:spPr>
            <p:style>
              <a:lnRef idx="1">
                <a:schemeClr val="dk1"/>
              </a:lnRef>
              <a:fillRef idx="0">
                <a:schemeClr val="dk1"/>
              </a:fillRef>
              <a:effectRef idx="0">
                <a:schemeClr val="dk1"/>
              </a:effectRef>
              <a:fontRef idx="minor">
                <a:schemeClr val="tx1"/>
              </a:fontRef>
            </p:style>
          </p:cxnSp>
          <p:cxnSp>
            <p:nvCxnSpPr>
              <p:cNvPr id="13" name="رابط مستقيم 12">
                <a:extLst>
                  <a:ext uri="{FF2B5EF4-FFF2-40B4-BE49-F238E27FC236}">
                    <a16:creationId xmlns:a16="http://schemas.microsoft.com/office/drawing/2014/main" id="{897A877D-1A90-4266-AF92-63B3570E2B67}"/>
                  </a:ext>
                </a:extLst>
              </p:cNvPr>
              <p:cNvCxnSpPr>
                <a:cxnSpLocks/>
              </p:cNvCxnSpPr>
              <p:nvPr/>
            </p:nvCxnSpPr>
            <p:spPr>
              <a:xfrm>
                <a:off x="6400800" y="4095750"/>
                <a:ext cx="171450" cy="732770"/>
              </a:xfrm>
              <a:prstGeom prst="line">
                <a:avLst/>
              </a:prstGeom>
              <a:ln w="12700"/>
            </p:spPr>
            <p:style>
              <a:lnRef idx="1">
                <a:schemeClr val="dk1"/>
              </a:lnRef>
              <a:fillRef idx="0">
                <a:schemeClr val="dk1"/>
              </a:fillRef>
              <a:effectRef idx="0">
                <a:schemeClr val="dk1"/>
              </a:effectRef>
              <a:fontRef idx="minor">
                <a:schemeClr val="tx1"/>
              </a:fontRef>
            </p:style>
          </p:cxnSp>
          <p:sp>
            <p:nvSpPr>
              <p:cNvPr id="16" name="مربع نص 15">
                <a:extLst>
                  <a:ext uri="{FF2B5EF4-FFF2-40B4-BE49-F238E27FC236}">
                    <a16:creationId xmlns:a16="http://schemas.microsoft.com/office/drawing/2014/main" id="{C95013EA-F317-4BC3-B7AF-9DDDE9F5EBE3}"/>
                  </a:ext>
                </a:extLst>
              </p:cNvPr>
              <p:cNvSpPr txBox="1"/>
              <p:nvPr/>
            </p:nvSpPr>
            <p:spPr>
              <a:xfrm>
                <a:off x="6229826" y="4681210"/>
                <a:ext cx="714375" cy="523220"/>
              </a:xfrm>
              <a:prstGeom prst="rect">
                <a:avLst/>
              </a:prstGeom>
              <a:noFill/>
            </p:spPr>
            <p:txBody>
              <a:bodyPr wrap="square" rtlCol="1">
                <a:spAutoFit/>
              </a:bodyPr>
              <a:lstStyle/>
              <a:p>
                <a:pPr algn="ctr"/>
                <a:r>
                  <a:rPr lang="ar-SA" sz="2800" dirty="0">
                    <a:sym typeface="Wingdings" panose="05000000000000000000" pitchFamily="2" charset="2"/>
                  </a:rPr>
                  <a:t></a:t>
                </a:r>
                <a:endParaRPr lang="ar-SA" sz="2800" dirty="0"/>
              </a:p>
            </p:txBody>
          </p:sp>
          <p:sp>
            <p:nvSpPr>
              <p:cNvPr id="38" name="مربع نص 37">
                <a:extLst>
                  <a:ext uri="{FF2B5EF4-FFF2-40B4-BE49-F238E27FC236}">
                    <a16:creationId xmlns:a16="http://schemas.microsoft.com/office/drawing/2014/main" id="{461F2AFC-9FA4-4BD3-89B5-D2CCE8FE0A6B}"/>
                  </a:ext>
                </a:extLst>
              </p:cNvPr>
              <p:cNvSpPr txBox="1"/>
              <p:nvPr/>
            </p:nvSpPr>
            <p:spPr>
              <a:xfrm>
                <a:off x="10380390" y="1464053"/>
                <a:ext cx="714375" cy="523220"/>
              </a:xfrm>
              <a:prstGeom prst="rect">
                <a:avLst/>
              </a:prstGeom>
              <a:noFill/>
            </p:spPr>
            <p:txBody>
              <a:bodyPr wrap="square" rtlCol="1">
                <a:spAutoFit/>
              </a:bodyPr>
              <a:lstStyle/>
              <a:p>
                <a:pPr algn="ctr"/>
                <a:r>
                  <a:rPr lang="ar-SA" sz="2800" dirty="0">
                    <a:sym typeface="Wingdings" panose="05000000000000000000" pitchFamily="2" charset="2"/>
                  </a:rPr>
                  <a:t></a:t>
                </a:r>
                <a:endParaRPr lang="ar-SA" sz="2800" dirty="0"/>
              </a:p>
            </p:txBody>
          </p:sp>
          <p:sp>
            <p:nvSpPr>
              <p:cNvPr id="39" name="مربع نص 38">
                <a:extLst>
                  <a:ext uri="{FF2B5EF4-FFF2-40B4-BE49-F238E27FC236}">
                    <a16:creationId xmlns:a16="http://schemas.microsoft.com/office/drawing/2014/main" id="{B4058BD8-DC91-48B6-A556-2AFA0A9B472F}"/>
                  </a:ext>
                </a:extLst>
              </p:cNvPr>
              <p:cNvSpPr txBox="1"/>
              <p:nvPr/>
            </p:nvSpPr>
            <p:spPr>
              <a:xfrm>
                <a:off x="10380389" y="2227516"/>
                <a:ext cx="714375" cy="523220"/>
              </a:xfrm>
              <a:prstGeom prst="rect">
                <a:avLst/>
              </a:prstGeom>
              <a:noFill/>
            </p:spPr>
            <p:txBody>
              <a:bodyPr wrap="square" rtlCol="1">
                <a:spAutoFit/>
              </a:bodyPr>
              <a:lstStyle/>
              <a:p>
                <a:pPr algn="ctr"/>
                <a:r>
                  <a:rPr lang="ar-SA" sz="2800" dirty="0">
                    <a:sym typeface="Wingdings" panose="05000000000000000000" pitchFamily="2" charset="2"/>
                  </a:rPr>
                  <a:t></a:t>
                </a:r>
                <a:endParaRPr lang="ar-SA" sz="2800" dirty="0"/>
              </a:p>
            </p:txBody>
          </p:sp>
          <p:sp>
            <p:nvSpPr>
              <p:cNvPr id="40" name="مربع نص 39">
                <a:extLst>
                  <a:ext uri="{FF2B5EF4-FFF2-40B4-BE49-F238E27FC236}">
                    <a16:creationId xmlns:a16="http://schemas.microsoft.com/office/drawing/2014/main" id="{AD418022-E2D3-4954-A177-E2C592D06089}"/>
                  </a:ext>
                </a:extLst>
              </p:cNvPr>
              <p:cNvSpPr txBox="1"/>
              <p:nvPr/>
            </p:nvSpPr>
            <p:spPr>
              <a:xfrm>
                <a:off x="10380388" y="3036791"/>
                <a:ext cx="714375" cy="523220"/>
              </a:xfrm>
              <a:prstGeom prst="rect">
                <a:avLst/>
              </a:prstGeom>
              <a:noFill/>
            </p:spPr>
            <p:txBody>
              <a:bodyPr wrap="square" rtlCol="1">
                <a:spAutoFit/>
              </a:bodyPr>
              <a:lstStyle/>
              <a:p>
                <a:pPr algn="ctr"/>
                <a:r>
                  <a:rPr lang="ar-SA" sz="2800" dirty="0">
                    <a:sym typeface="Wingdings" panose="05000000000000000000" pitchFamily="2" charset="2"/>
                  </a:rPr>
                  <a:t></a:t>
                </a:r>
                <a:endParaRPr lang="ar-SA" sz="2800" dirty="0"/>
              </a:p>
            </p:txBody>
          </p:sp>
        </p:grpSp>
        <p:grpSp>
          <p:nvGrpSpPr>
            <p:cNvPr id="35" name="مجموعة 34">
              <a:extLst>
                <a:ext uri="{FF2B5EF4-FFF2-40B4-BE49-F238E27FC236}">
                  <a16:creationId xmlns:a16="http://schemas.microsoft.com/office/drawing/2014/main" id="{992B44EE-5DF6-4048-85CB-0461F831B47D}"/>
                </a:ext>
              </a:extLst>
            </p:cNvPr>
            <p:cNvGrpSpPr/>
            <p:nvPr/>
          </p:nvGrpSpPr>
          <p:grpSpPr>
            <a:xfrm>
              <a:off x="4205287" y="1596748"/>
              <a:ext cx="6889476" cy="3535590"/>
              <a:chOff x="4205287" y="1596748"/>
              <a:chExt cx="6889476" cy="3535590"/>
            </a:xfrm>
          </p:grpSpPr>
          <p:cxnSp>
            <p:nvCxnSpPr>
              <p:cNvPr id="24" name="رابط مستقيم 23">
                <a:extLst>
                  <a:ext uri="{FF2B5EF4-FFF2-40B4-BE49-F238E27FC236}">
                    <a16:creationId xmlns:a16="http://schemas.microsoft.com/office/drawing/2014/main" id="{62834736-63AF-40D4-9586-456F434BFE65}"/>
                  </a:ext>
                </a:extLst>
              </p:cNvPr>
              <p:cNvCxnSpPr/>
              <p:nvPr/>
            </p:nvCxnSpPr>
            <p:spPr>
              <a:xfrm flipV="1">
                <a:off x="5734050" y="2124075"/>
                <a:ext cx="133350" cy="1215223"/>
              </a:xfrm>
              <a:prstGeom prst="line">
                <a:avLst/>
              </a:prstGeom>
              <a:ln w="12700"/>
            </p:spPr>
            <p:style>
              <a:lnRef idx="1">
                <a:schemeClr val="dk1"/>
              </a:lnRef>
              <a:fillRef idx="0">
                <a:schemeClr val="dk1"/>
              </a:fillRef>
              <a:effectRef idx="0">
                <a:schemeClr val="dk1"/>
              </a:effectRef>
              <a:fontRef idx="minor">
                <a:schemeClr val="tx1"/>
              </a:fontRef>
            </p:style>
          </p:cxnSp>
          <p:cxnSp>
            <p:nvCxnSpPr>
              <p:cNvPr id="25" name="رابط مستقيم 24">
                <a:extLst>
                  <a:ext uri="{FF2B5EF4-FFF2-40B4-BE49-F238E27FC236}">
                    <a16:creationId xmlns:a16="http://schemas.microsoft.com/office/drawing/2014/main" id="{D852E273-5B95-489F-99CF-30876A0B3104}"/>
                  </a:ext>
                </a:extLst>
              </p:cNvPr>
              <p:cNvCxnSpPr>
                <a:cxnSpLocks/>
              </p:cNvCxnSpPr>
              <p:nvPr/>
            </p:nvCxnSpPr>
            <p:spPr>
              <a:xfrm flipH="1" flipV="1">
                <a:off x="5867400" y="2119968"/>
                <a:ext cx="229076" cy="1104246"/>
              </a:xfrm>
              <a:prstGeom prst="line">
                <a:avLst/>
              </a:prstGeom>
              <a:ln w="12700"/>
            </p:spPr>
            <p:style>
              <a:lnRef idx="1">
                <a:schemeClr val="dk1"/>
              </a:lnRef>
              <a:fillRef idx="0">
                <a:schemeClr val="dk1"/>
              </a:fillRef>
              <a:effectRef idx="0">
                <a:schemeClr val="dk1"/>
              </a:effectRef>
              <a:fontRef idx="minor">
                <a:schemeClr val="tx1"/>
              </a:fontRef>
            </p:style>
          </p:cxnSp>
          <p:cxnSp>
            <p:nvCxnSpPr>
              <p:cNvPr id="29" name="رابط مستقيم 28">
                <a:extLst>
                  <a:ext uri="{FF2B5EF4-FFF2-40B4-BE49-F238E27FC236}">
                    <a16:creationId xmlns:a16="http://schemas.microsoft.com/office/drawing/2014/main" id="{FA9B1293-C656-403E-B895-74EB6C6803B6}"/>
                  </a:ext>
                </a:extLst>
              </p:cNvPr>
              <p:cNvCxnSpPr>
                <a:cxnSpLocks/>
              </p:cNvCxnSpPr>
              <p:nvPr/>
            </p:nvCxnSpPr>
            <p:spPr>
              <a:xfrm flipH="1" flipV="1">
                <a:off x="5867400" y="2119968"/>
                <a:ext cx="533400" cy="1022342"/>
              </a:xfrm>
              <a:prstGeom prst="line">
                <a:avLst/>
              </a:prstGeom>
              <a:ln w="12700"/>
            </p:spPr>
            <p:style>
              <a:lnRef idx="1">
                <a:schemeClr val="dk1"/>
              </a:lnRef>
              <a:fillRef idx="0">
                <a:schemeClr val="dk1"/>
              </a:fillRef>
              <a:effectRef idx="0">
                <a:schemeClr val="dk1"/>
              </a:effectRef>
              <a:fontRef idx="minor">
                <a:schemeClr val="tx1"/>
              </a:fontRef>
            </p:style>
          </p:cxnSp>
          <p:sp>
            <p:nvSpPr>
              <p:cNvPr id="31" name="مربع نص 30">
                <a:extLst>
                  <a:ext uri="{FF2B5EF4-FFF2-40B4-BE49-F238E27FC236}">
                    <a16:creationId xmlns:a16="http://schemas.microsoft.com/office/drawing/2014/main" id="{5B496151-7045-4DEA-9C7F-B5E49B472EA2}"/>
                  </a:ext>
                </a:extLst>
              </p:cNvPr>
              <p:cNvSpPr txBox="1"/>
              <p:nvPr/>
            </p:nvSpPr>
            <p:spPr>
              <a:xfrm>
                <a:off x="5505450" y="1776454"/>
                <a:ext cx="714375" cy="523220"/>
              </a:xfrm>
              <a:prstGeom prst="rect">
                <a:avLst/>
              </a:prstGeom>
              <a:noFill/>
            </p:spPr>
            <p:txBody>
              <a:bodyPr wrap="square" rtlCol="1">
                <a:spAutoFit/>
              </a:bodyPr>
              <a:lstStyle/>
              <a:p>
                <a:pPr algn="ctr"/>
                <a:r>
                  <a:rPr lang="ar-SA" sz="2800" dirty="0">
                    <a:sym typeface="Wingdings" panose="05000000000000000000" pitchFamily="2" charset="2"/>
                  </a:rPr>
                  <a:t></a:t>
                </a:r>
                <a:endParaRPr lang="ar-SA" sz="2800" dirty="0"/>
              </a:p>
            </p:txBody>
          </p:sp>
          <p:cxnSp>
            <p:nvCxnSpPr>
              <p:cNvPr id="32" name="رابط مستقيم 31">
                <a:extLst>
                  <a:ext uri="{FF2B5EF4-FFF2-40B4-BE49-F238E27FC236}">
                    <a16:creationId xmlns:a16="http://schemas.microsoft.com/office/drawing/2014/main" id="{31054C45-8758-4CF5-AA31-D80A963E3A9C}"/>
                  </a:ext>
                </a:extLst>
              </p:cNvPr>
              <p:cNvCxnSpPr>
                <a:cxnSpLocks/>
              </p:cNvCxnSpPr>
              <p:nvPr/>
            </p:nvCxnSpPr>
            <p:spPr>
              <a:xfrm flipH="1" flipV="1">
                <a:off x="4562475" y="1962150"/>
                <a:ext cx="80962" cy="1298361"/>
              </a:xfrm>
              <a:prstGeom prst="line">
                <a:avLst/>
              </a:prstGeom>
              <a:ln w="12700"/>
            </p:spPr>
            <p:style>
              <a:lnRef idx="1">
                <a:schemeClr val="dk1"/>
              </a:lnRef>
              <a:fillRef idx="0">
                <a:schemeClr val="dk1"/>
              </a:fillRef>
              <a:effectRef idx="0">
                <a:schemeClr val="dk1"/>
              </a:effectRef>
              <a:fontRef idx="minor">
                <a:schemeClr val="tx1"/>
              </a:fontRef>
            </p:style>
          </p:cxnSp>
          <p:sp>
            <p:nvSpPr>
              <p:cNvPr id="34" name="مربع نص 33">
                <a:extLst>
                  <a:ext uri="{FF2B5EF4-FFF2-40B4-BE49-F238E27FC236}">
                    <a16:creationId xmlns:a16="http://schemas.microsoft.com/office/drawing/2014/main" id="{864F73A6-732F-4909-9A02-BD28D5C25078}"/>
                  </a:ext>
                </a:extLst>
              </p:cNvPr>
              <p:cNvSpPr txBox="1"/>
              <p:nvPr/>
            </p:nvSpPr>
            <p:spPr>
              <a:xfrm>
                <a:off x="4205287" y="1596748"/>
                <a:ext cx="714375" cy="523220"/>
              </a:xfrm>
              <a:prstGeom prst="rect">
                <a:avLst/>
              </a:prstGeom>
              <a:noFill/>
            </p:spPr>
            <p:txBody>
              <a:bodyPr wrap="square" rtlCol="1">
                <a:spAutoFit/>
              </a:bodyPr>
              <a:lstStyle/>
              <a:p>
                <a:pPr algn="ctr"/>
                <a:r>
                  <a:rPr lang="ar-SA" sz="2800" dirty="0">
                    <a:sym typeface="Wingdings" panose="05000000000000000000" pitchFamily="2" charset="2"/>
                  </a:rPr>
                  <a:t></a:t>
                </a:r>
                <a:endParaRPr lang="ar-SA" sz="2800" dirty="0"/>
              </a:p>
            </p:txBody>
          </p:sp>
          <p:sp>
            <p:nvSpPr>
              <p:cNvPr id="41" name="مربع نص 40">
                <a:extLst>
                  <a:ext uri="{FF2B5EF4-FFF2-40B4-BE49-F238E27FC236}">
                    <a16:creationId xmlns:a16="http://schemas.microsoft.com/office/drawing/2014/main" id="{55E1D287-A595-490E-B8CF-E4C61586ACBC}"/>
                  </a:ext>
                </a:extLst>
              </p:cNvPr>
              <p:cNvSpPr txBox="1"/>
              <p:nvPr/>
            </p:nvSpPr>
            <p:spPr>
              <a:xfrm>
                <a:off x="10380388" y="3844800"/>
                <a:ext cx="714375" cy="523220"/>
              </a:xfrm>
              <a:prstGeom prst="rect">
                <a:avLst/>
              </a:prstGeom>
              <a:noFill/>
            </p:spPr>
            <p:txBody>
              <a:bodyPr wrap="square" rtlCol="1">
                <a:spAutoFit/>
              </a:bodyPr>
              <a:lstStyle/>
              <a:p>
                <a:pPr algn="ctr"/>
                <a:r>
                  <a:rPr lang="ar-SA" sz="2800" dirty="0">
                    <a:sym typeface="Wingdings" panose="05000000000000000000" pitchFamily="2" charset="2"/>
                  </a:rPr>
                  <a:t></a:t>
                </a:r>
                <a:endParaRPr lang="ar-SA" sz="2800" dirty="0"/>
              </a:p>
            </p:txBody>
          </p:sp>
          <p:sp>
            <p:nvSpPr>
              <p:cNvPr id="42" name="مربع نص 41">
                <a:extLst>
                  <a:ext uri="{FF2B5EF4-FFF2-40B4-BE49-F238E27FC236}">
                    <a16:creationId xmlns:a16="http://schemas.microsoft.com/office/drawing/2014/main" id="{4E26CAE0-D121-40C0-90DE-3F2F282C4F9C}"/>
                  </a:ext>
                </a:extLst>
              </p:cNvPr>
              <p:cNvSpPr txBox="1"/>
              <p:nvPr/>
            </p:nvSpPr>
            <p:spPr>
              <a:xfrm>
                <a:off x="10380387" y="4609118"/>
                <a:ext cx="714375" cy="523220"/>
              </a:xfrm>
              <a:prstGeom prst="rect">
                <a:avLst/>
              </a:prstGeom>
              <a:noFill/>
            </p:spPr>
            <p:txBody>
              <a:bodyPr wrap="square" rtlCol="1">
                <a:spAutoFit/>
              </a:bodyPr>
              <a:lstStyle/>
              <a:p>
                <a:pPr algn="ctr"/>
                <a:r>
                  <a:rPr lang="ar-SA" sz="2800" dirty="0">
                    <a:sym typeface="Wingdings" panose="05000000000000000000" pitchFamily="2" charset="2"/>
                  </a:rPr>
                  <a:t></a:t>
                </a:r>
                <a:endParaRPr lang="ar-SA" sz="2800" dirty="0"/>
              </a:p>
            </p:txBody>
          </p:sp>
        </p:grpSp>
      </p:grpSp>
      <p:sp>
        <p:nvSpPr>
          <p:cNvPr id="37" name="مربع نص 36">
            <a:extLst>
              <a:ext uri="{FF2B5EF4-FFF2-40B4-BE49-F238E27FC236}">
                <a16:creationId xmlns:a16="http://schemas.microsoft.com/office/drawing/2014/main" id="{3E85ACA6-29CA-4175-A3DF-74290122C5B2}"/>
              </a:ext>
            </a:extLst>
          </p:cNvPr>
          <p:cNvSpPr txBox="1"/>
          <p:nvPr/>
        </p:nvSpPr>
        <p:spPr>
          <a:xfrm>
            <a:off x="1190625" y="409575"/>
            <a:ext cx="9810750" cy="707886"/>
          </a:xfrm>
          <a:prstGeom prst="rect">
            <a:avLst/>
          </a:prstGeom>
          <a:noFill/>
        </p:spPr>
        <p:txBody>
          <a:bodyPr wrap="square" rtlCol="1">
            <a:spAutoFit/>
          </a:bodyPr>
          <a:lstStyle/>
          <a:p>
            <a:r>
              <a:rPr lang="ar-SA" sz="2000" dirty="0">
                <a:solidFill>
                  <a:srgbClr val="FF0000"/>
                </a:solidFill>
              </a:rPr>
              <a:t>ضع المفردات التالية في المكان المناسب على الرسم:</a:t>
            </a:r>
          </a:p>
          <a:p>
            <a:r>
              <a:rPr lang="ar-SA" sz="2000" dirty="0">
                <a:solidFill>
                  <a:srgbClr val="FF0000"/>
                </a:solidFill>
              </a:rPr>
              <a:t>(</a:t>
            </a:r>
            <a:r>
              <a:rPr lang="ar-SA" sz="2000" dirty="0"/>
              <a:t>صدع </a:t>
            </a:r>
            <a:r>
              <a:rPr lang="ar-SA" sz="2000" dirty="0">
                <a:solidFill>
                  <a:srgbClr val="FF0000"/>
                </a:solidFill>
              </a:rPr>
              <a:t>–</a:t>
            </a:r>
            <a:r>
              <a:rPr lang="ar-SA" sz="2000" dirty="0"/>
              <a:t> بؤرة الزلزال </a:t>
            </a:r>
            <a:r>
              <a:rPr lang="ar-SA" sz="2000" dirty="0">
                <a:solidFill>
                  <a:srgbClr val="FF0000"/>
                </a:solidFill>
              </a:rPr>
              <a:t>–</a:t>
            </a:r>
            <a:r>
              <a:rPr lang="ar-SA" sz="2000" dirty="0"/>
              <a:t> المركز السطحي للزلزال </a:t>
            </a:r>
            <a:r>
              <a:rPr lang="ar-SA" sz="2000" dirty="0">
                <a:solidFill>
                  <a:srgbClr val="FF0000"/>
                </a:solidFill>
              </a:rPr>
              <a:t>–</a:t>
            </a:r>
            <a:r>
              <a:rPr lang="ar-SA" sz="2000" dirty="0"/>
              <a:t> الموجات الأولية والثانوية </a:t>
            </a:r>
            <a:r>
              <a:rPr lang="ar-SA" sz="2000" dirty="0">
                <a:solidFill>
                  <a:srgbClr val="FF0000"/>
                </a:solidFill>
              </a:rPr>
              <a:t>–</a:t>
            </a:r>
            <a:r>
              <a:rPr lang="ar-SA" sz="2000" dirty="0"/>
              <a:t> الموجات السطحية</a:t>
            </a:r>
            <a:r>
              <a:rPr lang="ar-SA" sz="2000" dirty="0">
                <a:solidFill>
                  <a:srgbClr val="FF0000"/>
                </a:solidFill>
              </a:rPr>
              <a:t>)</a:t>
            </a:r>
          </a:p>
        </p:txBody>
      </p:sp>
      <p:sp>
        <p:nvSpPr>
          <p:cNvPr id="44" name="مربع نص 43">
            <a:extLst>
              <a:ext uri="{FF2B5EF4-FFF2-40B4-BE49-F238E27FC236}">
                <a16:creationId xmlns:a16="http://schemas.microsoft.com/office/drawing/2014/main" id="{B69F06D1-DFB8-4820-909F-3B0EB79DA9CF}"/>
              </a:ext>
            </a:extLst>
          </p:cNvPr>
          <p:cNvSpPr txBox="1"/>
          <p:nvPr/>
        </p:nvSpPr>
        <p:spPr>
          <a:xfrm>
            <a:off x="8801101" y="1510219"/>
            <a:ext cx="1796174" cy="430887"/>
          </a:xfrm>
          <a:prstGeom prst="rect">
            <a:avLst/>
          </a:prstGeom>
          <a:noFill/>
        </p:spPr>
        <p:txBody>
          <a:bodyPr wrap="square">
            <a:spAutoFit/>
          </a:bodyPr>
          <a:lstStyle/>
          <a:p>
            <a:r>
              <a:rPr lang="ar-SA" sz="2200" dirty="0"/>
              <a:t>بؤرة الزلزال </a:t>
            </a:r>
          </a:p>
        </p:txBody>
      </p:sp>
      <p:sp>
        <p:nvSpPr>
          <p:cNvPr id="46" name="مربع نص 45">
            <a:extLst>
              <a:ext uri="{FF2B5EF4-FFF2-40B4-BE49-F238E27FC236}">
                <a16:creationId xmlns:a16="http://schemas.microsoft.com/office/drawing/2014/main" id="{D24CC51A-89DA-44A9-B529-823BB8B7FCB9}"/>
              </a:ext>
            </a:extLst>
          </p:cNvPr>
          <p:cNvSpPr txBox="1"/>
          <p:nvPr/>
        </p:nvSpPr>
        <p:spPr>
          <a:xfrm>
            <a:off x="8025525" y="2264881"/>
            <a:ext cx="2571750" cy="430887"/>
          </a:xfrm>
          <a:prstGeom prst="rect">
            <a:avLst/>
          </a:prstGeom>
          <a:noFill/>
        </p:spPr>
        <p:txBody>
          <a:bodyPr wrap="square">
            <a:spAutoFit/>
          </a:bodyPr>
          <a:lstStyle/>
          <a:p>
            <a:r>
              <a:rPr lang="ar-SA" sz="2200" dirty="0"/>
              <a:t>المركز السطحي للزلزال </a:t>
            </a:r>
          </a:p>
        </p:txBody>
      </p:sp>
      <p:sp>
        <p:nvSpPr>
          <p:cNvPr id="48" name="مربع نص 47">
            <a:extLst>
              <a:ext uri="{FF2B5EF4-FFF2-40B4-BE49-F238E27FC236}">
                <a16:creationId xmlns:a16="http://schemas.microsoft.com/office/drawing/2014/main" id="{1DF92B72-EEE4-4854-8E19-6ECB39C0CC62}"/>
              </a:ext>
            </a:extLst>
          </p:cNvPr>
          <p:cNvSpPr txBox="1"/>
          <p:nvPr/>
        </p:nvSpPr>
        <p:spPr>
          <a:xfrm>
            <a:off x="8025524" y="3082324"/>
            <a:ext cx="2571751" cy="430887"/>
          </a:xfrm>
          <a:prstGeom prst="rect">
            <a:avLst/>
          </a:prstGeom>
          <a:noFill/>
        </p:spPr>
        <p:txBody>
          <a:bodyPr wrap="square">
            <a:spAutoFit/>
          </a:bodyPr>
          <a:lstStyle/>
          <a:p>
            <a:r>
              <a:rPr lang="ar-SA" sz="2200" dirty="0"/>
              <a:t>الموجات الأولية والثانوية </a:t>
            </a:r>
          </a:p>
        </p:txBody>
      </p:sp>
      <p:sp>
        <p:nvSpPr>
          <p:cNvPr id="50" name="مربع نص 49">
            <a:extLst>
              <a:ext uri="{FF2B5EF4-FFF2-40B4-BE49-F238E27FC236}">
                <a16:creationId xmlns:a16="http://schemas.microsoft.com/office/drawing/2014/main" id="{07CE1D16-7141-4D06-923D-33AB8968E8D9}"/>
              </a:ext>
            </a:extLst>
          </p:cNvPr>
          <p:cNvSpPr txBox="1"/>
          <p:nvPr/>
        </p:nvSpPr>
        <p:spPr>
          <a:xfrm>
            <a:off x="8572504" y="3891599"/>
            <a:ext cx="2024771" cy="430887"/>
          </a:xfrm>
          <a:prstGeom prst="rect">
            <a:avLst/>
          </a:prstGeom>
          <a:noFill/>
        </p:spPr>
        <p:txBody>
          <a:bodyPr wrap="square">
            <a:spAutoFit/>
          </a:bodyPr>
          <a:lstStyle/>
          <a:p>
            <a:r>
              <a:rPr lang="ar-SA" sz="2200" dirty="0"/>
              <a:t>الموجات السطحية</a:t>
            </a:r>
          </a:p>
        </p:txBody>
      </p:sp>
      <p:sp>
        <p:nvSpPr>
          <p:cNvPr id="51" name="مربع نص 50">
            <a:extLst>
              <a:ext uri="{FF2B5EF4-FFF2-40B4-BE49-F238E27FC236}">
                <a16:creationId xmlns:a16="http://schemas.microsoft.com/office/drawing/2014/main" id="{1C73C5B5-3F6A-420B-BED1-E91D8E6B164F}"/>
              </a:ext>
            </a:extLst>
          </p:cNvPr>
          <p:cNvSpPr txBox="1"/>
          <p:nvPr/>
        </p:nvSpPr>
        <p:spPr>
          <a:xfrm>
            <a:off x="8572504" y="4652809"/>
            <a:ext cx="2024771" cy="430887"/>
          </a:xfrm>
          <a:prstGeom prst="rect">
            <a:avLst/>
          </a:prstGeom>
          <a:noFill/>
        </p:spPr>
        <p:txBody>
          <a:bodyPr wrap="square">
            <a:spAutoFit/>
          </a:bodyPr>
          <a:lstStyle/>
          <a:p>
            <a:r>
              <a:rPr lang="ar-SA" sz="2200" dirty="0"/>
              <a:t>صدع</a:t>
            </a:r>
          </a:p>
        </p:txBody>
      </p:sp>
    </p:spTree>
    <p:extLst>
      <p:ext uri="{BB962C8B-B14F-4D97-AF65-F5344CB8AC3E}">
        <p14:creationId xmlns:p14="http://schemas.microsoft.com/office/powerpoint/2010/main" val="3855184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right)">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right)">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wipe(right)">
                                      <p:cBhvr>
                                        <p:cTn id="17" dur="500"/>
                                        <p:tgtEl>
                                          <p:spTgt spid="4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wipe(right)">
                                      <p:cBhvr>
                                        <p:cTn id="22" dur="500"/>
                                        <p:tgtEl>
                                          <p:spTgt spid="5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wipe(right)">
                                      <p:cBhvr>
                                        <p:cTn id="2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6" grpId="0"/>
      <p:bldP spid="48" grpId="0"/>
      <p:bldP spid="50" grpId="0"/>
      <p:bldP spid="5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F88F748-AB38-437D-80E3-E4B59483F58D}"/>
              </a:ext>
            </a:extLst>
          </p:cNvPr>
          <p:cNvSpPr/>
          <p:nvPr/>
        </p:nvSpPr>
        <p:spPr>
          <a:xfrm>
            <a:off x="1135930" y="1519487"/>
            <a:ext cx="8708460" cy="4863893"/>
          </a:xfrm>
          <a:prstGeom prst="rect">
            <a:avLst/>
          </a:prstGeom>
          <a:solidFill>
            <a:schemeClr val="tx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B99E20B7-A902-4C6D-9565-0863B0819FCB}"/>
              </a:ext>
            </a:extLst>
          </p:cNvPr>
          <p:cNvSpPr/>
          <p:nvPr/>
        </p:nvSpPr>
        <p:spPr>
          <a:xfrm>
            <a:off x="1388851" y="642027"/>
            <a:ext cx="9036995" cy="53975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E184BC12-6F33-43E4-B8C6-4BF803805BB3}"/>
              </a:ext>
            </a:extLst>
          </p:cNvPr>
          <p:cNvSpPr/>
          <p:nvPr/>
        </p:nvSpPr>
        <p:spPr>
          <a:xfrm rot="2204456">
            <a:off x="1346511" y="50242"/>
            <a:ext cx="427066" cy="2061029"/>
          </a:xfrm>
          <a:custGeom>
            <a:avLst/>
            <a:gdLst>
              <a:gd name="connsiteX0" fmla="*/ 14514 w 362857"/>
              <a:gd name="connsiteY0" fmla="*/ 43543 h 2061029"/>
              <a:gd name="connsiteX1" fmla="*/ 0 w 362857"/>
              <a:gd name="connsiteY1" fmla="*/ 2061029 h 2061029"/>
              <a:gd name="connsiteX2" fmla="*/ 58057 w 362857"/>
              <a:gd name="connsiteY2" fmla="*/ 1814286 h 2061029"/>
              <a:gd name="connsiteX3" fmla="*/ 101600 w 362857"/>
              <a:gd name="connsiteY3" fmla="*/ 2046515 h 2061029"/>
              <a:gd name="connsiteX4" fmla="*/ 145143 w 362857"/>
              <a:gd name="connsiteY4" fmla="*/ 1886858 h 2061029"/>
              <a:gd name="connsiteX5" fmla="*/ 203200 w 362857"/>
              <a:gd name="connsiteY5" fmla="*/ 2002972 h 2061029"/>
              <a:gd name="connsiteX6" fmla="*/ 217714 w 362857"/>
              <a:gd name="connsiteY6" fmla="*/ 1741715 h 2061029"/>
              <a:gd name="connsiteX7" fmla="*/ 275771 w 362857"/>
              <a:gd name="connsiteY7" fmla="*/ 2046515 h 2061029"/>
              <a:gd name="connsiteX8" fmla="*/ 304800 w 362857"/>
              <a:gd name="connsiteY8" fmla="*/ 1886858 h 2061029"/>
              <a:gd name="connsiteX9" fmla="*/ 348343 w 362857"/>
              <a:gd name="connsiteY9" fmla="*/ 2017486 h 2061029"/>
              <a:gd name="connsiteX10" fmla="*/ 362857 w 362857"/>
              <a:gd name="connsiteY10" fmla="*/ 0 h 2061029"/>
              <a:gd name="connsiteX11" fmla="*/ 275771 w 362857"/>
              <a:gd name="connsiteY11" fmla="*/ 304800 h 2061029"/>
              <a:gd name="connsiteX12" fmla="*/ 232228 w 362857"/>
              <a:gd name="connsiteY12" fmla="*/ 130629 h 2061029"/>
              <a:gd name="connsiteX13" fmla="*/ 145143 w 362857"/>
              <a:gd name="connsiteY13" fmla="*/ 362858 h 2061029"/>
              <a:gd name="connsiteX14" fmla="*/ 130628 w 362857"/>
              <a:gd name="connsiteY14" fmla="*/ 130629 h 2061029"/>
              <a:gd name="connsiteX15" fmla="*/ 101600 w 362857"/>
              <a:gd name="connsiteY15" fmla="*/ 275772 h 2061029"/>
              <a:gd name="connsiteX16" fmla="*/ 14514 w 362857"/>
              <a:gd name="connsiteY16" fmla="*/ 43543 h 206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2857" h="2061029">
                <a:moveTo>
                  <a:pt x="14514" y="43543"/>
                </a:moveTo>
                <a:lnTo>
                  <a:pt x="0" y="2061029"/>
                </a:lnTo>
                <a:lnTo>
                  <a:pt x="58057" y="1814286"/>
                </a:lnTo>
                <a:lnTo>
                  <a:pt x="101600" y="2046515"/>
                </a:lnTo>
                <a:lnTo>
                  <a:pt x="145143" y="1886858"/>
                </a:lnTo>
                <a:lnTo>
                  <a:pt x="203200" y="2002972"/>
                </a:lnTo>
                <a:lnTo>
                  <a:pt x="217714" y="1741715"/>
                </a:lnTo>
                <a:lnTo>
                  <a:pt x="275771" y="2046515"/>
                </a:lnTo>
                <a:lnTo>
                  <a:pt x="304800" y="1886858"/>
                </a:lnTo>
                <a:lnTo>
                  <a:pt x="348343" y="2017486"/>
                </a:lnTo>
                <a:lnTo>
                  <a:pt x="362857" y="0"/>
                </a:lnTo>
                <a:lnTo>
                  <a:pt x="275771" y="304800"/>
                </a:lnTo>
                <a:lnTo>
                  <a:pt x="232228" y="130629"/>
                </a:lnTo>
                <a:lnTo>
                  <a:pt x="145143" y="362858"/>
                </a:lnTo>
                <a:lnTo>
                  <a:pt x="130628" y="130629"/>
                </a:lnTo>
                <a:lnTo>
                  <a:pt x="101600" y="275772"/>
                </a:lnTo>
                <a:lnTo>
                  <a:pt x="14514" y="43543"/>
                </a:lnTo>
                <a:close/>
              </a:path>
            </a:pathLst>
          </a:cu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FFFD546F-1080-4C34-8197-01104E652237}"/>
              </a:ext>
            </a:extLst>
          </p:cNvPr>
          <p:cNvSpPr/>
          <p:nvPr/>
        </p:nvSpPr>
        <p:spPr>
          <a:xfrm rot="18172657" flipV="1">
            <a:off x="9921585" y="-131735"/>
            <a:ext cx="427066" cy="2061029"/>
          </a:xfrm>
          <a:custGeom>
            <a:avLst/>
            <a:gdLst>
              <a:gd name="connsiteX0" fmla="*/ 14514 w 362857"/>
              <a:gd name="connsiteY0" fmla="*/ 43543 h 2061029"/>
              <a:gd name="connsiteX1" fmla="*/ 0 w 362857"/>
              <a:gd name="connsiteY1" fmla="*/ 2061029 h 2061029"/>
              <a:gd name="connsiteX2" fmla="*/ 58057 w 362857"/>
              <a:gd name="connsiteY2" fmla="*/ 1814286 h 2061029"/>
              <a:gd name="connsiteX3" fmla="*/ 101600 w 362857"/>
              <a:gd name="connsiteY3" fmla="*/ 2046515 h 2061029"/>
              <a:gd name="connsiteX4" fmla="*/ 145143 w 362857"/>
              <a:gd name="connsiteY4" fmla="*/ 1886858 h 2061029"/>
              <a:gd name="connsiteX5" fmla="*/ 203200 w 362857"/>
              <a:gd name="connsiteY5" fmla="*/ 2002972 h 2061029"/>
              <a:gd name="connsiteX6" fmla="*/ 217714 w 362857"/>
              <a:gd name="connsiteY6" fmla="*/ 1741715 h 2061029"/>
              <a:gd name="connsiteX7" fmla="*/ 275771 w 362857"/>
              <a:gd name="connsiteY7" fmla="*/ 2046515 h 2061029"/>
              <a:gd name="connsiteX8" fmla="*/ 304800 w 362857"/>
              <a:gd name="connsiteY8" fmla="*/ 1886858 h 2061029"/>
              <a:gd name="connsiteX9" fmla="*/ 348343 w 362857"/>
              <a:gd name="connsiteY9" fmla="*/ 2017486 h 2061029"/>
              <a:gd name="connsiteX10" fmla="*/ 362857 w 362857"/>
              <a:gd name="connsiteY10" fmla="*/ 0 h 2061029"/>
              <a:gd name="connsiteX11" fmla="*/ 275771 w 362857"/>
              <a:gd name="connsiteY11" fmla="*/ 304800 h 2061029"/>
              <a:gd name="connsiteX12" fmla="*/ 232228 w 362857"/>
              <a:gd name="connsiteY12" fmla="*/ 130629 h 2061029"/>
              <a:gd name="connsiteX13" fmla="*/ 145143 w 362857"/>
              <a:gd name="connsiteY13" fmla="*/ 362858 h 2061029"/>
              <a:gd name="connsiteX14" fmla="*/ 130628 w 362857"/>
              <a:gd name="connsiteY14" fmla="*/ 130629 h 2061029"/>
              <a:gd name="connsiteX15" fmla="*/ 101600 w 362857"/>
              <a:gd name="connsiteY15" fmla="*/ 275772 h 2061029"/>
              <a:gd name="connsiteX16" fmla="*/ 14514 w 362857"/>
              <a:gd name="connsiteY16" fmla="*/ 43543 h 206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2857" h="2061029">
                <a:moveTo>
                  <a:pt x="14514" y="43543"/>
                </a:moveTo>
                <a:lnTo>
                  <a:pt x="0" y="2061029"/>
                </a:lnTo>
                <a:lnTo>
                  <a:pt x="58057" y="1814286"/>
                </a:lnTo>
                <a:lnTo>
                  <a:pt x="101600" y="2046515"/>
                </a:lnTo>
                <a:lnTo>
                  <a:pt x="145143" y="1886858"/>
                </a:lnTo>
                <a:lnTo>
                  <a:pt x="203200" y="2002972"/>
                </a:lnTo>
                <a:lnTo>
                  <a:pt x="217714" y="1741715"/>
                </a:lnTo>
                <a:lnTo>
                  <a:pt x="275771" y="2046515"/>
                </a:lnTo>
                <a:lnTo>
                  <a:pt x="304800" y="1886858"/>
                </a:lnTo>
                <a:lnTo>
                  <a:pt x="348343" y="2017486"/>
                </a:lnTo>
                <a:lnTo>
                  <a:pt x="362857" y="0"/>
                </a:lnTo>
                <a:lnTo>
                  <a:pt x="275771" y="304800"/>
                </a:lnTo>
                <a:lnTo>
                  <a:pt x="232228" y="130629"/>
                </a:lnTo>
                <a:lnTo>
                  <a:pt x="145143" y="362858"/>
                </a:lnTo>
                <a:lnTo>
                  <a:pt x="130628" y="130629"/>
                </a:lnTo>
                <a:lnTo>
                  <a:pt x="101600" y="275772"/>
                </a:lnTo>
                <a:lnTo>
                  <a:pt x="14514" y="43543"/>
                </a:lnTo>
                <a:close/>
              </a:path>
            </a:pathLst>
          </a:cu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مربع نص 5">
            <a:extLst>
              <a:ext uri="{FF2B5EF4-FFF2-40B4-BE49-F238E27FC236}">
                <a16:creationId xmlns:a16="http://schemas.microsoft.com/office/drawing/2014/main" id="{CC5C32DF-32B6-4D3B-B1D8-B69390ADDCAF}"/>
              </a:ext>
            </a:extLst>
          </p:cNvPr>
          <p:cNvSpPr txBox="1"/>
          <p:nvPr/>
        </p:nvSpPr>
        <p:spPr>
          <a:xfrm>
            <a:off x="2190115" y="1162189"/>
            <a:ext cx="8017727" cy="461665"/>
          </a:xfrm>
          <a:prstGeom prst="rect">
            <a:avLst/>
          </a:prstGeom>
          <a:noFill/>
        </p:spPr>
        <p:txBody>
          <a:bodyPr wrap="square" rtlCol="1">
            <a:spAutoFit/>
          </a:bodyPr>
          <a:lstStyle/>
          <a:p>
            <a:pPr algn="r" rtl="1"/>
            <a:r>
              <a:rPr lang="ar-SA" sz="2400" b="1" dirty="0">
                <a:solidFill>
                  <a:srgbClr val="FF0000"/>
                </a:solidFill>
              </a:rPr>
              <a:t>ضع علامة </a:t>
            </a:r>
            <a:r>
              <a:rPr lang="ar-SA" sz="2400" b="1" dirty="0">
                <a:solidFill>
                  <a:srgbClr val="FF0000"/>
                </a:solidFill>
                <a:sym typeface="Wingdings" panose="05000000000000000000" pitchFamily="2" charset="2"/>
              </a:rPr>
              <a:t> أمام العبارة الصحيحة وعلامة  أمام العبارة الخاطئة:</a:t>
            </a:r>
            <a:endParaRPr lang="ar-SA" sz="2400" b="1" dirty="0">
              <a:solidFill>
                <a:srgbClr val="FF0000"/>
              </a:solidFill>
            </a:endParaRPr>
          </a:p>
        </p:txBody>
      </p:sp>
      <p:sp>
        <p:nvSpPr>
          <p:cNvPr id="11" name="مربع نص 10">
            <a:extLst>
              <a:ext uri="{FF2B5EF4-FFF2-40B4-BE49-F238E27FC236}">
                <a16:creationId xmlns:a16="http://schemas.microsoft.com/office/drawing/2014/main" id="{2A7F9B90-B53A-490E-898F-C4EB4F504D99}"/>
              </a:ext>
            </a:extLst>
          </p:cNvPr>
          <p:cNvSpPr txBox="1"/>
          <p:nvPr/>
        </p:nvSpPr>
        <p:spPr>
          <a:xfrm>
            <a:off x="358249" y="1947740"/>
            <a:ext cx="9984144" cy="523220"/>
          </a:xfrm>
          <a:prstGeom prst="rect">
            <a:avLst/>
          </a:prstGeom>
          <a:noFill/>
        </p:spPr>
        <p:txBody>
          <a:bodyPr wrap="square" rtlCol="1">
            <a:spAutoFit/>
          </a:bodyPr>
          <a:lstStyle/>
          <a:p>
            <a:r>
              <a:rPr lang="ar-SA" sz="2800" dirty="0">
                <a:sym typeface="Wingdings" panose="05000000000000000000" pitchFamily="2" charset="2"/>
              </a:rPr>
              <a:t> يرمز للموجات الأولية بالرمز </a:t>
            </a:r>
            <a:r>
              <a:rPr lang="en-US" sz="2800" dirty="0">
                <a:sym typeface="Wingdings" panose="05000000000000000000" pitchFamily="2" charset="2"/>
              </a:rPr>
              <a:t>P</a:t>
            </a:r>
            <a:r>
              <a:rPr lang="ar-SA" sz="2800" dirty="0">
                <a:sym typeface="Wingdings" panose="05000000000000000000" pitchFamily="2" charset="2"/>
              </a:rPr>
              <a:t>.</a:t>
            </a:r>
            <a:endParaRPr lang="ar-SA" sz="2800" dirty="0"/>
          </a:p>
        </p:txBody>
      </p:sp>
      <p:sp>
        <p:nvSpPr>
          <p:cNvPr id="12" name="مربع نص 11">
            <a:extLst>
              <a:ext uri="{FF2B5EF4-FFF2-40B4-BE49-F238E27FC236}">
                <a16:creationId xmlns:a16="http://schemas.microsoft.com/office/drawing/2014/main" id="{9C51277F-A984-4D03-AF0A-8657BBFFDC54}"/>
              </a:ext>
            </a:extLst>
          </p:cNvPr>
          <p:cNvSpPr txBox="1"/>
          <p:nvPr/>
        </p:nvSpPr>
        <p:spPr>
          <a:xfrm>
            <a:off x="1064832" y="2645383"/>
            <a:ext cx="9277561" cy="523220"/>
          </a:xfrm>
          <a:prstGeom prst="rect">
            <a:avLst/>
          </a:prstGeom>
          <a:noFill/>
        </p:spPr>
        <p:txBody>
          <a:bodyPr wrap="square" rtlCol="1">
            <a:spAutoFit/>
          </a:bodyPr>
          <a:lstStyle/>
          <a:p>
            <a:pPr algn="r" rtl="1"/>
            <a:r>
              <a:rPr lang="ar-SA" sz="2800" dirty="0">
                <a:sym typeface="Wingdings" panose="05000000000000000000" pitchFamily="2" charset="2"/>
              </a:rPr>
              <a:t> يستخدم علماء الزلازل جهاز السيزموجراف لتسجيل الموجات الزلزالية</a:t>
            </a:r>
            <a:r>
              <a:rPr lang="ar-SA" sz="2800" dirty="0"/>
              <a:t>. </a:t>
            </a:r>
          </a:p>
        </p:txBody>
      </p:sp>
      <p:sp>
        <p:nvSpPr>
          <p:cNvPr id="13" name="مربع نص 12">
            <a:extLst>
              <a:ext uri="{FF2B5EF4-FFF2-40B4-BE49-F238E27FC236}">
                <a16:creationId xmlns:a16="http://schemas.microsoft.com/office/drawing/2014/main" id="{671BD9CF-819A-4B1B-B11B-0E7CB802CB07}"/>
              </a:ext>
            </a:extLst>
          </p:cNvPr>
          <p:cNvSpPr txBox="1"/>
          <p:nvPr/>
        </p:nvSpPr>
        <p:spPr>
          <a:xfrm>
            <a:off x="4331059" y="3397672"/>
            <a:ext cx="5999357" cy="523220"/>
          </a:xfrm>
          <a:prstGeom prst="rect">
            <a:avLst/>
          </a:prstGeom>
          <a:noFill/>
        </p:spPr>
        <p:txBody>
          <a:bodyPr wrap="square" rtlCol="1">
            <a:spAutoFit/>
          </a:bodyPr>
          <a:lstStyle/>
          <a:p>
            <a:pPr algn="r" rtl="1"/>
            <a:r>
              <a:rPr lang="ar-SA" sz="2800" dirty="0">
                <a:sym typeface="Wingdings" panose="05000000000000000000" pitchFamily="2" charset="2"/>
              </a:rPr>
              <a:t> الموجات الثانوية </a:t>
            </a:r>
            <a:r>
              <a:rPr kumimoji="0" lang="ar-SA"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أسرع الموجات الزلزالية</a:t>
            </a:r>
            <a:r>
              <a:rPr lang="ar-SA" sz="2800" dirty="0">
                <a:sym typeface="Wingdings" panose="05000000000000000000" pitchFamily="2" charset="2"/>
              </a:rPr>
              <a:t>.</a:t>
            </a:r>
            <a:endParaRPr lang="ar-SA" sz="2800" dirty="0"/>
          </a:p>
        </p:txBody>
      </p:sp>
      <p:sp>
        <p:nvSpPr>
          <p:cNvPr id="14" name="مستطيل 13">
            <a:extLst>
              <a:ext uri="{FF2B5EF4-FFF2-40B4-BE49-F238E27FC236}">
                <a16:creationId xmlns:a16="http://schemas.microsoft.com/office/drawing/2014/main" id="{F4BA5180-63B2-41D1-9FC2-F454C2557159}"/>
              </a:ext>
            </a:extLst>
          </p:cNvPr>
          <p:cNvSpPr/>
          <p:nvPr/>
        </p:nvSpPr>
        <p:spPr>
          <a:xfrm>
            <a:off x="9876991" y="1855599"/>
            <a:ext cx="546945" cy="646331"/>
          </a:xfrm>
          <a:prstGeom prst="rect">
            <a:avLst/>
          </a:prstGeom>
        </p:spPr>
        <p:txBody>
          <a:bodyPr wrap="none">
            <a:spAutoFit/>
          </a:bodyPr>
          <a:lstStyle/>
          <a:p>
            <a:r>
              <a:rPr lang="ar-SA" sz="3600" b="1" dirty="0">
                <a:solidFill>
                  <a:srgbClr val="0070C0"/>
                </a:solidFill>
                <a:sym typeface="Wingdings" panose="05000000000000000000" pitchFamily="2" charset="2"/>
              </a:rPr>
              <a:t></a:t>
            </a:r>
            <a:endParaRPr lang="ar-SA" sz="3600" dirty="0">
              <a:solidFill>
                <a:srgbClr val="0070C0"/>
              </a:solidFill>
            </a:endParaRPr>
          </a:p>
        </p:txBody>
      </p:sp>
      <p:sp>
        <p:nvSpPr>
          <p:cNvPr id="15" name="مستطيل 14">
            <a:extLst>
              <a:ext uri="{FF2B5EF4-FFF2-40B4-BE49-F238E27FC236}">
                <a16:creationId xmlns:a16="http://schemas.microsoft.com/office/drawing/2014/main" id="{306F8F07-3C4A-48A4-B91E-4BE4060BC91B}"/>
              </a:ext>
            </a:extLst>
          </p:cNvPr>
          <p:cNvSpPr/>
          <p:nvPr/>
        </p:nvSpPr>
        <p:spPr>
          <a:xfrm>
            <a:off x="9868184" y="2586813"/>
            <a:ext cx="546945" cy="646331"/>
          </a:xfrm>
          <a:prstGeom prst="rect">
            <a:avLst/>
          </a:prstGeom>
        </p:spPr>
        <p:txBody>
          <a:bodyPr wrap="none">
            <a:spAutoFit/>
          </a:bodyPr>
          <a:lstStyle/>
          <a:p>
            <a:r>
              <a:rPr lang="ar-SA" sz="3600" b="1" dirty="0">
                <a:solidFill>
                  <a:srgbClr val="0070C0"/>
                </a:solidFill>
                <a:sym typeface="Wingdings" panose="05000000000000000000" pitchFamily="2" charset="2"/>
              </a:rPr>
              <a:t></a:t>
            </a:r>
            <a:endParaRPr lang="ar-SA" sz="3600" dirty="0">
              <a:solidFill>
                <a:srgbClr val="0070C0"/>
              </a:solidFill>
            </a:endParaRPr>
          </a:p>
        </p:txBody>
      </p:sp>
      <p:sp>
        <p:nvSpPr>
          <p:cNvPr id="16" name="مستطيل 15">
            <a:extLst>
              <a:ext uri="{FF2B5EF4-FFF2-40B4-BE49-F238E27FC236}">
                <a16:creationId xmlns:a16="http://schemas.microsoft.com/office/drawing/2014/main" id="{004F1DAB-D6E2-4921-8D17-329AFF4CFE82}"/>
              </a:ext>
            </a:extLst>
          </p:cNvPr>
          <p:cNvSpPr/>
          <p:nvPr/>
        </p:nvSpPr>
        <p:spPr>
          <a:xfrm>
            <a:off x="9840426" y="3320332"/>
            <a:ext cx="478016" cy="646331"/>
          </a:xfrm>
          <a:prstGeom prst="rect">
            <a:avLst/>
          </a:prstGeom>
        </p:spPr>
        <p:txBody>
          <a:bodyPr wrap="none">
            <a:spAutoFit/>
          </a:bodyPr>
          <a:lstStyle/>
          <a:p>
            <a:pPr algn="ctr"/>
            <a:r>
              <a:rPr lang="ar-SA" sz="3600" b="1" dirty="0">
                <a:solidFill>
                  <a:srgbClr val="0070C0"/>
                </a:solidFill>
                <a:sym typeface="Wingdings" panose="05000000000000000000" pitchFamily="2" charset="2"/>
              </a:rPr>
              <a:t></a:t>
            </a:r>
            <a:endParaRPr lang="ar-SA" sz="3600" dirty="0">
              <a:solidFill>
                <a:srgbClr val="0070C0"/>
              </a:solidFill>
            </a:endParaRPr>
          </a:p>
        </p:txBody>
      </p:sp>
      <p:sp>
        <p:nvSpPr>
          <p:cNvPr id="17" name="مربع نص 16">
            <a:extLst>
              <a:ext uri="{FF2B5EF4-FFF2-40B4-BE49-F238E27FC236}">
                <a16:creationId xmlns:a16="http://schemas.microsoft.com/office/drawing/2014/main" id="{ED2AE3F3-7EC5-4991-B868-5DA26CF4FCBC}"/>
              </a:ext>
            </a:extLst>
          </p:cNvPr>
          <p:cNvSpPr txBox="1"/>
          <p:nvPr/>
        </p:nvSpPr>
        <p:spPr>
          <a:xfrm>
            <a:off x="2013470" y="4203176"/>
            <a:ext cx="8316946" cy="523220"/>
          </a:xfrm>
          <a:prstGeom prst="rect">
            <a:avLst/>
          </a:prstGeom>
          <a:noFill/>
        </p:spPr>
        <p:txBody>
          <a:bodyPr wrap="square" rtlCol="1">
            <a:spAutoFit/>
          </a:bodyPr>
          <a:lstStyle/>
          <a:p>
            <a:pPr algn="r" rtl="1"/>
            <a:r>
              <a:rPr lang="ar-SA" sz="2800" dirty="0">
                <a:sym typeface="Wingdings" panose="05000000000000000000" pitchFamily="2" charset="2"/>
              </a:rPr>
              <a:t> يمكن تحديد المركز السطحي للزلزال بواسطة محطتي رصد فقط.</a:t>
            </a:r>
            <a:endParaRPr lang="ar-SA" sz="2800" dirty="0"/>
          </a:p>
        </p:txBody>
      </p:sp>
      <p:sp>
        <p:nvSpPr>
          <p:cNvPr id="18" name="مستطيل 17">
            <a:extLst>
              <a:ext uri="{FF2B5EF4-FFF2-40B4-BE49-F238E27FC236}">
                <a16:creationId xmlns:a16="http://schemas.microsoft.com/office/drawing/2014/main" id="{FC7B686E-6114-441C-BCCE-6E5CFD4CDA2A}"/>
              </a:ext>
            </a:extLst>
          </p:cNvPr>
          <p:cNvSpPr/>
          <p:nvPr/>
        </p:nvSpPr>
        <p:spPr>
          <a:xfrm>
            <a:off x="9840425" y="4125836"/>
            <a:ext cx="478016" cy="646331"/>
          </a:xfrm>
          <a:prstGeom prst="rect">
            <a:avLst/>
          </a:prstGeom>
        </p:spPr>
        <p:txBody>
          <a:bodyPr wrap="none">
            <a:spAutoFit/>
          </a:bodyPr>
          <a:lstStyle/>
          <a:p>
            <a:pPr algn="ctr"/>
            <a:r>
              <a:rPr lang="ar-SA" sz="3600" b="1" dirty="0">
                <a:solidFill>
                  <a:srgbClr val="0070C0"/>
                </a:solidFill>
                <a:sym typeface="Wingdings" panose="05000000000000000000" pitchFamily="2" charset="2"/>
              </a:rPr>
              <a:t></a:t>
            </a:r>
            <a:endParaRPr lang="ar-SA" sz="3600" dirty="0">
              <a:solidFill>
                <a:srgbClr val="0070C0"/>
              </a:solidFill>
            </a:endParaRPr>
          </a:p>
        </p:txBody>
      </p:sp>
    </p:spTree>
    <p:extLst>
      <p:ext uri="{BB962C8B-B14F-4D97-AF65-F5344CB8AC3E}">
        <p14:creationId xmlns:p14="http://schemas.microsoft.com/office/powerpoint/2010/main" val="225743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272B5181-6ADC-42E8-9990-F64484A562C9}"/>
              </a:ext>
            </a:extLst>
          </p:cNvPr>
          <p:cNvSpPr/>
          <p:nvPr/>
        </p:nvSpPr>
        <p:spPr>
          <a:xfrm>
            <a:off x="3987891" y="1751598"/>
            <a:ext cx="4216219" cy="923330"/>
          </a:xfrm>
          <a:prstGeom prst="rect">
            <a:avLst/>
          </a:prstGeom>
          <a:noFill/>
        </p:spPr>
        <p:txBody>
          <a:bodyPr wrap="none" lIns="91440" tIns="45720" rIns="91440" bIns="45720">
            <a:spAutoFit/>
          </a:bodyPr>
          <a:lstStyle/>
          <a:p>
            <a:pPr algn="ctr"/>
            <a:r>
              <a:rPr lang="ar-SA" sz="5400" b="1" dirty="0">
                <a:ln w="6600">
                  <a:solidFill>
                    <a:schemeClr val="accent2"/>
                  </a:solidFill>
                  <a:prstDash val="solid"/>
                </a:ln>
                <a:solidFill>
                  <a:srgbClr val="FFFFFF"/>
                </a:solidFill>
                <a:effectLst>
                  <a:outerShdw dist="38100" dir="2700000" algn="tl" rotWithShape="0">
                    <a:schemeClr val="accent2"/>
                  </a:outerShdw>
                </a:effectLst>
              </a:rPr>
              <a:t>الملخص السبوري</a:t>
            </a:r>
          </a:p>
        </p:txBody>
      </p:sp>
    </p:spTree>
    <p:extLst>
      <p:ext uri="{BB962C8B-B14F-4D97-AF65-F5344CB8AC3E}">
        <p14:creationId xmlns:p14="http://schemas.microsoft.com/office/powerpoint/2010/main" val="11734811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t="-2000" r="-1000" b="-6000"/>
          </a:stretch>
        </a:blipFill>
        <a:effectLst/>
      </p:bgPr>
    </p:bg>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ED3B92F9-179E-4E27-B9B8-D5A110622347}"/>
              </a:ext>
            </a:extLst>
          </p:cNvPr>
          <p:cNvSpPr txBox="1"/>
          <p:nvPr/>
        </p:nvSpPr>
        <p:spPr>
          <a:xfrm>
            <a:off x="7596032" y="701522"/>
            <a:ext cx="3667649" cy="923330"/>
          </a:xfrm>
          <a:prstGeom prst="rect">
            <a:avLst/>
          </a:prstGeom>
          <a:noFill/>
        </p:spPr>
        <p:txBody>
          <a:bodyPr wrap="square" rtlCol="1">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800" b="0" i="0" u="none" strike="noStrike" kern="1200" cap="none" spc="0" normalizeH="0" baseline="0" noProof="0" dirty="0">
                <a:ln>
                  <a:noFill/>
                </a:ln>
                <a:solidFill>
                  <a:srgbClr val="B71E42">
                    <a:lumMod val="75000"/>
                  </a:srgbClr>
                </a:solidFill>
                <a:effectLst/>
                <a:uLnTx/>
                <a:uFillTx/>
                <a:latin typeface="Gill Sans MT" panose="020B0502020104020203"/>
                <a:ea typeface="+mn-ea"/>
                <a:cs typeface="Arial" panose="020B0604020202020204" pitchFamily="34" charset="0"/>
              </a:rPr>
              <a:t>التاريخ:    /   / 1442هـ</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800" b="0" i="0" u="none" strike="noStrike" kern="1200" cap="none" spc="0" normalizeH="0" baseline="0" noProof="0" dirty="0">
                <a:ln>
                  <a:noFill/>
                </a:ln>
                <a:solidFill>
                  <a:srgbClr val="B71E42">
                    <a:lumMod val="75000"/>
                  </a:srgbClr>
                </a:solidFill>
                <a:effectLst/>
                <a:uLnTx/>
                <a:uFillTx/>
                <a:latin typeface="Gill Sans MT" panose="020B0502020104020203"/>
                <a:ea typeface="+mn-ea"/>
                <a:cs typeface="Arial" panose="020B0604020202020204" pitchFamily="34" charset="0"/>
              </a:rPr>
              <a:t>المادة: علوم</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800" b="0" i="0" u="none" strike="noStrike" kern="1200" cap="none" spc="0" normalizeH="0" baseline="0" noProof="0" dirty="0">
                <a:ln>
                  <a:noFill/>
                </a:ln>
                <a:solidFill>
                  <a:srgbClr val="B71E42">
                    <a:lumMod val="75000"/>
                  </a:srgbClr>
                </a:solidFill>
                <a:effectLst/>
                <a:uLnTx/>
                <a:uFillTx/>
                <a:latin typeface="Gill Sans MT" panose="020B0502020104020203"/>
                <a:ea typeface="+mn-ea"/>
                <a:cs typeface="Arial" panose="020B0604020202020204" pitchFamily="34" charset="0"/>
              </a:rPr>
              <a:t>الموضوع: الموجات الزلزالية</a:t>
            </a:r>
          </a:p>
        </p:txBody>
      </p:sp>
      <p:sp>
        <p:nvSpPr>
          <p:cNvPr id="17" name="مربع نص 16">
            <a:extLst>
              <a:ext uri="{FF2B5EF4-FFF2-40B4-BE49-F238E27FC236}">
                <a16:creationId xmlns:a16="http://schemas.microsoft.com/office/drawing/2014/main" id="{9E8B9504-1AF2-4980-99EC-2D1A2CC2BAEA}"/>
              </a:ext>
            </a:extLst>
          </p:cNvPr>
          <p:cNvSpPr txBox="1"/>
          <p:nvPr/>
        </p:nvSpPr>
        <p:spPr>
          <a:xfrm>
            <a:off x="6096000" y="1567981"/>
            <a:ext cx="5219636" cy="1708160"/>
          </a:xfrm>
          <a:prstGeom prst="rect">
            <a:avLst/>
          </a:prstGeom>
          <a:noFill/>
        </p:spPr>
        <p:txBody>
          <a:bodyPr wrap="square" rtlCol="1">
            <a:spAutoFit/>
          </a:bodyPr>
          <a:lstStyle/>
          <a:p>
            <a:r>
              <a:rPr lang="ar-SA" sz="2100" dirty="0">
                <a:solidFill>
                  <a:srgbClr val="FF0000"/>
                </a:solidFill>
              </a:rPr>
              <a:t>بؤرة الزلزال:</a:t>
            </a:r>
            <a:r>
              <a:rPr lang="ar-SA" sz="2100" dirty="0"/>
              <a:t> نقطة في أعماق الأرض، تتحرّر عندها الطاقة</a:t>
            </a:r>
          </a:p>
          <a:p>
            <a:r>
              <a:rPr lang="ar-SA" sz="2100" dirty="0"/>
              <a:t>مسببة هزة أرضية.</a:t>
            </a:r>
          </a:p>
          <a:p>
            <a:r>
              <a:rPr lang="ar-SA" sz="2100" dirty="0">
                <a:solidFill>
                  <a:srgbClr val="FF0000"/>
                </a:solidFill>
              </a:rPr>
              <a:t>المركز السطحي للزلزال: </a:t>
            </a:r>
            <a:r>
              <a:rPr lang="ar-SA" sz="2100" dirty="0">
                <a:solidFill>
                  <a:schemeClr val="tx1"/>
                </a:solidFill>
              </a:rPr>
              <a:t>نقطة على سطح الأرض تقع فوق</a:t>
            </a:r>
          </a:p>
          <a:p>
            <a:r>
              <a:rPr lang="ar-SA" sz="2100" dirty="0">
                <a:solidFill>
                  <a:schemeClr val="tx1"/>
                </a:solidFill>
              </a:rPr>
              <a:t>بؤرة الزلزال مباشرة.</a:t>
            </a:r>
          </a:p>
          <a:p>
            <a:r>
              <a:rPr lang="ar-SA" sz="2100" dirty="0">
                <a:solidFill>
                  <a:srgbClr val="0070C0"/>
                </a:solidFill>
              </a:rPr>
              <a:t>أنواع الموجات الزلزالية:</a:t>
            </a:r>
          </a:p>
        </p:txBody>
      </p:sp>
      <p:graphicFrame>
        <p:nvGraphicFramePr>
          <p:cNvPr id="13" name="جدول 12">
            <a:extLst>
              <a:ext uri="{FF2B5EF4-FFF2-40B4-BE49-F238E27FC236}">
                <a16:creationId xmlns:a16="http://schemas.microsoft.com/office/drawing/2014/main" id="{88F99F41-EADB-48DC-8C1D-7D4E81ED9BF6}"/>
              </a:ext>
            </a:extLst>
          </p:cNvPr>
          <p:cNvGraphicFramePr>
            <a:graphicFrameLocks noGrp="1"/>
          </p:cNvGraphicFramePr>
          <p:nvPr>
            <p:extLst>
              <p:ext uri="{D42A27DB-BD31-4B8C-83A1-F6EECF244321}">
                <p14:modId xmlns:p14="http://schemas.microsoft.com/office/powerpoint/2010/main" val="4211702779"/>
              </p:ext>
            </p:extLst>
          </p:nvPr>
        </p:nvGraphicFramePr>
        <p:xfrm>
          <a:off x="6147956" y="3276141"/>
          <a:ext cx="5115726" cy="2743200"/>
        </p:xfrm>
        <a:graphic>
          <a:graphicData uri="http://schemas.openxmlformats.org/drawingml/2006/table">
            <a:tbl>
              <a:tblPr rtl="1">
                <a:tableStyleId>{616DA210-FB5B-4158-B5E0-FEB733F419BA}</a:tableStyleId>
              </a:tblPr>
              <a:tblGrid>
                <a:gridCol w="865368">
                  <a:extLst>
                    <a:ext uri="{9D8B030D-6E8A-4147-A177-3AD203B41FA5}">
                      <a16:colId xmlns:a16="http://schemas.microsoft.com/office/drawing/2014/main" val="20000"/>
                    </a:ext>
                  </a:extLst>
                </a:gridCol>
                <a:gridCol w="1493305">
                  <a:extLst>
                    <a:ext uri="{9D8B030D-6E8A-4147-A177-3AD203B41FA5}">
                      <a16:colId xmlns:a16="http://schemas.microsoft.com/office/drawing/2014/main" val="20001"/>
                    </a:ext>
                  </a:extLst>
                </a:gridCol>
                <a:gridCol w="1245921">
                  <a:extLst>
                    <a:ext uri="{9D8B030D-6E8A-4147-A177-3AD203B41FA5}">
                      <a16:colId xmlns:a16="http://schemas.microsoft.com/office/drawing/2014/main" val="20002"/>
                    </a:ext>
                  </a:extLst>
                </a:gridCol>
                <a:gridCol w="1511132">
                  <a:extLst>
                    <a:ext uri="{9D8B030D-6E8A-4147-A177-3AD203B41FA5}">
                      <a16:colId xmlns:a16="http://schemas.microsoft.com/office/drawing/2014/main" val="20003"/>
                    </a:ext>
                  </a:extLst>
                </a:gridCol>
              </a:tblGrid>
              <a:tr h="301455">
                <a:tc>
                  <a:txBody>
                    <a:bodyPr/>
                    <a:lstStyle/>
                    <a:p>
                      <a:pPr marL="0" marR="0" algn="ctr" defTabSz="914400" rtl="1" eaLnBrk="1" fontAlgn="base" latinLnBrk="0" hangingPunct="1">
                        <a:spcBef>
                          <a:spcPts val="0"/>
                        </a:spcBef>
                        <a:spcAft>
                          <a:spcPts val="0"/>
                        </a:spcAft>
                      </a:pPr>
                      <a:r>
                        <a:rPr lang="ar-SA" sz="1800" b="0" kern="1200" dirty="0">
                          <a:solidFill>
                            <a:srgbClr val="FF0000"/>
                          </a:solidFill>
                          <a:effectLst/>
                          <a:latin typeface="Times New Roman" pitchFamily="18" charset="0"/>
                          <a:ea typeface="+mn-ea"/>
                          <a:cs typeface="+mn-cs"/>
                        </a:rPr>
                        <a:t>نوع الموجة</a:t>
                      </a:r>
                      <a:endParaRPr lang="en-US" sz="1800" b="0" kern="1200" dirty="0">
                        <a:solidFill>
                          <a:srgbClr val="FF0000"/>
                        </a:solidFill>
                        <a:effectLst/>
                        <a:latin typeface="Times New Roman" pitchFamily="18" charset="0"/>
                        <a:ea typeface="+mn-ea"/>
                        <a:cs typeface="+mn-cs"/>
                      </a:endParaRPr>
                    </a:p>
                  </a:txBody>
                  <a:tcPr marL="61628" marR="61628" marT="0" marB="0" anchor="ct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marL="0" marR="0" algn="ctr" defTabSz="914400" rtl="1" eaLnBrk="1" fontAlgn="base" latinLnBrk="0" hangingPunct="1">
                        <a:spcBef>
                          <a:spcPts val="0"/>
                        </a:spcBef>
                        <a:spcAft>
                          <a:spcPts val="0"/>
                        </a:spcAft>
                      </a:pPr>
                      <a:r>
                        <a:rPr lang="ar-SA" sz="1800" b="0" kern="1200" dirty="0">
                          <a:solidFill>
                            <a:srgbClr val="FF0000"/>
                          </a:solidFill>
                          <a:effectLst/>
                          <a:latin typeface="Times New Roman" pitchFamily="18" charset="0"/>
                          <a:ea typeface="+mn-ea"/>
                          <a:cs typeface="+mn-cs"/>
                        </a:rPr>
                        <a:t>الأولية </a:t>
                      </a:r>
                      <a:endParaRPr lang="en-US" sz="1800" b="0" kern="1200" dirty="0">
                        <a:solidFill>
                          <a:srgbClr val="FF0000"/>
                        </a:solidFill>
                        <a:effectLst/>
                        <a:latin typeface="Times New Roman" pitchFamily="18" charset="0"/>
                        <a:ea typeface="+mn-ea"/>
                        <a:cs typeface="+mn-cs"/>
                      </a:endParaRPr>
                    </a:p>
                  </a:txBody>
                  <a:tcPr marL="61628" marR="61628" marT="0" marB="0" anchor="ct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marL="0" marR="0" algn="ctr" defTabSz="914400" rtl="1" eaLnBrk="1" fontAlgn="base" latinLnBrk="0" hangingPunct="1">
                        <a:spcBef>
                          <a:spcPts val="0"/>
                        </a:spcBef>
                        <a:spcAft>
                          <a:spcPts val="0"/>
                        </a:spcAft>
                      </a:pPr>
                      <a:r>
                        <a:rPr lang="ar-SA" sz="1800" b="0" kern="1200" dirty="0">
                          <a:solidFill>
                            <a:srgbClr val="FF0000"/>
                          </a:solidFill>
                          <a:effectLst/>
                          <a:latin typeface="Times New Roman" pitchFamily="18" charset="0"/>
                          <a:ea typeface="+mn-ea"/>
                          <a:cs typeface="+mn-cs"/>
                        </a:rPr>
                        <a:t>الثانوية </a:t>
                      </a:r>
                      <a:endParaRPr lang="en-US" sz="1800" b="0" kern="1200" dirty="0">
                        <a:solidFill>
                          <a:srgbClr val="FF0000"/>
                        </a:solidFill>
                        <a:effectLst/>
                        <a:latin typeface="Times New Roman" pitchFamily="18" charset="0"/>
                        <a:ea typeface="+mn-ea"/>
                        <a:cs typeface="+mn-cs"/>
                      </a:endParaRPr>
                    </a:p>
                  </a:txBody>
                  <a:tcPr marL="61628" marR="61628" marT="0" marB="0" anchor="ct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marL="0" marR="0" algn="ctr" defTabSz="914400" rtl="1" eaLnBrk="1" fontAlgn="base" latinLnBrk="0" hangingPunct="1">
                        <a:spcBef>
                          <a:spcPts val="0"/>
                        </a:spcBef>
                        <a:spcAft>
                          <a:spcPts val="0"/>
                        </a:spcAft>
                      </a:pPr>
                      <a:r>
                        <a:rPr lang="ar-SA" sz="1800" b="0" kern="1200" dirty="0">
                          <a:solidFill>
                            <a:srgbClr val="FF0000"/>
                          </a:solidFill>
                          <a:effectLst/>
                          <a:latin typeface="Times New Roman" pitchFamily="18" charset="0"/>
                          <a:ea typeface="+mn-ea"/>
                          <a:cs typeface="+mn-cs"/>
                        </a:rPr>
                        <a:t>  الموجات السطحية</a:t>
                      </a:r>
                      <a:endParaRPr lang="en-US" sz="1800" b="0" kern="1200" dirty="0">
                        <a:solidFill>
                          <a:srgbClr val="FF0000"/>
                        </a:solidFill>
                        <a:effectLst/>
                        <a:latin typeface="Times New Roman" pitchFamily="18" charset="0"/>
                        <a:ea typeface="+mn-ea"/>
                        <a:cs typeface="+mn-cs"/>
                      </a:endParaRPr>
                    </a:p>
                  </a:txBody>
                  <a:tcPr marL="61628" marR="61628" marT="0" marB="0" anchor="ctr">
                    <a:lnT w="12700" cap="flat" cmpd="sng" algn="ctr">
                      <a:solidFill>
                        <a:schemeClr val="tx1"/>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10000"/>
                  </a:ext>
                </a:extLst>
              </a:tr>
              <a:tr h="238055">
                <a:tc>
                  <a:txBody>
                    <a:bodyPr/>
                    <a:lstStyle/>
                    <a:p>
                      <a:pPr marL="0" marR="0" algn="ctr" rtl="1">
                        <a:spcBef>
                          <a:spcPts val="0"/>
                        </a:spcBef>
                        <a:spcAft>
                          <a:spcPts val="0"/>
                        </a:spcAft>
                      </a:pPr>
                      <a:r>
                        <a:rPr lang="ar-SA" sz="1800" b="0" dirty="0">
                          <a:solidFill>
                            <a:srgbClr val="009900"/>
                          </a:solidFill>
                          <a:effectLst/>
                          <a:latin typeface="Times New Roman" pitchFamily="18" charset="0"/>
                          <a:ea typeface="Times New Roman"/>
                          <a:cs typeface="+mn-cs"/>
                        </a:rPr>
                        <a:t>رمزها</a:t>
                      </a:r>
                      <a:r>
                        <a:rPr lang="ar-SA" sz="1800" b="0" baseline="0" dirty="0">
                          <a:solidFill>
                            <a:srgbClr val="009900"/>
                          </a:solidFill>
                          <a:effectLst/>
                          <a:latin typeface="Times New Roman" pitchFamily="18" charset="0"/>
                          <a:ea typeface="Times New Roman"/>
                          <a:cs typeface="+mn-cs"/>
                        </a:rPr>
                        <a:t> </a:t>
                      </a:r>
                      <a:endParaRPr lang="en-US" sz="1800" b="0" dirty="0">
                        <a:solidFill>
                          <a:srgbClr val="009900"/>
                        </a:solidFill>
                        <a:effectLst/>
                        <a:latin typeface="Times New Roman" pitchFamily="18" charset="0"/>
                        <a:ea typeface="Times New Roman"/>
                        <a:cs typeface="+mn-cs"/>
                      </a:endParaRPr>
                    </a:p>
                  </a:txBody>
                  <a:tcPr marL="61628" marR="61628" marT="0" marB="0" anchor="ctr">
                    <a:noFill/>
                  </a:tcPr>
                </a:tc>
                <a:tc>
                  <a:txBody>
                    <a:bodyPr/>
                    <a:lstStyle/>
                    <a:p>
                      <a:pPr marL="0" marR="0" algn="ctr" defTabSz="914400" rtl="1" eaLnBrk="1" latinLnBrk="0" hangingPunct="1">
                        <a:spcBef>
                          <a:spcPts val="0"/>
                        </a:spcBef>
                        <a:spcAft>
                          <a:spcPts val="0"/>
                        </a:spcAft>
                      </a:pPr>
                      <a:r>
                        <a:rPr lang="en-US" sz="1800" b="0" kern="1200" dirty="0">
                          <a:solidFill>
                            <a:schemeClr val="tx1"/>
                          </a:solidFill>
                          <a:effectLst/>
                          <a:latin typeface="Times New Roman" pitchFamily="18" charset="0"/>
                          <a:ea typeface="+mn-ea"/>
                          <a:cs typeface="+mn-cs"/>
                        </a:rPr>
                        <a:t>P</a:t>
                      </a:r>
                    </a:p>
                  </a:txBody>
                  <a:tcPr marL="61628" marR="61628" marT="0" marB="0" anchor="ctr">
                    <a:solidFill>
                      <a:schemeClr val="bg1"/>
                    </a:solidFill>
                  </a:tcPr>
                </a:tc>
                <a:tc>
                  <a:txBody>
                    <a:bodyPr/>
                    <a:lstStyle/>
                    <a:p>
                      <a:pPr marL="0" marR="0" algn="ctr" defTabSz="914400" rtl="1" eaLnBrk="1" latinLnBrk="0" hangingPunct="1">
                        <a:spcBef>
                          <a:spcPts val="0"/>
                        </a:spcBef>
                        <a:spcAft>
                          <a:spcPts val="0"/>
                        </a:spcAft>
                      </a:pPr>
                      <a:r>
                        <a:rPr lang="en-US" sz="1800" b="0" kern="1200" dirty="0">
                          <a:solidFill>
                            <a:schemeClr val="tx1"/>
                          </a:solidFill>
                          <a:effectLst/>
                          <a:latin typeface="Times New Roman" pitchFamily="18" charset="0"/>
                          <a:ea typeface="+mn-ea"/>
                          <a:cs typeface="+mn-cs"/>
                        </a:rPr>
                        <a:t>S</a:t>
                      </a:r>
                    </a:p>
                  </a:txBody>
                  <a:tcPr marL="61628" marR="61628" marT="0" marB="0" anchor="ctr">
                    <a:solidFill>
                      <a:schemeClr val="bg1"/>
                    </a:solidFill>
                  </a:tcPr>
                </a:tc>
                <a:tc>
                  <a:txBody>
                    <a:bodyPr/>
                    <a:lstStyle/>
                    <a:p>
                      <a:pPr marL="0" marR="0" algn="ctr" defTabSz="914400" rtl="1" eaLnBrk="1" latinLnBrk="0" hangingPunct="1">
                        <a:spcBef>
                          <a:spcPts val="0"/>
                        </a:spcBef>
                        <a:spcAft>
                          <a:spcPts val="0"/>
                        </a:spcAft>
                      </a:pPr>
                      <a:endParaRPr lang="en-US" sz="1800" b="0" kern="1200" dirty="0">
                        <a:solidFill>
                          <a:schemeClr val="tx1"/>
                        </a:solidFill>
                        <a:effectLst/>
                        <a:latin typeface="Times New Roman" pitchFamily="18" charset="0"/>
                        <a:ea typeface="+mn-ea"/>
                        <a:cs typeface="+mn-cs"/>
                      </a:endParaRPr>
                    </a:p>
                  </a:txBody>
                  <a:tcPr marL="61628" marR="61628" marT="0" marB="0" anchor="ctr">
                    <a:solidFill>
                      <a:schemeClr val="bg1"/>
                    </a:solidFill>
                  </a:tcPr>
                </a:tc>
                <a:extLst>
                  <a:ext uri="{0D108BD9-81ED-4DB2-BD59-A6C34878D82A}">
                    <a16:rowId xmlns:a16="http://schemas.microsoft.com/office/drawing/2014/main" val="10001"/>
                  </a:ext>
                </a:extLst>
              </a:tr>
              <a:tr h="238055">
                <a:tc>
                  <a:txBody>
                    <a:bodyPr/>
                    <a:lstStyle/>
                    <a:p>
                      <a:pPr marL="0" marR="0" algn="ctr" rtl="1">
                        <a:spcBef>
                          <a:spcPts val="0"/>
                        </a:spcBef>
                        <a:spcAft>
                          <a:spcPts val="0"/>
                        </a:spcAft>
                      </a:pPr>
                      <a:r>
                        <a:rPr lang="ar-SA" sz="1800" b="0" dirty="0">
                          <a:solidFill>
                            <a:srgbClr val="009900"/>
                          </a:solidFill>
                          <a:effectLst/>
                          <a:latin typeface="Times New Roman" pitchFamily="18" charset="0"/>
                          <a:ea typeface="Times New Roman"/>
                          <a:cs typeface="+mn-cs"/>
                        </a:rPr>
                        <a:t>حركة الجزيئات</a:t>
                      </a:r>
                      <a:endParaRPr lang="en-US" sz="1800" b="0" dirty="0">
                        <a:solidFill>
                          <a:srgbClr val="009900"/>
                        </a:solidFill>
                        <a:effectLst/>
                        <a:latin typeface="Times New Roman" pitchFamily="18" charset="0"/>
                        <a:ea typeface="Times New Roman"/>
                        <a:cs typeface="+mn-cs"/>
                      </a:endParaRPr>
                    </a:p>
                  </a:txBody>
                  <a:tcPr marL="61628" marR="61628" marT="0" marB="0" anchor="ctr">
                    <a:lnB w="12700" cap="flat" cmpd="sng" algn="ctr">
                      <a:solidFill>
                        <a:schemeClr val="tx1"/>
                      </a:solidFill>
                      <a:prstDash val="solid"/>
                      <a:round/>
                      <a:headEnd type="none" w="med" len="med"/>
                      <a:tailEnd type="none" w="med" len="med"/>
                    </a:lnB>
                    <a:noFill/>
                  </a:tcPr>
                </a:tc>
                <a:tc>
                  <a:txBody>
                    <a:bodyPr/>
                    <a:lstStyle/>
                    <a:p>
                      <a:pPr marL="0" marR="0" algn="ctr" defTabSz="914400" rtl="1" eaLnBrk="1" latinLnBrk="0" hangingPunct="1">
                        <a:spcBef>
                          <a:spcPts val="0"/>
                        </a:spcBef>
                        <a:spcAft>
                          <a:spcPts val="0"/>
                        </a:spcAft>
                      </a:pPr>
                      <a:r>
                        <a:rPr lang="ar-SA" sz="1800" b="0" kern="1200" dirty="0">
                          <a:solidFill>
                            <a:schemeClr val="tx1"/>
                          </a:solidFill>
                          <a:effectLst/>
                          <a:latin typeface="Times New Roman" pitchFamily="18" charset="0"/>
                          <a:ea typeface="+mn-ea"/>
                          <a:cs typeface="+mn-cs"/>
                        </a:rPr>
                        <a:t>أمام خلف</a:t>
                      </a:r>
                      <a:endParaRPr lang="en-US" sz="1800" b="0" kern="1200" dirty="0">
                        <a:solidFill>
                          <a:schemeClr val="tx1"/>
                        </a:solidFill>
                        <a:effectLst/>
                        <a:latin typeface="Times New Roman" pitchFamily="18" charset="0"/>
                        <a:ea typeface="+mn-ea"/>
                        <a:cs typeface="+mn-cs"/>
                      </a:endParaRPr>
                    </a:p>
                  </a:txBody>
                  <a:tcPr marL="61628" marR="61628" marT="0" marB="0" anchor="ctr">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1" eaLnBrk="1" latinLnBrk="0" hangingPunct="1">
                        <a:spcBef>
                          <a:spcPts val="0"/>
                        </a:spcBef>
                        <a:spcAft>
                          <a:spcPts val="0"/>
                        </a:spcAft>
                      </a:pPr>
                      <a:r>
                        <a:rPr lang="ar-SA" sz="1800" b="0" kern="1200" dirty="0">
                          <a:solidFill>
                            <a:schemeClr val="tx1"/>
                          </a:solidFill>
                          <a:effectLst/>
                          <a:latin typeface="Times New Roman" pitchFamily="18" charset="0"/>
                          <a:ea typeface="+mn-ea"/>
                          <a:cs typeface="+mn-cs"/>
                        </a:rPr>
                        <a:t>أعلى </a:t>
                      </a:r>
                      <a:r>
                        <a:rPr lang="ar-SA" sz="1800" b="0" kern="1200" noProof="0" dirty="0">
                          <a:solidFill>
                            <a:schemeClr val="tx1"/>
                          </a:solidFill>
                          <a:effectLst/>
                          <a:latin typeface="Times New Roman" pitchFamily="18" charset="0"/>
                          <a:ea typeface="+mn-ea"/>
                          <a:cs typeface="+mn-cs"/>
                        </a:rPr>
                        <a:t>اسفل</a:t>
                      </a:r>
                    </a:p>
                  </a:txBody>
                  <a:tcPr marL="61628" marR="61628" marT="0" marB="0" anchor="ctr">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1" eaLnBrk="1" latinLnBrk="0" hangingPunct="1">
                        <a:spcBef>
                          <a:spcPts val="0"/>
                        </a:spcBef>
                        <a:spcAft>
                          <a:spcPts val="0"/>
                        </a:spcAft>
                      </a:pPr>
                      <a:r>
                        <a:rPr lang="ar-SA" sz="1800" b="0" kern="1200" dirty="0">
                          <a:solidFill>
                            <a:schemeClr val="tx1"/>
                          </a:solidFill>
                          <a:effectLst/>
                          <a:latin typeface="Times New Roman" pitchFamily="18" charset="0"/>
                          <a:ea typeface="+mn-ea"/>
                          <a:cs typeface="+mn-cs"/>
                        </a:rPr>
                        <a:t>التفافية دائرية</a:t>
                      </a:r>
                      <a:endParaRPr lang="en-US" sz="1800" b="0" kern="1200" dirty="0">
                        <a:solidFill>
                          <a:schemeClr val="tx1"/>
                        </a:solidFill>
                        <a:effectLst/>
                        <a:latin typeface="Times New Roman" pitchFamily="18" charset="0"/>
                        <a:ea typeface="+mn-ea"/>
                        <a:cs typeface="+mn-cs"/>
                      </a:endParaRPr>
                    </a:p>
                  </a:txBody>
                  <a:tcPr marL="61628" marR="61628" marT="0" marB="0"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78628">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SA" sz="1800" b="0" dirty="0">
                          <a:solidFill>
                            <a:srgbClr val="009900"/>
                          </a:solidFill>
                          <a:effectLst/>
                          <a:latin typeface="Times New Roman" pitchFamily="18" charset="0"/>
                          <a:ea typeface="Times New Roman"/>
                          <a:cs typeface="+mn-cs"/>
                        </a:rPr>
                        <a:t>نوع</a:t>
                      </a:r>
                      <a:r>
                        <a:rPr lang="ar-SA" sz="1800" b="0" baseline="0" dirty="0">
                          <a:solidFill>
                            <a:srgbClr val="009900"/>
                          </a:solidFill>
                          <a:effectLst/>
                          <a:latin typeface="Times New Roman" pitchFamily="18" charset="0"/>
                          <a:ea typeface="Times New Roman"/>
                          <a:cs typeface="+mn-cs"/>
                        </a:rPr>
                        <a:t> الموجه </a:t>
                      </a:r>
                      <a:endParaRPr lang="en-US" sz="1800" b="0" dirty="0">
                        <a:solidFill>
                          <a:srgbClr val="009900"/>
                        </a:solidFill>
                        <a:effectLst/>
                        <a:latin typeface="Times New Roman" pitchFamily="18" charset="0"/>
                        <a:ea typeface="Times New Roman"/>
                        <a:cs typeface="+mn-cs"/>
                      </a:endParaRPr>
                    </a:p>
                  </a:txBody>
                  <a:tcPr marL="61628" marR="61628" marT="0" marB="0" anchor="ctr">
                    <a:lnT w="12700" cap="flat" cmpd="sng" algn="ctr">
                      <a:solidFill>
                        <a:schemeClr val="tx1"/>
                      </a:solidFill>
                      <a:prstDash val="solid"/>
                      <a:round/>
                      <a:headEnd type="none" w="med" len="med"/>
                      <a:tailEnd type="none" w="med" len="med"/>
                    </a:lnT>
                    <a:noFill/>
                  </a:tcPr>
                </a:tc>
                <a:tc>
                  <a:txBody>
                    <a:bodyPr/>
                    <a:lstStyle/>
                    <a:p>
                      <a:pPr marL="0" marR="0" algn="ctr" defTabSz="914400" rtl="1" eaLnBrk="1" latinLnBrk="0" hangingPunct="1">
                        <a:spcBef>
                          <a:spcPts val="0"/>
                        </a:spcBef>
                        <a:spcAft>
                          <a:spcPts val="0"/>
                        </a:spcAft>
                      </a:pPr>
                      <a:r>
                        <a:rPr lang="ar-SA" sz="1800" b="0" kern="1200" dirty="0">
                          <a:solidFill>
                            <a:schemeClr val="tx1"/>
                          </a:solidFill>
                          <a:effectLst/>
                          <a:latin typeface="Times New Roman" pitchFamily="18" charset="0"/>
                          <a:ea typeface="+mn-ea"/>
                          <a:cs typeface="+mn-cs"/>
                        </a:rPr>
                        <a:t>طولية </a:t>
                      </a:r>
                    </a:p>
                    <a:p>
                      <a:pPr marL="0" marR="0" algn="ctr" defTabSz="914400" rtl="1" eaLnBrk="1" latinLnBrk="0" hangingPunct="1">
                        <a:spcBef>
                          <a:spcPts val="0"/>
                        </a:spcBef>
                        <a:spcAft>
                          <a:spcPts val="0"/>
                        </a:spcAft>
                      </a:pPr>
                      <a:r>
                        <a:rPr lang="ar-SA" sz="1800" b="0" kern="1200" dirty="0">
                          <a:solidFill>
                            <a:schemeClr val="tx1"/>
                          </a:solidFill>
                          <a:effectLst/>
                          <a:latin typeface="Times New Roman" pitchFamily="18" charset="0"/>
                          <a:ea typeface="+mn-ea"/>
                          <a:cs typeface="+mn-cs"/>
                        </a:rPr>
                        <a:t>(تضاغط - تخلخل) </a:t>
                      </a:r>
                      <a:endParaRPr lang="en-US" sz="1800" b="0" kern="1200" dirty="0">
                        <a:solidFill>
                          <a:schemeClr val="tx1"/>
                        </a:solidFill>
                        <a:effectLst/>
                        <a:latin typeface="Times New Roman" pitchFamily="18" charset="0"/>
                        <a:ea typeface="+mn-ea"/>
                        <a:cs typeface="+mn-cs"/>
                      </a:endParaRPr>
                    </a:p>
                  </a:txBody>
                  <a:tcPr marL="61628" marR="61628" marT="0" marB="0" anchor="ctr">
                    <a:lnT w="12700" cap="flat" cmpd="sng" algn="ctr">
                      <a:solidFill>
                        <a:schemeClr val="tx1"/>
                      </a:solidFill>
                      <a:prstDash val="solid"/>
                      <a:round/>
                      <a:headEnd type="none" w="med" len="med"/>
                      <a:tailEnd type="none" w="med" len="med"/>
                    </a:lnT>
                    <a:solidFill>
                      <a:schemeClr val="bg1"/>
                    </a:solidFill>
                  </a:tcPr>
                </a:tc>
                <a:tc>
                  <a:txBody>
                    <a:bodyPr/>
                    <a:lstStyle/>
                    <a:p>
                      <a:pPr marL="0" marR="0" algn="ctr" defTabSz="914400" rtl="1" eaLnBrk="1" latinLnBrk="0" hangingPunct="1">
                        <a:spcBef>
                          <a:spcPts val="0"/>
                        </a:spcBef>
                        <a:spcAft>
                          <a:spcPts val="0"/>
                        </a:spcAft>
                      </a:pPr>
                      <a:r>
                        <a:rPr lang="ar-SA" sz="1800" b="0" kern="1200" dirty="0">
                          <a:solidFill>
                            <a:schemeClr val="tx1"/>
                          </a:solidFill>
                          <a:effectLst/>
                          <a:latin typeface="Times New Roman" pitchFamily="18" charset="0"/>
                          <a:ea typeface="+mn-ea"/>
                          <a:cs typeface="+mn-cs"/>
                        </a:rPr>
                        <a:t>مستعرضة</a:t>
                      </a:r>
                    </a:p>
                    <a:p>
                      <a:pPr marL="0" marR="0" algn="ctr" defTabSz="914400" rtl="1" eaLnBrk="1" latinLnBrk="0" hangingPunct="1">
                        <a:spcBef>
                          <a:spcPts val="0"/>
                        </a:spcBef>
                        <a:spcAft>
                          <a:spcPts val="0"/>
                        </a:spcAft>
                      </a:pPr>
                      <a:r>
                        <a:rPr lang="ar-SA" sz="1800" b="0" kern="1200" dirty="0">
                          <a:solidFill>
                            <a:schemeClr val="tx1"/>
                          </a:solidFill>
                          <a:effectLst/>
                          <a:latin typeface="Times New Roman" pitchFamily="18" charset="0"/>
                          <a:ea typeface="+mn-ea"/>
                          <a:cs typeface="+mn-cs"/>
                        </a:rPr>
                        <a:t>(قمم - قيعان)</a:t>
                      </a:r>
                      <a:endParaRPr lang="en-US" sz="1800" b="0" kern="1200" dirty="0">
                        <a:solidFill>
                          <a:schemeClr val="tx1"/>
                        </a:solidFill>
                        <a:effectLst/>
                        <a:latin typeface="Times New Roman" pitchFamily="18" charset="0"/>
                        <a:ea typeface="+mn-ea"/>
                        <a:cs typeface="+mn-cs"/>
                      </a:endParaRPr>
                    </a:p>
                  </a:txBody>
                  <a:tcPr marL="61628" marR="61628" marT="0" marB="0" anchor="ctr">
                    <a:lnT w="12700" cap="flat" cmpd="sng" algn="ctr">
                      <a:solidFill>
                        <a:schemeClr val="tx1"/>
                      </a:solidFill>
                      <a:prstDash val="solid"/>
                      <a:round/>
                      <a:headEnd type="none" w="med" len="med"/>
                      <a:tailEnd type="none" w="med" len="med"/>
                    </a:lnT>
                    <a:solidFill>
                      <a:schemeClr val="bg1"/>
                    </a:solidFill>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SA" sz="1800" b="0" kern="1200" dirty="0">
                          <a:solidFill>
                            <a:schemeClr val="tx1"/>
                          </a:solidFill>
                          <a:effectLst/>
                          <a:latin typeface="Times New Roman" pitchFamily="18" charset="0"/>
                          <a:ea typeface="+mn-ea"/>
                          <a:cs typeface="+mn-cs"/>
                        </a:rPr>
                        <a:t>موجات لاف و رايلي</a:t>
                      </a:r>
                      <a:endParaRPr lang="en-US" sz="1800" b="0" kern="1200" dirty="0">
                        <a:solidFill>
                          <a:schemeClr val="tx1"/>
                        </a:solidFill>
                        <a:effectLst/>
                        <a:latin typeface="Times New Roman" pitchFamily="18" charset="0"/>
                        <a:ea typeface="+mn-ea"/>
                        <a:cs typeface="+mn-cs"/>
                      </a:endParaRPr>
                    </a:p>
                  </a:txBody>
                  <a:tcPr marL="61628" marR="61628" marT="0" marB="0" anchor="ct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0003"/>
                  </a:ext>
                </a:extLst>
              </a:tr>
              <a:tr h="444756">
                <a:tc>
                  <a:txBody>
                    <a:bodyPr/>
                    <a:lstStyle/>
                    <a:p>
                      <a:pPr marL="0" marR="0" algn="ctr" rtl="1">
                        <a:spcBef>
                          <a:spcPts val="0"/>
                        </a:spcBef>
                        <a:spcAft>
                          <a:spcPts val="0"/>
                        </a:spcAft>
                      </a:pPr>
                      <a:r>
                        <a:rPr lang="ar-SA" sz="1800" b="0" dirty="0">
                          <a:solidFill>
                            <a:srgbClr val="009900"/>
                          </a:solidFill>
                          <a:effectLst/>
                          <a:latin typeface="Times New Roman" pitchFamily="18" charset="0"/>
                          <a:ea typeface="Times New Roman"/>
                          <a:cs typeface="+mn-cs"/>
                        </a:rPr>
                        <a:t>حجم الدمار</a:t>
                      </a:r>
                      <a:endParaRPr lang="en-US" sz="1800" b="0" dirty="0">
                        <a:solidFill>
                          <a:srgbClr val="009900"/>
                        </a:solidFill>
                        <a:effectLst/>
                        <a:latin typeface="Times New Roman" pitchFamily="18" charset="0"/>
                        <a:ea typeface="Times New Roman"/>
                        <a:cs typeface="+mn-cs"/>
                      </a:endParaRPr>
                    </a:p>
                  </a:txBody>
                  <a:tcPr marL="61628" marR="61628" marT="0" marB="0" anchor="ctr">
                    <a:noFill/>
                  </a:tcPr>
                </a:tc>
                <a:tc>
                  <a:txBody>
                    <a:bodyPr/>
                    <a:lstStyle/>
                    <a:p>
                      <a:pPr marL="0" marR="0" algn="ctr" defTabSz="914400" rtl="1" eaLnBrk="1" latinLnBrk="0" hangingPunct="1">
                        <a:spcBef>
                          <a:spcPts val="0"/>
                        </a:spcBef>
                        <a:spcAft>
                          <a:spcPts val="0"/>
                        </a:spcAft>
                      </a:pPr>
                      <a:r>
                        <a:rPr lang="ar-SA" sz="1800" b="0" kern="1200" dirty="0">
                          <a:solidFill>
                            <a:schemeClr val="tx1"/>
                          </a:solidFill>
                          <a:effectLst/>
                          <a:latin typeface="Times New Roman" pitchFamily="18" charset="0"/>
                          <a:ea typeface="+mn-ea"/>
                          <a:cs typeface="+mn-cs"/>
                        </a:rPr>
                        <a:t>ضعيف </a:t>
                      </a:r>
                      <a:endParaRPr lang="en-US" sz="1800" b="0" kern="1200" dirty="0">
                        <a:solidFill>
                          <a:schemeClr val="tx1"/>
                        </a:solidFill>
                        <a:effectLst/>
                        <a:latin typeface="Times New Roman" pitchFamily="18" charset="0"/>
                        <a:ea typeface="+mn-ea"/>
                        <a:cs typeface="+mn-cs"/>
                      </a:endParaRPr>
                    </a:p>
                  </a:txBody>
                  <a:tcPr marL="61628" marR="61628" marT="0" marB="0" anchor="ctr">
                    <a:solidFill>
                      <a:schemeClr val="bg1"/>
                    </a:solidFill>
                  </a:tcPr>
                </a:tc>
                <a:tc>
                  <a:txBody>
                    <a:bodyPr/>
                    <a:lstStyle/>
                    <a:p>
                      <a:pPr marL="0" marR="0" algn="ctr" defTabSz="914400" rtl="1" eaLnBrk="1" latinLnBrk="0" hangingPunct="1">
                        <a:spcBef>
                          <a:spcPts val="0"/>
                        </a:spcBef>
                        <a:spcAft>
                          <a:spcPts val="0"/>
                        </a:spcAft>
                      </a:pPr>
                      <a:r>
                        <a:rPr lang="ar-SA" sz="1800" b="0" kern="1200" dirty="0">
                          <a:solidFill>
                            <a:schemeClr val="tx1"/>
                          </a:solidFill>
                          <a:effectLst/>
                          <a:latin typeface="Times New Roman" pitchFamily="18" charset="0"/>
                          <a:ea typeface="+mn-ea"/>
                          <a:cs typeface="+mn-cs"/>
                        </a:rPr>
                        <a:t>متوسط </a:t>
                      </a:r>
                      <a:endParaRPr lang="en-US" sz="1800" b="0" kern="1200" dirty="0">
                        <a:solidFill>
                          <a:schemeClr val="tx1"/>
                        </a:solidFill>
                        <a:effectLst/>
                        <a:latin typeface="Times New Roman" pitchFamily="18" charset="0"/>
                        <a:ea typeface="+mn-ea"/>
                        <a:cs typeface="+mn-cs"/>
                      </a:endParaRPr>
                    </a:p>
                  </a:txBody>
                  <a:tcPr marL="61628" marR="61628" marT="0" marB="0" anchor="ctr">
                    <a:solidFill>
                      <a:schemeClr val="bg1"/>
                    </a:solidFill>
                  </a:tcPr>
                </a:tc>
                <a:tc>
                  <a:txBody>
                    <a:bodyPr/>
                    <a:lstStyle/>
                    <a:p>
                      <a:pPr marL="0" marR="0" algn="ctr" defTabSz="914400" rtl="1" eaLnBrk="1" latinLnBrk="0" hangingPunct="1">
                        <a:spcBef>
                          <a:spcPts val="0"/>
                        </a:spcBef>
                        <a:spcAft>
                          <a:spcPts val="0"/>
                        </a:spcAft>
                      </a:pPr>
                      <a:r>
                        <a:rPr lang="ar-SA" sz="1800" b="0" kern="1200" dirty="0">
                          <a:solidFill>
                            <a:schemeClr val="tx1"/>
                          </a:solidFill>
                          <a:effectLst/>
                          <a:latin typeface="Times New Roman" pitchFamily="18" charset="0"/>
                          <a:ea typeface="+mn-ea"/>
                          <a:cs typeface="+mn-cs"/>
                        </a:rPr>
                        <a:t>قوي</a:t>
                      </a:r>
                      <a:endParaRPr lang="en-US" sz="1800" b="0" kern="1200" dirty="0">
                        <a:solidFill>
                          <a:schemeClr val="tx1"/>
                        </a:solidFill>
                        <a:effectLst/>
                        <a:latin typeface="Times New Roman" pitchFamily="18" charset="0"/>
                        <a:ea typeface="+mn-ea"/>
                        <a:cs typeface="+mn-cs"/>
                      </a:endParaRPr>
                    </a:p>
                  </a:txBody>
                  <a:tcPr marL="61628" marR="61628" marT="0" marB="0" anchor="ctr">
                    <a:solidFill>
                      <a:schemeClr val="bg1"/>
                    </a:solidFill>
                  </a:tcPr>
                </a:tc>
                <a:extLst>
                  <a:ext uri="{0D108BD9-81ED-4DB2-BD59-A6C34878D82A}">
                    <a16:rowId xmlns:a16="http://schemas.microsoft.com/office/drawing/2014/main" val="10004"/>
                  </a:ext>
                </a:extLst>
              </a:tr>
            </a:tbl>
          </a:graphicData>
        </a:graphic>
      </p:graphicFrame>
      <p:cxnSp>
        <p:nvCxnSpPr>
          <p:cNvPr id="5" name="رابط مستقيم 4">
            <a:extLst>
              <a:ext uri="{FF2B5EF4-FFF2-40B4-BE49-F238E27FC236}">
                <a16:creationId xmlns:a16="http://schemas.microsoft.com/office/drawing/2014/main" id="{B7CBF708-4C67-4B91-881D-DDDCCF880C95}"/>
              </a:ext>
            </a:extLst>
          </p:cNvPr>
          <p:cNvCxnSpPr>
            <a:cxnSpLocks/>
          </p:cNvCxnSpPr>
          <p:nvPr/>
        </p:nvCxnSpPr>
        <p:spPr>
          <a:xfrm>
            <a:off x="6096000" y="648098"/>
            <a:ext cx="0" cy="5545114"/>
          </a:xfrm>
          <a:prstGeom prst="line">
            <a:avLst/>
          </a:prstGeom>
        </p:spPr>
        <p:style>
          <a:lnRef idx="1">
            <a:schemeClr val="dk1"/>
          </a:lnRef>
          <a:fillRef idx="0">
            <a:schemeClr val="dk1"/>
          </a:fillRef>
          <a:effectRef idx="0">
            <a:schemeClr val="dk1"/>
          </a:effectRef>
          <a:fontRef idx="minor">
            <a:schemeClr val="tx1"/>
          </a:fontRef>
        </p:style>
      </p:cxnSp>
      <p:sp>
        <p:nvSpPr>
          <p:cNvPr id="9" name="مربع نص 8">
            <a:extLst>
              <a:ext uri="{FF2B5EF4-FFF2-40B4-BE49-F238E27FC236}">
                <a16:creationId xmlns:a16="http://schemas.microsoft.com/office/drawing/2014/main" id="{827DED86-6C72-469B-8204-64711BBE5B3A}"/>
              </a:ext>
            </a:extLst>
          </p:cNvPr>
          <p:cNvSpPr txBox="1"/>
          <p:nvPr/>
        </p:nvSpPr>
        <p:spPr>
          <a:xfrm>
            <a:off x="824285" y="648098"/>
            <a:ext cx="5243942" cy="5262979"/>
          </a:xfrm>
          <a:prstGeom prst="rect">
            <a:avLst/>
          </a:prstGeom>
          <a:noFill/>
        </p:spPr>
        <p:txBody>
          <a:bodyPr wrap="square" rtlCol="1">
            <a:spAutoFit/>
          </a:bodyPr>
          <a:lstStyle/>
          <a:p>
            <a:r>
              <a:rPr lang="ar-SA" sz="2100" dirty="0">
                <a:solidFill>
                  <a:srgbClr val="FF0000"/>
                </a:solidFill>
              </a:rPr>
              <a:t>السيزموجراف</a:t>
            </a:r>
            <a:r>
              <a:rPr lang="ar-SA" sz="2100" dirty="0"/>
              <a:t>: جهاز يستخدم لتسجيل الأمواج الزلزالية.</a:t>
            </a:r>
          </a:p>
          <a:p>
            <a:r>
              <a:rPr lang="ar-SA" sz="2100" dirty="0">
                <a:solidFill>
                  <a:srgbClr val="0070C0"/>
                </a:solidFill>
              </a:rPr>
              <a:t>تركيبه:</a:t>
            </a:r>
          </a:p>
          <a:p>
            <a:r>
              <a:rPr lang="ar-SA" sz="2100" dirty="0"/>
              <a:t>- عجلة مثبت عليها لفافة ورقية داخل اطار</a:t>
            </a:r>
          </a:p>
          <a:p>
            <a:r>
              <a:rPr lang="ar-SA" sz="2100" dirty="0"/>
              <a:t>ثابت.</a:t>
            </a:r>
          </a:p>
          <a:p>
            <a:r>
              <a:rPr lang="ar-SA" sz="2100" dirty="0"/>
              <a:t>- بندول معلق بالاطار وفي نهايته قلم.</a:t>
            </a:r>
          </a:p>
          <a:p>
            <a:r>
              <a:rPr lang="ar-SA" sz="2100" dirty="0">
                <a:solidFill>
                  <a:srgbClr val="0070C0"/>
                </a:solidFill>
              </a:rPr>
              <a:t>طريقة عمله:</a:t>
            </a:r>
          </a:p>
          <a:p>
            <a:r>
              <a:rPr lang="ar-SA" sz="2100" dirty="0"/>
              <a:t>عند استقبال الموجات الزلزالية في المحطة يهتز الدولاب والورقة، بينما يبقى البندول والقلم في مكانهما ويقوم القلم المثبت على البندول برسم تسجيل للاهتزازات على الورقة.</a:t>
            </a:r>
          </a:p>
          <a:p>
            <a:r>
              <a:rPr lang="ar-SA" sz="2100" dirty="0">
                <a:solidFill>
                  <a:srgbClr val="E80A00"/>
                </a:solidFill>
              </a:rPr>
              <a:t> تحديد موقع المركز السطحي للزلزال:</a:t>
            </a:r>
          </a:p>
          <a:p>
            <a:pPr marL="342900" indent="-342900">
              <a:buFont typeface="Wingdings" panose="05000000000000000000" pitchFamily="2" charset="2"/>
              <a:buChar char="§"/>
            </a:pPr>
            <a:r>
              <a:rPr lang="ar-SA" sz="2100" dirty="0"/>
              <a:t>تحسب المسافة بين جهاز الرصد و المركز السطحي عن طريق تسجيل زمن وصول الموجات الزلزالية </a:t>
            </a:r>
            <a:r>
              <a:rPr lang="en-US" sz="2100" dirty="0"/>
              <a:t>P </a:t>
            </a:r>
            <a:r>
              <a:rPr lang="ar-SA" sz="2100" dirty="0"/>
              <a:t>و </a:t>
            </a:r>
            <a:r>
              <a:rPr lang="en-US" sz="2100" dirty="0"/>
              <a:t>S.</a:t>
            </a:r>
          </a:p>
          <a:p>
            <a:pPr marL="342900" indent="-342900">
              <a:buFont typeface="Wingdings" panose="05000000000000000000" pitchFamily="2" charset="2"/>
              <a:buChar char="§"/>
            </a:pPr>
            <a:r>
              <a:rPr lang="ar-SA" sz="2100" dirty="0"/>
              <a:t>يرسم العلماء دائرة حول محطة الرصد بنصف قطر يساوي بعد الزلزال عنها.</a:t>
            </a:r>
          </a:p>
          <a:p>
            <a:pPr marL="342900" indent="-342900">
              <a:buFont typeface="Arial" panose="020B0604020202020204" pitchFamily="34" charset="0"/>
              <a:buChar char="•"/>
            </a:pPr>
            <a:r>
              <a:rPr lang="ar-SA" sz="2100" dirty="0"/>
              <a:t>يكرر هذا بالنسبة إلى ثلاث محطات رصد على الأقل.</a:t>
            </a:r>
          </a:p>
          <a:p>
            <a:pPr marL="342900" indent="-342900">
              <a:buFont typeface="Arial" panose="020B0604020202020204" pitchFamily="34" charset="0"/>
              <a:buChar char="•"/>
            </a:pPr>
            <a:r>
              <a:rPr lang="ar-SA" sz="2100" dirty="0"/>
              <a:t>نقطة التقاء الدوائر الثلاث هي المركز السطحي للزلزال.</a:t>
            </a:r>
          </a:p>
        </p:txBody>
      </p:sp>
      <p:pic>
        <p:nvPicPr>
          <p:cNvPr id="11" name="صورة 10">
            <a:extLst>
              <a:ext uri="{FF2B5EF4-FFF2-40B4-BE49-F238E27FC236}">
                <a16:creationId xmlns:a16="http://schemas.microsoft.com/office/drawing/2014/main" id="{192F75E9-6EEA-4A69-945D-B25A9CFC14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424" y="1047253"/>
            <a:ext cx="2124623" cy="1489796"/>
          </a:xfrm>
          <a:prstGeom prst="rect">
            <a:avLst/>
          </a:prstGeom>
        </p:spPr>
      </p:pic>
    </p:spTree>
    <p:extLst>
      <p:ext uri="{BB962C8B-B14F-4D97-AF65-F5344CB8AC3E}">
        <p14:creationId xmlns:p14="http://schemas.microsoft.com/office/powerpoint/2010/main" val="3517648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9" name="مستطيل 8">
            <a:extLst>
              <a:ext uri="{FF2B5EF4-FFF2-40B4-BE49-F238E27FC236}">
                <a16:creationId xmlns:a16="http://schemas.microsoft.com/office/drawing/2014/main" id="{A23EC2F0-E5AC-467B-A321-5C5F5FDAF731}"/>
              </a:ext>
            </a:extLst>
          </p:cNvPr>
          <p:cNvSpPr/>
          <p:nvPr/>
        </p:nvSpPr>
        <p:spPr>
          <a:xfrm rot="21240837">
            <a:off x="7990609" y="2566555"/>
            <a:ext cx="3281181" cy="2576102"/>
          </a:xfrm>
          <a:prstGeom prst="rect">
            <a:avLst/>
          </a:prstGeom>
          <a:ln>
            <a:noFill/>
          </a:ln>
          <a:effectLst>
            <a:outerShdw blurRad="76200" dir="13500000" sy="23000" kx="1200000" algn="br" rotWithShape="0">
              <a:prstClr val="black">
                <a:alpha val="20000"/>
              </a:prstClr>
            </a:outerShdw>
          </a:effectLst>
        </p:spPr>
        <p:style>
          <a:lnRef idx="2">
            <a:schemeClr val="dk1"/>
          </a:lnRef>
          <a:fillRef idx="1">
            <a:schemeClr val="lt1"/>
          </a:fillRef>
          <a:effectRef idx="0">
            <a:schemeClr val="dk1"/>
          </a:effectRef>
          <a:fontRef idx="minor">
            <a:schemeClr val="dk1"/>
          </a:fontRef>
        </p:style>
        <p:txBody>
          <a:bodyPr rtlCol="1" anchor="ctr"/>
          <a:lstStyle/>
          <a:p>
            <a:r>
              <a:rPr lang="ar-SA" sz="2000" dirty="0"/>
              <a:t>عندما يرد خبر في احدى وكالات الأنباء حول وقوع زلزال في مكان ما، لابد ان يرد مصطلح </a:t>
            </a:r>
            <a:r>
              <a:rPr lang="ar-SA" sz="2000" u="sng" dirty="0">
                <a:solidFill>
                  <a:srgbClr val="E80A00"/>
                </a:solidFill>
              </a:rPr>
              <a:t>مقياس ريختر</a:t>
            </a:r>
            <a:r>
              <a:rPr lang="ar-SA" sz="2000" dirty="0">
                <a:solidFill>
                  <a:srgbClr val="E80A00"/>
                </a:solidFill>
              </a:rPr>
              <a:t> </a:t>
            </a:r>
            <a:r>
              <a:rPr lang="ar-SA" sz="2000" dirty="0"/>
              <a:t>في الخبر.</a:t>
            </a:r>
          </a:p>
          <a:p>
            <a:endParaRPr lang="ar-SA" sz="2000" dirty="0"/>
          </a:p>
          <a:p>
            <a:r>
              <a:rPr lang="ar-SA" sz="2000" dirty="0"/>
              <a:t>فما هو مقياس رختر؟ وما علاقته بالزلازل؟</a:t>
            </a:r>
          </a:p>
        </p:txBody>
      </p:sp>
      <p:grpSp>
        <p:nvGrpSpPr>
          <p:cNvPr id="8" name="مجموعة 7">
            <a:extLst>
              <a:ext uri="{FF2B5EF4-FFF2-40B4-BE49-F238E27FC236}">
                <a16:creationId xmlns:a16="http://schemas.microsoft.com/office/drawing/2014/main" id="{AF916535-8471-4F13-8EA0-54D8722005D9}"/>
              </a:ext>
            </a:extLst>
          </p:cNvPr>
          <p:cNvGrpSpPr/>
          <p:nvPr/>
        </p:nvGrpSpPr>
        <p:grpSpPr>
          <a:xfrm>
            <a:off x="920210" y="1304480"/>
            <a:ext cx="6467726" cy="4249039"/>
            <a:chOff x="629265" y="915243"/>
            <a:chExt cx="7160014" cy="4546575"/>
          </a:xfrm>
        </p:grpSpPr>
        <p:pic>
          <p:nvPicPr>
            <p:cNvPr id="3" name="صورة 2" descr="صورة تحتوي على لقطة شاشة&#10;&#10;تم إنشاء الوصف تلقائياً">
              <a:extLst>
                <a:ext uri="{FF2B5EF4-FFF2-40B4-BE49-F238E27FC236}">
                  <a16:creationId xmlns:a16="http://schemas.microsoft.com/office/drawing/2014/main" id="{0944E79F-ABB8-4E8E-9932-ED1F758D63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265" y="915243"/>
              <a:ext cx="7160014" cy="45465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cxnSp>
          <p:nvCxnSpPr>
            <p:cNvPr id="5" name="رابط مستقيم 4">
              <a:extLst>
                <a:ext uri="{FF2B5EF4-FFF2-40B4-BE49-F238E27FC236}">
                  <a16:creationId xmlns:a16="http://schemas.microsoft.com/office/drawing/2014/main" id="{6E162F69-FB11-49E8-8847-F237627E84BD}"/>
                </a:ext>
              </a:extLst>
            </p:cNvPr>
            <p:cNvCxnSpPr>
              <a:cxnSpLocks/>
            </p:cNvCxnSpPr>
            <p:nvPr/>
          </p:nvCxnSpPr>
          <p:spPr>
            <a:xfrm flipV="1">
              <a:off x="5122606" y="4218709"/>
              <a:ext cx="758649" cy="109162"/>
            </a:xfrm>
            <a:prstGeom prst="line">
              <a:avLst/>
            </a:prstGeom>
            <a:ln w="1905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a:extLst>
                <a:ext uri="{FF2B5EF4-FFF2-40B4-BE49-F238E27FC236}">
                  <a16:creationId xmlns:a16="http://schemas.microsoft.com/office/drawing/2014/main" id="{B5A4D078-F0BE-4E2D-A982-727D409879CB}"/>
                </a:ext>
              </a:extLst>
            </p:cNvPr>
            <p:cNvCxnSpPr>
              <a:cxnSpLocks/>
            </p:cNvCxnSpPr>
            <p:nvPr/>
          </p:nvCxnSpPr>
          <p:spPr>
            <a:xfrm flipV="1">
              <a:off x="5122606" y="4273290"/>
              <a:ext cx="758649" cy="109162"/>
            </a:xfrm>
            <a:prstGeom prst="line">
              <a:avLst/>
            </a:prstGeom>
            <a:ln w="19050" cmpd="sng">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799601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B1F631C1-18E0-410F-A005-A7C0FE15432F}"/>
              </a:ext>
            </a:extLst>
          </p:cNvPr>
          <p:cNvSpPr txBox="1"/>
          <p:nvPr/>
        </p:nvSpPr>
        <p:spPr>
          <a:xfrm>
            <a:off x="1115961" y="679725"/>
            <a:ext cx="9960077" cy="830997"/>
          </a:xfrm>
          <a:prstGeom prst="rect">
            <a:avLst/>
          </a:prstGeom>
          <a:noFill/>
        </p:spPr>
        <p:txBody>
          <a:bodyPr wrap="square">
            <a:spAutoFit/>
          </a:bodyPr>
          <a:lstStyle/>
          <a:p>
            <a:r>
              <a:rPr lang="ar-SA" sz="2400" dirty="0">
                <a:solidFill>
                  <a:srgbClr val="E80A00"/>
                </a:solidFill>
              </a:rPr>
              <a:t>مقياس رختر</a:t>
            </a:r>
            <a:r>
              <a:rPr lang="ar-SA" sz="2400" dirty="0"/>
              <a:t>: هو مقياس لقياس قوة الزلازل يعتمد على قياسات سعة (أو ارتفاع) الموجة الزلزالية المسجّلة على جهاز السيزموجراف. </a:t>
            </a:r>
          </a:p>
        </p:txBody>
      </p:sp>
      <p:sp>
        <p:nvSpPr>
          <p:cNvPr id="5" name="مربع نص 4">
            <a:extLst>
              <a:ext uri="{FF2B5EF4-FFF2-40B4-BE49-F238E27FC236}">
                <a16:creationId xmlns:a16="http://schemas.microsoft.com/office/drawing/2014/main" id="{204CEC00-9F26-4055-A622-4EACEEF8EA35}"/>
              </a:ext>
            </a:extLst>
          </p:cNvPr>
          <p:cNvSpPr txBox="1"/>
          <p:nvPr/>
        </p:nvSpPr>
        <p:spPr>
          <a:xfrm>
            <a:off x="1115961" y="1559882"/>
            <a:ext cx="9960077" cy="1938992"/>
          </a:xfrm>
          <a:prstGeom prst="rect">
            <a:avLst/>
          </a:prstGeom>
          <a:noFill/>
        </p:spPr>
        <p:txBody>
          <a:bodyPr wrap="square">
            <a:spAutoFit/>
          </a:bodyPr>
          <a:lstStyle/>
          <a:p>
            <a:pPr marL="285750" indent="-285750">
              <a:buFont typeface="Wingdings" panose="05000000000000000000" pitchFamily="2" charset="2"/>
              <a:buChar char="v"/>
            </a:pPr>
            <a:r>
              <a:rPr lang="ar-SA" sz="2400" dirty="0"/>
              <a:t>يحدد قياس ريختر مقدار الطاقة التي تتحرّر من الزلزال.</a:t>
            </a:r>
          </a:p>
          <a:p>
            <a:pPr marL="285750" indent="-285750">
              <a:buFont typeface="Wingdings" panose="05000000000000000000" pitchFamily="2" charset="2"/>
              <a:buChar char="v"/>
            </a:pPr>
            <a:r>
              <a:rPr lang="ar-SA" sz="2400" dirty="0"/>
              <a:t>يعتمد مقياس ريختر على قياس ارتفاع الموجة الزلزالية المسجلة على جهاز السيزموجراف .</a:t>
            </a:r>
          </a:p>
          <a:p>
            <a:pPr marL="285750" indent="-285750">
              <a:buFont typeface="Wingdings" panose="05000000000000000000" pitchFamily="2" charset="2"/>
              <a:buChar char="v"/>
            </a:pPr>
            <a:r>
              <a:rPr lang="ar-SA" sz="2400" dirty="0"/>
              <a:t>يُقابل كل زيادة بمقدار درجة واحدة على مقياس رختر زيادة في سعة أكبر موجة زلزالية مسجلة على جهاز الرصد بمقدار 10 مرات.</a:t>
            </a:r>
          </a:p>
          <a:p>
            <a:pPr marL="285750" indent="-285750">
              <a:buFont typeface="Wingdings" panose="05000000000000000000" pitchFamily="2" charset="2"/>
              <a:buChar char="v"/>
            </a:pPr>
            <a:r>
              <a:rPr lang="ar-SA" sz="2400" dirty="0"/>
              <a:t>زيادة درجة واحدة على مقياس رختر تعني مضاعفة طاقة الزلزال إلى 32 ضعفاً.</a:t>
            </a:r>
          </a:p>
        </p:txBody>
      </p:sp>
      <p:pic>
        <p:nvPicPr>
          <p:cNvPr id="7" name="صورة 6" descr="صورة تحتوي على طعام&#10;&#10;تم إنشاء الوصف تلقائياً">
            <a:extLst>
              <a:ext uri="{FF2B5EF4-FFF2-40B4-BE49-F238E27FC236}">
                <a16:creationId xmlns:a16="http://schemas.microsoft.com/office/drawing/2014/main" id="{284229B3-527B-4C38-8302-B7B63B37FB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7299" y="3613568"/>
            <a:ext cx="3822094" cy="256470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4" descr="http://upload.wikimedia.org/wikipedia/commons/thumb/6/62/CharlesRichter.jpg/220px-CharlesRichter.jpg">
            <a:extLst>
              <a:ext uri="{FF2B5EF4-FFF2-40B4-BE49-F238E27FC236}">
                <a16:creationId xmlns:a16="http://schemas.microsoft.com/office/drawing/2014/main" id="{B0E5D14C-F620-4E03-8C60-B3098D6C755D}"/>
              </a:ext>
            </a:extLst>
          </p:cNvPr>
          <p:cNvPicPr>
            <a:picLocks noChangeAspect="1" noChangeArrowheads="1"/>
          </p:cNvPicPr>
          <p:nvPr/>
        </p:nvPicPr>
        <p:blipFill>
          <a:blip r:embed="rId3" cstate="print"/>
          <a:srcRect/>
          <a:stretch>
            <a:fillRect/>
          </a:stretch>
        </p:blipFill>
        <p:spPr bwMode="auto">
          <a:xfrm>
            <a:off x="2058207" y="3498874"/>
            <a:ext cx="1659615" cy="219194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1" name="مربع نص 10">
            <a:extLst>
              <a:ext uri="{FF2B5EF4-FFF2-40B4-BE49-F238E27FC236}">
                <a16:creationId xmlns:a16="http://schemas.microsoft.com/office/drawing/2014/main" id="{19A44714-D093-4124-BF54-711DD35A3252}"/>
              </a:ext>
            </a:extLst>
          </p:cNvPr>
          <p:cNvSpPr txBox="1"/>
          <p:nvPr/>
        </p:nvSpPr>
        <p:spPr>
          <a:xfrm>
            <a:off x="2028644" y="5759644"/>
            <a:ext cx="1718740" cy="553998"/>
          </a:xfrm>
          <a:prstGeom prst="rect">
            <a:avLst/>
          </a:prstGeom>
          <a:noFill/>
        </p:spPr>
        <p:txBody>
          <a:bodyPr wrap="none" rtlCol="0">
            <a:spAutoFit/>
          </a:bodyPr>
          <a:lstStyle/>
          <a:p>
            <a:r>
              <a:rPr lang="ar-SA" sz="1400" b="1" dirty="0">
                <a:latin typeface="Arial" pitchFamily="34" charset="0"/>
                <a:cs typeface="Arial" pitchFamily="34" charset="0"/>
              </a:rPr>
              <a:t>العالم الفيزيائي الأمريكي</a:t>
            </a:r>
          </a:p>
          <a:p>
            <a:r>
              <a:rPr lang="ar-SA" sz="1400" b="1" dirty="0">
                <a:latin typeface="Arial" pitchFamily="34" charset="0"/>
                <a:cs typeface="Arial" pitchFamily="34" charset="0"/>
              </a:rPr>
              <a:t> تشارلز فرانسيس </a:t>
            </a:r>
            <a:r>
              <a:rPr lang="ar-SA" sz="1600" b="1" dirty="0" err="1">
                <a:latin typeface="Arial" pitchFamily="34" charset="0"/>
                <a:cs typeface="Arial" pitchFamily="34" charset="0"/>
              </a:rPr>
              <a:t>ريختر</a:t>
            </a:r>
            <a:r>
              <a:rPr lang="ar-SA" sz="1400" b="1" dirty="0">
                <a:latin typeface="Arial" pitchFamily="34" charset="0"/>
                <a:cs typeface="Arial" pitchFamily="34" charset="0"/>
              </a:rPr>
              <a:t> </a:t>
            </a:r>
            <a:endParaRPr lang="en-US" sz="1400" b="1" dirty="0">
              <a:latin typeface="Arial" pitchFamily="34" charset="0"/>
              <a:cs typeface="Arial" pitchFamily="34" charset="0"/>
            </a:endParaRPr>
          </a:p>
        </p:txBody>
      </p:sp>
    </p:spTree>
    <p:extLst>
      <p:ext uri="{BB962C8B-B14F-4D97-AF65-F5344CB8AC3E}">
        <p14:creationId xmlns:p14="http://schemas.microsoft.com/office/powerpoint/2010/main" val="3897914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a:extLst>
              <a:ext uri="{FF2B5EF4-FFF2-40B4-BE49-F238E27FC236}">
                <a16:creationId xmlns:a16="http://schemas.microsoft.com/office/drawing/2014/main" id="{A9143F55-CC42-4D58-9D45-8BA87A04D23B}"/>
              </a:ext>
            </a:extLst>
          </p:cNvPr>
          <p:cNvSpPr/>
          <p:nvPr/>
        </p:nvSpPr>
        <p:spPr>
          <a:xfrm flipH="1">
            <a:off x="0" y="-5646"/>
            <a:ext cx="3433012" cy="6863646"/>
          </a:xfrm>
          <a:custGeom>
            <a:avLst/>
            <a:gdLst>
              <a:gd name="connsiteX0" fmla="*/ 0 w 3632905"/>
              <a:gd name="connsiteY0" fmla="*/ 0 h 6858000"/>
              <a:gd name="connsiteX1" fmla="*/ 3632905 w 3632905"/>
              <a:gd name="connsiteY1" fmla="*/ 0 h 6858000"/>
              <a:gd name="connsiteX2" fmla="*/ 3632905 w 3632905"/>
              <a:gd name="connsiteY2" fmla="*/ 6858000 h 6858000"/>
              <a:gd name="connsiteX3" fmla="*/ 0 w 3632905"/>
              <a:gd name="connsiteY3" fmla="*/ 6858000 h 6858000"/>
              <a:gd name="connsiteX4" fmla="*/ 0 w 3632905"/>
              <a:gd name="connsiteY4" fmla="*/ 0 h 6858000"/>
              <a:gd name="connsiteX0" fmla="*/ 478971 w 4111876"/>
              <a:gd name="connsiteY0" fmla="*/ 0 h 6872514"/>
              <a:gd name="connsiteX1" fmla="*/ 4111876 w 4111876"/>
              <a:gd name="connsiteY1" fmla="*/ 0 h 6872514"/>
              <a:gd name="connsiteX2" fmla="*/ 4111876 w 4111876"/>
              <a:gd name="connsiteY2" fmla="*/ 6858000 h 6872514"/>
              <a:gd name="connsiteX3" fmla="*/ 0 w 4111876"/>
              <a:gd name="connsiteY3" fmla="*/ 6872514 h 6872514"/>
              <a:gd name="connsiteX4" fmla="*/ 478971 w 4111876"/>
              <a:gd name="connsiteY4" fmla="*/ 0 h 6872514"/>
              <a:gd name="connsiteX0" fmla="*/ 1770743 w 4111876"/>
              <a:gd name="connsiteY0" fmla="*/ 0 h 6872514"/>
              <a:gd name="connsiteX1" fmla="*/ 4111876 w 4111876"/>
              <a:gd name="connsiteY1" fmla="*/ 0 h 6872514"/>
              <a:gd name="connsiteX2" fmla="*/ 4111876 w 4111876"/>
              <a:gd name="connsiteY2" fmla="*/ 6858000 h 6872514"/>
              <a:gd name="connsiteX3" fmla="*/ 0 w 4111876"/>
              <a:gd name="connsiteY3" fmla="*/ 6872514 h 6872514"/>
              <a:gd name="connsiteX4" fmla="*/ 1770743 w 4111876"/>
              <a:gd name="connsiteY4" fmla="*/ 0 h 6872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1876" h="6872514">
                <a:moveTo>
                  <a:pt x="1770743" y="0"/>
                </a:moveTo>
                <a:lnTo>
                  <a:pt x="4111876" y="0"/>
                </a:lnTo>
                <a:lnTo>
                  <a:pt x="4111876" y="6858000"/>
                </a:lnTo>
                <a:lnTo>
                  <a:pt x="0" y="6872514"/>
                </a:lnTo>
                <a:lnTo>
                  <a:pt x="1770743"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11">
            <a:extLst>
              <a:ext uri="{FF2B5EF4-FFF2-40B4-BE49-F238E27FC236}">
                <a16:creationId xmlns:a16="http://schemas.microsoft.com/office/drawing/2014/main" id="{BD40B0E0-36E5-4430-9898-CF3B71A7C493}"/>
              </a:ext>
            </a:extLst>
          </p:cNvPr>
          <p:cNvSpPr/>
          <p:nvPr/>
        </p:nvSpPr>
        <p:spPr>
          <a:xfrm rot="20955383" flipH="1">
            <a:off x="875645" y="-37997"/>
            <a:ext cx="3671879" cy="5522957"/>
          </a:xfrm>
          <a:prstGeom prst="ellipse">
            <a:avLst/>
          </a:prstGeom>
          <a:solidFill>
            <a:schemeClr val="bg1"/>
          </a:solidFill>
          <a:ln>
            <a:no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5">
            <a:extLst>
              <a:ext uri="{FF2B5EF4-FFF2-40B4-BE49-F238E27FC236}">
                <a16:creationId xmlns:a16="http://schemas.microsoft.com/office/drawing/2014/main" id="{114A8ED5-64E6-4771-849C-F333E717FB31}"/>
              </a:ext>
            </a:extLst>
          </p:cNvPr>
          <p:cNvSpPr/>
          <p:nvPr/>
        </p:nvSpPr>
        <p:spPr>
          <a:xfrm rot="20955383" flipH="1">
            <a:off x="946733" y="57237"/>
            <a:ext cx="3537586" cy="5320964"/>
          </a:xfrm>
          <a:prstGeom prst="ellipse">
            <a:avLst/>
          </a:prstGeom>
          <a:solidFill>
            <a:srgbClr val="FF0000"/>
          </a:solidFill>
          <a:ln>
            <a:no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6">
            <a:extLst>
              <a:ext uri="{FF2B5EF4-FFF2-40B4-BE49-F238E27FC236}">
                <a16:creationId xmlns:a16="http://schemas.microsoft.com/office/drawing/2014/main" id="{648F830A-AE93-4FBB-88DF-578F0B3D25B3}"/>
              </a:ext>
            </a:extLst>
          </p:cNvPr>
          <p:cNvSpPr/>
          <p:nvPr/>
        </p:nvSpPr>
        <p:spPr>
          <a:xfrm rot="20955383" flipH="1">
            <a:off x="1510725" y="706606"/>
            <a:ext cx="2409605" cy="4022225"/>
          </a:xfrm>
          <a:prstGeom prst="ellipse">
            <a:avLst/>
          </a:prstGeom>
          <a:solidFill>
            <a:schemeClr val="bg1"/>
          </a:solidFill>
          <a:ln>
            <a:no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7">
            <a:extLst>
              <a:ext uri="{FF2B5EF4-FFF2-40B4-BE49-F238E27FC236}">
                <a16:creationId xmlns:a16="http://schemas.microsoft.com/office/drawing/2014/main" id="{70CFBA0A-7B9F-40D8-9E3A-538B7E1071FB}"/>
              </a:ext>
            </a:extLst>
          </p:cNvPr>
          <p:cNvSpPr/>
          <p:nvPr/>
        </p:nvSpPr>
        <p:spPr>
          <a:xfrm rot="20955383" flipH="1">
            <a:off x="1881889" y="1326170"/>
            <a:ext cx="1667277" cy="2783096"/>
          </a:xfrm>
          <a:prstGeom prst="ellipse">
            <a:avLst/>
          </a:prstGeom>
          <a:solidFill>
            <a:srgbClr val="FF0000"/>
          </a:solidFill>
          <a:ln>
            <a:no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8">
            <a:extLst>
              <a:ext uri="{FF2B5EF4-FFF2-40B4-BE49-F238E27FC236}">
                <a16:creationId xmlns:a16="http://schemas.microsoft.com/office/drawing/2014/main" id="{3FF03C3D-645C-4314-B018-6D1A6117CCC5}"/>
              </a:ext>
            </a:extLst>
          </p:cNvPr>
          <p:cNvSpPr/>
          <p:nvPr/>
        </p:nvSpPr>
        <p:spPr>
          <a:xfrm rot="20955383" flipH="1">
            <a:off x="2372160" y="2144553"/>
            <a:ext cx="686735" cy="1146330"/>
          </a:xfrm>
          <a:prstGeom prst="ellipse">
            <a:avLst/>
          </a:prstGeom>
          <a:solidFill>
            <a:schemeClr val="bg1"/>
          </a:solidFill>
          <a:ln>
            <a:no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12">
            <a:extLst>
              <a:ext uri="{FF2B5EF4-FFF2-40B4-BE49-F238E27FC236}">
                <a16:creationId xmlns:a16="http://schemas.microsoft.com/office/drawing/2014/main" id="{E195F978-468D-405F-ACCC-EF48B4E0A2B6}"/>
              </a:ext>
            </a:extLst>
          </p:cNvPr>
          <p:cNvSpPr/>
          <p:nvPr/>
        </p:nvSpPr>
        <p:spPr>
          <a:xfrm rot="20955383" flipH="1">
            <a:off x="2546394" y="2435392"/>
            <a:ext cx="338267" cy="564652"/>
          </a:xfrm>
          <a:prstGeom prst="ellipse">
            <a:avLst/>
          </a:prstGeom>
          <a:solidFill>
            <a:srgbClr val="C00000"/>
          </a:solidFill>
          <a:ln>
            <a:no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2">
            <a:extLst>
              <a:ext uri="{FF2B5EF4-FFF2-40B4-BE49-F238E27FC236}">
                <a16:creationId xmlns:a16="http://schemas.microsoft.com/office/drawing/2014/main" id="{8DCD3350-5375-4D1B-96CD-9E52CE3B548A}"/>
              </a:ext>
            </a:extLst>
          </p:cNvPr>
          <p:cNvGrpSpPr/>
          <p:nvPr/>
        </p:nvGrpSpPr>
        <p:grpSpPr>
          <a:xfrm flipH="1">
            <a:off x="9968168" y="2113451"/>
            <a:ext cx="1265316" cy="1158602"/>
            <a:chOff x="226894" y="2691441"/>
            <a:chExt cx="1282468" cy="1443794"/>
          </a:xfrm>
        </p:grpSpPr>
        <p:sp>
          <p:nvSpPr>
            <p:cNvPr id="11" name="Rectangle: Rounded Corners 17">
              <a:extLst>
                <a:ext uri="{FF2B5EF4-FFF2-40B4-BE49-F238E27FC236}">
                  <a16:creationId xmlns:a16="http://schemas.microsoft.com/office/drawing/2014/main" id="{34C68746-67EC-413C-A942-14D64539DA76}"/>
                </a:ext>
              </a:extLst>
            </p:cNvPr>
            <p:cNvSpPr/>
            <p:nvPr/>
          </p:nvSpPr>
          <p:spPr>
            <a:xfrm>
              <a:off x="347133" y="3310591"/>
              <a:ext cx="1162229" cy="205495"/>
            </a:xfrm>
            <a:prstGeom prst="round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
              <a:extLst>
                <a:ext uri="{FF2B5EF4-FFF2-40B4-BE49-F238E27FC236}">
                  <a16:creationId xmlns:a16="http://schemas.microsoft.com/office/drawing/2014/main" id="{20E9064F-D109-4EA4-8092-49EB1C91F6E0}"/>
                </a:ext>
              </a:extLst>
            </p:cNvPr>
            <p:cNvGrpSpPr/>
            <p:nvPr/>
          </p:nvGrpSpPr>
          <p:grpSpPr>
            <a:xfrm>
              <a:off x="226894" y="2691441"/>
              <a:ext cx="1200107" cy="1443794"/>
              <a:chOff x="226894" y="2691441"/>
              <a:chExt cx="1200107" cy="1443794"/>
            </a:xfrm>
          </p:grpSpPr>
          <p:sp>
            <p:nvSpPr>
              <p:cNvPr id="13" name="Arrow: Chevron 18">
                <a:extLst>
                  <a:ext uri="{FF2B5EF4-FFF2-40B4-BE49-F238E27FC236}">
                    <a16:creationId xmlns:a16="http://schemas.microsoft.com/office/drawing/2014/main" id="{8A509F0F-B1C5-40A5-9967-C84A9ED02E6D}"/>
                  </a:ext>
                </a:extLst>
              </p:cNvPr>
              <p:cNvSpPr/>
              <p:nvPr/>
            </p:nvSpPr>
            <p:spPr>
              <a:xfrm>
                <a:off x="226894" y="2691441"/>
                <a:ext cx="613131" cy="1443794"/>
              </a:xfrm>
              <a:prstGeom prst="chevron">
                <a:avLst>
                  <a:gd name="adj" fmla="val 66571"/>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Arrow: Chevron 19">
                <a:extLst>
                  <a:ext uri="{FF2B5EF4-FFF2-40B4-BE49-F238E27FC236}">
                    <a16:creationId xmlns:a16="http://schemas.microsoft.com/office/drawing/2014/main" id="{4D43C03B-92A3-4CC1-8130-EDD7E9B7789A}"/>
                  </a:ext>
                </a:extLst>
              </p:cNvPr>
              <p:cNvSpPr/>
              <p:nvPr/>
            </p:nvSpPr>
            <p:spPr>
              <a:xfrm>
                <a:off x="625370" y="2774002"/>
                <a:ext cx="518408" cy="1278672"/>
              </a:xfrm>
              <a:prstGeom prst="chevron">
                <a:avLst>
                  <a:gd name="adj" fmla="val 66571"/>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Arrow: Chevron 20">
                <a:extLst>
                  <a:ext uri="{FF2B5EF4-FFF2-40B4-BE49-F238E27FC236}">
                    <a16:creationId xmlns:a16="http://schemas.microsoft.com/office/drawing/2014/main" id="{D8839737-B810-4936-8347-416B94CA834E}"/>
                  </a:ext>
                </a:extLst>
              </p:cNvPr>
              <p:cNvSpPr/>
              <p:nvPr/>
            </p:nvSpPr>
            <p:spPr>
              <a:xfrm>
                <a:off x="966386" y="2846510"/>
                <a:ext cx="460615" cy="1095076"/>
              </a:xfrm>
              <a:prstGeom prst="chevron">
                <a:avLst>
                  <a:gd name="adj" fmla="val 66571"/>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grpSp>
        <p:nvGrpSpPr>
          <p:cNvPr id="16" name="Group 41">
            <a:extLst>
              <a:ext uri="{FF2B5EF4-FFF2-40B4-BE49-F238E27FC236}">
                <a16:creationId xmlns:a16="http://schemas.microsoft.com/office/drawing/2014/main" id="{F8187E17-A239-4C99-A7A7-A34AF8A24668}"/>
              </a:ext>
            </a:extLst>
          </p:cNvPr>
          <p:cNvGrpSpPr/>
          <p:nvPr/>
        </p:nvGrpSpPr>
        <p:grpSpPr>
          <a:xfrm flipH="1">
            <a:off x="2713500" y="2321204"/>
            <a:ext cx="1343240" cy="793028"/>
            <a:chOff x="7399342" y="2879481"/>
            <a:chExt cx="1343240" cy="1029135"/>
          </a:xfrm>
        </p:grpSpPr>
        <p:sp>
          <p:nvSpPr>
            <p:cNvPr id="17" name="Isosceles Triangle 16">
              <a:extLst>
                <a:ext uri="{FF2B5EF4-FFF2-40B4-BE49-F238E27FC236}">
                  <a16:creationId xmlns:a16="http://schemas.microsoft.com/office/drawing/2014/main" id="{3DD44F24-0017-4732-947B-8F66F5B545D4}"/>
                </a:ext>
              </a:extLst>
            </p:cNvPr>
            <p:cNvSpPr/>
            <p:nvPr/>
          </p:nvSpPr>
          <p:spPr>
            <a:xfrm rot="5400000">
              <a:off x="8007251" y="3173285"/>
              <a:ext cx="1029135" cy="441527"/>
            </a:xfrm>
            <a:prstGeom prst="triangle">
              <a:avLst/>
            </a:prstGeom>
            <a:solidFill>
              <a:srgbClr val="663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Rounded Corners 21">
              <a:extLst>
                <a:ext uri="{FF2B5EF4-FFF2-40B4-BE49-F238E27FC236}">
                  <a16:creationId xmlns:a16="http://schemas.microsoft.com/office/drawing/2014/main" id="{20D45234-546E-4465-BE7A-415D96903CB9}"/>
                </a:ext>
              </a:extLst>
            </p:cNvPr>
            <p:cNvSpPr/>
            <p:nvPr/>
          </p:nvSpPr>
          <p:spPr>
            <a:xfrm>
              <a:off x="7399342" y="3328734"/>
              <a:ext cx="955999" cy="205495"/>
            </a:xfrm>
            <a:prstGeom prst="round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Freeform: Shape 22">
            <a:extLst>
              <a:ext uri="{FF2B5EF4-FFF2-40B4-BE49-F238E27FC236}">
                <a16:creationId xmlns:a16="http://schemas.microsoft.com/office/drawing/2014/main" id="{5030169C-3378-4ACF-BCDF-0E6D25EF59C5}"/>
              </a:ext>
            </a:extLst>
          </p:cNvPr>
          <p:cNvSpPr/>
          <p:nvPr/>
        </p:nvSpPr>
        <p:spPr>
          <a:xfrm>
            <a:off x="4000214" y="1725072"/>
            <a:ext cx="2044666" cy="1021491"/>
          </a:xfrm>
          <a:custGeom>
            <a:avLst/>
            <a:gdLst>
              <a:gd name="connsiteX0" fmla="*/ 1022333 w 2044666"/>
              <a:gd name="connsiteY0" fmla="*/ 0 h 1021491"/>
              <a:gd name="connsiteX1" fmla="*/ 2039433 w 2044666"/>
              <a:gd name="connsiteY1" fmla="*/ 917846 h 1021491"/>
              <a:gd name="connsiteX2" fmla="*/ 2044666 w 2044666"/>
              <a:gd name="connsiteY2" fmla="*/ 1021491 h 1021491"/>
              <a:gd name="connsiteX3" fmla="*/ 1986288 w 2044666"/>
              <a:gd name="connsiteY3" fmla="*/ 1021491 h 1021491"/>
              <a:gd name="connsiteX4" fmla="*/ 1981356 w 2044666"/>
              <a:gd name="connsiteY4" fmla="*/ 923815 h 1021491"/>
              <a:gd name="connsiteX5" fmla="*/ 1022333 w 2044666"/>
              <a:gd name="connsiteY5" fmla="*/ 58378 h 1021491"/>
              <a:gd name="connsiteX6" fmla="*/ 63310 w 2044666"/>
              <a:gd name="connsiteY6" fmla="*/ 923815 h 1021491"/>
              <a:gd name="connsiteX7" fmla="*/ 58378 w 2044666"/>
              <a:gd name="connsiteY7" fmla="*/ 1021491 h 1021491"/>
              <a:gd name="connsiteX8" fmla="*/ 0 w 2044666"/>
              <a:gd name="connsiteY8" fmla="*/ 1021491 h 1021491"/>
              <a:gd name="connsiteX9" fmla="*/ 5233 w 2044666"/>
              <a:gd name="connsiteY9" fmla="*/ 917846 h 1021491"/>
              <a:gd name="connsiteX10" fmla="*/ 1022333 w 2044666"/>
              <a:gd name="connsiteY10" fmla="*/ 0 h 1021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4666" h="1021491">
                <a:moveTo>
                  <a:pt x="1022333" y="0"/>
                </a:moveTo>
                <a:cubicBezTo>
                  <a:pt x="1551687" y="0"/>
                  <a:pt x="1987077" y="402305"/>
                  <a:pt x="2039433" y="917846"/>
                </a:cubicBezTo>
                <a:lnTo>
                  <a:pt x="2044666" y="1021491"/>
                </a:lnTo>
                <a:lnTo>
                  <a:pt x="1986288" y="1021491"/>
                </a:lnTo>
                <a:lnTo>
                  <a:pt x="1981356" y="923815"/>
                </a:lnTo>
                <a:cubicBezTo>
                  <a:pt x="1931990" y="437712"/>
                  <a:pt x="1521460" y="58378"/>
                  <a:pt x="1022333" y="58378"/>
                </a:cubicBezTo>
                <a:cubicBezTo>
                  <a:pt x="523206" y="58378"/>
                  <a:pt x="112677" y="437712"/>
                  <a:pt x="63310" y="923815"/>
                </a:cubicBezTo>
                <a:lnTo>
                  <a:pt x="58378" y="1021491"/>
                </a:lnTo>
                <a:lnTo>
                  <a:pt x="0" y="1021491"/>
                </a:lnTo>
                <a:lnTo>
                  <a:pt x="5233" y="917846"/>
                </a:lnTo>
                <a:cubicBezTo>
                  <a:pt x="57589" y="402305"/>
                  <a:pt x="492979" y="0"/>
                  <a:pt x="1022333" y="0"/>
                </a:cubicBezTo>
                <a:close/>
              </a:path>
            </a:pathLst>
          </a:cu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 name="Freeform: Shape 25">
            <a:extLst>
              <a:ext uri="{FF2B5EF4-FFF2-40B4-BE49-F238E27FC236}">
                <a16:creationId xmlns:a16="http://schemas.microsoft.com/office/drawing/2014/main" id="{6301BD15-38BF-4B7C-B075-D65844E47B01}"/>
              </a:ext>
            </a:extLst>
          </p:cNvPr>
          <p:cNvSpPr/>
          <p:nvPr/>
        </p:nvSpPr>
        <p:spPr>
          <a:xfrm flipV="1">
            <a:off x="5992462" y="2717718"/>
            <a:ext cx="2044666" cy="1021491"/>
          </a:xfrm>
          <a:custGeom>
            <a:avLst/>
            <a:gdLst>
              <a:gd name="connsiteX0" fmla="*/ 1022333 w 2044666"/>
              <a:gd name="connsiteY0" fmla="*/ 0 h 1021491"/>
              <a:gd name="connsiteX1" fmla="*/ 2039433 w 2044666"/>
              <a:gd name="connsiteY1" fmla="*/ 917846 h 1021491"/>
              <a:gd name="connsiteX2" fmla="*/ 2044666 w 2044666"/>
              <a:gd name="connsiteY2" fmla="*/ 1021491 h 1021491"/>
              <a:gd name="connsiteX3" fmla="*/ 1986288 w 2044666"/>
              <a:gd name="connsiteY3" fmla="*/ 1021491 h 1021491"/>
              <a:gd name="connsiteX4" fmla="*/ 1981356 w 2044666"/>
              <a:gd name="connsiteY4" fmla="*/ 923815 h 1021491"/>
              <a:gd name="connsiteX5" fmla="*/ 1022333 w 2044666"/>
              <a:gd name="connsiteY5" fmla="*/ 58378 h 1021491"/>
              <a:gd name="connsiteX6" fmla="*/ 63310 w 2044666"/>
              <a:gd name="connsiteY6" fmla="*/ 923815 h 1021491"/>
              <a:gd name="connsiteX7" fmla="*/ 58378 w 2044666"/>
              <a:gd name="connsiteY7" fmla="*/ 1021491 h 1021491"/>
              <a:gd name="connsiteX8" fmla="*/ 0 w 2044666"/>
              <a:gd name="connsiteY8" fmla="*/ 1021491 h 1021491"/>
              <a:gd name="connsiteX9" fmla="*/ 5233 w 2044666"/>
              <a:gd name="connsiteY9" fmla="*/ 917846 h 1021491"/>
              <a:gd name="connsiteX10" fmla="*/ 1022333 w 2044666"/>
              <a:gd name="connsiteY10" fmla="*/ 0 h 1021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4666" h="1021491">
                <a:moveTo>
                  <a:pt x="1022333" y="0"/>
                </a:moveTo>
                <a:cubicBezTo>
                  <a:pt x="1551687" y="0"/>
                  <a:pt x="1987077" y="402305"/>
                  <a:pt x="2039433" y="917846"/>
                </a:cubicBezTo>
                <a:lnTo>
                  <a:pt x="2044666" y="1021491"/>
                </a:lnTo>
                <a:lnTo>
                  <a:pt x="1986288" y="1021491"/>
                </a:lnTo>
                <a:lnTo>
                  <a:pt x="1981356" y="923815"/>
                </a:lnTo>
                <a:cubicBezTo>
                  <a:pt x="1931990" y="437712"/>
                  <a:pt x="1521460" y="58378"/>
                  <a:pt x="1022333" y="58378"/>
                </a:cubicBezTo>
                <a:cubicBezTo>
                  <a:pt x="523206" y="58378"/>
                  <a:pt x="112677" y="437712"/>
                  <a:pt x="63310" y="923815"/>
                </a:cubicBezTo>
                <a:lnTo>
                  <a:pt x="58378" y="1021491"/>
                </a:lnTo>
                <a:lnTo>
                  <a:pt x="0" y="1021491"/>
                </a:lnTo>
                <a:lnTo>
                  <a:pt x="5233" y="917846"/>
                </a:lnTo>
                <a:cubicBezTo>
                  <a:pt x="57589" y="402305"/>
                  <a:pt x="492979" y="0"/>
                  <a:pt x="1022333" y="0"/>
                </a:cubicBezTo>
                <a:close/>
              </a:path>
            </a:pathLst>
          </a:cu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 name="Freeform: Shape 26">
            <a:extLst>
              <a:ext uri="{FF2B5EF4-FFF2-40B4-BE49-F238E27FC236}">
                <a16:creationId xmlns:a16="http://schemas.microsoft.com/office/drawing/2014/main" id="{0E8CC5A4-BC81-4C04-A41C-22A4BD33D8FA}"/>
              </a:ext>
            </a:extLst>
          </p:cNvPr>
          <p:cNvSpPr/>
          <p:nvPr/>
        </p:nvSpPr>
        <p:spPr>
          <a:xfrm>
            <a:off x="7975920" y="1696227"/>
            <a:ext cx="2044666" cy="1021491"/>
          </a:xfrm>
          <a:custGeom>
            <a:avLst/>
            <a:gdLst>
              <a:gd name="connsiteX0" fmla="*/ 1022333 w 2044666"/>
              <a:gd name="connsiteY0" fmla="*/ 0 h 1021491"/>
              <a:gd name="connsiteX1" fmla="*/ 2039433 w 2044666"/>
              <a:gd name="connsiteY1" fmla="*/ 917846 h 1021491"/>
              <a:gd name="connsiteX2" fmla="*/ 2044666 w 2044666"/>
              <a:gd name="connsiteY2" fmla="*/ 1021491 h 1021491"/>
              <a:gd name="connsiteX3" fmla="*/ 1986288 w 2044666"/>
              <a:gd name="connsiteY3" fmla="*/ 1021491 h 1021491"/>
              <a:gd name="connsiteX4" fmla="*/ 1981356 w 2044666"/>
              <a:gd name="connsiteY4" fmla="*/ 923815 h 1021491"/>
              <a:gd name="connsiteX5" fmla="*/ 1022333 w 2044666"/>
              <a:gd name="connsiteY5" fmla="*/ 58378 h 1021491"/>
              <a:gd name="connsiteX6" fmla="*/ 63310 w 2044666"/>
              <a:gd name="connsiteY6" fmla="*/ 923815 h 1021491"/>
              <a:gd name="connsiteX7" fmla="*/ 58378 w 2044666"/>
              <a:gd name="connsiteY7" fmla="*/ 1021491 h 1021491"/>
              <a:gd name="connsiteX8" fmla="*/ 0 w 2044666"/>
              <a:gd name="connsiteY8" fmla="*/ 1021491 h 1021491"/>
              <a:gd name="connsiteX9" fmla="*/ 5233 w 2044666"/>
              <a:gd name="connsiteY9" fmla="*/ 917846 h 1021491"/>
              <a:gd name="connsiteX10" fmla="*/ 1022333 w 2044666"/>
              <a:gd name="connsiteY10" fmla="*/ 0 h 1021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4666" h="1021491">
                <a:moveTo>
                  <a:pt x="1022333" y="0"/>
                </a:moveTo>
                <a:cubicBezTo>
                  <a:pt x="1551687" y="0"/>
                  <a:pt x="1987077" y="402305"/>
                  <a:pt x="2039433" y="917846"/>
                </a:cubicBezTo>
                <a:lnTo>
                  <a:pt x="2044666" y="1021491"/>
                </a:lnTo>
                <a:lnTo>
                  <a:pt x="1986288" y="1021491"/>
                </a:lnTo>
                <a:lnTo>
                  <a:pt x="1981356" y="923815"/>
                </a:lnTo>
                <a:cubicBezTo>
                  <a:pt x="1931990" y="437712"/>
                  <a:pt x="1521460" y="58378"/>
                  <a:pt x="1022333" y="58378"/>
                </a:cubicBezTo>
                <a:cubicBezTo>
                  <a:pt x="523206" y="58378"/>
                  <a:pt x="112677" y="437712"/>
                  <a:pt x="63310" y="923815"/>
                </a:cubicBezTo>
                <a:lnTo>
                  <a:pt x="58378" y="1021491"/>
                </a:lnTo>
                <a:lnTo>
                  <a:pt x="0" y="1021491"/>
                </a:lnTo>
                <a:lnTo>
                  <a:pt x="5233" y="917846"/>
                </a:lnTo>
                <a:cubicBezTo>
                  <a:pt x="57589" y="402305"/>
                  <a:pt x="492979" y="0"/>
                  <a:pt x="1022333" y="0"/>
                </a:cubicBezTo>
                <a:close/>
              </a:path>
            </a:pathLst>
          </a:cu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Oval 3">
            <a:extLst>
              <a:ext uri="{FF2B5EF4-FFF2-40B4-BE49-F238E27FC236}">
                <a16:creationId xmlns:a16="http://schemas.microsoft.com/office/drawing/2014/main" id="{37B77209-05F5-4952-B856-0B181F1EE2D2}"/>
              </a:ext>
            </a:extLst>
          </p:cNvPr>
          <p:cNvSpPr/>
          <p:nvPr/>
        </p:nvSpPr>
        <p:spPr>
          <a:xfrm>
            <a:off x="5926398" y="2590552"/>
            <a:ext cx="204395" cy="204395"/>
          </a:xfrm>
          <a:prstGeom prst="ellipse">
            <a:avLst/>
          </a:prstGeom>
          <a:solidFill>
            <a:srgbClr val="00B050"/>
          </a:solidFill>
          <a:ln w="285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9">
            <a:extLst>
              <a:ext uri="{FF2B5EF4-FFF2-40B4-BE49-F238E27FC236}">
                <a16:creationId xmlns:a16="http://schemas.microsoft.com/office/drawing/2014/main" id="{36811FDD-0142-4750-8B9F-DA8938A653B1}"/>
              </a:ext>
            </a:extLst>
          </p:cNvPr>
          <p:cNvSpPr/>
          <p:nvPr/>
        </p:nvSpPr>
        <p:spPr>
          <a:xfrm>
            <a:off x="3924725" y="2600921"/>
            <a:ext cx="204395" cy="204395"/>
          </a:xfrm>
          <a:prstGeom prst="ellipse">
            <a:avLst/>
          </a:prstGeom>
          <a:solidFill>
            <a:srgbClr val="FF0000"/>
          </a:solidFill>
          <a:ln w="285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32">
            <a:extLst>
              <a:ext uri="{FF2B5EF4-FFF2-40B4-BE49-F238E27FC236}">
                <a16:creationId xmlns:a16="http://schemas.microsoft.com/office/drawing/2014/main" id="{DA8724E3-56F2-46BE-9CA5-FA93CE34B038}"/>
              </a:ext>
            </a:extLst>
          </p:cNvPr>
          <p:cNvSpPr/>
          <p:nvPr/>
        </p:nvSpPr>
        <p:spPr>
          <a:xfrm>
            <a:off x="9877469" y="2590554"/>
            <a:ext cx="204395" cy="204395"/>
          </a:xfrm>
          <a:prstGeom prst="ellipse">
            <a:avLst/>
          </a:prstGeom>
          <a:solidFill>
            <a:srgbClr val="FFB545"/>
          </a:solidFill>
          <a:ln w="285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35">
            <a:extLst>
              <a:ext uri="{FF2B5EF4-FFF2-40B4-BE49-F238E27FC236}">
                <a16:creationId xmlns:a16="http://schemas.microsoft.com/office/drawing/2014/main" id="{EF53B601-3A42-47FA-AFA5-7371FE2D720B}"/>
              </a:ext>
            </a:extLst>
          </p:cNvPr>
          <p:cNvSpPr/>
          <p:nvPr/>
        </p:nvSpPr>
        <p:spPr>
          <a:xfrm>
            <a:off x="7893700" y="2592257"/>
            <a:ext cx="204395" cy="204395"/>
          </a:xfrm>
          <a:prstGeom prst="ellipse">
            <a:avLst/>
          </a:prstGeom>
          <a:solidFill>
            <a:srgbClr val="0070C0"/>
          </a:solidFill>
          <a:ln w="285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مجموعة 25">
            <a:extLst>
              <a:ext uri="{FF2B5EF4-FFF2-40B4-BE49-F238E27FC236}">
                <a16:creationId xmlns:a16="http://schemas.microsoft.com/office/drawing/2014/main" id="{C97B36C3-5DB7-4CF1-8043-26A101BF22BB}"/>
              </a:ext>
            </a:extLst>
          </p:cNvPr>
          <p:cNvGrpSpPr/>
          <p:nvPr/>
        </p:nvGrpSpPr>
        <p:grpSpPr>
          <a:xfrm>
            <a:off x="8165384" y="1929019"/>
            <a:ext cx="1654629" cy="1654629"/>
            <a:chOff x="8990145" y="2608054"/>
            <a:chExt cx="1654629" cy="1654629"/>
          </a:xfrm>
        </p:grpSpPr>
        <p:grpSp>
          <p:nvGrpSpPr>
            <p:cNvPr id="27" name="Group 39">
              <a:extLst>
                <a:ext uri="{FF2B5EF4-FFF2-40B4-BE49-F238E27FC236}">
                  <a16:creationId xmlns:a16="http://schemas.microsoft.com/office/drawing/2014/main" id="{AA623447-9BEB-4DAC-8305-09147D1F221E}"/>
                </a:ext>
              </a:extLst>
            </p:cNvPr>
            <p:cNvGrpSpPr/>
            <p:nvPr/>
          </p:nvGrpSpPr>
          <p:grpSpPr>
            <a:xfrm>
              <a:off x="8990145" y="2608054"/>
              <a:ext cx="1654629" cy="1654629"/>
              <a:chOff x="5624972" y="2634913"/>
              <a:chExt cx="1654629" cy="1654629"/>
            </a:xfrm>
          </p:grpSpPr>
          <p:sp>
            <p:nvSpPr>
              <p:cNvPr id="29" name="Oval 15">
                <a:extLst>
                  <a:ext uri="{FF2B5EF4-FFF2-40B4-BE49-F238E27FC236}">
                    <a16:creationId xmlns:a16="http://schemas.microsoft.com/office/drawing/2014/main" id="{72685DC0-C789-4905-9989-37FDA23799A0}"/>
                  </a:ext>
                </a:extLst>
              </p:cNvPr>
              <p:cNvSpPr/>
              <p:nvPr/>
            </p:nvSpPr>
            <p:spPr>
              <a:xfrm>
                <a:off x="5624972" y="2634913"/>
                <a:ext cx="1654629" cy="1654629"/>
              </a:xfrm>
              <a:prstGeom prst="ellipse">
                <a:avLst/>
              </a:prstGeom>
              <a:solidFill>
                <a:schemeClr val="bg1">
                  <a:lumMod val="95000"/>
                </a:schemeClr>
              </a:solidFill>
              <a:ln>
                <a:noFill/>
              </a:ln>
              <a:effectLst>
                <a:outerShdw blurRad="2540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38">
                <a:extLst>
                  <a:ext uri="{FF2B5EF4-FFF2-40B4-BE49-F238E27FC236}">
                    <a16:creationId xmlns:a16="http://schemas.microsoft.com/office/drawing/2014/main" id="{8C3CF21C-BAA0-46DF-B0E5-1C7AF3AC3B71}"/>
                  </a:ext>
                </a:extLst>
              </p:cNvPr>
              <p:cNvSpPr txBox="1"/>
              <p:nvPr/>
            </p:nvSpPr>
            <p:spPr>
              <a:xfrm rot="19545673">
                <a:off x="5694439" y="2951398"/>
                <a:ext cx="1130944" cy="602803"/>
              </a:xfrm>
              <a:prstGeom prst="rect">
                <a:avLst/>
              </a:prstGeom>
              <a:noFill/>
            </p:spPr>
            <p:txBody>
              <a:bodyPr wrap="none" rtlCol="0">
                <a:prstTxWarp prst="textArchUp">
                  <a:avLst>
                    <a:gd name="adj" fmla="val 11617868"/>
                  </a:avLst>
                </a:prstTxWarp>
                <a:spAutoFit/>
              </a:bodyPr>
              <a:lstStyle/>
              <a:p>
                <a:pPr algn="r" rtl="1"/>
                <a:r>
                  <a:rPr lang="ar-SA" sz="2400" b="1" dirty="0">
                    <a:solidFill>
                      <a:srgbClr val="FF9900"/>
                    </a:solidFill>
                    <a:latin typeface="Oswald" panose="02000503000000000000" pitchFamily="2" charset="0"/>
                  </a:rPr>
                  <a:t>الهدف الأول</a:t>
                </a:r>
                <a:endParaRPr lang="en-US" sz="2400" b="1" dirty="0">
                  <a:solidFill>
                    <a:srgbClr val="FF9900"/>
                  </a:solidFill>
                  <a:latin typeface="Oswald" panose="02000503000000000000" pitchFamily="2" charset="0"/>
                </a:endParaRPr>
              </a:p>
            </p:txBody>
          </p:sp>
        </p:grpSp>
        <p:pic>
          <p:nvPicPr>
            <p:cNvPr id="28" name="صورة 27">
              <a:extLst>
                <a:ext uri="{FF2B5EF4-FFF2-40B4-BE49-F238E27FC236}">
                  <a16:creationId xmlns:a16="http://schemas.microsoft.com/office/drawing/2014/main" id="{4E3F82ED-5491-44E6-BE27-EBD31960874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4324" l="5633" r="94522">
                          <a14:foregroundMark x1="28781" y1="65676" x2="28781" y2="65676"/>
                          <a14:foregroundMark x1="27469" y1="85946" x2="27469" y2="85946"/>
                          <a14:foregroundMark x1="24074" y1="85135" x2="24074" y2="85135"/>
                          <a14:foregroundMark x1="9877" y1="78649" x2="9877" y2="78649"/>
                          <a14:foregroundMark x1="8025" y1="74865" x2="8025" y2="74865"/>
                          <a14:foregroundMark x1="5633" y1="61081" x2="5633" y2="61081"/>
                          <a14:foregroundMark x1="47994" y1="65676" x2="47994" y2="65676"/>
                          <a14:foregroundMark x1="66667" y1="84054" x2="66667" y2="84054"/>
                          <a14:foregroundMark x1="89043" y1="72162" x2="89043" y2="72162"/>
                          <a14:foregroundMark x1="92978" y1="32432" x2="92978" y2="32432"/>
                          <a14:foregroundMark x1="94522" y1="71081" x2="94522" y2="71081"/>
                          <a14:foregroundMark x1="85571" y1="94324" x2="85571" y2="94324"/>
                          <a14:backgroundMark x1="75309" y1="85135" x2="77160" y2="11351"/>
                          <a14:backgroundMark x1="79552" y1="12162" x2="89815" y2="12162"/>
                        </a14:backgroundRemoval>
                      </a14:imgEffect>
                    </a14:imgLayer>
                  </a14:imgProps>
                </a:ext>
                <a:ext uri="{28A0092B-C50C-407E-A947-70E740481C1C}">
                  <a14:useLocalDpi xmlns:a14="http://schemas.microsoft.com/office/drawing/2010/main" val="0"/>
                </a:ext>
              </a:extLst>
            </a:blip>
            <a:srcRect l="1641" r="82865"/>
            <a:stretch/>
          </p:blipFill>
          <p:spPr>
            <a:xfrm>
              <a:off x="9545820" y="2916420"/>
              <a:ext cx="612041" cy="1127760"/>
            </a:xfrm>
            <a:prstGeom prst="rect">
              <a:avLst/>
            </a:prstGeom>
          </p:spPr>
        </p:pic>
      </p:grpSp>
      <p:grpSp>
        <p:nvGrpSpPr>
          <p:cNvPr id="44" name="مجموعة 43">
            <a:extLst>
              <a:ext uri="{FF2B5EF4-FFF2-40B4-BE49-F238E27FC236}">
                <a16:creationId xmlns:a16="http://schemas.microsoft.com/office/drawing/2014/main" id="{8704D833-58E9-4E9C-885D-7DB06E4C334B}"/>
              </a:ext>
            </a:extLst>
          </p:cNvPr>
          <p:cNvGrpSpPr/>
          <p:nvPr/>
        </p:nvGrpSpPr>
        <p:grpSpPr>
          <a:xfrm>
            <a:off x="4214595" y="1967634"/>
            <a:ext cx="1654629" cy="1654629"/>
            <a:chOff x="4214595" y="1967634"/>
            <a:chExt cx="1654629" cy="1654629"/>
          </a:xfrm>
        </p:grpSpPr>
        <p:grpSp>
          <p:nvGrpSpPr>
            <p:cNvPr id="32" name="Group 39">
              <a:extLst>
                <a:ext uri="{FF2B5EF4-FFF2-40B4-BE49-F238E27FC236}">
                  <a16:creationId xmlns:a16="http://schemas.microsoft.com/office/drawing/2014/main" id="{A5BFE234-3056-4685-8D07-9D8F511F6295}"/>
                </a:ext>
              </a:extLst>
            </p:cNvPr>
            <p:cNvGrpSpPr/>
            <p:nvPr/>
          </p:nvGrpSpPr>
          <p:grpSpPr>
            <a:xfrm>
              <a:off x="4214595" y="1967634"/>
              <a:ext cx="1654629" cy="1654629"/>
              <a:chOff x="5624972" y="2634913"/>
              <a:chExt cx="1654629" cy="1654629"/>
            </a:xfrm>
          </p:grpSpPr>
          <p:sp>
            <p:nvSpPr>
              <p:cNvPr id="34" name="Oval 15">
                <a:extLst>
                  <a:ext uri="{FF2B5EF4-FFF2-40B4-BE49-F238E27FC236}">
                    <a16:creationId xmlns:a16="http://schemas.microsoft.com/office/drawing/2014/main" id="{2C2B630B-39D6-4B2A-8129-0B3B6CB7DDB2}"/>
                  </a:ext>
                </a:extLst>
              </p:cNvPr>
              <p:cNvSpPr/>
              <p:nvPr/>
            </p:nvSpPr>
            <p:spPr>
              <a:xfrm>
                <a:off x="5624972" y="2634913"/>
                <a:ext cx="1654629" cy="1654629"/>
              </a:xfrm>
              <a:prstGeom prst="ellipse">
                <a:avLst/>
              </a:prstGeom>
              <a:solidFill>
                <a:schemeClr val="bg1">
                  <a:lumMod val="95000"/>
                </a:schemeClr>
              </a:solidFill>
              <a:ln>
                <a:noFill/>
              </a:ln>
              <a:effectLst>
                <a:outerShdw blurRad="2540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8">
                <a:extLst>
                  <a:ext uri="{FF2B5EF4-FFF2-40B4-BE49-F238E27FC236}">
                    <a16:creationId xmlns:a16="http://schemas.microsoft.com/office/drawing/2014/main" id="{EBDE3F1A-B02B-4BB5-B1E0-F06A0753209D}"/>
                  </a:ext>
                </a:extLst>
              </p:cNvPr>
              <p:cNvSpPr txBox="1"/>
              <p:nvPr/>
            </p:nvSpPr>
            <p:spPr>
              <a:xfrm rot="19545673">
                <a:off x="5767302" y="2976178"/>
                <a:ext cx="1130944" cy="602803"/>
              </a:xfrm>
              <a:prstGeom prst="rect">
                <a:avLst/>
              </a:prstGeom>
              <a:noFill/>
            </p:spPr>
            <p:txBody>
              <a:bodyPr wrap="none" rtlCol="0">
                <a:prstTxWarp prst="textArchUp">
                  <a:avLst>
                    <a:gd name="adj" fmla="val 11838108"/>
                  </a:avLst>
                </a:prstTxWarp>
                <a:spAutoFit/>
              </a:bodyPr>
              <a:lstStyle/>
              <a:p>
                <a:pPr algn="r" rtl="1"/>
                <a:r>
                  <a:rPr lang="ar-SA" sz="2400" b="1" dirty="0">
                    <a:solidFill>
                      <a:srgbClr val="00A74C"/>
                    </a:solidFill>
                    <a:latin typeface="Oswald" panose="02000503000000000000" pitchFamily="2" charset="0"/>
                  </a:rPr>
                  <a:t>الهدف الثالث</a:t>
                </a:r>
                <a:endParaRPr lang="en-US" sz="2400" b="1" dirty="0">
                  <a:solidFill>
                    <a:srgbClr val="00A74C"/>
                  </a:solidFill>
                  <a:latin typeface="Oswald" panose="02000503000000000000" pitchFamily="2" charset="0"/>
                </a:endParaRPr>
              </a:p>
            </p:txBody>
          </p:sp>
        </p:grpSp>
        <p:pic>
          <p:nvPicPr>
            <p:cNvPr id="41" name="صورة 40">
              <a:extLst>
                <a:ext uri="{FF2B5EF4-FFF2-40B4-BE49-F238E27FC236}">
                  <a16:creationId xmlns:a16="http://schemas.microsoft.com/office/drawing/2014/main" id="{F1F833F3-61EA-4301-8180-AE6C4A22E57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4324" l="5633" r="94522">
                          <a14:foregroundMark x1="28781" y1="65676" x2="28781" y2="65676"/>
                          <a14:foregroundMark x1="27469" y1="85946" x2="27469" y2="85946"/>
                          <a14:foregroundMark x1="24074" y1="85135" x2="24074" y2="85135"/>
                          <a14:foregroundMark x1="9877" y1="78649" x2="9877" y2="78649"/>
                          <a14:foregroundMark x1="8025" y1="74865" x2="8025" y2="74865"/>
                          <a14:foregroundMark x1="5633" y1="61081" x2="5633" y2="61081"/>
                          <a14:foregroundMark x1="47994" y1="65676" x2="47994" y2="65676"/>
                          <a14:foregroundMark x1="66667" y1="84054" x2="66667" y2="84054"/>
                          <a14:foregroundMark x1="89043" y1="72162" x2="89043" y2="72162"/>
                          <a14:foregroundMark x1="92978" y1="32432" x2="92978" y2="32432"/>
                          <a14:foregroundMark x1="94522" y1="71081" x2="94522" y2="71081"/>
                          <a14:foregroundMark x1="85571" y1="94324" x2="85571" y2="94324"/>
                          <a14:backgroundMark x1="75309" y1="85135" x2="77160" y2="11351"/>
                          <a14:backgroundMark x1="79552" y1="12162" x2="89815" y2="12162"/>
                        </a14:backgroundRemoval>
                      </a14:imgEffect>
                    </a14:imgLayer>
                  </a14:imgProps>
                </a:ext>
                <a:ext uri="{28A0092B-C50C-407E-A947-70E740481C1C}">
                  <a14:useLocalDpi xmlns:a14="http://schemas.microsoft.com/office/drawing/2010/main" val="0"/>
                </a:ext>
              </a:extLst>
            </a:blip>
            <a:srcRect l="39264" r="44700"/>
            <a:stretch/>
          </p:blipFill>
          <p:spPr>
            <a:xfrm>
              <a:off x="4751401" y="2241436"/>
              <a:ext cx="633430" cy="1127760"/>
            </a:xfrm>
            <a:prstGeom prst="rect">
              <a:avLst/>
            </a:prstGeom>
          </p:spPr>
        </p:pic>
      </p:grpSp>
      <p:grpSp>
        <p:nvGrpSpPr>
          <p:cNvPr id="43" name="مجموعة 42">
            <a:extLst>
              <a:ext uri="{FF2B5EF4-FFF2-40B4-BE49-F238E27FC236}">
                <a16:creationId xmlns:a16="http://schemas.microsoft.com/office/drawing/2014/main" id="{ABF579AB-F593-40A7-AF04-2CEA288100B3}"/>
              </a:ext>
            </a:extLst>
          </p:cNvPr>
          <p:cNvGrpSpPr/>
          <p:nvPr/>
        </p:nvGrpSpPr>
        <p:grpSpPr>
          <a:xfrm>
            <a:off x="6183085" y="1865436"/>
            <a:ext cx="1654629" cy="1654629"/>
            <a:chOff x="6183085" y="1865436"/>
            <a:chExt cx="1654629" cy="1654629"/>
          </a:xfrm>
        </p:grpSpPr>
        <p:grpSp>
          <p:nvGrpSpPr>
            <p:cNvPr id="37" name="Group 39">
              <a:extLst>
                <a:ext uri="{FF2B5EF4-FFF2-40B4-BE49-F238E27FC236}">
                  <a16:creationId xmlns:a16="http://schemas.microsoft.com/office/drawing/2014/main" id="{66B860B3-134D-453D-928F-3EFA48C2BBC0}"/>
                </a:ext>
              </a:extLst>
            </p:cNvPr>
            <p:cNvGrpSpPr/>
            <p:nvPr/>
          </p:nvGrpSpPr>
          <p:grpSpPr>
            <a:xfrm>
              <a:off x="6183085" y="1865436"/>
              <a:ext cx="1654629" cy="1654629"/>
              <a:chOff x="5624972" y="2634913"/>
              <a:chExt cx="1654629" cy="1654629"/>
            </a:xfrm>
          </p:grpSpPr>
          <p:sp>
            <p:nvSpPr>
              <p:cNvPr id="39" name="Oval 15">
                <a:extLst>
                  <a:ext uri="{FF2B5EF4-FFF2-40B4-BE49-F238E27FC236}">
                    <a16:creationId xmlns:a16="http://schemas.microsoft.com/office/drawing/2014/main" id="{27A4F9C1-619A-48B8-9154-62363F3E9EED}"/>
                  </a:ext>
                </a:extLst>
              </p:cNvPr>
              <p:cNvSpPr/>
              <p:nvPr/>
            </p:nvSpPr>
            <p:spPr>
              <a:xfrm>
                <a:off x="5624972" y="2634913"/>
                <a:ext cx="1654629" cy="1654629"/>
              </a:xfrm>
              <a:prstGeom prst="ellipse">
                <a:avLst/>
              </a:prstGeom>
              <a:solidFill>
                <a:schemeClr val="bg1">
                  <a:lumMod val="95000"/>
                </a:schemeClr>
              </a:solidFill>
              <a:ln>
                <a:noFill/>
              </a:ln>
              <a:effectLst>
                <a:outerShdw blurRad="2540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8">
                <a:extLst>
                  <a:ext uri="{FF2B5EF4-FFF2-40B4-BE49-F238E27FC236}">
                    <a16:creationId xmlns:a16="http://schemas.microsoft.com/office/drawing/2014/main" id="{8CE54018-C91F-4AEE-9128-0B0FBCF8E733}"/>
                  </a:ext>
                </a:extLst>
              </p:cNvPr>
              <p:cNvSpPr txBox="1"/>
              <p:nvPr/>
            </p:nvSpPr>
            <p:spPr>
              <a:xfrm rot="19545673">
                <a:off x="5698746" y="3046433"/>
                <a:ext cx="1130944" cy="602803"/>
              </a:xfrm>
              <a:prstGeom prst="rect">
                <a:avLst/>
              </a:prstGeom>
              <a:noFill/>
            </p:spPr>
            <p:txBody>
              <a:bodyPr wrap="none" rtlCol="0">
                <a:prstTxWarp prst="textArchUp">
                  <a:avLst>
                    <a:gd name="adj" fmla="val 11744844"/>
                  </a:avLst>
                </a:prstTxWarp>
                <a:spAutoFit/>
              </a:bodyPr>
              <a:lstStyle/>
              <a:p>
                <a:pPr algn="r" rtl="1"/>
                <a:r>
                  <a:rPr lang="ar-SA" sz="2400" b="1" dirty="0">
                    <a:solidFill>
                      <a:srgbClr val="006AB6"/>
                    </a:solidFill>
                    <a:latin typeface="Oswald" panose="02000503000000000000" pitchFamily="2" charset="0"/>
                  </a:rPr>
                  <a:t>الهدف الثاني</a:t>
                </a:r>
                <a:endParaRPr lang="en-US" sz="2400" b="1" dirty="0">
                  <a:solidFill>
                    <a:srgbClr val="006AB6"/>
                  </a:solidFill>
                  <a:latin typeface="Oswald" panose="02000503000000000000" pitchFamily="2" charset="0"/>
                </a:endParaRPr>
              </a:p>
            </p:txBody>
          </p:sp>
        </p:grpSp>
        <p:pic>
          <p:nvPicPr>
            <p:cNvPr id="42" name="صورة 41">
              <a:extLst>
                <a:ext uri="{FF2B5EF4-FFF2-40B4-BE49-F238E27FC236}">
                  <a16:creationId xmlns:a16="http://schemas.microsoft.com/office/drawing/2014/main" id="{B8DFEF3C-CF51-43F8-8EB3-515FA8A473E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4324" l="5633" r="94522">
                          <a14:foregroundMark x1="28781" y1="65676" x2="28781" y2="65676"/>
                          <a14:foregroundMark x1="27469" y1="85946" x2="27469" y2="85946"/>
                          <a14:foregroundMark x1="24074" y1="85135" x2="24074" y2="85135"/>
                          <a14:foregroundMark x1="9877" y1="78649" x2="9877" y2="78649"/>
                          <a14:foregroundMark x1="8025" y1="74865" x2="8025" y2="74865"/>
                          <a14:foregroundMark x1="5633" y1="61081" x2="5633" y2="61081"/>
                          <a14:foregroundMark x1="47994" y1="65676" x2="47994" y2="65676"/>
                          <a14:foregroundMark x1="66667" y1="84054" x2="66667" y2="84054"/>
                          <a14:foregroundMark x1="89043" y1="72162" x2="89043" y2="72162"/>
                          <a14:foregroundMark x1="92978" y1="32432" x2="92978" y2="32432"/>
                          <a14:foregroundMark x1="94522" y1="71081" x2="94522" y2="71081"/>
                          <a14:foregroundMark x1="85571" y1="94324" x2="85571" y2="94324"/>
                          <a14:backgroundMark x1="75309" y1="85135" x2="77160" y2="11351"/>
                          <a14:backgroundMark x1="79552" y1="12162" x2="89815" y2="12162"/>
                        </a14:backgroundRemoval>
                      </a14:imgEffect>
                    </a14:imgLayer>
                  </a14:imgProps>
                </a:ext>
                <a:ext uri="{28A0092B-C50C-407E-A947-70E740481C1C}">
                  <a14:useLocalDpi xmlns:a14="http://schemas.microsoft.com/office/drawing/2010/main" val="0"/>
                </a:ext>
              </a:extLst>
            </a:blip>
            <a:srcRect l="21066" r="62020"/>
            <a:stretch/>
          </p:blipFill>
          <p:spPr>
            <a:xfrm>
              <a:off x="6751086" y="2241436"/>
              <a:ext cx="668148" cy="1127760"/>
            </a:xfrm>
            <a:prstGeom prst="rect">
              <a:avLst/>
            </a:prstGeom>
          </p:spPr>
        </p:pic>
      </p:grpSp>
      <p:grpSp>
        <p:nvGrpSpPr>
          <p:cNvPr id="45" name="Group 57">
            <a:extLst>
              <a:ext uri="{FF2B5EF4-FFF2-40B4-BE49-F238E27FC236}">
                <a16:creationId xmlns:a16="http://schemas.microsoft.com/office/drawing/2014/main" id="{C7EB0488-723A-4279-95C0-2B25C620ACA0}"/>
              </a:ext>
            </a:extLst>
          </p:cNvPr>
          <p:cNvGrpSpPr/>
          <p:nvPr/>
        </p:nvGrpSpPr>
        <p:grpSpPr>
          <a:xfrm>
            <a:off x="8425792" y="1114219"/>
            <a:ext cx="2609265" cy="67618"/>
            <a:chOff x="226895" y="1051377"/>
            <a:chExt cx="2729503" cy="359237"/>
          </a:xfrm>
        </p:grpSpPr>
        <p:sp>
          <p:nvSpPr>
            <p:cNvPr id="46" name="Freeform: Shape 58">
              <a:extLst>
                <a:ext uri="{FF2B5EF4-FFF2-40B4-BE49-F238E27FC236}">
                  <a16:creationId xmlns:a16="http://schemas.microsoft.com/office/drawing/2014/main" id="{7E238337-449C-4111-BA7B-ECA9F0AF0121}"/>
                </a:ext>
              </a:extLst>
            </p:cNvPr>
            <p:cNvSpPr/>
            <p:nvPr/>
          </p:nvSpPr>
          <p:spPr>
            <a:xfrm>
              <a:off x="226895" y="1051377"/>
              <a:ext cx="339705" cy="359237"/>
            </a:xfrm>
            <a:custGeom>
              <a:avLst/>
              <a:gdLst>
                <a:gd name="connsiteX0" fmla="*/ 0 w 339705"/>
                <a:gd name="connsiteY0" fmla="*/ 0 h 359237"/>
                <a:gd name="connsiteX1" fmla="*/ 339705 w 339705"/>
                <a:gd name="connsiteY1" fmla="*/ 0 h 359237"/>
                <a:gd name="connsiteX2" fmla="*/ 339705 w 339705"/>
                <a:gd name="connsiteY2" fmla="*/ 359237 h 359237"/>
                <a:gd name="connsiteX3" fmla="*/ 0 w 339705"/>
                <a:gd name="connsiteY3" fmla="*/ 359237 h 359237"/>
                <a:gd name="connsiteX4" fmla="*/ 0 w 339705"/>
                <a:gd name="connsiteY4" fmla="*/ 0 h 359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705" h="359237">
                  <a:moveTo>
                    <a:pt x="0" y="0"/>
                  </a:moveTo>
                  <a:lnTo>
                    <a:pt x="339705" y="0"/>
                  </a:lnTo>
                  <a:lnTo>
                    <a:pt x="339705" y="359237"/>
                  </a:lnTo>
                  <a:lnTo>
                    <a:pt x="0" y="359237"/>
                  </a:lnTo>
                  <a:lnTo>
                    <a:pt x="0" y="0"/>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Freeform: Shape 59">
              <a:extLst>
                <a:ext uri="{FF2B5EF4-FFF2-40B4-BE49-F238E27FC236}">
                  <a16:creationId xmlns:a16="http://schemas.microsoft.com/office/drawing/2014/main" id="{AF670279-532C-4B5D-BCE3-E782539D8FF5}"/>
                </a:ext>
              </a:extLst>
            </p:cNvPr>
            <p:cNvSpPr/>
            <p:nvPr/>
          </p:nvSpPr>
          <p:spPr>
            <a:xfrm>
              <a:off x="612319" y="1051377"/>
              <a:ext cx="361229" cy="359237"/>
            </a:xfrm>
            <a:custGeom>
              <a:avLst/>
              <a:gdLst>
                <a:gd name="connsiteX0" fmla="*/ 0 w 361229"/>
                <a:gd name="connsiteY0" fmla="*/ 0 h 359237"/>
                <a:gd name="connsiteX1" fmla="*/ 361229 w 361229"/>
                <a:gd name="connsiteY1" fmla="*/ 0 h 359237"/>
                <a:gd name="connsiteX2" fmla="*/ 361229 w 361229"/>
                <a:gd name="connsiteY2" fmla="*/ 359237 h 359237"/>
                <a:gd name="connsiteX3" fmla="*/ 0 w 361229"/>
                <a:gd name="connsiteY3" fmla="*/ 359237 h 359237"/>
                <a:gd name="connsiteX4" fmla="*/ 0 w 361229"/>
                <a:gd name="connsiteY4" fmla="*/ 0 h 359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229" h="359237">
                  <a:moveTo>
                    <a:pt x="0" y="0"/>
                  </a:moveTo>
                  <a:lnTo>
                    <a:pt x="361229" y="0"/>
                  </a:lnTo>
                  <a:lnTo>
                    <a:pt x="361229" y="359237"/>
                  </a:lnTo>
                  <a:lnTo>
                    <a:pt x="0" y="359237"/>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Shape 60">
              <a:extLst>
                <a:ext uri="{FF2B5EF4-FFF2-40B4-BE49-F238E27FC236}">
                  <a16:creationId xmlns:a16="http://schemas.microsoft.com/office/drawing/2014/main" id="{71DA7280-8405-4AEA-8D1D-069CA41139DE}"/>
                </a:ext>
              </a:extLst>
            </p:cNvPr>
            <p:cNvSpPr/>
            <p:nvPr/>
          </p:nvSpPr>
          <p:spPr>
            <a:xfrm>
              <a:off x="1019267" y="1051377"/>
              <a:ext cx="361229" cy="359237"/>
            </a:xfrm>
            <a:custGeom>
              <a:avLst/>
              <a:gdLst>
                <a:gd name="connsiteX0" fmla="*/ 0 w 361229"/>
                <a:gd name="connsiteY0" fmla="*/ 0 h 359237"/>
                <a:gd name="connsiteX1" fmla="*/ 361229 w 361229"/>
                <a:gd name="connsiteY1" fmla="*/ 0 h 359237"/>
                <a:gd name="connsiteX2" fmla="*/ 361229 w 361229"/>
                <a:gd name="connsiteY2" fmla="*/ 359237 h 359237"/>
                <a:gd name="connsiteX3" fmla="*/ 0 w 361229"/>
                <a:gd name="connsiteY3" fmla="*/ 359237 h 359237"/>
                <a:gd name="connsiteX4" fmla="*/ 0 w 361229"/>
                <a:gd name="connsiteY4" fmla="*/ 0 h 359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229" h="359237">
                  <a:moveTo>
                    <a:pt x="0" y="0"/>
                  </a:moveTo>
                  <a:lnTo>
                    <a:pt x="361229" y="0"/>
                  </a:lnTo>
                  <a:lnTo>
                    <a:pt x="361229" y="359237"/>
                  </a:lnTo>
                  <a:lnTo>
                    <a:pt x="0" y="359237"/>
                  </a:lnTo>
                  <a:lnTo>
                    <a:pt x="0" y="0"/>
                  </a:lnTo>
                  <a:close/>
                </a:path>
              </a:pathLst>
            </a:cu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Freeform: Shape 61">
              <a:extLst>
                <a:ext uri="{FF2B5EF4-FFF2-40B4-BE49-F238E27FC236}">
                  <a16:creationId xmlns:a16="http://schemas.microsoft.com/office/drawing/2014/main" id="{17D94DEA-40DA-490E-BCFD-7A394077A05E}"/>
                </a:ext>
              </a:extLst>
            </p:cNvPr>
            <p:cNvSpPr/>
            <p:nvPr/>
          </p:nvSpPr>
          <p:spPr>
            <a:xfrm>
              <a:off x="1426215" y="1051377"/>
              <a:ext cx="361229" cy="359237"/>
            </a:xfrm>
            <a:custGeom>
              <a:avLst/>
              <a:gdLst>
                <a:gd name="connsiteX0" fmla="*/ 0 w 361229"/>
                <a:gd name="connsiteY0" fmla="*/ 0 h 359237"/>
                <a:gd name="connsiteX1" fmla="*/ 361229 w 361229"/>
                <a:gd name="connsiteY1" fmla="*/ 0 h 359237"/>
                <a:gd name="connsiteX2" fmla="*/ 361229 w 361229"/>
                <a:gd name="connsiteY2" fmla="*/ 359237 h 359237"/>
                <a:gd name="connsiteX3" fmla="*/ 0 w 361229"/>
                <a:gd name="connsiteY3" fmla="*/ 359237 h 359237"/>
                <a:gd name="connsiteX4" fmla="*/ 0 w 361229"/>
                <a:gd name="connsiteY4" fmla="*/ 0 h 359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229" h="359237">
                  <a:moveTo>
                    <a:pt x="0" y="0"/>
                  </a:moveTo>
                  <a:lnTo>
                    <a:pt x="361229" y="0"/>
                  </a:lnTo>
                  <a:lnTo>
                    <a:pt x="361229" y="359237"/>
                  </a:lnTo>
                  <a:lnTo>
                    <a:pt x="0" y="359237"/>
                  </a:lnTo>
                  <a:lnTo>
                    <a:pt x="0" y="0"/>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Shape 62">
              <a:extLst>
                <a:ext uri="{FF2B5EF4-FFF2-40B4-BE49-F238E27FC236}">
                  <a16:creationId xmlns:a16="http://schemas.microsoft.com/office/drawing/2014/main" id="{CBC14FA7-D6C8-4931-8130-28FA4303C547}"/>
                </a:ext>
              </a:extLst>
            </p:cNvPr>
            <p:cNvSpPr/>
            <p:nvPr/>
          </p:nvSpPr>
          <p:spPr>
            <a:xfrm>
              <a:off x="1833163" y="1051377"/>
              <a:ext cx="361229" cy="359237"/>
            </a:xfrm>
            <a:custGeom>
              <a:avLst/>
              <a:gdLst>
                <a:gd name="connsiteX0" fmla="*/ 0 w 361229"/>
                <a:gd name="connsiteY0" fmla="*/ 0 h 359237"/>
                <a:gd name="connsiteX1" fmla="*/ 361229 w 361229"/>
                <a:gd name="connsiteY1" fmla="*/ 0 h 359237"/>
                <a:gd name="connsiteX2" fmla="*/ 361229 w 361229"/>
                <a:gd name="connsiteY2" fmla="*/ 359237 h 359237"/>
                <a:gd name="connsiteX3" fmla="*/ 0 w 361229"/>
                <a:gd name="connsiteY3" fmla="*/ 359237 h 359237"/>
                <a:gd name="connsiteX4" fmla="*/ 0 w 361229"/>
                <a:gd name="connsiteY4" fmla="*/ 0 h 359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229" h="359237">
                  <a:moveTo>
                    <a:pt x="0" y="0"/>
                  </a:moveTo>
                  <a:lnTo>
                    <a:pt x="361229" y="0"/>
                  </a:lnTo>
                  <a:lnTo>
                    <a:pt x="361229" y="359237"/>
                  </a:lnTo>
                  <a:lnTo>
                    <a:pt x="0" y="359237"/>
                  </a:lnTo>
                  <a:lnTo>
                    <a:pt x="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Freeform: Shape 63">
              <a:extLst>
                <a:ext uri="{FF2B5EF4-FFF2-40B4-BE49-F238E27FC236}">
                  <a16:creationId xmlns:a16="http://schemas.microsoft.com/office/drawing/2014/main" id="{6250E279-C5A1-441D-9B3B-E96A1DC67761}"/>
                </a:ext>
              </a:extLst>
            </p:cNvPr>
            <p:cNvSpPr/>
            <p:nvPr/>
          </p:nvSpPr>
          <p:spPr>
            <a:xfrm>
              <a:off x="2240111" y="1051377"/>
              <a:ext cx="361227" cy="359237"/>
            </a:xfrm>
            <a:custGeom>
              <a:avLst/>
              <a:gdLst>
                <a:gd name="connsiteX0" fmla="*/ 0 w 361227"/>
                <a:gd name="connsiteY0" fmla="*/ 0 h 359237"/>
                <a:gd name="connsiteX1" fmla="*/ 361227 w 361227"/>
                <a:gd name="connsiteY1" fmla="*/ 0 h 359237"/>
                <a:gd name="connsiteX2" fmla="*/ 361227 w 361227"/>
                <a:gd name="connsiteY2" fmla="*/ 359237 h 359237"/>
                <a:gd name="connsiteX3" fmla="*/ 0 w 361227"/>
                <a:gd name="connsiteY3" fmla="*/ 359237 h 359237"/>
                <a:gd name="connsiteX4" fmla="*/ 0 w 361227"/>
                <a:gd name="connsiteY4" fmla="*/ 0 h 359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227" h="359237">
                  <a:moveTo>
                    <a:pt x="0" y="0"/>
                  </a:moveTo>
                  <a:lnTo>
                    <a:pt x="361227" y="0"/>
                  </a:lnTo>
                  <a:lnTo>
                    <a:pt x="361227" y="359237"/>
                  </a:lnTo>
                  <a:lnTo>
                    <a:pt x="0" y="359237"/>
                  </a:lnTo>
                  <a:lnTo>
                    <a:pt x="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64">
              <a:extLst>
                <a:ext uri="{FF2B5EF4-FFF2-40B4-BE49-F238E27FC236}">
                  <a16:creationId xmlns:a16="http://schemas.microsoft.com/office/drawing/2014/main" id="{38CD3B7D-A7C4-4335-82A8-633E1E88391D}"/>
                </a:ext>
              </a:extLst>
            </p:cNvPr>
            <p:cNvSpPr/>
            <p:nvPr/>
          </p:nvSpPr>
          <p:spPr>
            <a:xfrm>
              <a:off x="2647056" y="1051377"/>
              <a:ext cx="309342" cy="359237"/>
            </a:xfrm>
            <a:custGeom>
              <a:avLst/>
              <a:gdLst>
                <a:gd name="connsiteX0" fmla="*/ 0 w 309342"/>
                <a:gd name="connsiteY0" fmla="*/ 0 h 359237"/>
                <a:gd name="connsiteX1" fmla="*/ 309342 w 309342"/>
                <a:gd name="connsiteY1" fmla="*/ 0 h 359237"/>
                <a:gd name="connsiteX2" fmla="*/ 309342 w 309342"/>
                <a:gd name="connsiteY2" fmla="*/ 359237 h 359237"/>
                <a:gd name="connsiteX3" fmla="*/ 0 w 309342"/>
                <a:gd name="connsiteY3" fmla="*/ 359237 h 359237"/>
                <a:gd name="connsiteX4" fmla="*/ 0 w 309342"/>
                <a:gd name="connsiteY4" fmla="*/ 0 h 359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342" h="359237">
                  <a:moveTo>
                    <a:pt x="0" y="0"/>
                  </a:moveTo>
                  <a:lnTo>
                    <a:pt x="309342" y="0"/>
                  </a:lnTo>
                  <a:lnTo>
                    <a:pt x="309342" y="359237"/>
                  </a:lnTo>
                  <a:lnTo>
                    <a:pt x="0" y="359237"/>
                  </a:lnTo>
                  <a:lnTo>
                    <a:pt x="0" y="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3" name="مربع نص 52">
            <a:extLst>
              <a:ext uri="{FF2B5EF4-FFF2-40B4-BE49-F238E27FC236}">
                <a16:creationId xmlns:a16="http://schemas.microsoft.com/office/drawing/2014/main" id="{C980A01D-58D8-4409-ADD2-4E61A9C77A5A}"/>
              </a:ext>
            </a:extLst>
          </p:cNvPr>
          <p:cNvSpPr txBox="1"/>
          <p:nvPr/>
        </p:nvSpPr>
        <p:spPr>
          <a:xfrm>
            <a:off x="8184875" y="470585"/>
            <a:ext cx="3120125" cy="707886"/>
          </a:xfrm>
          <a:prstGeom prst="rect">
            <a:avLst/>
          </a:prstGeom>
          <a:noFill/>
        </p:spPr>
        <p:txBody>
          <a:bodyPr wrap="square" rtlCol="1">
            <a:spAutoFit/>
          </a:bodyPr>
          <a:lstStyle/>
          <a:p>
            <a:pPr algn="ctr" rtl="1"/>
            <a:r>
              <a:rPr lang="ar-SA" sz="4000" dirty="0">
                <a:solidFill>
                  <a:schemeClr val="bg1">
                    <a:lumMod val="65000"/>
                  </a:schemeClr>
                </a:solidFill>
                <a:cs typeface="PT Bold Heading" panose="02010400000000000000" pitchFamily="2" charset="-78"/>
              </a:rPr>
              <a:t>أهداف الدرس</a:t>
            </a:r>
          </a:p>
        </p:txBody>
      </p:sp>
      <p:sp>
        <p:nvSpPr>
          <p:cNvPr id="54" name="مربع نص 53">
            <a:extLst>
              <a:ext uri="{FF2B5EF4-FFF2-40B4-BE49-F238E27FC236}">
                <a16:creationId xmlns:a16="http://schemas.microsoft.com/office/drawing/2014/main" id="{5142B566-FE78-412C-BBC4-4F38C54931AF}"/>
              </a:ext>
            </a:extLst>
          </p:cNvPr>
          <p:cNvSpPr txBox="1"/>
          <p:nvPr/>
        </p:nvSpPr>
        <p:spPr>
          <a:xfrm>
            <a:off x="7893701" y="3824868"/>
            <a:ext cx="2188164" cy="1323439"/>
          </a:xfrm>
          <a:prstGeom prst="rect">
            <a:avLst/>
          </a:prstGeom>
          <a:noFill/>
        </p:spPr>
        <p:txBody>
          <a:bodyPr wrap="square" rtlCol="1">
            <a:spAutoFit/>
          </a:bodyPr>
          <a:lstStyle/>
          <a:p>
            <a:pPr algn="ctr"/>
            <a:r>
              <a:rPr lang="ar-SA" sz="2000" b="1" dirty="0">
                <a:solidFill>
                  <a:srgbClr val="EEA940"/>
                </a:solidFill>
              </a:rPr>
              <a:t>توضح</a:t>
            </a:r>
            <a:r>
              <a:rPr lang="ar-SA" sz="2000" b="1" dirty="0"/>
              <a:t> كيف تحدث الزلازل نتيجة تراكم الإجهادات في صخور القشرة الأرضية</a:t>
            </a:r>
          </a:p>
        </p:txBody>
      </p:sp>
      <p:sp>
        <p:nvSpPr>
          <p:cNvPr id="55" name="مربع نص 54">
            <a:extLst>
              <a:ext uri="{FF2B5EF4-FFF2-40B4-BE49-F238E27FC236}">
                <a16:creationId xmlns:a16="http://schemas.microsoft.com/office/drawing/2014/main" id="{49B4FB92-0D47-436C-96E0-330EEDFABDCD}"/>
              </a:ext>
            </a:extLst>
          </p:cNvPr>
          <p:cNvSpPr txBox="1"/>
          <p:nvPr/>
        </p:nvSpPr>
        <p:spPr>
          <a:xfrm>
            <a:off x="5926398" y="3824868"/>
            <a:ext cx="2044666" cy="1015663"/>
          </a:xfrm>
          <a:prstGeom prst="rect">
            <a:avLst/>
          </a:prstGeom>
          <a:noFill/>
        </p:spPr>
        <p:txBody>
          <a:bodyPr wrap="square" rtlCol="1">
            <a:spAutoFit/>
          </a:bodyPr>
          <a:lstStyle/>
          <a:p>
            <a:pPr algn="ctr"/>
            <a:r>
              <a:rPr lang="ar-SA" sz="2000" b="1" dirty="0">
                <a:solidFill>
                  <a:srgbClr val="0069B3"/>
                </a:solidFill>
              </a:rPr>
              <a:t>تقارن</a:t>
            </a:r>
            <a:r>
              <a:rPr lang="ar-SA" sz="2000" b="1" dirty="0"/>
              <a:t> بين الموجات الأولية والثانوية والسطحية</a:t>
            </a:r>
          </a:p>
        </p:txBody>
      </p:sp>
      <p:sp>
        <p:nvSpPr>
          <p:cNvPr id="56" name="مستطيل 55">
            <a:extLst>
              <a:ext uri="{FF2B5EF4-FFF2-40B4-BE49-F238E27FC236}">
                <a16:creationId xmlns:a16="http://schemas.microsoft.com/office/drawing/2014/main" id="{F95DEE9B-3584-46AA-A1B7-30FBA3CC5AD4}"/>
              </a:ext>
            </a:extLst>
          </p:cNvPr>
          <p:cNvSpPr/>
          <p:nvPr/>
        </p:nvSpPr>
        <p:spPr>
          <a:xfrm>
            <a:off x="0" y="5374888"/>
            <a:ext cx="12192000" cy="14831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57" name="مربع نص 56">
            <a:extLst>
              <a:ext uri="{FF2B5EF4-FFF2-40B4-BE49-F238E27FC236}">
                <a16:creationId xmlns:a16="http://schemas.microsoft.com/office/drawing/2014/main" id="{D7DF6463-1B71-4EFE-AD13-ED08AA758FB2}"/>
              </a:ext>
            </a:extLst>
          </p:cNvPr>
          <p:cNvSpPr txBox="1"/>
          <p:nvPr/>
        </p:nvSpPr>
        <p:spPr>
          <a:xfrm>
            <a:off x="4000214" y="3739209"/>
            <a:ext cx="1992248" cy="707886"/>
          </a:xfrm>
          <a:prstGeom prst="rect">
            <a:avLst/>
          </a:prstGeom>
          <a:noFill/>
        </p:spPr>
        <p:txBody>
          <a:bodyPr wrap="square" rtlCol="1">
            <a:spAutoFit/>
          </a:bodyPr>
          <a:lstStyle/>
          <a:p>
            <a:pPr algn="ctr"/>
            <a:r>
              <a:rPr lang="ar-SA" sz="2000" b="1" dirty="0">
                <a:solidFill>
                  <a:srgbClr val="00A64C"/>
                </a:solidFill>
              </a:rPr>
              <a:t>تتعرف</a:t>
            </a:r>
            <a:r>
              <a:rPr lang="ar-SA" sz="2000" b="1" dirty="0"/>
              <a:t> مخاطر الزلازل وكيف تستعد لها</a:t>
            </a:r>
          </a:p>
        </p:txBody>
      </p:sp>
    </p:spTree>
    <p:extLst>
      <p:ext uri="{BB962C8B-B14F-4D97-AF65-F5344CB8AC3E}">
        <p14:creationId xmlns:p14="http://schemas.microsoft.com/office/powerpoint/2010/main" val="332380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50"/>
                                        <p:tgtEl>
                                          <p:spTgt spid="4"/>
                                        </p:tgtEl>
                                      </p:cBhvr>
                                    </p:animEffect>
                                  </p:childTnLst>
                                </p:cTn>
                              </p:par>
                            </p:childTnLst>
                          </p:cTn>
                        </p:par>
                        <p:par>
                          <p:cTn id="12" fill="hold">
                            <p:stCondLst>
                              <p:cond delay="750"/>
                            </p:stCondLst>
                            <p:childTnLst>
                              <p:par>
                                <p:cTn id="13" presetID="21" presetClass="entr" presetSubtype="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50"/>
                                        <p:tgtEl>
                                          <p:spTgt spid="5"/>
                                        </p:tgtEl>
                                      </p:cBhvr>
                                    </p:animEffect>
                                  </p:childTnLst>
                                </p:cTn>
                              </p:par>
                            </p:childTnLst>
                          </p:cTn>
                        </p:par>
                        <p:par>
                          <p:cTn id="16" fill="hold">
                            <p:stCondLst>
                              <p:cond delay="1000"/>
                            </p:stCondLst>
                            <p:childTnLst>
                              <p:par>
                                <p:cTn id="17" presetID="21" presetClass="entr" presetSubtype="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50"/>
                                        <p:tgtEl>
                                          <p:spTgt spid="6"/>
                                        </p:tgtEl>
                                      </p:cBhvr>
                                    </p:animEffect>
                                  </p:childTnLst>
                                </p:cTn>
                              </p:par>
                            </p:childTnLst>
                          </p:cTn>
                        </p:par>
                        <p:par>
                          <p:cTn id="20" fill="hold">
                            <p:stCondLst>
                              <p:cond delay="1250"/>
                            </p:stCondLst>
                            <p:childTnLst>
                              <p:par>
                                <p:cTn id="21" presetID="21" presetClass="entr" presetSubtype="1"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250"/>
                                        <p:tgtEl>
                                          <p:spTgt spid="7"/>
                                        </p:tgtEl>
                                      </p:cBhvr>
                                    </p:animEffect>
                                  </p:childTnLst>
                                </p:cTn>
                              </p:par>
                            </p:childTnLst>
                          </p:cTn>
                        </p:par>
                        <p:par>
                          <p:cTn id="24" fill="hold">
                            <p:stCondLst>
                              <p:cond delay="1500"/>
                            </p:stCondLst>
                            <p:childTnLst>
                              <p:par>
                                <p:cTn id="25" presetID="21" presetClass="entr" presetSubtype="1"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1)">
                                      <p:cBhvr>
                                        <p:cTn id="27" dur="250"/>
                                        <p:tgtEl>
                                          <p:spTgt spid="8"/>
                                        </p:tgtEl>
                                      </p:cBhvr>
                                    </p:animEffect>
                                  </p:childTnLst>
                                </p:cTn>
                              </p:par>
                            </p:childTnLst>
                          </p:cTn>
                        </p:par>
                        <p:par>
                          <p:cTn id="28" fill="hold">
                            <p:stCondLst>
                              <p:cond delay="1750"/>
                            </p:stCondLst>
                            <p:childTnLst>
                              <p:par>
                                <p:cTn id="29" presetID="21" presetClass="entr" presetSubtype="1"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heel(1)">
                                      <p:cBhvr>
                                        <p:cTn id="31" dur="250"/>
                                        <p:tgtEl>
                                          <p:spTgt spid="9"/>
                                        </p:tgtEl>
                                      </p:cBhvr>
                                    </p:animEffect>
                                  </p:childTnLst>
                                </p:cTn>
                              </p:par>
                            </p:childTnLst>
                          </p:cTn>
                        </p:par>
                        <p:par>
                          <p:cTn id="32" fill="hold">
                            <p:stCondLst>
                              <p:cond delay="2000"/>
                            </p:stCondLst>
                            <p:childTnLst>
                              <p:par>
                                <p:cTn id="33" presetID="2" presetClass="entr" presetSubtype="2"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250" fill="hold"/>
                                        <p:tgtEl>
                                          <p:spTgt spid="10"/>
                                        </p:tgtEl>
                                        <p:attrNameLst>
                                          <p:attrName>ppt_x</p:attrName>
                                        </p:attrNameLst>
                                      </p:cBhvr>
                                      <p:tavLst>
                                        <p:tav tm="0">
                                          <p:val>
                                            <p:strVal val="1+#ppt_w/2"/>
                                          </p:val>
                                        </p:tav>
                                        <p:tav tm="100000">
                                          <p:val>
                                            <p:strVal val="#ppt_x"/>
                                          </p:val>
                                        </p:tav>
                                      </p:tavLst>
                                    </p:anim>
                                    <p:anim calcmode="lin" valueType="num">
                                      <p:cBhvr additive="base">
                                        <p:cTn id="36" dur="250" fill="hold"/>
                                        <p:tgtEl>
                                          <p:spTgt spid="10"/>
                                        </p:tgtEl>
                                        <p:attrNameLst>
                                          <p:attrName>ppt_y</p:attrName>
                                        </p:attrNameLst>
                                      </p:cBhvr>
                                      <p:tavLst>
                                        <p:tav tm="0">
                                          <p:val>
                                            <p:strVal val="#ppt_y"/>
                                          </p:val>
                                        </p:tav>
                                        <p:tav tm="100000">
                                          <p:val>
                                            <p:strVal val="#ppt_y"/>
                                          </p:val>
                                        </p:tav>
                                      </p:tavLst>
                                    </p:anim>
                                  </p:childTnLst>
                                </p:cTn>
                              </p:par>
                            </p:childTnLst>
                          </p:cTn>
                        </p:par>
                        <p:par>
                          <p:cTn id="37" fill="hold">
                            <p:stCondLst>
                              <p:cond delay="2250"/>
                            </p:stCondLst>
                            <p:childTnLst>
                              <p:par>
                                <p:cTn id="38" presetID="21" presetClass="entr" presetSubtype="1" fill="hold" grpId="0"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heel(1)">
                                      <p:cBhvr>
                                        <p:cTn id="40" dur="250"/>
                                        <p:tgtEl>
                                          <p:spTgt spid="24"/>
                                        </p:tgtEl>
                                      </p:cBhvr>
                                    </p:animEffect>
                                  </p:childTnLst>
                                </p:cTn>
                              </p:par>
                            </p:childTnLst>
                          </p:cTn>
                        </p:par>
                        <p:par>
                          <p:cTn id="41" fill="hold">
                            <p:stCondLst>
                              <p:cond delay="2500"/>
                            </p:stCondLst>
                            <p:childTnLst>
                              <p:par>
                                <p:cTn id="42" presetID="22" presetClass="entr" presetSubtype="2" fill="hold" grpId="0" nodeType="after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right)">
                                      <p:cBhvr>
                                        <p:cTn id="44" dur="250"/>
                                        <p:tgtEl>
                                          <p:spTgt spid="21"/>
                                        </p:tgtEl>
                                      </p:cBhvr>
                                    </p:animEffect>
                                  </p:childTnLst>
                                </p:cTn>
                              </p:par>
                            </p:childTnLst>
                          </p:cTn>
                        </p:par>
                        <p:par>
                          <p:cTn id="45" fill="hold">
                            <p:stCondLst>
                              <p:cond delay="2750"/>
                            </p:stCondLst>
                            <p:childTnLst>
                              <p:par>
                                <p:cTn id="46" presetID="21" presetClass="entr" presetSubtype="1" fill="hold" nodeType="after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wheel(1)">
                                      <p:cBhvr>
                                        <p:cTn id="48" dur="250"/>
                                        <p:tgtEl>
                                          <p:spTgt spid="26"/>
                                        </p:tgtEl>
                                      </p:cBhvr>
                                    </p:animEffect>
                                  </p:childTnLst>
                                </p:cTn>
                              </p:par>
                            </p:childTnLst>
                          </p:cTn>
                        </p:par>
                        <p:par>
                          <p:cTn id="49" fill="hold">
                            <p:stCondLst>
                              <p:cond delay="3000"/>
                            </p:stCondLst>
                            <p:childTnLst>
                              <p:par>
                                <p:cTn id="50" presetID="1" presetClass="entr" presetSubtype="0" fill="hold" grpId="0" nodeType="afterEffect">
                                  <p:stCondLst>
                                    <p:cond delay="0"/>
                                  </p:stCondLst>
                                  <p:childTnLst>
                                    <p:set>
                                      <p:cBhvr>
                                        <p:cTn id="51" dur="1" fill="hold">
                                          <p:stCondLst>
                                            <p:cond delay="0"/>
                                          </p:stCondLst>
                                        </p:cTn>
                                        <p:tgtEl>
                                          <p:spTgt spid="54"/>
                                        </p:tgtEl>
                                        <p:attrNameLst>
                                          <p:attrName>style.visibility</p:attrName>
                                        </p:attrNameLst>
                                      </p:cBhvr>
                                      <p:to>
                                        <p:strVal val="visible"/>
                                      </p:to>
                                    </p:set>
                                  </p:childTnLst>
                                </p:cTn>
                              </p:par>
                            </p:childTnLst>
                          </p:cTn>
                        </p:par>
                        <p:par>
                          <p:cTn id="52" fill="hold">
                            <p:stCondLst>
                              <p:cond delay="3000"/>
                            </p:stCondLst>
                            <p:childTnLst>
                              <p:par>
                                <p:cTn id="53" presetID="21" presetClass="entr" presetSubtype="1" fill="hold" grpId="0" nodeType="after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wheel(1)">
                                      <p:cBhvr>
                                        <p:cTn id="55" dur="250"/>
                                        <p:tgtEl>
                                          <p:spTgt spid="25"/>
                                        </p:tgtEl>
                                      </p:cBhvr>
                                    </p:animEffect>
                                  </p:childTnLst>
                                </p:cTn>
                              </p:par>
                            </p:childTnLst>
                          </p:cTn>
                        </p:par>
                        <p:par>
                          <p:cTn id="56" fill="hold">
                            <p:stCondLst>
                              <p:cond delay="3250"/>
                            </p:stCondLst>
                            <p:childTnLst>
                              <p:par>
                                <p:cTn id="57" presetID="22" presetClass="entr" presetSubtype="2" fill="hold" grpId="0" nodeType="after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right)">
                                      <p:cBhvr>
                                        <p:cTn id="59" dur="250"/>
                                        <p:tgtEl>
                                          <p:spTgt spid="20"/>
                                        </p:tgtEl>
                                      </p:cBhvr>
                                    </p:animEffect>
                                  </p:childTnLst>
                                </p:cTn>
                              </p:par>
                            </p:childTnLst>
                          </p:cTn>
                        </p:par>
                        <p:par>
                          <p:cTn id="60" fill="hold">
                            <p:stCondLst>
                              <p:cond delay="3500"/>
                            </p:stCondLst>
                            <p:childTnLst>
                              <p:par>
                                <p:cTn id="61" presetID="21" presetClass="entr" presetSubtype="1" fill="hold" nodeType="after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wheel(1)">
                                      <p:cBhvr>
                                        <p:cTn id="63" dur="250"/>
                                        <p:tgtEl>
                                          <p:spTgt spid="43"/>
                                        </p:tgtEl>
                                      </p:cBhvr>
                                    </p:animEffect>
                                  </p:childTnLst>
                                </p:cTn>
                              </p:par>
                            </p:childTnLst>
                          </p:cTn>
                        </p:par>
                        <p:par>
                          <p:cTn id="64" fill="hold">
                            <p:stCondLst>
                              <p:cond delay="3750"/>
                            </p:stCondLst>
                            <p:childTnLst>
                              <p:par>
                                <p:cTn id="65" presetID="1" presetClass="entr" presetSubtype="0" fill="hold" grpId="0" nodeType="afterEffect">
                                  <p:stCondLst>
                                    <p:cond delay="0"/>
                                  </p:stCondLst>
                                  <p:childTnLst>
                                    <p:set>
                                      <p:cBhvr>
                                        <p:cTn id="66" dur="1" fill="hold">
                                          <p:stCondLst>
                                            <p:cond delay="0"/>
                                          </p:stCondLst>
                                        </p:cTn>
                                        <p:tgtEl>
                                          <p:spTgt spid="55"/>
                                        </p:tgtEl>
                                        <p:attrNameLst>
                                          <p:attrName>style.visibility</p:attrName>
                                        </p:attrNameLst>
                                      </p:cBhvr>
                                      <p:to>
                                        <p:strVal val="visible"/>
                                      </p:to>
                                    </p:set>
                                  </p:childTnLst>
                                </p:cTn>
                              </p:par>
                            </p:childTnLst>
                          </p:cTn>
                        </p:par>
                        <p:par>
                          <p:cTn id="67" fill="hold">
                            <p:stCondLst>
                              <p:cond delay="3750"/>
                            </p:stCondLst>
                            <p:childTnLst>
                              <p:par>
                                <p:cTn id="68" presetID="21" presetClass="entr" presetSubtype="1" fill="hold" grpId="0" nodeType="after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wheel(1)">
                                      <p:cBhvr>
                                        <p:cTn id="70" dur="250"/>
                                        <p:tgtEl>
                                          <p:spTgt spid="22"/>
                                        </p:tgtEl>
                                      </p:cBhvr>
                                    </p:animEffect>
                                  </p:childTnLst>
                                </p:cTn>
                              </p:par>
                            </p:childTnLst>
                          </p:cTn>
                        </p:par>
                        <p:par>
                          <p:cTn id="71" fill="hold">
                            <p:stCondLst>
                              <p:cond delay="4000"/>
                            </p:stCondLst>
                            <p:childTnLst>
                              <p:par>
                                <p:cTn id="72" presetID="22" presetClass="entr" presetSubtype="2" fill="hold" grpId="0" nodeType="after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wipe(right)">
                                      <p:cBhvr>
                                        <p:cTn id="74" dur="250"/>
                                        <p:tgtEl>
                                          <p:spTgt spid="19"/>
                                        </p:tgtEl>
                                      </p:cBhvr>
                                    </p:animEffect>
                                  </p:childTnLst>
                                </p:cTn>
                              </p:par>
                            </p:childTnLst>
                          </p:cTn>
                        </p:par>
                        <p:par>
                          <p:cTn id="75" fill="hold">
                            <p:stCondLst>
                              <p:cond delay="4250"/>
                            </p:stCondLst>
                            <p:childTnLst>
                              <p:par>
                                <p:cTn id="76" presetID="21" presetClass="entr" presetSubtype="1" fill="hold" nodeType="afterEffect">
                                  <p:stCondLst>
                                    <p:cond delay="0"/>
                                  </p:stCondLst>
                                  <p:childTnLst>
                                    <p:set>
                                      <p:cBhvr>
                                        <p:cTn id="77" dur="1" fill="hold">
                                          <p:stCondLst>
                                            <p:cond delay="0"/>
                                          </p:stCondLst>
                                        </p:cTn>
                                        <p:tgtEl>
                                          <p:spTgt spid="44"/>
                                        </p:tgtEl>
                                        <p:attrNameLst>
                                          <p:attrName>style.visibility</p:attrName>
                                        </p:attrNameLst>
                                      </p:cBhvr>
                                      <p:to>
                                        <p:strVal val="visible"/>
                                      </p:to>
                                    </p:set>
                                    <p:animEffect transition="in" filter="wheel(1)">
                                      <p:cBhvr>
                                        <p:cTn id="78" dur="250"/>
                                        <p:tgtEl>
                                          <p:spTgt spid="44"/>
                                        </p:tgtEl>
                                      </p:cBhvr>
                                    </p:animEffect>
                                  </p:childTnLst>
                                </p:cTn>
                              </p:par>
                            </p:childTnLst>
                          </p:cTn>
                        </p:par>
                        <p:par>
                          <p:cTn id="79" fill="hold">
                            <p:stCondLst>
                              <p:cond delay="4500"/>
                            </p:stCondLst>
                            <p:childTnLst>
                              <p:par>
                                <p:cTn id="80" presetID="1" presetClass="entr" presetSubtype="0" fill="hold" grpId="0" nodeType="afterEffect">
                                  <p:stCondLst>
                                    <p:cond delay="0"/>
                                  </p:stCondLst>
                                  <p:childTnLst>
                                    <p:set>
                                      <p:cBhvr>
                                        <p:cTn id="81" dur="1" fill="hold">
                                          <p:stCondLst>
                                            <p:cond delay="0"/>
                                          </p:stCondLst>
                                        </p:cTn>
                                        <p:tgtEl>
                                          <p:spTgt spid="57"/>
                                        </p:tgtEl>
                                        <p:attrNameLst>
                                          <p:attrName>style.visibility</p:attrName>
                                        </p:attrNameLst>
                                      </p:cBhvr>
                                      <p:to>
                                        <p:strVal val="visible"/>
                                      </p:to>
                                    </p:set>
                                  </p:childTnLst>
                                </p:cTn>
                              </p:par>
                            </p:childTnLst>
                          </p:cTn>
                        </p:par>
                        <p:par>
                          <p:cTn id="82" fill="hold">
                            <p:stCondLst>
                              <p:cond delay="4500"/>
                            </p:stCondLst>
                            <p:childTnLst>
                              <p:par>
                                <p:cTn id="83" presetID="21" presetClass="entr" presetSubtype="1" fill="hold" grpId="0" nodeType="after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wheel(1)">
                                      <p:cBhvr>
                                        <p:cTn id="85" dur="250"/>
                                        <p:tgtEl>
                                          <p:spTgt spid="23"/>
                                        </p:tgtEl>
                                      </p:cBhvr>
                                    </p:animEffect>
                                  </p:childTnLst>
                                </p:cTn>
                              </p:par>
                            </p:childTnLst>
                          </p:cTn>
                        </p:par>
                        <p:par>
                          <p:cTn id="86" fill="hold">
                            <p:stCondLst>
                              <p:cond delay="4750"/>
                            </p:stCondLst>
                            <p:childTnLst>
                              <p:par>
                                <p:cTn id="87" presetID="22" presetClass="entr" presetSubtype="2" fill="hold" nodeType="afterEffect">
                                  <p:stCondLst>
                                    <p:cond delay="0"/>
                                  </p:stCondLst>
                                  <p:childTnLst>
                                    <p:set>
                                      <p:cBhvr>
                                        <p:cTn id="88" dur="1" fill="hold">
                                          <p:stCondLst>
                                            <p:cond delay="0"/>
                                          </p:stCondLst>
                                        </p:cTn>
                                        <p:tgtEl>
                                          <p:spTgt spid="16"/>
                                        </p:tgtEl>
                                        <p:attrNameLst>
                                          <p:attrName>style.visibility</p:attrName>
                                        </p:attrNameLst>
                                      </p:cBhvr>
                                      <p:to>
                                        <p:strVal val="visible"/>
                                      </p:to>
                                    </p:set>
                                    <p:animEffect transition="in" filter="wipe(right)">
                                      <p:cBhvr>
                                        <p:cTn id="89"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9" grpId="0" animBg="1"/>
      <p:bldP spid="20" grpId="0" animBg="1"/>
      <p:bldP spid="21" grpId="0" animBg="1"/>
      <p:bldP spid="22" grpId="0" animBg="1"/>
      <p:bldP spid="23" grpId="0" animBg="1"/>
      <p:bldP spid="24" grpId="0" animBg="1"/>
      <p:bldP spid="25" grpId="0" animBg="1"/>
      <p:bldP spid="54" grpId="0"/>
      <p:bldP spid="55" grpId="0"/>
      <p:bldP spid="5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aphicFrame>
        <p:nvGraphicFramePr>
          <p:cNvPr id="2" name="جدول 1">
            <a:extLst>
              <a:ext uri="{FF2B5EF4-FFF2-40B4-BE49-F238E27FC236}">
                <a16:creationId xmlns:a16="http://schemas.microsoft.com/office/drawing/2014/main" id="{13C165C5-A87F-4182-BB89-C62D56E5049E}"/>
              </a:ext>
            </a:extLst>
          </p:cNvPr>
          <p:cNvGraphicFramePr>
            <a:graphicFrameLocks noGrp="1"/>
          </p:cNvGraphicFramePr>
          <p:nvPr>
            <p:extLst>
              <p:ext uri="{D42A27DB-BD31-4B8C-83A1-F6EECF244321}">
                <p14:modId xmlns:p14="http://schemas.microsoft.com/office/powerpoint/2010/main" val="2525785957"/>
              </p:ext>
            </p:extLst>
          </p:nvPr>
        </p:nvGraphicFramePr>
        <p:xfrm>
          <a:off x="1553497" y="641719"/>
          <a:ext cx="9586452" cy="5414883"/>
        </p:xfrm>
        <a:graphic>
          <a:graphicData uri="http://schemas.openxmlformats.org/drawingml/2006/table">
            <a:tbl>
              <a:tblPr rtl="1"/>
              <a:tblGrid>
                <a:gridCol w="1465007">
                  <a:extLst>
                    <a:ext uri="{9D8B030D-6E8A-4147-A177-3AD203B41FA5}">
                      <a16:colId xmlns:a16="http://schemas.microsoft.com/office/drawing/2014/main" val="2647786593"/>
                    </a:ext>
                  </a:extLst>
                </a:gridCol>
                <a:gridCol w="1288026">
                  <a:extLst>
                    <a:ext uri="{9D8B030D-6E8A-4147-A177-3AD203B41FA5}">
                      <a16:colId xmlns:a16="http://schemas.microsoft.com/office/drawing/2014/main" val="4212396332"/>
                    </a:ext>
                  </a:extLst>
                </a:gridCol>
                <a:gridCol w="4436806">
                  <a:extLst>
                    <a:ext uri="{9D8B030D-6E8A-4147-A177-3AD203B41FA5}">
                      <a16:colId xmlns:a16="http://schemas.microsoft.com/office/drawing/2014/main" val="2342107238"/>
                    </a:ext>
                  </a:extLst>
                </a:gridCol>
                <a:gridCol w="2396613">
                  <a:extLst>
                    <a:ext uri="{9D8B030D-6E8A-4147-A177-3AD203B41FA5}">
                      <a16:colId xmlns:a16="http://schemas.microsoft.com/office/drawing/2014/main" val="2932930092"/>
                    </a:ext>
                  </a:extLst>
                </a:gridCol>
              </a:tblGrid>
              <a:tr h="218446">
                <a:tc>
                  <a:txBody>
                    <a:bodyPr/>
                    <a:lstStyle/>
                    <a:p>
                      <a:pPr algn="ctr"/>
                      <a:r>
                        <a:rPr lang="ar-SA" sz="1900" dirty="0">
                          <a:effectLst/>
                        </a:rPr>
                        <a:t>مقياس ريختر</a:t>
                      </a:r>
                    </a:p>
                  </a:txBody>
                  <a:tcPr marL="37496" marR="37496" marT="18748" marB="1874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chemeClr val="accent6">
                        <a:lumMod val="40000"/>
                        <a:lumOff val="60000"/>
                      </a:schemeClr>
                    </a:solidFill>
                  </a:tcPr>
                </a:tc>
                <a:tc>
                  <a:txBody>
                    <a:bodyPr/>
                    <a:lstStyle/>
                    <a:p>
                      <a:pPr algn="ctr"/>
                      <a:r>
                        <a:rPr lang="ar-SA" sz="1900" dirty="0">
                          <a:effectLst/>
                        </a:rPr>
                        <a:t>الوصف</a:t>
                      </a:r>
                    </a:p>
                  </a:txBody>
                  <a:tcPr marL="37496" marR="37496" marT="18748" marB="1874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chemeClr val="accent6">
                        <a:lumMod val="40000"/>
                        <a:lumOff val="60000"/>
                      </a:schemeClr>
                    </a:solidFill>
                  </a:tcPr>
                </a:tc>
                <a:tc>
                  <a:txBody>
                    <a:bodyPr/>
                    <a:lstStyle/>
                    <a:p>
                      <a:pPr algn="ctr"/>
                      <a:r>
                        <a:rPr lang="ar-SA" sz="1900" dirty="0">
                          <a:effectLst/>
                        </a:rPr>
                        <a:t>تأثير الزلزال</a:t>
                      </a:r>
                    </a:p>
                  </a:txBody>
                  <a:tcPr marL="37496" marR="37496" marT="18748" marB="1874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chemeClr val="accent6">
                        <a:lumMod val="40000"/>
                        <a:lumOff val="60000"/>
                      </a:schemeClr>
                    </a:solidFill>
                  </a:tcPr>
                </a:tc>
                <a:tc>
                  <a:txBody>
                    <a:bodyPr/>
                    <a:lstStyle/>
                    <a:p>
                      <a:pPr algn="ctr"/>
                      <a:r>
                        <a:rPr lang="ar-SA" sz="1900" dirty="0">
                          <a:effectLst/>
                        </a:rPr>
                        <a:t>تكرار حدوثه</a:t>
                      </a:r>
                    </a:p>
                  </a:txBody>
                  <a:tcPr marL="37496" marR="37496" marT="18748" marB="1874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114581415"/>
                  </a:ext>
                </a:extLst>
              </a:tr>
              <a:tr h="382282">
                <a:tc>
                  <a:txBody>
                    <a:bodyPr/>
                    <a:lstStyle/>
                    <a:p>
                      <a:pPr algn="ctr"/>
                      <a:r>
                        <a:rPr lang="ar-SA" sz="1900" dirty="0">
                          <a:effectLst/>
                        </a:rPr>
                        <a:t>أقل من 2.0</a:t>
                      </a:r>
                    </a:p>
                  </a:txBody>
                  <a:tcPr marL="37496" marR="37496" marT="18748" marB="1874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ar-SA" sz="1900" dirty="0">
                          <a:effectLst/>
                        </a:rPr>
                        <a:t>دقيق</a:t>
                      </a:r>
                    </a:p>
                  </a:txBody>
                  <a:tcPr marL="37496" marR="37496" marT="18748" marB="1874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ar-SA" sz="1900" dirty="0">
                          <a:effectLst/>
                        </a:rPr>
                        <a:t>زلازل دقيقة لا يمكن أن يحس بها إلا الحيوانات.</a:t>
                      </a:r>
                    </a:p>
                  </a:txBody>
                  <a:tcPr marL="37496" marR="37496" marT="18748" marB="1874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ar-SA" sz="1900" dirty="0">
                          <a:effectLst/>
                        </a:rPr>
                        <a:t>حوالي 8,000 يوميا</a:t>
                      </a:r>
                    </a:p>
                  </a:txBody>
                  <a:tcPr marL="37496" marR="37496" marT="18748" marB="1874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442925955"/>
                  </a:ext>
                </a:extLst>
              </a:tr>
              <a:tr h="382282">
                <a:tc>
                  <a:txBody>
                    <a:bodyPr/>
                    <a:lstStyle/>
                    <a:p>
                      <a:pPr algn="ctr"/>
                      <a:r>
                        <a:rPr lang="ar-SA" sz="1900" dirty="0">
                          <a:effectLst/>
                        </a:rPr>
                        <a:t>2.0-2.9</a:t>
                      </a:r>
                    </a:p>
                  </a:txBody>
                  <a:tcPr marL="37496" marR="37496" marT="18748" marB="1874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rowSpan="2">
                  <a:txBody>
                    <a:bodyPr/>
                    <a:lstStyle/>
                    <a:p>
                      <a:pPr algn="ctr"/>
                      <a:r>
                        <a:rPr lang="ar-SA" sz="1900" dirty="0">
                          <a:effectLst/>
                        </a:rPr>
                        <a:t>صغير جداً</a:t>
                      </a:r>
                    </a:p>
                  </a:txBody>
                  <a:tcPr marL="37496" marR="37496" marT="18748" marB="1874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ar-SA" sz="1900" dirty="0">
                          <a:effectLst/>
                        </a:rPr>
                        <a:t>لا يشعر به البشر ولكن الأجهزة ترصده.</a:t>
                      </a:r>
                    </a:p>
                  </a:txBody>
                  <a:tcPr marL="37496" marR="37496" marT="18748" marB="1874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ar-SA" sz="1900" dirty="0">
                          <a:effectLst/>
                        </a:rPr>
                        <a:t>حوالي 1,000 يوميا</a:t>
                      </a:r>
                    </a:p>
                  </a:txBody>
                  <a:tcPr marL="37496" marR="37496" marT="18748" marB="1874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676313"/>
                  </a:ext>
                </a:extLst>
              </a:tr>
              <a:tr h="382282">
                <a:tc>
                  <a:txBody>
                    <a:bodyPr/>
                    <a:lstStyle/>
                    <a:p>
                      <a:pPr algn="ctr"/>
                      <a:r>
                        <a:rPr lang="ar-SA" sz="1900" dirty="0">
                          <a:effectLst/>
                        </a:rPr>
                        <a:t>3.0-3.9</a:t>
                      </a:r>
                    </a:p>
                  </a:txBody>
                  <a:tcPr marL="37496" marR="37496" marT="18748" marB="1874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vMerge="1">
                  <a:txBody>
                    <a:bodyPr/>
                    <a:lstStyle/>
                    <a:p>
                      <a:pPr rtl="1"/>
                      <a:endParaRPr lang="ar-SA"/>
                    </a:p>
                  </a:txBody>
                  <a:tcPr/>
                </a:tc>
                <a:tc>
                  <a:txBody>
                    <a:bodyPr/>
                    <a:lstStyle/>
                    <a:p>
                      <a:pPr algn="ctr"/>
                      <a:r>
                        <a:rPr lang="ar-SA" sz="1900" dirty="0">
                          <a:effectLst/>
                        </a:rPr>
                        <a:t>يشعر به البشر، لكن قلما يسبب ضرراً.</a:t>
                      </a:r>
                    </a:p>
                  </a:txBody>
                  <a:tcPr marL="37496" marR="37496" marT="18748" marB="1874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ar-SA" sz="1900" dirty="0">
                          <a:effectLst/>
                        </a:rPr>
                        <a:t>49,000 سنويا (تقديري.)</a:t>
                      </a:r>
                    </a:p>
                  </a:txBody>
                  <a:tcPr marL="37496" marR="37496" marT="18748" marB="1874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448550185"/>
                  </a:ext>
                </a:extLst>
              </a:tr>
              <a:tr h="546119">
                <a:tc>
                  <a:txBody>
                    <a:bodyPr/>
                    <a:lstStyle/>
                    <a:p>
                      <a:pPr algn="ctr"/>
                      <a:r>
                        <a:rPr lang="ar-SA" sz="1900" dirty="0">
                          <a:effectLst/>
                        </a:rPr>
                        <a:t>4.0-4.9</a:t>
                      </a:r>
                    </a:p>
                  </a:txBody>
                  <a:tcPr marL="37496" marR="37496" marT="18748" marB="1874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ar-SA" sz="1900" dirty="0">
                          <a:effectLst/>
                        </a:rPr>
                        <a:t>خفيف</a:t>
                      </a:r>
                    </a:p>
                  </a:txBody>
                  <a:tcPr marL="37496" marR="37496" marT="18748" marB="1874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ar-SA" sz="1900" dirty="0">
                          <a:effectLst/>
                        </a:rPr>
                        <a:t>يشعر البشر بهزة مع تحرك الأشياء وظهور صوت للزلزال. لكنه لا يسبب ضرراً.</a:t>
                      </a:r>
                    </a:p>
                  </a:txBody>
                  <a:tcPr marL="37496" marR="37496" marT="18748" marB="1874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ar-SA" sz="1900" dirty="0">
                          <a:effectLst/>
                        </a:rPr>
                        <a:t>6,200 سنويا (تقديري.)</a:t>
                      </a:r>
                    </a:p>
                  </a:txBody>
                  <a:tcPr marL="37496" marR="37496" marT="18748" marB="1874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320838382"/>
                  </a:ext>
                </a:extLst>
              </a:tr>
              <a:tr h="546119">
                <a:tc>
                  <a:txBody>
                    <a:bodyPr/>
                    <a:lstStyle/>
                    <a:p>
                      <a:pPr algn="ctr"/>
                      <a:r>
                        <a:rPr lang="ar-SA" sz="1900" dirty="0">
                          <a:effectLst/>
                        </a:rPr>
                        <a:t>5.0-5.9</a:t>
                      </a:r>
                    </a:p>
                  </a:txBody>
                  <a:tcPr marL="37496" marR="37496" marT="18748" marB="1874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ar-SA" sz="1900" dirty="0">
                          <a:effectLst/>
                        </a:rPr>
                        <a:t>معتدل</a:t>
                      </a:r>
                    </a:p>
                  </a:txBody>
                  <a:tcPr marL="37496" marR="37496" marT="18748" marB="1874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ar-SA" sz="1900" dirty="0">
                          <a:effectLst/>
                        </a:rPr>
                        <a:t>المباني الضعيفة قد تتضرر بشكل كبير ولكن المباني القوية لا تتضرر كثيراً.</a:t>
                      </a:r>
                    </a:p>
                  </a:txBody>
                  <a:tcPr marL="37496" marR="37496" marT="18748" marB="1874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ar-SA" sz="1900" dirty="0">
                          <a:effectLst/>
                        </a:rPr>
                        <a:t>800 سنويا</a:t>
                      </a:r>
                    </a:p>
                  </a:txBody>
                  <a:tcPr marL="37496" marR="37496" marT="18748" marB="1874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2648122"/>
                  </a:ext>
                </a:extLst>
              </a:tr>
              <a:tr h="546119">
                <a:tc>
                  <a:txBody>
                    <a:bodyPr/>
                    <a:lstStyle/>
                    <a:p>
                      <a:pPr algn="ctr"/>
                      <a:r>
                        <a:rPr lang="ar-SA" sz="1900" dirty="0">
                          <a:effectLst/>
                        </a:rPr>
                        <a:t>6.0-6.9</a:t>
                      </a:r>
                    </a:p>
                  </a:txBody>
                  <a:tcPr marL="37496" marR="37496" marT="18748" marB="1874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ar-SA" sz="1900">
                          <a:effectLst/>
                        </a:rPr>
                        <a:t>قوي</a:t>
                      </a:r>
                    </a:p>
                  </a:txBody>
                  <a:tcPr marL="37496" marR="37496" marT="18748" marB="1874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ar-SA" sz="1900" dirty="0">
                          <a:effectLst/>
                        </a:rPr>
                        <a:t>يمكن أن يسبب ضرراً كبيراً حتى 160 كم عن نقطة حدوثه.</a:t>
                      </a:r>
                    </a:p>
                  </a:txBody>
                  <a:tcPr marL="37496" marR="37496" marT="18748" marB="1874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ar-SA" sz="1900" dirty="0">
                          <a:effectLst/>
                        </a:rPr>
                        <a:t>120 سنويا</a:t>
                      </a:r>
                    </a:p>
                  </a:txBody>
                  <a:tcPr marL="37496" marR="37496" marT="18748" marB="1874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864546716"/>
                  </a:ext>
                </a:extLst>
              </a:tr>
              <a:tr h="382282">
                <a:tc>
                  <a:txBody>
                    <a:bodyPr/>
                    <a:lstStyle/>
                    <a:p>
                      <a:pPr algn="ctr"/>
                      <a:r>
                        <a:rPr lang="ar-SA" sz="1900" dirty="0">
                          <a:effectLst/>
                        </a:rPr>
                        <a:t>7.0-7.9</a:t>
                      </a:r>
                    </a:p>
                  </a:txBody>
                  <a:tcPr marL="37496" marR="37496" marT="18748" marB="1874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ar-SA" sz="1900">
                          <a:effectLst/>
                        </a:rPr>
                        <a:t>كبير</a:t>
                      </a:r>
                    </a:p>
                  </a:txBody>
                  <a:tcPr marL="37496" marR="37496" marT="18748" marB="1874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ar-SA" sz="1900" dirty="0">
                          <a:effectLst/>
                        </a:rPr>
                        <a:t>يمكن أن يسبب أضراراً كبيرة على مساحة كبيرة.</a:t>
                      </a:r>
                    </a:p>
                  </a:txBody>
                  <a:tcPr marL="37496" marR="37496" marT="18748" marB="1874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ar-SA" sz="1900" dirty="0">
                          <a:effectLst/>
                        </a:rPr>
                        <a:t>18 سنويا</a:t>
                      </a:r>
                    </a:p>
                  </a:txBody>
                  <a:tcPr marL="37496" marR="37496" marT="18748" marB="1874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860649388"/>
                  </a:ext>
                </a:extLst>
              </a:tr>
              <a:tr h="546119">
                <a:tc>
                  <a:txBody>
                    <a:bodyPr/>
                    <a:lstStyle/>
                    <a:p>
                      <a:pPr algn="ctr"/>
                      <a:r>
                        <a:rPr lang="ar-SA" sz="1900" dirty="0">
                          <a:effectLst/>
                        </a:rPr>
                        <a:t>8.0-8.9</a:t>
                      </a:r>
                    </a:p>
                  </a:txBody>
                  <a:tcPr marL="37496" marR="37496" marT="18748" marB="1874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rowSpan="2">
                  <a:txBody>
                    <a:bodyPr/>
                    <a:lstStyle/>
                    <a:p>
                      <a:pPr algn="ctr"/>
                      <a:r>
                        <a:rPr lang="ar-SA" sz="1900">
                          <a:effectLst/>
                        </a:rPr>
                        <a:t>عظيم</a:t>
                      </a:r>
                    </a:p>
                  </a:txBody>
                  <a:tcPr marL="37496" marR="37496" marT="18748" marB="1874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ar-SA" sz="1900" dirty="0">
                          <a:effectLst/>
                        </a:rPr>
                        <a:t>يمكن أن يسبب أضراراً كبيرة حتى مئات الأميال عن نقطة حدوثه.</a:t>
                      </a:r>
                    </a:p>
                  </a:txBody>
                  <a:tcPr marL="37496" marR="37496" marT="18748" marB="1874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ar-SA" sz="1900" dirty="0">
                          <a:effectLst/>
                        </a:rPr>
                        <a:t>1 سنويا</a:t>
                      </a:r>
                    </a:p>
                  </a:txBody>
                  <a:tcPr marL="37496" marR="37496" marT="18748" marB="1874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886091936"/>
                  </a:ext>
                </a:extLst>
              </a:tr>
              <a:tr h="709953">
                <a:tc>
                  <a:txBody>
                    <a:bodyPr/>
                    <a:lstStyle/>
                    <a:p>
                      <a:pPr algn="ctr"/>
                      <a:r>
                        <a:rPr lang="ar-SA" sz="1900" dirty="0">
                          <a:effectLst/>
                        </a:rPr>
                        <a:t>9.0-9.9</a:t>
                      </a:r>
                    </a:p>
                  </a:txBody>
                  <a:tcPr marL="37496" marR="37496" marT="18748" marB="1874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vMerge="1">
                  <a:txBody>
                    <a:bodyPr/>
                    <a:lstStyle/>
                    <a:p>
                      <a:pPr rtl="1"/>
                      <a:endParaRPr lang="ar-SA"/>
                    </a:p>
                  </a:txBody>
                  <a:tcPr/>
                </a:tc>
                <a:tc>
                  <a:txBody>
                    <a:bodyPr/>
                    <a:lstStyle/>
                    <a:p>
                      <a:pPr algn="ctr"/>
                      <a:r>
                        <a:rPr lang="ar-SA" sz="1900" dirty="0">
                          <a:effectLst/>
                        </a:rPr>
                        <a:t>يمكن أن يسبب أضراراً كبيرة حتى آلاف الأميال عن نقطة حدوثه.</a:t>
                      </a:r>
                    </a:p>
                  </a:txBody>
                  <a:tcPr marL="37496" marR="37496" marT="18748" marB="1874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ar-SA" sz="1900" dirty="0">
                          <a:effectLst/>
                        </a:rPr>
                        <a:t>مرة لكل 20 سنة</a:t>
                      </a:r>
                    </a:p>
                  </a:txBody>
                  <a:tcPr marL="37496" marR="37496" marT="18748" marB="1874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4062972095"/>
                  </a:ext>
                </a:extLst>
              </a:tr>
              <a:tr h="382282">
                <a:tc>
                  <a:txBody>
                    <a:bodyPr/>
                    <a:lstStyle/>
                    <a:p>
                      <a:pPr algn="ctr"/>
                      <a:r>
                        <a:rPr lang="ar-SA" sz="1900" dirty="0">
                          <a:effectLst/>
                        </a:rPr>
                        <a:t>10.0+</a:t>
                      </a:r>
                    </a:p>
                  </a:txBody>
                  <a:tcPr marL="37496" marR="37496" marT="18748" marB="1874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ar-SA" sz="1900" dirty="0">
                          <a:effectLst/>
                        </a:rPr>
                        <a:t>خارق</a:t>
                      </a:r>
                    </a:p>
                  </a:txBody>
                  <a:tcPr marL="37496" marR="37496" marT="18748" marB="1874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ar-SA" sz="1900" dirty="0">
                          <a:effectLst/>
                        </a:rPr>
                        <a:t>لم يحدث إلى الآن.</a:t>
                      </a:r>
                    </a:p>
                  </a:txBody>
                  <a:tcPr marL="37496" marR="37496" marT="18748" marB="1874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ar-SA" sz="1900" dirty="0">
                          <a:effectLst/>
                        </a:rPr>
                        <a:t>نادر (غير معروف)</a:t>
                      </a:r>
                    </a:p>
                  </a:txBody>
                  <a:tcPr marL="37496" marR="37496" marT="18748" marB="1874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796453608"/>
                  </a:ext>
                </a:extLst>
              </a:tr>
            </a:tbl>
          </a:graphicData>
        </a:graphic>
      </p:graphicFrame>
    </p:spTree>
    <p:extLst>
      <p:ext uri="{BB962C8B-B14F-4D97-AF65-F5344CB8AC3E}">
        <p14:creationId xmlns:p14="http://schemas.microsoft.com/office/powerpoint/2010/main" val="28525623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40E6EA28-3761-40D4-827F-54E0C4E1E331}"/>
              </a:ext>
            </a:extLst>
          </p:cNvPr>
          <p:cNvPicPr>
            <a:picLocks noChangeAspect="1"/>
          </p:cNvPicPr>
          <p:nvPr/>
        </p:nvPicPr>
        <p:blipFill>
          <a:blip r:embed="rId2"/>
          <a:stretch>
            <a:fillRect/>
          </a:stretch>
        </p:blipFill>
        <p:spPr>
          <a:xfrm>
            <a:off x="1097057" y="1249250"/>
            <a:ext cx="3193961" cy="435949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مربع نص 2">
            <a:extLst>
              <a:ext uri="{FF2B5EF4-FFF2-40B4-BE49-F238E27FC236}">
                <a16:creationId xmlns:a16="http://schemas.microsoft.com/office/drawing/2014/main" id="{D22C67FB-2090-47D8-BECF-7DB3CAD133C4}"/>
              </a:ext>
            </a:extLst>
          </p:cNvPr>
          <p:cNvSpPr txBox="1"/>
          <p:nvPr/>
        </p:nvSpPr>
        <p:spPr>
          <a:xfrm>
            <a:off x="5451227" y="334848"/>
            <a:ext cx="5643716" cy="1323439"/>
          </a:xfrm>
          <a:prstGeom prst="rect">
            <a:avLst/>
          </a:prstGeom>
        </p:spPr>
        <p:style>
          <a:lnRef idx="2">
            <a:schemeClr val="dk1"/>
          </a:lnRef>
          <a:fillRef idx="1">
            <a:schemeClr val="lt1"/>
          </a:fillRef>
          <a:effectRef idx="0">
            <a:schemeClr val="dk1"/>
          </a:effectRef>
          <a:fontRef idx="minor">
            <a:schemeClr val="dk1"/>
          </a:fontRef>
        </p:style>
        <p:txBody>
          <a:bodyPr wrap="square" rtlCol="1">
            <a:spAutoFit/>
          </a:bodyPr>
          <a:lstStyle/>
          <a:p>
            <a:r>
              <a:rPr lang="ar-SA" sz="2000" dirty="0"/>
              <a:t>في الجدول 1 مجموعة من الزلازل القوية التي حدثت في عدة مناطق في العام وتراوحت قوتها بين 6.4- 8.1 ريختر.</a:t>
            </a:r>
          </a:p>
          <a:p>
            <a:r>
              <a:rPr lang="ar-SA" sz="2000" dirty="0">
                <a:solidFill>
                  <a:srgbClr val="0070C0"/>
                </a:solidFill>
              </a:rPr>
              <a:t>قارن بين زلزال ايران 1990 وزلزال تايوان 1999 وزلزال الهند 2001، ماذا تلاحظ؟</a:t>
            </a:r>
          </a:p>
        </p:txBody>
      </p:sp>
      <p:sp>
        <p:nvSpPr>
          <p:cNvPr id="5" name="مربع نص 4">
            <a:extLst>
              <a:ext uri="{FF2B5EF4-FFF2-40B4-BE49-F238E27FC236}">
                <a16:creationId xmlns:a16="http://schemas.microsoft.com/office/drawing/2014/main" id="{CF90DD59-2254-4C92-96F4-38C91ED59C1C}"/>
              </a:ext>
            </a:extLst>
          </p:cNvPr>
          <p:cNvSpPr txBox="1"/>
          <p:nvPr/>
        </p:nvSpPr>
        <p:spPr>
          <a:xfrm>
            <a:off x="5451227" y="1785106"/>
            <a:ext cx="5643716" cy="707886"/>
          </a:xfrm>
          <a:prstGeom prst="rect">
            <a:avLst/>
          </a:prstGeom>
        </p:spPr>
        <p:style>
          <a:lnRef idx="2">
            <a:schemeClr val="dk1"/>
          </a:lnRef>
          <a:fillRef idx="1">
            <a:schemeClr val="lt1"/>
          </a:fillRef>
          <a:effectRef idx="0">
            <a:schemeClr val="dk1"/>
          </a:effectRef>
          <a:fontRef idx="minor">
            <a:schemeClr val="dk1"/>
          </a:fontRef>
        </p:style>
        <p:txBody>
          <a:bodyPr wrap="square" rtlCol="1">
            <a:spAutoFit/>
          </a:bodyPr>
          <a:lstStyle/>
          <a:p>
            <a:r>
              <a:rPr lang="ar-SA" sz="2000" dirty="0"/>
              <a:t>نلاحظ ان قوة الزلزال في جميع المناطق متساوية وهي 7.7 ريختر، إلا أن عدد القتلى متفاوت بشكل كبير.</a:t>
            </a:r>
            <a:endParaRPr lang="ar-SA" sz="2000" dirty="0">
              <a:solidFill>
                <a:srgbClr val="0070C0"/>
              </a:solidFill>
            </a:endParaRPr>
          </a:p>
        </p:txBody>
      </p:sp>
      <p:sp>
        <p:nvSpPr>
          <p:cNvPr id="6" name="مربع نص 5">
            <a:extLst>
              <a:ext uri="{FF2B5EF4-FFF2-40B4-BE49-F238E27FC236}">
                <a16:creationId xmlns:a16="http://schemas.microsoft.com/office/drawing/2014/main" id="{B76BEA50-CC56-4616-B529-F25DFB870914}"/>
              </a:ext>
            </a:extLst>
          </p:cNvPr>
          <p:cNvSpPr txBox="1"/>
          <p:nvPr/>
        </p:nvSpPr>
        <p:spPr>
          <a:xfrm>
            <a:off x="5451227" y="2623690"/>
            <a:ext cx="5643716" cy="1631216"/>
          </a:xfrm>
          <a:prstGeom prst="rect">
            <a:avLst/>
          </a:prstGeom>
        </p:spPr>
        <p:style>
          <a:lnRef idx="2">
            <a:schemeClr val="dk1"/>
          </a:lnRef>
          <a:fillRef idx="1">
            <a:schemeClr val="lt1"/>
          </a:fillRef>
          <a:effectRef idx="0">
            <a:schemeClr val="dk1"/>
          </a:effectRef>
          <a:fontRef idx="minor">
            <a:schemeClr val="dk1"/>
          </a:fontRef>
        </p:style>
        <p:txBody>
          <a:bodyPr wrap="square" rtlCol="1">
            <a:spAutoFit/>
          </a:bodyPr>
          <a:lstStyle/>
          <a:p>
            <a:r>
              <a:rPr lang="ar-SA" sz="2000" dirty="0"/>
              <a:t>ومن هنا ظهر مقياس آخر لا يقيس قوة الزلزال و انما يقيس </a:t>
            </a:r>
            <a:r>
              <a:rPr lang="ar-SA" sz="2000" b="1" dirty="0">
                <a:solidFill>
                  <a:srgbClr val="FF0000"/>
                </a:solidFill>
              </a:rPr>
              <a:t>شدة</a:t>
            </a:r>
            <a:r>
              <a:rPr lang="ar-SA" sz="2000" dirty="0">
                <a:solidFill>
                  <a:srgbClr val="FF0000"/>
                </a:solidFill>
              </a:rPr>
              <a:t> </a:t>
            </a:r>
            <a:r>
              <a:rPr lang="ar-SA" sz="2000" b="1" dirty="0">
                <a:solidFill>
                  <a:srgbClr val="FF0000"/>
                </a:solidFill>
              </a:rPr>
              <a:t>الزلزال</a:t>
            </a:r>
            <a:r>
              <a:rPr lang="ar-SA" sz="2000" dirty="0">
                <a:solidFill>
                  <a:srgbClr val="FF0000"/>
                </a:solidFill>
              </a:rPr>
              <a:t> </a:t>
            </a:r>
            <a:r>
              <a:rPr lang="ar-SA" sz="2000" dirty="0"/>
              <a:t>أي مقدار التدمير الجيولوجي والبنائي الحادث في منطقة معينة بسبب الزلزال.</a:t>
            </a:r>
          </a:p>
          <a:p>
            <a:r>
              <a:rPr lang="ar-SA" sz="2000" dirty="0"/>
              <a:t>ويعرف هذا المقياس بمقياس </a:t>
            </a:r>
            <a:r>
              <a:rPr lang="ar-SA" sz="2000" b="1" dirty="0">
                <a:solidFill>
                  <a:srgbClr val="FF0000"/>
                </a:solidFill>
              </a:rPr>
              <a:t>ميركالي</a:t>
            </a:r>
            <a:r>
              <a:rPr lang="ar-SA" sz="2000" dirty="0">
                <a:solidFill>
                  <a:schemeClr val="tx1"/>
                </a:solidFill>
              </a:rPr>
              <a:t>.</a:t>
            </a:r>
          </a:p>
          <a:p>
            <a:r>
              <a:rPr lang="ar-SA" sz="2000" dirty="0">
                <a:solidFill>
                  <a:schemeClr val="tx1"/>
                </a:solidFill>
              </a:rPr>
              <a:t>وهو مقسم الى 12 درجة (يستخدم فيها الترقيم بالأرقام الرومانية)</a:t>
            </a:r>
          </a:p>
        </p:txBody>
      </p:sp>
      <p:sp>
        <p:nvSpPr>
          <p:cNvPr id="10" name="مربع نص 9">
            <a:extLst>
              <a:ext uri="{FF2B5EF4-FFF2-40B4-BE49-F238E27FC236}">
                <a16:creationId xmlns:a16="http://schemas.microsoft.com/office/drawing/2014/main" id="{7A3167D8-73A1-4425-A398-A19FA8902ACF}"/>
              </a:ext>
            </a:extLst>
          </p:cNvPr>
          <p:cNvSpPr txBox="1"/>
          <p:nvPr/>
        </p:nvSpPr>
        <p:spPr>
          <a:xfrm>
            <a:off x="5451227" y="4385604"/>
            <a:ext cx="5643716" cy="163121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ar-SA" sz="2000" dirty="0"/>
              <a:t>يعتمد مقدار الدمار على عدّة عوامل، منها:</a:t>
            </a:r>
          </a:p>
          <a:p>
            <a:pPr marL="342900" indent="-342900">
              <a:buFont typeface="Wingdings" panose="05000000000000000000" pitchFamily="2" charset="2"/>
              <a:buChar char="§"/>
            </a:pPr>
            <a:r>
              <a:rPr lang="ar-SA" sz="2000" dirty="0">
                <a:solidFill>
                  <a:srgbClr val="0070C0"/>
                </a:solidFill>
              </a:rPr>
              <a:t>قوة الزلزال. </a:t>
            </a:r>
          </a:p>
          <a:p>
            <a:pPr marL="342900" indent="-342900">
              <a:buFont typeface="Wingdings" panose="05000000000000000000" pitchFamily="2" charset="2"/>
              <a:buChar char="§"/>
            </a:pPr>
            <a:r>
              <a:rPr lang="ar-SA" sz="2000" dirty="0">
                <a:solidFill>
                  <a:srgbClr val="0070C0"/>
                </a:solidFill>
              </a:rPr>
              <a:t>نوعية صخور سطح الأرض.</a:t>
            </a:r>
          </a:p>
          <a:p>
            <a:pPr marL="342900" indent="-342900">
              <a:buFont typeface="Wingdings" panose="05000000000000000000" pitchFamily="2" charset="2"/>
              <a:buChar char="§"/>
            </a:pPr>
            <a:r>
              <a:rPr lang="ar-SA" sz="2000" dirty="0">
                <a:solidFill>
                  <a:srgbClr val="0070C0"/>
                </a:solidFill>
              </a:rPr>
              <a:t>تصاميم المباني.</a:t>
            </a:r>
          </a:p>
          <a:p>
            <a:pPr marL="342900" indent="-342900">
              <a:buFont typeface="Wingdings" panose="05000000000000000000" pitchFamily="2" charset="2"/>
              <a:buChar char="§"/>
            </a:pPr>
            <a:r>
              <a:rPr lang="ar-SA" sz="2000" dirty="0">
                <a:solidFill>
                  <a:srgbClr val="0070C0"/>
                </a:solidFill>
              </a:rPr>
              <a:t>البعد عن المركز السطحي للزلزال.</a:t>
            </a:r>
          </a:p>
        </p:txBody>
      </p:sp>
    </p:spTree>
    <p:extLst>
      <p:ext uri="{BB962C8B-B14F-4D97-AF65-F5344CB8AC3E}">
        <p14:creationId xmlns:p14="http://schemas.microsoft.com/office/powerpoint/2010/main" val="195778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aphicFrame>
        <p:nvGraphicFramePr>
          <p:cNvPr id="5" name="جدول 4">
            <a:extLst>
              <a:ext uri="{FF2B5EF4-FFF2-40B4-BE49-F238E27FC236}">
                <a16:creationId xmlns:a16="http://schemas.microsoft.com/office/drawing/2014/main" id="{C71B4C43-260C-4B23-B766-CFC806C2FC7D}"/>
              </a:ext>
            </a:extLst>
          </p:cNvPr>
          <p:cNvGraphicFramePr>
            <a:graphicFrameLocks noGrp="1"/>
          </p:cNvGraphicFramePr>
          <p:nvPr>
            <p:extLst>
              <p:ext uri="{D42A27DB-BD31-4B8C-83A1-F6EECF244321}">
                <p14:modId xmlns:p14="http://schemas.microsoft.com/office/powerpoint/2010/main" val="1999230019"/>
              </p:ext>
            </p:extLst>
          </p:nvPr>
        </p:nvGraphicFramePr>
        <p:xfrm>
          <a:off x="1081545" y="414886"/>
          <a:ext cx="10343538" cy="5755388"/>
        </p:xfrm>
        <a:graphic>
          <a:graphicData uri="http://schemas.openxmlformats.org/drawingml/2006/table">
            <a:tbl>
              <a:tblPr rtl="1"/>
              <a:tblGrid>
                <a:gridCol w="1386348">
                  <a:extLst>
                    <a:ext uri="{9D8B030D-6E8A-4147-A177-3AD203B41FA5}">
                      <a16:colId xmlns:a16="http://schemas.microsoft.com/office/drawing/2014/main" val="440211852"/>
                    </a:ext>
                  </a:extLst>
                </a:gridCol>
                <a:gridCol w="8957190">
                  <a:extLst>
                    <a:ext uri="{9D8B030D-6E8A-4147-A177-3AD203B41FA5}">
                      <a16:colId xmlns:a16="http://schemas.microsoft.com/office/drawing/2014/main" val="3106725"/>
                    </a:ext>
                  </a:extLst>
                </a:gridCol>
              </a:tblGrid>
              <a:tr h="297392">
                <a:tc>
                  <a:txBody>
                    <a:bodyPr/>
                    <a:lstStyle/>
                    <a:p>
                      <a:pPr algn="ctr" rtl="1"/>
                      <a:r>
                        <a:rPr lang="ar-SA" sz="2000" dirty="0">
                          <a:effectLst/>
                          <a:cs typeface="+mn-cs"/>
                        </a:rPr>
                        <a:t>الشدة</a:t>
                      </a:r>
                    </a:p>
                  </a:txBody>
                  <a:tcPr marL="47255" marR="47255" marT="23628" marB="2362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rtl="1"/>
                      <a:r>
                        <a:rPr lang="ar-SA" sz="2000" dirty="0">
                          <a:effectLst/>
                          <a:cs typeface="+mn-cs"/>
                        </a:rPr>
                        <a:t>الوصف</a:t>
                      </a:r>
                    </a:p>
                  </a:txBody>
                  <a:tcPr marL="47255" marR="47255" marT="23628" marB="2362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extLst>
                  <a:ext uri="{0D108BD9-81ED-4DB2-BD59-A6C34878D82A}">
                    <a16:rowId xmlns:a16="http://schemas.microsoft.com/office/drawing/2014/main" val="2585115650"/>
                  </a:ext>
                </a:extLst>
              </a:tr>
              <a:tr h="297392">
                <a:tc>
                  <a:txBody>
                    <a:bodyPr/>
                    <a:lstStyle/>
                    <a:p>
                      <a:pPr marL="0" marR="0" algn="ctr" rtl="0">
                        <a:lnSpc>
                          <a:spcPct val="107000"/>
                        </a:lnSpc>
                        <a:spcBef>
                          <a:spcPts val="0"/>
                        </a:spcBef>
                        <a:spcAft>
                          <a:spcPts val="0"/>
                        </a:spcAft>
                      </a:pPr>
                      <a:r>
                        <a:rPr lang="en-US" sz="115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I</a:t>
                      </a:r>
                      <a:endParaRPr lang="en-US" sz="1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0960" marR="60960" marT="30480" marB="3048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9F9F9"/>
                    </a:solidFill>
                  </a:tcPr>
                </a:tc>
                <a:tc>
                  <a:txBody>
                    <a:bodyPr/>
                    <a:lstStyle/>
                    <a:p>
                      <a:pPr algn="r" rtl="1"/>
                      <a:r>
                        <a:rPr lang="ar-SA" sz="2000" dirty="0">
                          <a:effectLst/>
                          <a:cs typeface="+mn-cs"/>
                        </a:rPr>
                        <a:t>لا يمكن الإحساس بالهزة إلا بجهاز</a:t>
                      </a:r>
                    </a:p>
                  </a:txBody>
                  <a:tcPr marL="47255" marR="47255" marT="23628" marB="2362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9F9F9"/>
                    </a:solidFill>
                  </a:tcPr>
                </a:tc>
                <a:extLst>
                  <a:ext uri="{0D108BD9-81ED-4DB2-BD59-A6C34878D82A}">
                    <a16:rowId xmlns:a16="http://schemas.microsoft.com/office/drawing/2014/main" val="570135051"/>
                  </a:ext>
                </a:extLst>
              </a:tr>
              <a:tr h="297392">
                <a:tc>
                  <a:txBody>
                    <a:bodyPr/>
                    <a:lstStyle/>
                    <a:p>
                      <a:pPr marL="0" marR="0" algn="ctr" rtl="0">
                        <a:lnSpc>
                          <a:spcPct val="107000"/>
                        </a:lnSpc>
                        <a:spcBef>
                          <a:spcPts val="0"/>
                        </a:spcBef>
                        <a:spcAft>
                          <a:spcPts val="0"/>
                        </a:spcAft>
                      </a:pPr>
                      <a:r>
                        <a:rPr lang="en-US" sz="115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II</a:t>
                      </a:r>
                      <a:endParaRPr lang="en-US" sz="1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0960" marR="60960" marT="30480" marB="3048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FEFEF"/>
                    </a:solidFill>
                  </a:tcPr>
                </a:tc>
                <a:tc>
                  <a:txBody>
                    <a:bodyPr/>
                    <a:lstStyle/>
                    <a:p>
                      <a:pPr algn="r" rtl="1"/>
                      <a:r>
                        <a:rPr lang="ar-SA" sz="2000" dirty="0">
                          <a:effectLst/>
                          <a:cs typeface="+mn-cs"/>
                        </a:rPr>
                        <a:t>يشعر بها أناس قليلون</a:t>
                      </a:r>
                    </a:p>
                  </a:txBody>
                  <a:tcPr marL="47255" marR="47255" marT="23628" marB="2362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FEFEF"/>
                    </a:solidFill>
                  </a:tcPr>
                </a:tc>
                <a:extLst>
                  <a:ext uri="{0D108BD9-81ED-4DB2-BD59-A6C34878D82A}">
                    <a16:rowId xmlns:a16="http://schemas.microsoft.com/office/drawing/2014/main" val="2961189239"/>
                  </a:ext>
                </a:extLst>
              </a:tr>
              <a:tr h="520436">
                <a:tc>
                  <a:txBody>
                    <a:bodyPr/>
                    <a:lstStyle/>
                    <a:p>
                      <a:pPr marL="0" marR="0" algn="ctr" rtl="0">
                        <a:lnSpc>
                          <a:spcPct val="107000"/>
                        </a:lnSpc>
                        <a:spcBef>
                          <a:spcPts val="0"/>
                        </a:spcBef>
                        <a:spcAft>
                          <a:spcPts val="0"/>
                        </a:spcAft>
                      </a:pPr>
                      <a:r>
                        <a:rPr lang="en-US" sz="115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III</a:t>
                      </a:r>
                      <a:endParaRPr lang="en-US" sz="1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0960" marR="60960" marT="30480" marB="3048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9F9F9"/>
                    </a:solidFill>
                  </a:tcPr>
                </a:tc>
                <a:tc>
                  <a:txBody>
                    <a:bodyPr/>
                    <a:lstStyle/>
                    <a:p>
                      <a:pPr algn="r" rtl="1"/>
                      <a:r>
                        <a:rPr lang="ar-SA" sz="2000" dirty="0">
                          <a:effectLst/>
                          <a:cs typeface="+mn-cs"/>
                        </a:rPr>
                        <a:t>يشعر بها الناس داخل المنازل وكأن شاحنة ضخمة مرت بقربه</a:t>
                      </a:r>
                    </a:p>
                  </a:txBody>
                  <a:tcPr marL="47255" marR="47255" marT="23628" marB="2362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9F9F9"/>
                    </a:solidFill>
                  </a:tcPr>
                </a:tc>
                <a:extLst>
                  <a:ext uri="{0D108BD9-81ED-4DB2-BD59-A6C34878D82A}">
                    <a16:rowId xmlns:a16="http://schemas.microsoft.com/office/drawing/2014/main" val="1095305712"/>
                  </a:ext>
                </a:extLst>
              </a:tr>
              <a:tr h="520436">
                <a:tc>
                  <a:txBody>
                    <a:bodyPr/>
                    <a:lstStyle/>
                    <a:p>
                      <a:pPr marL="0" marR="0" algn="ctr" rtl="0">
                        <a:lnSpc>
                          <a:spcPct val="107000"/>
                        </a:lnSpc>
                        <a:spcBef>
                          <a:spcPts val="0"/>
                        </a:spcBef>
                        <a:spcAft>
                          <a:spcPts val="0"/>
                        </a:spcAft>
                      </a:pPr>
                      <a:r>
                        <a:rPr lang="en-US" sz="115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IV</a:t>
                      </a:r>
                      <a:endParaRPr lang="en-US" sz="1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0960" marR="60960" marT="30480" marB="3048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FEFEF"/>
                    </a:solidFill>
                  </a:tcPr>
                </a:tc>
                <a:tc>
                  <a:txBody>
                    <a:bodyPr/>
                    <a:lstStyle/>
                    <a:p>
                      <a:pPr algn="r" rtl="1"/>
                      <a:r>
                        <a:rPr lang="ar-SA" sz="2000" dirty="0">
                          <a:effectLst/>
                          <a:cs typeface="+mn-cs"/>
                        </a:rPr>
                        <a:t>يشعر بها الناس ويستيقظ النائم, ويهتز زجاج النوافذ</a:t>
                      </a:r>
                    </a:p>
                  </a:txBody>
                  <a:tcPr marL="47255" marR="47255" marT="23628" marB="2362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FEFEF"/>
                    </a:solidFill>
                  </a:tcPr>
                </a:tc>
                <a:extLst>
                  <a:ext uri="{0D108BD9-81ED-4DB2-BD59-A6C34878D82A}">
                    <a16:rowId xmlns:a16="http://schemas.microsoft.com/office/drawing/2014/main" val="3332170667"/>
                  </a:ext>
                </a:extLst>
              </a:tr>
              <a:tr h="297392">
                <a:tc>
                  <a:txBody>
                    <a:bodyPr/>
                    <a:lstStyle/>
                    <a:p>
                      <a:pPr marL="0" marR="0" algn="ctr" rtl="0">
                        <a:lnSpc>
                          <a:spcPct val="107000"/>
                        </a:lnSpc>
                        <a:spcBef>
                          <a:spcPts val="0"/>
                        </a:spcBef>
                        <a:spcAft>
                          <a:spcPts val="0"/>
                        </a:spcAft>
                      </a:pPr>
                      <a:r>
                        <a:rPr lang="en-US" sz="115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V</a:t>
                      </a:r>
                      <a:endParaRPr lang="en-US" sz="1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0960" marR="60960" marT="30480" marB="3048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9F9F9"/>
                    </a:solidFill>
                  </a:tcPr>
                </a:tc>
                <a:tc>
                  <a:txBody>
                    <a:bodyPr/>
                    <a:lstStyle/>
                    <a:p>
                      <a:pPr algn="r" rtl="1"/>
                      <a:r>
                        <a:rPr lang="ar-SA" sz="2000" dirty="0">
                          <a:effectLst/>
                          <a:cs typeface="+mn-cs"/>
                        </a:rPr>
                        <a:t>يتكسر العديد من الزجاج والأواني</a:t>
                      </a:r>
                    </a:p>
                  </a:txBody>
                  <a:tcPr marL="47255" marR="47255" marT="23628" marB="2362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9F9F9"/>
                    </a:solidFill>
                  </a:tcPr>
                </a:tc>
                <a:extLst>
                  <a:ext uri="{0D108BD9-81ED-4DB2-BD59-A6C34878D82A}">
                    <a16:rowId xmlns:a16="http://schemas.microsoft.com/office/drawing/2014/main" val="3341567182"/>
                  </a:ext>
                </a:extLst>
              </a:tr>
              <a:tr h="297392">
                <a:tc>
                  <a:txBody>
                    <a:bodyPr/>
                    <a:lstStyle/>
                    <a:p>
                      <a:pPr marL="0" marR="0" algn="ctr" rtl="0">
                        <a:lnSpc>
                          <a:spcPct val="107000"/>
                        </a:lnSpc>
                        <a:spcBef>
                          <a:spcPts val="0"/>
                        </a:spcBef>
                        <a:spcAft>
                          <a:spcPts val="0"/>
                        </a:spcAft>
                      </a:pPr>
                      <a:r>
                        <a:rPr lang="en-US" sz="115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VI</a:t>
                      </a:r>
                      <a:endParaRPr lang="en-US" sz="1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0960" marR="60960" marT="30480" marB="3048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FEFEF"/>
                    </a:solidFill>
                  </a:tcPr>
                </a:tc>
                <a:tc>
                  <a:txBody>
                    <a:bodyPr/>
                    <a:lstStyle/>
                    <a:p>
                      <a:pPr algn="r" rtl="1"/>
                      <a:r>
                        <a:rPr lang="ar-SA" sz="2000" dirty="0">
                          <a:effectLst/>
                          <a:cs typeface="+mn-cs"/>
                        </a:rPr>
                        <a:t>يشعر الناس بالهزة جيدا وتتكسر الأشجار</a:t>
                      </a:r>
                    </a:p>
                  </a:txBody>
                  <a:tcPr marL="47255" marR="47255" marT="23628" marB="2362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FEFEF"/>
                    </a:solidFill>
                  </a:tcPr>
                </a:tc>
                <a:extLst>
                  <a:ext uri="{0D108BD9-81ED-4DB2-BD59-A6C34878D82A}">
                    <a16:rowId xmlns:a16="http://schemas.microsoft.com/office/drawing/2014/main" val="534803598"/>
                  </a:ext>
                </a:extLst>
              </a:tr>
              <a:tr h="520436">
                <a:tc>
                  <a:txBody>
                    <a:bodyPr/>
                    <a:lstStyle/>
                    <a:p>
                      <a:pPr marL="0" marR="0" algn="ctr" rtl="0">
                        <a:lnSpc>
                          <a:spcPct val="107000"/>
                        </a:lnSpc>
                        <a:spcBef>
                          <a:spcPts val="0"/>
                        </a:spcBef>
                        <a:spcAft>
                          <a:spcPts val="0"/>
                        </a:spcAft>
                      </a:pPr>
                      <a:r>
                        <a:rPr lang="en-US" sz="115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VII</a:t>
                      </a:r>
                      <a:endParaRPr lang="en-US" sz="1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0960" marR="60960" marT="30480" marB="3048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9F9F9"/>
                    </a:solidFill>
                  </a:tcPr>
                </a:tc>
                <a:tc>
                  <a:txBody>
                    <a:bodyPr/>
                    <a:lstStyle/>
                    <a:p>
                      <a:pPr algn="r" rtl="1"/>
                      <a:r>
                        <a:rPr lang="ar-SA" sz="2000" dirty="0">
                          <a:effectLst/>
                          <a:cs typeface="+mn-cs"/>
                        </a:rPr>
                        <a:t>تقع وتتهدم المنازل القديمة والرديئة في بنائها</a:t>
                      </a:r>
                    </a:p>
                  </a:txBody>
                  <a:tcPr marL="47255" marR="47255" marT="23628" marB="2362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9F9F9"/>
                    </a:solidFill>
                  </a:tcPr>
                </a:tc>
                <a:extLst>
                  <a:ext uri="{0D108BD9-81ED-4DB2-BD59-A6C34878D82A}">
                    <a16:rowId xmlns:a16="http://schemas.microsoft.com/office/drawing/2014/main" val="2227067354"/>
                  </a:ext>
                </a:extLst>
              </a:tr>
              <a:tr h="520436">
                <a:tc>
                  <a:txBody>
                    <a:bodyPr/>
                    <a:lstStyle/>
                    <a:p>
                      <a:pPr marL="0" marR="0" algn="ctr" rtl="0">
                        <a:lnSpc>
                          <a:spcPct val="107000"/>
                        </a:lnSpc>
                        <a:spcBef>
                          <a:spcPts val="0"/>
                        </a:spcBef>
                        <a:spcAft>
                          <a:spcPts val="0"/>
                        </a:spcAft>
                      </a:pPr>
                      <a:r>
                        <a:rPr lang="en-US" sz="115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VIII</a:t>
                      </a:r>
                      <a:endParaRPr lang="en-US" sz="1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0960" marR="60960" marT="30480" marB="3048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FEFEF"/>
                    </a:solidFill>
                  </a:tcPr>
                </a:tc>
                <a:tc>
                  <a:txBody>
                    <a:bodyPr/>
                    <a:lstStyle/>
                    <a:p>
                      <a:pPr algn="r" rtl="1"/>
                      <a:r>
                        <a:rPr lang="ar-SA" sz="2000" dirty="0">
                          <a:effectLst/>
                          <a:cs typeface="+mn-cs"/>
                        </a:rPr>
                        <a:t>تتصدع المنازل قوية البناء وتنقلب السيارات</a:t>
                      </a:r>
                    </a:p>
                  </a:txBody>
                  <a:tcPr marL="47255" marR="47255" marT="23628" marB="2362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FEFEF"/>
                    </a:solidFill>
                  </a:tcPr>
                </a:tc>
                <a:extLst>
                  <a:ext uri="{0D108BD9-81ED-4DB2-BD59-A6C34878D82A}">
                    <a16:rowId xmlns:a16="http://schemas.microsoft.com/office/drawing/2014/main" val="3928162476"/>
                  </a:ext>
                </a:extLst>
              </a:tr>
              <a:tr h="520436">
                <a:tc>
                  <a:txBody>
                    <a:bodyPr/>
                    <a:lstStyle/>
                    <a:p>
                      <a:pPr marL="0" marR="0" algn="ctr" rtl="0">
                        <a:lnSpc>
                          <a:spcPct val="107000"/>
                        </a:lnSpc>
                        <a:spcBef>
                          <a:spcPts val="0"/>
                        </a:spcBef>
                        <a:spcAft>
                          <a:spcPts val="0"/>
                        </a:spcAft>
                      </a:pPr>
                      <a:r>
                        <a:rPr lang="en-US" sz="115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IX</a:t>
                      </a:r>
                      <a:endParaRPr lang="en-US" sz="1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0960" marR="60960" marT="30480" marB="3048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9F9F9"/>
                    </a:solidFill>
                  </a:tcPr>
                </a:tc>
                <a:tc>
                  <a:txBody>
                    <a:bodyPr/>
                    <a:lstStyle/>
                    <a:p>
                      <a:pPr algn="r" rtl="1"/>
                      <a:r>
                        <a:rPr lang="ar-SA" sz="2000" dirty="0">
                          <a:effectLst/>
                          <a:cs typeface="+mn-cs"/>
                        </a:rPr>
                        <a:t>تهتز المنازل القوية وتتصدع الأرض, وتتكسر أنابيب المياه, وتقع بعض المنازل</a:t>
                      </a:r>
                    </a:p>
                  </a:txBody>
                  <a:tcPr marL="47255" marR="47255" marT="23628" marB="2362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9F9F9"/>
                    </a:solidFill>
                  </a:tcPr>
                </a:tc>
                <a:extLst>
                  <a:ext uri="{0D108BD9-81ED-4DB2-BD59-A6C34878D82A}">
                    <a16:rowId xmlns:a16="http://schemas.microsoft.com/office/drawing/2014/main" val="2907154267"/>
                  </a:ext>
                </a:extLst>
              </a:tr>
              <a:tr h="520436">
                <a:tc>
                  <a:txBody>
                    <a:bodyPr/>
                    <a:lstStyle/>
                    <a:p>
                      <a:pPr marL="0" marR="0" algn="ctr" rtl="0">
                        <a:lnSpc>
                          <a:spcPct val="107000"/>
                        </a:lnSpc>
                        <a:spcBef>
                          <a:spcPts val="0"/>
                        </a:spcBef>
                        <a:spcAft>
                          <a:spcPts val="0"/>
                        </a:spcAft>
                      </a:pPr>
                      <a:r>
                        <a:rPr lang="en-US" sz="115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X</a:t>
                      </a:r>
                      <a:endParaRPr lang="en-US" sz="1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0960" marR="60960" marT="30480" marB="3048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FEFEF"/>
                    </a:solidFill>
                  </a:tcPr>
                </a:tc>
                <a:tc>
                  <a:txBody>
                    <a:bodyPr/>
                    <a:lstStyle/>
                    <a:p>
                      <a:pPr algn="r" rtl="1"/>
                      <a:r>
                        <a:rPr lang="ar-SA" sz="2000" dirty="0">
                          <a:effectLst/>
                          <a:cs typeface="+mn-cs"/>
                        </a:rPr>
                        <a:t>تتشقق الأرض, تتهدم الجسور والطرق المعبدة, تحدث انزلاقات أرضية</a:t>
                      </a:r>
                    </a:p>
                  </a:txBody>
                  <a:tcPr marL="47255" marR="47255" marT="23628" marB="2362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FEFEF"/>
                    </a:solidFill>
                  </a:tcPr>
                </a:tc>
                <a:extLst>
                  <a:ext uri="{0D108BD9-81ED-4DB2-BD59-A6C34878D82A}">
                    <a16:rowId xmlns:a16="http://schemas.microsoft.com/office/drawing/2014/main" val="519908157"/>
                  </a:ext>
                </a:extLst>
              </a:tr>
              <a:tr h="520436">
                <a:tc>
                  <a:txBody>
                    <a:bodyPr/>
                    <a:lstStyle/>
                    <a:p>
                      <a:pPr marL="0" marR="0" algn="ctr" rtl="0">
                        <a:lnSpc>
                          <a:spcPct val="107000"/>
                        </a:lnSpc>
                        <a:spcBef>
                          <a:spcPts val="0"/>
                        </a:spcBef>
                        <a:spcAft>
                          <a:spcPts val="0"/>
                        </a:spcAft>
                      </a:pPr>
                      <a:r>
                        <a:rPr lang="en-US" sz="115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XI</a:t>
                      </a:r>
                      <a:endParaRPr lang="en-US" sz="1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0960" marR="60960" marT="30480" marB="3048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9F9F9"/>
                    </a:solidFill>
                  </a:tcPr>
                </a:tc>
                <a:tc>
                  <a:txBody>
                    <a:bodyPr/>
                    <a:lstStyle/>
                    <a:p>
                      <a:pPr algn="r" rtl="1"/>
                      <a:r>
                        <a:rPr lang="ar-SA" sz="2000" dirty="0">
                          <a:effectLst/>
                          <a:cs typeface="+mn-cs"/>
                        </a:rPr>
                        <a:t>تتهدم معظم المباني وتقذف الأجسام إلى الفضاء</a:t>
                      </a:r>
                    </a:p>
                  </a:txBody>
                  <a:tcPr marL="47255" marR="47255" marT="23628" marB="2362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9F9F9"/>
                    </a:solidFill>
                  </a:tcPr>
                </a:tc>
                <a:extLst>
                  <a:ext uri="{0D108BD9-81ED-4DB2-BD59-A6C34878D82A}">
                    <a16:rowId xmlns:a16="http://schemas.microsoft.com/office/drawing/2014/main" val="3799704918"/>
                  </a:ext>
                </a:extLst>
              </a:tr>
              <a:tr h="297392">
                <a:tc>
                  <a:txBody>
                    <a:bodyPr/>
                    <a:lstStyle/>
                    <a:p>
                      <a:pPr marL="0" marR="0" algn="ctr" rtl="0">
                        <a:lnSpc>
                          <a:spcPct val="107000"/>
                        </a:lnSpc>
                        <a:spcBef>
                          <a:spcPts val="0"/>
                        </a:spcBef>
                        <a:spcAft>
                          <a:spcPts val="0"/>
                        </a:spcAft>
                      </a:pPr>
                      <a:r>
                        <a:rPr lang="en-US" sz="115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XII</a:t>
                      </a:r>
                      <a:endParaRPr lang="en-US" sz="1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0960" marR="60960" marT="30480" marB="3048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FEFEF"/>
                    </a:solidFill>
                  </a:tcPr>
                </a:tc>
                <a:tc>
                  <a:txBody>
                    <a:bodyPr/>
                    <a:lstStyle/>
                    <a:p>
                      <a:pPr algn="r" rtl="1"/>
                      <a:r>
                        <a:rPr lang="ar-SA" sz="2000" dirty="0">
                          <a:effectLst/>
                          <a:cs typeface="+mn-cs"/>
                        </a:rPr>
                        <a:t>تهدم شامل وكوارث رهيبة</a:t>
                      </a:r>
                    </a:p>
                  </a:txBody>
                  <a:tcPr marL="47255" marR="47255" marT="23628" marB="2362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FEFEF"/>
                    </a:solidFill>
                  </a:tcPr>
                </a:tc>
                <a:extLst>
                  <a:ext uri="{0D108BD9-81ED-4DB2-BD59-A6C34878D82A}">
                    <a16:rowId xmlns:a16="http://schemas.microsoft.com/office/drawing/2014/main" val="3831723718"/>
                  </a:ext>
                </a:extLst>
              </a:tr>
            </a:tbl>
          </a:graphicData>
        </a:graphic>
      </p:graphicFrame>
    </p:spTree>
    <p:extLst>
      <p:ext uri="{BB962C8B-B14F-4D97-AF65-F5344CB8AC3E}">
        <p14:creationId xmlns:p14="http://schemas.microsoft.com/office/powerpoint/2010/main" val="15509218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22FCDCFA-2693-45B4-A657-AB9E5B31546E}"/>
              </a:ext>
            </a:extLst>
          </p:cNvPr>
          <p:cNvSpPr txBox="1"/>
          <p:nvPr/>
        </p:nvSpPr>
        <p:spPr>
          <a:xfrm>
            <a:off x="3687097" y="287282"/>
            <a:ext cx="4817805" cy="40011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ar-SA" sz="2000" dirty="0">
                <a:effectLst/>
                <a:ea typeface="Times New Roman" panose="02020603050405020304" pitchFamily="18" charset="0"/>
                <a:cs typeface="Times New Roman" panose="02020603050405020304" pitchFamily="18" charset="0"/>
              </a:rPr>
              <a:t>الآثار التدميرية التي تنتج بفعل الموجات السطحية للزلازل</a:t>
            </a:r>
            <a:endParaRPr lang="ar-SA" sz="2000" dirty="0"/>
          </a:p>
        </p:txBody>
      </p:sp>
      <p:pic>
        <p:nvPicPr>
          <p:cNvPr id="2050" name="Picture 2">
            <a:extLst>
              <a:ext uri="{FF2B5EF4-FFF2-40B4-BE49-F238E27FC236}">
                <a16:creationId xmlns:a16="http://schemas.microsoft.com/office/drawing/2014/main" id="{3B683D9F-DF93-4AF9-9003-408809F426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4047" y="1297858"/>
            <a:ext cx="3612125" cy="240928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052" name="Picture 4">
            <a:extLst>
              <a:ext uri="{FF2B5EF4-FFF2-40B4-BE49-F238E27FC236}">
                <a16:creationId xmlns:a16="http://schemas.microsoft.com/office/drawing/2014/main" id="{C467364B-06BA-4BC8-A4EF-228EA4B5C3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9937" y="3224980"/>
            <a:ext cx="3612124" cy="240928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054" name="Picture 6" descr="What is a tsunami?">
            <a:extLst>
              <a:ext uri="{FF2B5EF4-FFF2-40B4-BE49-F238E27FC236}">
                <a16:creationId xmlns:a16="http://schemas.microsoft.com/office/drawing/2014/main" id="{218C3676-61EE-4CD0-829B-69E817C4F6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9525" y="1651819"/>
            <a:ext cx="3628430" cy="240928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مربع نص 7">
            <a:extLst>
              <a:ext uri="{FF2B5EF4-FFF2-40B4-BE49-F238E27FC236}">
                <a16:creationId xmlns:a16="http://schemas.microsoft.com/office/drawing/2014/main" id="{F725954B-ACAA-4D5F-A1B4-2341E9A2B09D}"/>
              </a:ext>
            </a:extLst>
          </p:cNvPr>
          <p:cNvSpPr txBox="1"/>
          <p:nvPr/>
        </p:nvSpPr>
        <p:spPr>
          <a:xfrm rot="21311083">
            <a:off x="8426246" y="3845662"/>
            <a:ext cx="2379405" cy="430887"/>
          </a:xfrm>
          <a:prstGeom prst="rect">
            <a:avLst/>
          </a:prstGeom>
          <a:noFill/>
        </p:spPr>
        <p:txBody>
          <a:bodyPr wrap="square">
            <a:spAutoFit/>
          </a:bodyPr>
          <a:lstStyle/>
          <a:p>
            <a:pPr marL="342900" marR="0" lvl="0" indent="-342900" algn="ctr" rtl="1">
              <a:spcBef>
                <a:spcPts val="0"/>
              </a:spcBef>
              <a:spcAft>
                <a:spcPts val="0"/>
              </a:spcAft>
              <a:tabLst>
                <a:tab pos="457200" algn="l"/>
              </a:tabLst>
            </a:pPr>
            <a:r>
              <a:rPr lang="ar-SA" sz="2200" dirty="0">
                <a:effectLst/>
                <a:latin typeface="Times New Roman" panose="02020603050405020304" pitchFamily="18" charset="0"/>
                <a:ea typeface="Times New Roman" panose="02020603050405020304" pitchFamily="18" charset="0"/>
                <a:cs typeface="Times New Roman" panose="02020603050405020304" pitchFamily="18" charset="0"/>
              </a:rPr>
              <a:t>تتصدع المباني أو تسقط</a:t>
            </a:r>
            <a:endParaRPr lang="en-US" sz="2200" dirty="0">
              <a:effectLst/>
              <a:latin typeface="Times New Roman" panose="02020603050405020304" pitchFamily="18" charset="0"/>
              <a:ea typeface="Times New Roman" panose="02020603050405020304" pitchFamily="18" charset="0"/>
            </a:endParaRPr>
          </a:p>
        </p:txBody>
      </p:sp>
      <p:sp>
        <p:nvSpPr>
          <p:cNvPr id="5" name="مربع نص 4">
            <a:extLst>
              <a:ext uri="{FF2B5EF4-FFF2-40B4-BE49-F238E27FC236}">
                <a16:creationId xmlns:a16="http://schemas.microsoft.com/office/drawing/2014/main" id="{FD29E603-9F9C-43E9-B232-ACA563BB1948}"/>
              </a:ext>
            </a:extLst>
          </p:cNvPr>
          <p:cNvSpPr txBox="1"/>
          <p:nvPr/>
        </p:nvSpPr>
        <p:spPr>
          <a:xfrm rot="21311083">
            <a:off x="5304504" y="5733374"/>
            <a:ext cx="2379405" cy="430887"/>
          </a:xfrm>
          <a:prstGeom prst="rect">
            <a:avLst/>
          </a:prstGeom>
          <a:noFill/>
        </p:spPr>
        <p:txBody>
          <a:bodyPr wrap="square">
            <a:spAutoFit/>
          </a:bodyPr>
          <a:lstStyle/>
          <a:p>
            <a:pPr marL="342900" marR="0" lvl="0" indent="-342900" algn="ctr" rtl="1">
              <a:spcBef>
                <a:spcPts val="0"/>
              </a:spcBef>
              <a:spcAft>
                <a:spcPts val="0"/>
              </a:spcAft>
              <a:tabLst>
                <a:tab pos="457200" algn="l"/>
              </a:tabLst>
            </a:pPr>
            <a:r>
              <a:rPr lang="ar-SA" sz="2200" dirty="0">
                <a:effectLst/>
                <a:latin typeface="Times New Roman" panose="02020603050405020304" pitchFamily="18" charset="0"/>
                <a:ea typeface="Times New Roman" panose="02020603050405020304" pitchFamily="18" charset="0"/>
                <a:cs typeface="Times New Roman" panose="02020603050405020304" pitchFamily="18" charset="0"/>
              </a:rPr>
              <a:t>تنخسف الجسور والطرق</a:t>
            </a:r>
            <a:endParaRPr lang="en-US" sz="2200" dirty="0">
              <a:effectLst/>
              <a:latin typeface="Times New Roman" panose="02020603050405020304" pitchFamily="18" charset="0"/>
              <a:ea typeface="Times New Roman" panose="02020603050405020304" pitchFamily="18" charset="0"/>
            </a:endParaRPr>
          </a:p>
        </p:txBody>
      </p:sp>
      <p:sp>
        <p:nvSpPr>
          <p:cNvPr id="6" name="مربع نص 5">
            <a:extLst>
              <a:ext uri="{FF2B5EF4-FFF2-40B4-BE49-F238E27FC236}">
                <a16:creationId xmlns:a16="http://schemas.microsoft.com/office/drawing/2014/main" id="{6EA28965-FEF7-43E7-B6F7-0BCA99B088FF}"/>
              </a:ext>
            </a:extLst>
          </p:cNvPr>
          <p:cNvSpPr txBox="1"/>
          <p:nvPr/>
        </p:nvSpPr>
        <p:spPr>
          <a:xfrm rot="21311083">
            <a:off x="1714037" y="4160214"/>
            <a:ext cx="2379405" cy="430887"/>
          </a:xfrm>
          <a:prstGeom prst="rect">
            <a:avLst/>
          </a:prstGeom>
          <a:noFill/>
        </p:spPr>
        <p:txBody>
          <a:bodyPr wrap="square">
            <a:spAutoFit/>
          </a:bodyPr>
          <a:lstStyle/>
          <a:p>
            <a:pPr marL="342900" marR="0" lvl="0" indent="-342900" algn="ctr" rtl="1">
              <a:spcBef>
                <a:spcPts val="0"/>
              </a:spcBef>
              <a:spcAft>
                <a:spcPts val="0"/>
              </a:spcAft>
              <a:tabLst>
                <a:tab pos="457200" algn="l"/>
              </a:tabLst>
            </a:pPr>
            <a:r>
              <a:rPr lang="ar-SA" sz="2200" dirty="0">
                <a:effectLst/>
                <a:ea typeface="Times New Roman" panose="02020603050405020304" pitchFamily="18" charset="0"/>
                <a:cs typeface="Times New Roman" panose="02020603050405020304" pitchFamily="18" charset="0"/>
              </a:rPr>
              <a:t>موجات التسونامي</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97719227"/>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777B6F37-6E4A-442D-9BAE-A1ACD35E767A}"/>
              </a:ext>
            </a:extLst>
          </p:cNvPr>
          <p:cNvPicPr/>
          <p:nvPr/>
        </p:nvPicPr>
        <p:blipFill>
          <a:blip r:embed="rId2" cstate="print"/>
          <a:srcRect/>
          <a:stretch>
            <a:fillRect/>
          </a:stretch>
        </p:blipFill>
        <p:spPr bwMode="auto">
          <a:xfrm>
            <a:off x="1052053" y="382608"/>
            <a:ext cx="4218037" cy="5910037"/>
          </a:xfrm>
          <a:prstGeom prst="rect">
            <a:avLst/>
          </a:prstGeom>
          <a:ln>
            <a:noFill/>
          </a:ln>
          <a:effectLst>
            <a:outerShdw blurRad="292100" dist="139700" dir="2700000" algn="tl" rotWithShape="0">
              <a:srgbClr val="333333">
                <a:alpha val="65000"/>
              </a:srgbClr>
            </a:outerShdw>
          </a:effectLst>
        </p:spPr>
      </p:pic>
      <p:sp>
        <p:nvSpPr>
          <p:cNvPr id="4" name="مربع نص 3">
            <a:extLst>
              <a:ext uri="{FF2B5EF4-FFF2-40B4-BE49-F238E27FC236}">
                <a16:creationId xmlns:a16="http://schemas.microsoft.com/office/drawing/2014/main" id="{854C9CAC-91B7-4E7B-8BB2-DBEB35CCF36D}"/>
              </a:ext>
            </a:extLst>
          </p:cNvPr>
          <p:cNvSpPr txBox="1"/>
          <p:nvPr/>
        </p:nvSpPr>
        <p:spPr>
          <a:xfrm>
            <a:off x="5702710" y="1443841"/>
            <a:ext cx="5810864" cy="3970318"/>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ar-SA" sz="2800" dirty="0">
                <a:effectLst/>
                <a:ea typeface="Times New Roman" panose="02020603050405020304" pitchFamily="18" charset="0"/>
                <a:cs typeface="Times New Roman" panose="02020603050405020304" pitchFamily="18" charset="0"/>
              </a:rPr>
              <a:t>عندما يحدث زلزال في قاع المحيط فإنّ الحركة المفاجئة تدفع المياه وتولد موجات مائية هائلة تنتشر في جميع الاتجاهات بعيدًا عن مصدرها آلاف الكيلومترات و تصل سرعة موجات التسونامي في المحيطات المفتوحة إلى 950 كم /ساعة وعندما تقترب من الشاطئ (المياه الضحلة) فإنّها تتباطأُ ويزداد ارتفاعها بسبب احتكاكها بقاع البحر، ممّا يؤدي إلى تكوّن موجات تسونامي بارتفاع يصل إلى 30 مترًا</a:t>
            </a:r>
            <a:endParaRPr lang="ar-SA" sz="2800" dirty="0"/>
          </a:p>
        </p:txBody>
      </p:sp>
    </p:spTree>
    <p:extLst>
      <p:ext uri="{BB962C8B-B14F-4D97-AF65-F5344CB8AC3E}">
        <p14:creationId xmlns:p14="http://schemas.microsoft.com/office/powerpoint/2010/main" val="11152864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B9772A-C520-4B42-A827-BC53CF48F749}"/>
              </a:ext>
            </a:extLst>
          </p:cNvPr>
          <p:cNvSpPr/>
          <p:nvPr/>
        </p:nvSpPr>
        <p:spPr>
          <a:xfrm>
            <a:off x="0" y="0"/>
            <a:ext cx="12192000" cy="3429000"/>
          </a:xfrm>
          <a:prstGeom prst="rect">
            <a:avLst/>
          </a:prstGeom>
          <a:gradFill>
            <a:gsLst>
              <a:gs pos="0">
                <a:srgbClr val="660066"/>
              </a:gs>
              <a:gs pos="100000">
                <a:srgbClr val="9900C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6696BAD-5DD1-46F9-BE55-F5AAC8C3407A}"/>
              </a:ext>
            </a:extLst>
          </p:cNvPr>
          <p:cNvSpPr>
            <a:spLocks/>
          </p:cNvSpPr>
          <p:nvPr/>
        </p:nvSpPr>
        <p:spPr>
          <a:xfrm>
            <a:off x="769256" y="2743200"/>
            <a:ext cx="1828800" cy="1371600"/>
          </a:xfrm>
          <a:prstGeom prst="rect">
            <a:avLst/>
          </a:prstGeom>
          <a:blipFill>
            <a:blip r:embed="rId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E71934B-5AED-493F-AF75-59DEB5308857}"/>
              </a:ext>
            </a:extLst>
          </p:cNvPr>
          <p:cNvSpPr>
            <a:spLocks/>
          </p:cNvSpPr>
          <p:nvPr/>
        </p:nvSpPr>
        <p:spPr>
          <a:xfrm>
            <a:off x="1683657" y="2286000"/>
            <a:ext cx="3657600" cy="2286000"/>
          </a:xfrm>
          <a:prstGeom prst="rect">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D35992C-0387-4573-A057-E867F7AD6958}"/>
              </a:ext>
            </a:extLst>
          </p:cNvPr>
          <p:cNvSpPr>
            <a:spLocks/>
          </p:cNvSpPr>
          <p:nvPr/>
        </p:nvSpPr>
        <p:spPr>
          <a:xfrm>
            <a:off x="9593943" y="2971800"/>
            <a:ext cx="1828800" cy="1371600"/>
          </a:xfrm>
          <a:prstGeom prst="rect">
            <a:avLst/>
          </a:prstGeom>
          <a:blipFill>
            <a:blip r:embed="rId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5D7A3F7-BF81-4536-A147-006E0AEFC1D7}"/>
              </a:ext>
            </a:extLst>
          </p:cNvPr>
          <p:cNvSpPr>
            <a:spLocks/>
          </p:cNvSpPr>
          <p:nvPr/>
        </p:nvSpPr>
        <p:spPr>
          <a:xfrm>
            <a:off x="6850744" y="2514600"/>
            <a:ext cx="3657600" cy="2286000"/>
          </a:xfrm>
          <a:prstGeom prst="rect">
            <a:avLst/>
          </a:prstGeom>
          <a:blipFill>
            <a:blip r:embed="rId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0ED674D-139F-4475-B68F-46EC37574844}"/>
              </a:ext>
            </a:extLst>
          </p:cNvPr>
          <p:cNvSpPr>
            <a:spLocks/>
          </p:cNvSpPr>
          <p:nvPr/>
        </p:nvSpPr>
        <p:spPr>
          <a:xfrm>
            <a:off x="2895600" y="1371600"/>
            <a:ext cx="6400800" cy="4114800"/>
          </a:xfrm>
          <a:prstGeom prst="rect">
            <a:avLst/>
          </a:prstGeom>
          <a:blipFill>
            <a:blip r:embed="rId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DetailText">
            <a:extLst>
              <a:ext uri="{FF2B5EF4-FFF2-40B4-BE49-F238E27FC236}">
                <a16:creationId xmlns:a16="http://schemas.microsoft.com/office/drawing/2014/main" id="{B925DE6F-483C-43C8-80BE-C4D28C188DA3}"/>
              </a:ext>
            </a:extLst>
          </p:cNvPr>
          <p:cNvSpPr txBox="1"/>
          <p:nvPr/>
        </p:nvSpPr>
        <p:spPr>
          <a:xfrm>
            <a:off x="2895600" y="5645020"/>
            <a:ext cx="6400800" cy="461665"/>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400" b="0" i="0" u="none" strike="noStrike" kern="1200" cap="none" spc="0" normalizeH="0" baseline="0" noProof="0" dirty="0">
                <a:ln>
                  <a:noFill/>
                </a:ln>
                <a:solidFill>
                  <a:srgbClr val="6A006E"/>
                </a:solidFill>
                <a:effectLst/>
                <a:uLnTx/>
                <a:uFillTx/>
                <a:latin typeface="Times New Roman" pitchFamily="18" charset="0"/>
                <a:ea typeface="+mn-ea"/>
                <a:cs typeface="Arial" panose="020B0604020202020204" pitchFamily="34" charset="0"/>
              </a:rPr>
              <a:t>التستر تحت قطع الأثاث القوية مثل الطاولة</a:t>
            </a:r>
            <a:endParaRPr kumimoji="0" lang="en-US" sz="2400" b="0" i="0" u="none" strike="noStrike" kern="1200" cap="none" spc="0" normalizeH="0" baseline="0" noProof="0" dirty="0">
              <a:ln>
                <a:noFill/>
              </a:ln>
              <a:solidFill>
                <a:srgbClr val="6A006E"/>
              </a:solidFill>
              <a:effectLst/>
              <a:uLnTx/>
              <a:uFillTx/>
              <a:latin typeface="Open Sans" panose="020B0606030504020204" pitchFamily="34" charset="0"/>
              <a:ea typeface="Open Sans" panose="020B0606030504020204" pitchFamily="34" charset="0"/>
              <a:cs typeface="+mn-cs"/>
            </a:endParaRPr>
          </a:p>
        </p:txBody>
      </p:sp>
      <p:sp>
        <p:nvSpPr>
          <p:cNvPr id="2" name="مربع نص 1">
            <a:extLst>
              <a:ext uri="{FF2B5EF4-FFF2-40B4-BE49-F238E27FC236}">
                <a16:creationId xmlns:a16="http://schemas.microsoft.com/office/drawing/2014/main" id="{89B75B9D-A8A0-4B18-A8D2-CB33288484FE}"/>
              </a:ext>
            </a:extLst>
          </p:cNvPr>
          <p:cNvSpPr txBox="1"/>
          <p:nvPr/>
        </p:nvSpPr>
        <p:spPr>
          <a:xfrm>
            <a:off x="4561114" y="489705"/>
            <a:ext cx="3069772" cy="523220"/>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السلامة أثناء الزلازل</a:t>
            </a:r>
          </a:p>
        </p:txBody>
      </p:sp>
    </p:spTree>
    <p:extLst>
      <p:ext uri="{BB962C8B-B14F-4D97-AF65-F5344CB8AC3E}">
        <p14:creationId xmlns:p14="http://schemas.microsoft.com/office/powerpoint/2010/main" val="35571238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B9772A-C520-4B42-A827-BC53CF48F749}"/>
              </a:ext>
            </a:extLst>
          </p:cNvPr>
          <p:cNvSpPr/>
          <p:nvPr/>
        </p:nvSpPr>
        <p:spPr>
          <a:xfrm>
            <a:off x="0" y="0"/>
            <a:ext cx="12192000" cy="3429000"/>
          </a:xfrm>
          <a:prstGeom prst="rect">
            <a:avLst/>
          </a:prstGeom>
          <a:gradFill>
            <a:gsLst>
              <a:gs pos="0">
                <a:srgbClr val="660066"/>
              </a:gs>
              <a:gs pos="100000">
                <a:srgbClr val="9900C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6696BAD-5DD1-46F9-BE55-F5AAC8C3407A}"/>
              </a:ext>
            </a:extLst>
          </p:cNvPr>
          <p:cNvSpPr>
            <a:spLocks/>
          </p:cNvSpPr>
          <p:nvPr/>
        </p:nvSpPr>
        <p:spPr>
          <a:xfrm>
            <a:off x="769256" y="2743200"/>
            <a:ext cx="1828800" cy="1371600"/>
          </a:xfrm>
          <a:prstGeom prst="rect">
            <a:avLst/>
          </a:prstGeom>
          <a:blipFill>
            <a:blip r:embed="rId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E71934B-5AED-493F-AF75-59DEB5308857}"/>
              </a:ext>
            </a:extLst>
          </p:cNvPr>
          <p:cNvSpPr>
            <a:spLocks/>
          </p:cNvSpPr>
          <p:nvPr/>
        </p:nvSpPr>
        <p:spPr>
          <a:xfrm>
            <a:off x="1683657" y="2286000"/>
            <a:ext cx="3657600" cy="2286000"/>
          </a:xfrm>
          <a:prstGeom prst="rect">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D35992C-0387-4573-A057-E867F7AD6958}"/>
              </a:ext>
            </a:extLst>
          </p:cNvPr>
          <p:cNvSpPr>
            <a:spLocks/>
          </p:cNvSpPr>
          <p:nvPr/>
        </p:nvSpPr>
        <p:spPr>
          <a:xfrm>
            <a:off x="9593943" y="2971800"/>
            <a:ext cx="1828800" cy="1371600"/>
          </a:xfrm>
          <a:prstGeom prst="rect">
            <a:avLst/>
          </a:prstGeom>
          <a:blipFill>
            <a:blip r:embed="rId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5D7A3F7-BF81-4536-A147-006E0AEFC1D7}"/>
              </a:ext>
            </a:extLst>
          </p:cNvPr>
          <p:cNvSpPr>
            <a:spLocks/>
          </p:cNvSpPr>
          <p:nvPr/>
        </p:nvSpPr>
        <p:spPr>
          <a:xfrm>
            <a:off x="6850744" y="2514600"/>
            <a:ext cx="3657600" cy="2286000"/>
          </a:xfrm>
          <a:prstGeom prst="rect">
            <a:avLst/>
          </a:prstGeom>
          <a:blipFill>
            <a:blip r:embed="rId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0ED674D-139F-4475-B68F-46EC37574844}"/>
              </a:ext>
            </a:extLst>
          </p:cNvPr>
          <p:cNvSpPr>
            <a:spLocks/>
          </p:cNvSpPr>
          <p:nvPr/>
        </p:nvSpPr>
        <p:spPr>
          <a:xfrm>
            <a:off x="2895600" y="1371600"/>
            <a:ext cx="6400800" cy="4114800"/>
          </a:xfrm>
          <a:prstGeom prst="rect">
            <a:avLst/>
          </a:prstGeom>
          <a:blipFill>
            <a:blip r:embed="rId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DetailText">
            <a:extLst>
              <a:ext uri="{FF2B5EF4-FFF2-40B4-BE49-F238E27FC236}">
                <a16:creationId xmlns:a16="http://schemas.microsoft.com/office/drawing/2014/main" id="{B925DE6F-483C-43C8-80BE-C4D28C188DA3}"/>
              </a:ext>
            </a:extLst>
          </p:cNvPr>
          <p:cNvSpPr txBox="1"/>
          <p:nvPr/>
        </p:nvSpPr>
        <p:spPr>
          <a:xfrm>
            <a:off x="2895600" y="5598467"/>
            <a:ext cx="6400800" cy="461665"/>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400" b="0" i="0" u="none" strike="noStrike" kern="1200" cap="none" spc="0" normalizeH="0" baseline="0" noProof="0" dirty="0">
                <a:ln>
                  <a:noFill/>
                </a:ln>
                <a:solidFill>
                  <a:srgbClr val="6A006E"/>
                </a:solidFill>
                <a:effectLst/>
                <a:uLnTx/>
                <a:uFillTx/>
                <a:latin typeface="Times New Roman" pitchFamily="18" charset="0"/>
                <a:ea typeface="+mn-ea"/>
                <a:cs typeface="Arial" panose="020B0604020202020204" pitchFamily="34" charset="0"/>
              </a:rPr>
              <a:t>الابتعاد عن النوافذ و المصابيح المعلقة و الأجسام الثقيلة </a:t>
            </a:r>
            <a:endParaRPr kumimoji="0" lang="en-US" sz="2400" b="0" i="0" u="none" strike="noStrike" kern="1200" cap="none" spc="0" normalizeH="0" baseline="0" noProof="0" dirty="0">
              <a:ln>
                <a:noFill/>
              </a:ln>
              <a:solidFill>
                <a:srgbClr val="6A006E"/>
              </a:solidFill>
              <a:effectLst/>
              <a:uLnTx/>
              <a:uFillTx/>
              <a:latin typeface="Times New Roman" pitchFamily="18" charset="0"/>
              <a:ea typeface="+mn-ea"/>
              <a:cs typeface="+mn-cs"/>
            </a:endParaRPr>
          </a:p>
        </p:txBody>
      </p:sp>
      <p:sp>
        <p:nvSpPr>
          <p:cNvPr id="2" name="مربع نص 1">
            <a:extLst>
              <a:ext uri="{FF2B5EF4-FFF2-40B4-BE49-F238E27FC236}">
                <a16:creationId xmlns:a16="http://schemas.microsoft.com/office/drawing/2014/main" id="{520DD6FD-A1F3-44E3-88DA-7448ACCDDD9E}"/>
              </a:ext>
            </a:extLst>
          </p:cNvPr>
          <p:cNvSpPr txBox="1"/>
          <p:nvPr/>
        </p:nvSpPr>
        <p:spPr>
          <a:xfrm>
            <a:off x="4561114" y="489705"/>
            <a:ext cx="3069772" cy="523220"/>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السلامة أثناء الزلازل</a:t>
            </a:r>
          </a:p>
        </p:txBody>
      </p:sp>
    </p:spTree>
    <p:extLst>
      <p:ext uri="{BB962C8B-B14F-4D97-AF65-F5344CB8AC3E}">
        <p14:creationId xmlns:p14="http://schemas.microsoft.com/office/powerpoint/2010/main" val="26178836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B9772A-C520-4B42-A827-BC53CF48F749}"/>
              </a:ext>
            </a:extLst>
          </p:cNvPr>
          <p:cNvSpPr/>
          <p:nvPr/>
        </p:nvSpPr>
        <p:spPr>
          <a:xfrm>
            <a:off x="0" y="0"/>
            <a:ext cx="12192000" cy="3429000"/>
          </a:xfrm>
          <a:prstGeom prst="rect">
            <a:avLst/>
          </a:prstGeom>
          <a:gradFill>
            <a:gsLst>
              <a:gs pos="0">
                <a:srgbClr val="660066"/>
              </a:gs>
              <a:gs pos="100000">
                <a:srgbClr val="9900C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6696BAD-5DD1-46F9-BE55-F5AAC8C3407A}"/>
              </a:ext>
            </a:extLst>
          </p:cNvPr>
          <p:cNvSpPr>
            <a:spLocks/>
          </p:cNvSpPr>
          <p:nvPr/>
        </p:nvSpPr>
        <p:spPr>
          <a:xfrm>
            <a:off x="769256" y="2743200"/>
            <a:ext cx="1828800" cy="1371600"/>
          </a:xfrm>
          <a:prstGeom prst="rect">
            <a:avLst/>
          </a:prstGeom>
          <a:blipFill>
            <a:blip r:embed="rId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E71934B-5AED-493F-AF75-59DEB5308857}"/>
              </a:ext>
            </a:extLst>
          </p:cNvPr>
          <p:cNvSpPr>
            <a:spLocks/>
          </p:cNvSpPr>
          <p:nvPr/>
        </p:nvSpPr>
        <p:spPr>
          <a:xfrm>
            <a:off x="1683657" y="2286000"/>
            <a:ext cx="3657600" cy="2286000"/>
          </a:xfrm>
          <a:prstGeom prst="rect">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D35992C-0387-4573-A057-E867F7AD6958}"/>
              </a:ext>
            </a:extLst>
          </p:cNvPr>
          <p:cNvSpPr>
            <a:spLocks/>
          </p:cNvSpPr>
          <p:nvPr/>
        </p:nvSpPr>
        <p:spPr>
          <a:xfrm>
            <a:off x="9593943" y="2971800"/>
            <a:ext cx="1828800" cy="1371600"/>
          </a:xfrm>
          <a:prstGeom prst="rect">
            <a:avLst/>
          </a:prstGeom>
          <a:blipFill>
            <a:blip r:embed="rId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5D7A3F7-BF81-4536-A147-006E0AEFC1D7}"/>
              </a:ext>
            </a:extLst>
          </p:cNvPr>
          <p:cNvSpPr>
            <a:spLocks/>
          </p:cNvSpPr>
          <p:nvPr/>
        </p:nvSpPr>
        <p:spPr>
          <a:xfrm>
            <a:off x="6850744" y="2514600"/>
            <a:ext cx="3657600" cy="2286000"/>
          </a:xfrm>
          <a:prstGeom prst="rect">
            <a:avLst/>
          </a:prstGeom>
          <a:blipFill>
            <a:blip r:embed="rId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0ED674D-139F-4475-B68F-46EC37574844}"/>
              </a:ext>
            </a:extLst>
          </p:cNvPr>
          <p:cNvSpPr>
            <a:spLocks/>
          </p:cNvSpPr>
          <p:nvPr/>
        </p:nvSpPr>
        <p:spPr>
          <a:xfrm>
            <a:off x="2895600" y="1371600"/>
            <a:ext cx="6400800" cy="4114800"/>
          </a:xfrm>
          <a:prstGeom prst="rect">
            <a:avLst/>
          </a:prstGeom>
          <a:blipFill>
            <a:blip r:embed="rId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DetailText">
            <a:extLst>
              <a:ext uri="{FF2B5EF4-FFF2-40B4-BE49-F238E27FC236}">
                <a16:creationId xmlns:a16="http://schemas.microsoft.com/office/drawing/2014/main" id="{B925DE6F-483C-43C8-80BE-C4D28C188DA3}"/>
              </a:ext>
            </a:extLst>
          </p:cNvPr>
          <p:cNvSpPr txBox="1"/>
          <p:nvPr/>
        </p:nvSpPr>
        <p:spPr>
          <a:xfrm>
            <a:off x="2895600" y="5712767"/>
            <a:ext cx="6400800" cy="461665"/>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400" b="0" i="0" u="none" strike="noStrike" kern="1200" cap="none" spc="0" normalizeH="0" baseline="0" noProof="0" dirty="0">
                <a:ln>
                  <a:noFill/>
                </a:ln>
                <a:solidFill>
                  <a:srgbClr val="6A006E"/>
                </a:solidFill>
                <a:effectLst/>
                <a:uLnTx/>
                <a:uFillTx/>
                <a:latin typeface="Times New Roman" pitchFamily="18" charset="0"/>
                <a:ea typeface="Open Sans" panose="020B0606030504020204" pitchFamily="34" charset="0"/>
                <a:cs typeface="Arial" panose="020B0604020202020204" pitchFamily="34" charset="0"/>
              </a:rPr>
              <a:t>استخدم السلالم ولا تستخدم المصعد</a:t>
            </a:r>
            <a:endParaRPr kumimoji="0" lang="en-US" sz="1100" b="0" i="0" u="none" strike="noStrike" kern="1200" cap="none" spc="0" normalizeH="0" baseline="0" noProof="0" dirty="0">
              <a:ln>
                <a:noFill/>
              </a:ln>
              <a:solidFill>
                <a:srgbClr val="9900CC"/>
              </a:solidFill>
              <a:effectLst/>
              <a:uLnTx/>
              <a:uFillTx/>
              <a:latin typeface="Open Sans" panose="020B0606030504020204" pitchFamily="34" charset="0"/>
              <a:ea typeface="Open Sans" panose="020B0606030504020204" pitchFamily="34" charset="0"/>
              <a:cs typeface="+mn-cs"/>
            </a:endParaRPr>
          </a:p>
        </p:txBody>
      </p:sp>
      <p:sp>
        <p:nvSpPr>
          <p:cNvPr id="2" name="مربع نص 1">
            <a:extLst>
              <a:ext uri="{FF2B5EF4-FFF2-40B4-BE49-F238E27FC236}">
                <a16:creationId xmlns:a16="http://schemas.microsoft.com/office/drawing/2014/main" id="{13666647-2654-4860-A92D-B66DC5A52AA1}"/>
              </a:ext>
            </a:extLst>
          </p:cNvPr>
          <p:cNvSpPr txBox="1"/>
          <p:nvPr/>
        </p:nvSpPr>
        <p:spPr>
          <a:xfrm>
            <a:off x="4561114" y="489705"/>
            <a:ext cx="3069772" cy="523220"/>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السلامة أثناء الزلازل</a:t>
            </a:r>
          </a:p>
        </p:txBody>
      </p:sp>
    </p:spTree>
    <p:extLst>
      <p:ext uri="{BB962C8B-B14F-4D97-AF65-F5344CB8AC3E}">
        <p14:creationId xmlns:p14="http://schemas.microsoft.com/office/powerpoint/2010/main" val="10692209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B9772A-C520-4B42-A827-BC53CF48F749}"/>
              </a:ext>
            </a:extLst>
          </p:cNvPr>
          <p:cNvSpPr/>
          <p:nvPr/>
        </p:nvSpPr>
        <p:spPr>
          <a:xfrm>
            <a:off x="0" y="0"/>
            <a:ext cx="12192000" cy="3429000"/>
          </a:xfrm>
          <a:prstGeom prst="rect">
            <a:avLst/>
          </a:prstGeom>
          <a:gradFill>
            <a:gsLst>
              <a:gs pos="0">
                <a:srgbClr val="660066"/>
              </a:gs>
              <a:gs pos="100000">
                <a:srgbClr val="9900C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6696BAD-5DD1-46F9-BE55-F5AAC8C3407A}"/>
              </a:ext>
            </a:extLst>
          </p:cNvPr>
          <p:cNvSpPr>
            <a:spLocks/>
          </p:cNvSpPr>
          <p:nvPr/>
        </p:nvSpPr>
        <p:spPr>
          <a:xfrm>
            <a:off x="769256" y="2743200"/>
            <a:ext cx="1828800" cy="1371600"/>
          </a:xfrm>
          <a:prstGeom prst="rect">
            <a:avLst/>
          </a:prstGeom>
          <a:blipFill>
            <a:blip r:embed="rId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E71934B-5AED-493F-AF75-59DEB5308857}"/>
              </a:ext>
            </a:extLst>
          </p:cNvPr>
          <p:cNvSpPr>
            <a:spLocks/>
          </p:cNvSpPr>
          <p:nvPr/>
        </p:nvSpPr>
        <p:spPr>
          <a:xfrm>
            <a:off x="1683657" y="2286000"/>
            <a:ext cx="3657600" cy="2286000"/>
          </a:xfrm>
          <a:prstGeom prst="rect">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D35992C-0387-4573-A057-E867F7AD6958}"/>
              </a:ext>
            </a:extLst>
          </p:cNvPr>
          <p:cNvSpPr>
            <a:spLocks/>
          </p:cNvSpPr>
          <p:nvPr/>
        </p:nvSpPr>
        <p:spPr>
          <a:xfrm>
            <a:off x="9593943" y="2971800"/>
            <a:ext cx="1828800" cy="1371600"/>
          </a:xfrm>
          <a:prstGeom prst="rect">
            <a:avLst/>
          </a:prstGeom>
          <a:blipFill>
            <a:blip r:embed="rId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5D7A3F7-BF81-4536-A147-006E0AEFC1D7}"/>
              </a:ext>
            </a:extLst>
          </p:cNvPr>
          <p:cNvSpPr>
            <a:spLocks/>
          </p:cNvSpPr>
          <p:nvPr/>
        </p:nvSpPr>
        <p:spPr>
          <a:xfrm>
            <a:off x="6850744" y="2514600"/>
            <a:ext cx="3657600" cy="2286000"/>
          </a:xfrm>
          <a:prstGeom prst="rect">
            <a:avLst/>
          </a:prstGeom>
          <a:blipFill>
            <a:blip r:embed="rId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0ED674D-139F-4475-B68F-46EC37574844}"/>
              </a:ext>
            </a:extLst>
          </p:cNvPr>
          <p:cNvSpPr>
            <a:spLocks/>
          </p:cNvSpPr>
          <p:nvPr/>
        </p:nvSpPr>
        <p:spPr>
          <a:xfrm>
            <a:off x="2895600" y="1371600"/>
            <a:ext cx="6400800" cy="4114800"/>
          </a:xfrm>
          <a:prstGeom prst="rect">
            <a:avLst/>
          </a:prstGeom>
          <a:blipFill>
            <a:blip r:embed="rId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DetailText">
            <a:extLst>
              <a:ext uri="{FF2B5EF4-FFF2-40B4-BE49-F238E27FC236}">
                <a16:creationId xmlns:a16="http://schemas.microsoft.com/office/drawing/2014/main" id="{B925DE6F-483C-43C8-80BE-C4D28C188DA3}"/>
              </a:ext>
            </a:extLst>
          </p:cNvPr>
          <p:cNvSpPr txBox="1"/>
          <p:nvPr/>
        </p:nvSpPr>
        <p:spPr>
          <a:xfrm>
            <a:off x="2895600" y="5715000"/>
            <a:ext cx="6400800" cy="461665"/>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400" b="0" i="0" u="none" strike="noStrike" kern="1200" cap="none" spc="0" normalizeH="0" baseline="0" noProof="0" dirty="0">
                <a:ln>
                  <a:noFill/>
                </a:ln>
                <a:solidFill>
                  <a:srgbClr val="6A006E"/>
                </a:solidFill>
                <a:effectLst/>
                <a:uLnTx/>
                <a:uFillTx/>
                <a:latin typeface="Times New Roman" pitchFamily="18" charset="0"/>
                <a:ea typeface="+mn-ea"/>
                <a:cs typeface="Arial" panose="020B0604020202020204" pitchFamily="34" charset="0"/>
              </a:rPr>
              <a:t>اذا كنت في الخارج ابتعد عن اسلاك الكهرباء والمباني</a:t>
            </a:r>
            <a:endParaRPr kumimoji="0" lang="en-US" sz="1100" b="0" i="0" u="none" strike="noStrike" kern="1200" cap="none" spc="0" normalizeH="0" baseline="0" noProof="0" dirty="0">
              <a:ln>
                <a:noFill/>
              </a:ln>
              <a:solidFill>
                <a:srgbClr val="9900CC"/>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 name="مربع نص 1">
            <a:extLst>
              <a:ext uri="{FF2B5EF4-FFF2-40B4-BE49-F238E27FC236}">
                <a16:creationId xmlns:a16="http://schemas.microsoft.com/office/drawing/2014/main" id="{2B9C71C3-4071-4729-9E8C-0BC173F5545A}"/>
              </a:ext>
            </a:extLst>
          </p:cNvPr>
          <p:cNvSpPr txBox="1"/>
          <p:nvPr/>
        </p:nvSpPr>
        <p:spPr>
          <a:xfrm>
            <a:off x="4561114" y="489705"/>
            <a:ext cx="3069772" cy="523220"/>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السلامة أثناء الزلازل</a:t>
            </a:r>
          </a:p>
        </p:txBody>
      </p:sp>
    </p:spTree>
    <p:extLst>
      <p:ext uri="{BB962C8B-B14F-4D97-AF65-F5344CB8AC3E}">
        <p14:creationId xmlns:p14="http://schemas.microsoft.com/office/powerpoint/2010/main" val="2925098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B9772A-C520-4B42-A827-BC53CF48F749}"/>
              </a:ext>
            </a:extLst>
          </p:cNvPr>
          <p:cNvSpPr/>
          <p:nvPr/>
        </p:nvSpPr>
        <p:spPr>
          <a:xfrm>
            <a:off x="0" y="0"/>
            <a:ext cx="12192000" cy="3429000"/>
          </a:xfrm>
          <a:prstGeom prst="rect">
            <a:avLst/>
          </a:prstGeom>
          <a:gradFill>
            <a:gsLst>
              <a:gs pos="0">
                <a:srgbClr val="660066"/>
              </a:gs>
              <a:gs pos="100000">
                <a:srgbClr val="9900C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6696BAD-5DD1-46F9-BE55-F5AAC8C3407A}"/>
              </a:ext>
            </a:extLst>
          </p:cNvPr>
          <p:cNvSpPr>
            <a:spLocks/>
          </p:cNvSpPr>
          <p:nvPr/>
        </p:nvSpPr>
        <p:spPr>
          <a:xfrm>
            <a:off x="769256" y="2743200"/>
            <a:ext cx="1828800" cy="1371600"/>
          </a:xfrm>
          <a:prstGeom prst="rect">
            <a:avLst/>
          </a:prstGeom>
          <a:blipFill>
            <a:blip r:embed="rId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E71934B-5AED-493F-AF75-59DEB5308857}"/>
              </a:ext>
            </a:extLst>
          </p:cNvPr>
          <p:cNvSpPr>
            <a:spLocks/>
          </p:cNvSpPr>
          <p:nvPr/>
        </p:nvSpPr>
        <p:spPr>
          <a:xfrm>
            <a:off x="1683657" y="2286000"/>
            <a:ext cx="3657600" cy="2286000"/>
          </a:xfrm>
          <a:prstGeom prst="rect">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D35992C-0387-4573-A057-E867F7AD6958}"/>
              </a:ext>
            </a:extLst>
          </p:cNvPr>
          <p:cNvSpPr>
            <a:spLocks/>
          </p:cNvSpPr>
          <p:nvPr/>
        </p:nvSpPr>
        <p:spPr>
          <a:xfrm>
            <a:off x="9593943" y="2971800"/>
            <a:ext cx="1828800" cy="1371600"/>
          </a:xfrm>
          <a:prstGeom prst="rect">
            <a:avLst/>
          </a:prstGeom>
          <a:blipFill>
            <a:blip r:embed="rId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5D7A3F7-BF81-4536-A147-006E0AEFC1D7}"/>
              </a:ext>
            </a:extLst>
          </p:cNvPr>
          <p:cNvSpPr>
            <a:spLocks/>
          </p:cNvSpPr>
          <p:nvPr/>
        </p:nvSpPr>
        <p:spPr>
          <a:xfrm>
            <a:off x="6850744" y="2514600"/>
            <a:ext cx="3657600" cy="2286000"/>
          </a:xfrm>
          <a:prstGeom prst="rect">
            <a:avLst/>
          </a:prstGeom>
          <a:blipFill>
            <a:blip r:embed="rId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0ED674D-139F-4475-B68F-46EC37574844}"/>
              </a:ext>
            </a:extLst>
          </p:cNvPr>
          <p:cNvSpPr>
            <a:spLocks/>
          </p:cNvSpPr>
          <p:nvPr/>
        </p:nvSpPr>
        <p:spPr>
          <a:xfrm>
            <a:off x="2895600" y="1371600"/>
            <a:ext cx="6400800" cy="4114800"/>
          </a:xfrm>
          <a:prstGeom prst="rect">
            <a:avLst/>
          </a:prstGeom>
          <a:blipFill>
            <a:blip r:embed="rId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DetailText">
            <a:extLst>
              <a:ext uri="{FF2B5EF4-FFF2-40B4-BE49-F238E27FC236}">
                <a16:creationId xmlns:a16="http://schemas.microsoft.com/office/drawing/2014/main" id="{B925DE6F-483C-43C8-80BE-C4D28C188DA3}"/>
              </a:ext>
            </a:extLst>
          </p:cNvPr>
          <p:cNvSpPr txBox="1"/>
          <p:nvPr/>
        </p:nvSpPr>
        <p:spPr>
          <a:xfrm>
            <a:off x="2895600" y="5645021"/>
            <a:ext cx="6400800" cy="830997"/>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400" b="0" i="0" u="none" strike="noStrike" kern="1200" cap="none" spc="0" normalizeH="0" baseline="0" noProof="0" dirty="0">
                <a:ln>
                  <a:noFill/>
                </a:ln>
                <a:solidFill>
                  <a:srgbClr val="9900CC"/>
                </a:solidFill>
                <a:effectLst/>
                <a:uLnTx/>
                <a:uFillTx/>
                <a:latin typeface="Open Sans" panose="020B0606030504020204" pitchFamily="34" charset="0"/>
                <a:ea typeface="Open Sans" panose="020B0606030504020204" pitchFamily="34" charset="0"/>
                <a:cs typeface="Arial" panose="020B0604020202020204" pitchFamily="34" charset="0"/>
              </a:rPr>
              <a:t>اذا كنت في السيارة فتوقف فورًا في مكان آمن</a:t>
            </a:r>
            <a:endParaRPr kumimoji="0" lang="en-US" sz="2400" b="0" i="0" u="none" strike="noStrike" kern="1200" cap="none" spc="0" normalizeH="0" baseline="0" noProof="0" dirty="0">
              <a:ln>
                <a:noFill/>
              </a:ln>
              <a:solidFill>
                <a:srgbClr val="9900CC"/>
              </a:solidFill>
              <a:effectLst/>
              <a:uLnTx/>
              <a:uFillTx/>
              <a:latin typeface="Open Sans" panose="020B0606030504020204" pitchFamily="34" charset="0"/>
              <a:ea typeface="Open Sans" panose="020B060603050402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9900CC"/>
              </a:solidFill>
              <a:effectLst/>
              <a:uLnTx/>
              <a:uFillTx/>
              <a:latin typeface="Open Sans" panose="020B0606030504020204" pitchFamily="34" charset="0"/>
              <a:ea typeface="Open Sans" panose="020B0606030504020204" pitchFamily="34" charset="0"/>
              <a:cs typeface="+mn-cs"/>
            </a:endParaRPr>
          </a:p>
        </p:txBody>
      </p:sp>
      <p:sp>
        <p:nvSpPr>
          <p:cNvPr id="2" name="مربع نص 1">
            <a:extLst>
              <a:ext uri="{FF2B5EF4-FFF2-40B4-BE49-F238E27FC236}">
                <a16:creationId xmlns:a16="http://schemas.microsoft.com/office/drawing/2014/main" id="{4F1D1AAA-C34E-45D6-99A9-CA1327FE3A0A}"/>
              </a:ext>
            </a:extLst>
          </p:cNvPr>
          <p:cNvSpPr txBox="1"/>
          <p:nvPr/>
        </p:nvSpPr>
        <p:spPr>
          <a:xfrm>
            <a:off x="4561114" y="489705"/>
            <a:ext cx="3069772" cy="523220"/>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السلامة أثناء الزلازل</a:t>
            </a:r>
          </a:p>
        </p:txBody>
      </p:sp>
    </p:spTree>
    <p:extLst>
      <p:ext uri="{BB962C8B-B14F-4D97-AF65-F5344CB8AC3E}">
        <p14:creationId xmlns:p14="http://schemas.microsoft.com/office/powerpoint/2010/main" val="20056561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50000">
              <a:schemeClr val="accent5">
                <a:lumMod val="0"/>
                <a:lumOff val="100000"/>
              </a:schemeClr>
            </a:gs>
            <a:gs pos="100000">
              <a:schemeClr val="accent5">
                <a:lumMod val="100000"/>
              </a:schemeClr>
            </a:gs>
          </a:gsLst>
          <a:lin ang="10800000" scaled="1"/>
          <a:tileRect/>
        </a:gradFill>
        <a:effectLst/>
      </p:bgPr>
    </p:bg>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8026E214-3CBC-47AA-BBFE-D161E6E2F91C}"/>
              </a:ext>
            </a:extLst>
          </p:cNvPr>
          <p:cNvPicPr>
            <a:picLocks noChangeAspect="1"/>
          </p:cNvPicPr>
          <p:nvPr/>
        </p:nvPicPr>
        <p:blipFill>
          <a:blip r:embed="rId2"/>
          <a:stretch>
            <a:fillRect/>
          </a:stretch>
        </p:blipFill>
        <p:spPr>
          <a:xfrm>
            <a:off x="803901" y="1404952"/>
            <a:ext cx="4115157" cy="4048095"/>
          </a:xfrm>
          <a:prstGeom prst="rect">
            <a:avLst/>
          </a:prstGeom>
        </p:spPr>
      </p:pic>
      <p:sp>
        <p:nvSpPr>
          <p:cNvPr id="4" name="مربع نص 3">
            <a:extLst>
              <a:ext uri="{FF2B5EF4-FFF2-40B4-BE49-F238E27FC236}">
                <a16:creationId xmlns:a16="http://schemas.microsoft.com/office/drawing/2014/main" id="{05BD7048-14A5-4ACD-98E5-1497E4B7F8EA}"/>
              </a:ext>
            </a:extLst>
          </p:cNvPr>
          <p:cNvSpPr txBox="1"/>
          <p:nvPr/>
        </p:nvSpPr>
        <p:spPr>
          <a:xfrm>
            <a:off x="4800600" y="2305614"/>
            <a:ext cx="6390409" cy="2246769"/>
          </a:xfrm>
          <a:prstGeom prst="rect">
            <a:avLst/>
          </a:prstGeom>
          <a:noFill/>
        </p:spPr>
        <p:txBody>
          <a:bodyPr wrap="square">
            <a:spAutoFit/>
          </a:bodyPr>
          <a:lstStyle/>
          <a:p>
            <a:r>
              <a:rPr lang="ar-SA" sz="2800" b="0" i="0" u="none" strike="noStrike" baseline="0" dirty="0">
                <a:latin typeface="Lotus-Light"/>
              </a:rPr>
              <a:t>أخبر الله عز وجل عن ظاهرة عظيمة تحدث في الطبيعة، فقال:</a:t>
            </a:r>
            <a:endParaRPr lang="ar-SA" sz="2800" dirty="0"/>
          </a:p>
          <a:p>
            <a:r>
              <a:rPr lang="ar-SA" sz="2800" dirty="0">
                <a:solidFill>
                  <a:schemeClr val="accent1"/>
                </a:solidFill>
              </a:rPr>
              <a:t>إِذَا زُلْزِلَتِ الْأَرْضُ زِلْزَالَهَا ﴿1﴾ وَأَخْرَجَتِ الْأَرْضُ أَثْقَالَهَا ﴿2﴾ وَقَالَ الْإِنْسَانُ مَا لَهَا ﴿3﴾ يَوْمَئِذٍ تُحَدِّثُ أَخْبَارَهَا ﴿4﴾ بِأَنَّ رَبَّكَ أَوْحَىٰ لَهَا ﴿5﴾ </a:t>
            </a:r>
            <a:r>
              <a:rPr lang="ar-SA" sz="1600" dirty="0"/>
              <a:t>الزلزلة</a:t>
            </a:r>
          </a:p>
        </p:txBody>
      </p:sp>
    </p:spTree>
    <p:extLst>
      <p:ext uri="{BB962C8B-B14F-4D97-AF65-F5344CB8AC3E}">
        <p14:creationId xmlns:p14="http://schemas.microsoft.com/office/powerpoint/2010/main" val="610828803"/>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C18B5AAD-B4F0-48FB-9248-E03ADA201458}"/>
              </a:ext>
            </a:extLst>
          </p:cNvPr>
          <p:cNvSpPr txBox="1"/>
          <p:nvPr/>
        </p:nvSpPr>
        <p:spPr>
          <a:xfrm>
            <a:off x="1071716" y="787880"/>
            <a:ext cx="10048567"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ar-SA" sz="2400" dirty="0">
                <a:solidFill>
                  <a:srgbClr val="E80A00"/>
                </a:solidFill>
              </a:rPr>
              <a:t>اذا كنت تعيش في منطقة نشطة زلزاليًا كاليابان مثلًا، فكيف تجعل بيتك آمنًا من الزلازل بإذن الله تعالى؟</a:t>
            </a:r>
          </a:p>
        </p:txBody>
      </p:sp>
      <p:grpSp>
        <p:nvGrpSpPr>
          <p:cNvPr id="13" name="مجموعة 12">
            <a:extLst>
              <a:ext uri="{FF2B5EF4-FFF2-40B4-BE49-F238E27FC236}">
                <a16:creationId xmlns:a16="http://schemas.microsoft.com/office/drawing/2014/main" id="{F125B496-89CF-43B7-8BEB-709419F06728}"/>
              </a:ext>
            </a:extLst>
          </p:cNvPr>
          <p:cNvGrpSpPr/>
          <p:nvPr/>
        </p:nvGrpSpPr>
        <p:grpSpPr>
          <a:xfrm>
            <a:off x="9350475" y="1750140"/>
            <a:ext cx="1779639" cy="3517352"/>
            <a:chOff x="9340644" y="1130708"/>
            <a:chExt cx="1779639" cy="3517352"/>
          </a:xfrm>
        </p:grpSpPr>
        <p:pic>
          <p:nvPicPr>
            <p:cNvPr id="5" name="صورة 4" descr="صورة تحتوي على صغير, جالس, غرفة, منضدة&#10;&#10;تم إنشاء الوصف تلقائياً">
              <a:extLst>
                <a:ext uri="{FF2B5EF4-FFF2-40B4-BE49-F238E27FC236}">
                  <a16:creationId xmlns:a16="http://schemas.microsoft.com/office/drawing/2014/main" id="{A8911F6E-FA9B-4BB6-8EC6-AB2F03083447}"/>
                </a:ext>
              </a:extLst>
            </p:cNvPr>
            <p:cNvPicPr>
              <a:picLocks noChangeAspect="1"/>
            </p:cNvPicPr>
            <p:nvPr/>
          </p:nvPicPr>
          <p:blipFill rotWithShape="1">
            <a:blip r:embed="rId2">
              <a:extLst>
                <a:ext uri="{28A0092B-C50C-407E-A947-70E740481C1C}">
                  <a14:useLocalDpi xmlns:a14="http://schemas.microsoft.com/office/drawing/2010/main" val="0"/>
                </a:ext>
              </a:extLst>
            </a:blip>
            <a:srcRect l="11197" r="16737"/>
            <a:stretch/>
          </p:blipFill>
          <p:spPr>
            <a:xfrm>
              <a:off x="9350476" y="1130708"/>
              <a:ext cx="1769807" cy="2875935"/>
            </a:xfrm>
            <a:prstGeom prst="rect">
              <a:avLst/>
            </a:prstGeom>
            <a:ln>
              <a:solidFill>
                <a:schemeClr val="tx1"/>
              </a:solidFill>
            </a:ln>
          </p:spPr>
        </p:pic>
        <p:sp>
          <p:nvSpPr>
            <p:cNvPr id="6" name="مربع نص 5">
              <a:extLst>
                <a:ext uri="{FF2B5EF4-FFF2-40B4-BE49-F238E27FC236}">
                  <a16:creationId xmlns:a16="http://schemas.microsoft.com/office/drawing/2014/main" id="{FACCC3A7-68CE-4F2C-9C16-82187834EAB1}"/>
                </a:ext>
              </a:extLst>
            </p:cNvPr>
            <p:cNvSpPr txBox="1"/>
            <p:nvPr/>
          </p:nvSpPr>
          <p:spPr>
            <a:xfrm>
              <a:off x="9340644" y="4001729"/>
              <a:ext cx="1779639" cy="646331"/>
            </a:xfrm>
            <a:prstGeom prst="rect">
              <a:avLst/>
            </a:prstGeom>
            <a:ln w="6350"/>
          </p:spPr>
          <p:style>
            <a:lnRef idx="2">
              <a:schemeClr val="dk1"/>
            </a:lnRef>
            <a:fillRef idx="1">
              <a:schemeClr val="lt1"/>
            </a:fillRef>
            <a:effectRef idx="0">
              <a:schemeClr val="dk1"/>
            </a:effectRef>
            <a:fontRef idx="minor">
              <a:schemeClr val="dk1"/>
            </a:fontRef>
          </p:style>
          <p:txBody>
            <a:bodyPr wrap="square" rtlCol="1">
              <a:spAutoFit/>
            </a:bodyPr>
            <a:lstStyle/>
            <a:p>
              <a:pPr algn="ctr"/>
              <a:r>
                <a:rPr lang="ar-SA" dirty="0"/>
                <a:t>تثبيت الخزائن ووضع اقفال على أبوابها</a:t>
              </a:r>
            </a:p>
          </p:txBody>
        </p:sp>
      </p:grpSp>
      <p:grpSp>
        <p:nvGrpSpPr>
          <p:cNvPr id="15" name="مجموعة 14">
            <a:extLst>
              <a:ext uri="{FF2B5EF4-FFF2-40B4-BE49-F238E27FC236}">
                <a16:creationId xmlns:a16="http://schemas.microsoft.com/office/drawing/2014/main" id="{5B022D9F-5690-48D4-9E1C-1DBB93392D02}"/>
              </a:ext>
            </a:extLst>
          </p:cNvPr>
          <p:cNvGrpSpPr/>
          <p:nvPr/>
        </p:nvGrpSpPr>
        <p:grpSpPr>
          <a:xfrm>
            <a:off x="6686070" y="1750139"/>
            <a:ext cx="2585051" cy="3519671"/>
            <a:chOff x="6676239" y="1130707"/>
            <a:chExt cx="2585051" cy="3519671"/>
          </a:xfrm>
        </p:grpSpPr>
        <p:pic>
          <p:nvPicPr>
            <p:cNvPr id="7" name="صورة 6">
              <a:extLst>
                <a:ext uri="{FF2B5EF4-FFF2-40B4-BE49-F238E27FC236}">
                  <a16:creationId xmlns:a16="http://schemas.microsoft.com/office/drawing/2014/main" id="{813FC58B-3C14-4578-B1E6-519A0B17055D}"/>
                </a:ext>
              </a:extLst>
            </p:cNvPr>
            <p:cNvPicPr>
              <a:picLocks noChangeAspect="1"/>
            </p:cNvPicPr>
            <p:nvPr/>
          </p:nvPicPr>
          <p:blipFill>
            <a:blip r:embed="rId3"/>
            <a:stretch>
              <a:fillRect/>
            </a:stretch>
          </p:blipFill>
          <p:spPr>
            <a:xfrm>
              <a:off x="6686071" y="1130707"/>
              <a:ext cx="2575219" cy="2871021"/>
            </a:xfrm>
            <a:prstGeom prst="rect">
              <a:avLst/>
            </a:prstGeom>
            <a:ln>
              <a:solidFill>
                <a:schemeClr val="tx1"/>
              </a:solidFill>
            </a:ln>
          </p:spPr>
        </p:pic>
        <p:sp>
          <p:nvSpPr>
            <p:cNvPr id="9" name="مربع نص 8">
              <a:extLst>
                <a:ext uri="{FF2B5EF4-FFF2-40B4-BE49-F238E27FC236}">
                  <a16:creationId xmlns:a16="http://schemas.microsoft.com/office/drawing/2014/main" id="{0B4B1EFD-5DED-491B-AC0F-CB40D31B78E1}"/>
                </a:ext>
              </a:extLst>
            </p:cNvPr>
            <p:cNvSpPr txBox="1"/>
            <p:nvPr/>
          </p:nvSpPr>
          <p:spPr>
            <a:xfrm>
              <a:off x="6676239" y="4004047"/>
              <a:ext cx="2585051" cy="646331"/>
            </a:xfrm>
            <a:prstGeom prst="rect">
              <a:avLst/>
            </a:prstGeom>
            <a:ln w="6350"/>
          </p:spPr>
          <p:style>
            <a:lnRef idx="2">
              <a:schemeClr val="dk1"/>
            </a:lnRef>
            <a:fillRef idx="1">
              <a:schemeClr val="lt1"/>
            </a:fillRef>
            <a:effectRef idx="0">
              <a:schemeClr val="dk1"/>
            </a:effectRef>
            <a:fontRef idx="minor">
              <a:schemeClr val="dk1"/>
            </a:fontRef>
          </p:style>
          <p:txBody>
            <a:bodyPr wrap="square" rtlCol="1">
              <a:spAutoFit/>
            </a:bodyPr>
            <a:lstStyle/>
            <a:p>
              <a:pPr algn="ctr"/>
              <a:r>
                <a:rPr lang="ar-SA" dirty="0"/>
                <a:t>وضع الأشياء القابلة للكسر والثقيلة في الرفوف الدنيا</a:t>
              </a:r>
            </a:p>
          </p:txBody>
        </p:sp>
      </p:grpSp>
      <p:grpSp>
        <p:nvGrpSpPr>
          <p:cNvPr id="16" name="مجموعة 15">
            <a:extLst>
              <a:ext uri="{FF2B5EF4-FFF2-40B4-BE49-F238E27FC236}">
                <a16:creationId xmlns:a16="http://schemas.microsoft.com/office/drawing/2014/main" id="{879F388F-8ED6-44C6-8F12-C113D1237153}"/>
              </a:ext>
            </a:extLst>
          </p:cNvPr>
          <p:cNvGrpSpPr/>
          <p:nvPr/>
        </p:nvGrpSpPr>
        <p:grpSpPr>
          <a:xfrm>
            <a:off x="4640817" y="1745031"/>
            <a:ext cx="1956067" cy="3532153"/>
            <a:chOff x="4630986" y="1125599"/>
            <a:chExt cx="1956067" cy="3532153"/>
          </a:xfrm>
        </p:grpSpPr>
        <p:pic>
          <p:nvPicPr>
            <p:cNvPr id="10" name="صورة 9">
              <a:extLst>
                <a:ext uri="{FF2B5EF4-FFF2-40B4-BE49-F238E27FC236}">
                  <a16:creationId xmlns:a16="http://schemas.microsoft.com/office/drawing/2014/main" id="{73DDF098-8A68-4FD4-997A-7C0C7E6B6ACB}"/>
                </a:ext>
              </a:extLst>
            </p:cNvPr>
            <p:cNvPicPr>
              <a:picLocks noChangeAspect="1"/>
            </p:cNvPicPr>
            <p:nvPr/>
          </p:nvPicPr>
          <p:blipFill rotWithShape="1">
            <a:blip r:embed="rId4"/>
            <a:srcRect l="16403" r="20203"/>
            <a:stretch/>
          </p:blipFill>
          <p:spPr>
            <a:xfrm>
              <a:off x="4640818" y="1125599"/>
              <a:ext cx="1946235" cy="2888280"/>
            </a:xfrm>
            <a:prstGeom prst="rect">
              <a:avLst/>
            </a:prstGeom>
            <a:ln>
              <a:solidFill>
                <a:schemeClr val="tx1"/>
              </a:solidFill>
            </a:ln>
          </p:spPr>
        </p:pic>
        <p:sp>
          <p:nvSpPr>
            <p:cNvPr id="11" name="مربع نص 10">
              <a:extLst>
                <a:ext uri="{FF2B5EF4-FFF2-40B4-BE49-F238E27FC236}">
                  <a16:creationId xmlns:a16="http://schemas.microsoft.com/office/drawing/2014/main" id="{5B54260F-28C4-4FCF-8D77-21FB7F1ACB42}"/>
                </a:ext>
              </a:extLst>
            </p:cNvPr>
            <p:cNvSpPr txBox="1"/>
            <p:nvPr/>
          </p:nvSpPr>
          <p:spPr>
            <a:xfrm>
              <a:off x="4630986" y="4011421"/>
              <a:ext cx="1956067" cy="646331"/>
            </a:xfrm>
            <a:prstGeom prst="rect">
              <a:avLst/>
            </a:prstGeom>
            <a:ln w="6350"/>
          </p:spPr>
          <p:style>
            <a:lnRef idx="2">
              <a:schemeClr val="dk1"/>
            </a:lnRef>
            <a:fillRef idx="1">
              <a:schemeClr val="lt1"/>
            </a:fillRef>
            <a:effectRef idx="0">
              <a:schemeClr val="dk1"/>
            </a:effectRef>
            <a:fontRef idx="minor">
              <a:schemeClr val="dk1"/>
            </a:fontRef>
          </p:style>
          <p:txBody>
            <a:bodyPr wrap="square" rtlCol="1">
              <a:spAutoFit/>
            </a:bodyPr>
            <a:lstStyle/>
            <a:p>
              <a:pPr algn="ctr"/>
              <a:r>
                <a:rPr lang="ar-SA" dirty="0"/>
                <a:t>استخدام </a:t>
              </a:r>
              <a:r>
                <a:rPr lang="ar-SA" sz="1800" b="0" i="0" u="none" strike="noStrike" baseline="0" dirty="0">
                  <a:latin typeface="Lotus-Light"/>
                </a:rPr>
                <a:t>حساس الاهتزاز على خطوط الغاز</a:t>
              </a:r>
              <a:endParaRPr lang="ar-SA" dirty="0"/>
            </a:p>
          </p:txBody>
        </p:sp>
      </p:grpSp>
      <p:grpSp>
        <p:nvGrpSpPr>
          <p:cNvPr id="17" name="مجموعة 16">
            <a:extLst>
              <a:ext uri="{FF2B5EF4-FFF2-40B4-BE49-F238E27FC236}">
                <a16:creationId xmlns:a16="http://schemas.microsoft.com/office/drawing/2014/main" id="{C5204818-828F-4E53-B6FB-2836EFA3B423}"/>
              </a:ext>
            </a:extLst>
          </p:cNvPr>
          <p:cNvGrpSpPr/>
          <p:nvPr/>
        </p:nvGrpSpPr>
        <p:grpSpPr>
          <a:xfrm>
            <a:off x="1071716" y="1752405"/>
            <a:ext cx="3479916" cy="3515086"/>
            <a:chOff x="1061885" y="1132973"/>
            <a:chExt cx="3479916" cy="3515086"/>
          </a:xfrm>
        </p:grpSpPr>
        <p:pic>
          <p:nvPicPr>
            <p:cNvPr id="3074" name="Picture 2" descr="حماية المنشآت من الزلازل">
              <a:extLst>
                <a:ext uri="{FF2B5EF4-FFF2-40B4-BE49-F238E27FC236}">
                  <a16:creationId xmlns:a16="http://schemas.microsoft.com/office/drawing/2014/main" id="{73647A6E-EB7D-48EF-8307-5D63778AED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1716" y="1132973"/>
              <a:ext cx="3470084" cy="2888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4" name="مربع نص 13">
              <a:extLst>
                <a:ext uri="{FF2B5EF4-FFF2-40B4-BE49-F238E27FC236}">
                  <a16:creationId xmlns:a16="http://schemas.microsoft.com/office/drawing/2014/main" id="{C42E7406-8E80-43D0-ADAC-B1D1F96AC74D}"/>
                </a:ext>
              </a:extLst>
            </p:cNvPr>
            <p:cNvSpPr txBox="1"/>
            <p:nvPr/>
          </p:nvSpPr>
          <p:spPr>
            <a:xfrm>
              <a:off x="1061885" y="4001728"/>
              <a:ext cx="3479916" cy="646331"/>
            </a:xfrm>
            <a:prstGeom prst="rect">
              <a:avLst/>
            </a:prstGeom>
            <a:ln w="6350"/>
          </p:spPr>
          <p:style>
            <a:lnRef idx="2">
              <a:schemeClr val="dk1"/>
            </a:lnRef>
            <a:fillRef idx="1">
              <a:schemeClr val="lt1"/>
            </a:fillRef>
            <a:effectRef idx="0">
              <a:schemeClr val="dk1"/>
            </a:effectRef>
            <a:fontRef idx="minor">
              <a:schemeClr val="dk1"/>
            </a:fontRef>
          </p:style>
          <p:txBody>
            <a:bodyPr wrap="square" rtlCol="1">
              <a:spAutoFit/>
            </a:bodyPr>
            <a:lstStyle/>
            <a:p>
              <a:pPr algn="ctr"/>
              <a:r>
                <a:rPr lang="ar-SA" dirty="0"/>
                <a:t>تشيد المباني المرتفعة على دعائم مطاطية وفولاذية ضخمة</a:t>
              </a:r>
            </a:p>
          </p:txBody>
        </p:sp>
      </p:grpSp>
    </p:spTree>
    <p:extLst>
      <p:ext uri="{BB962C8B-B14F-4D97-AF65-F5344CB8AC3E}">
        <p14:creationId xmlns:p14="http://schemas.microsoft.com/office/powerpoint/2010/main" val="17759792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056ED0F5-6A73-47C7-AA1C-17850DD1D40E}"/>
              </a:ext>
            </a:extLst>
          </p:cNvPr>
          <p:cNvSpPr txBox="1"/>
          <p:nvPr/>
        </p:nvSpPr>
        <p:spPr>
          <a:xfrm>
            <a:off x="963561" y="612844"/>
            <a:ext cx="10264877" cy="5693866"/>
          </a:xfrm>
          <a:prstGeom prst="rect">
            <a:avLst/>
          </a:prstGeom>
          <a:noFill/>
        </p:spPr>
        <p:txBody>
          <a:bodyPr wrap="square">
            <a:spAutoFit/>
          </a:bodyPr>
          <a:lstStyle/>
          <a:p>
            <a:pPr marL="0" marR="0" algn="ctr" rtl="1">
              <a:spcBef>
                <a:spcPts val="0"/>
              </a:spcBef>
              <a:spcAft>
                <a:spcPts val="0"/>
              </a:spcAft>
            </a:pPr>
            <a:r>
              <a:rPr lang="ar-SA"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التنبؤ بالزلازل</a:t>
            </a:r>
            <a:endParaRPr lang="en-US" sz="2000" b="1" dirty="0">
              <a:effectLst/>
              <a:latin typeface="Times New Roman" panose="02020603050405020304" pitchFamily="18" charset="0"/>
              <a:ea typeface="Times New Roman" panose="02020603050405020304" pitchFamily="18" charset="0"/>
            </a:endParaRPr>
          </a:p>
          <a:p>
            <a:pPr marL="0" marR="0" algn="r" rtl="1">
              <a:spcBef>
                <a:spcPts val="0"/>
              </a:spcBef>
              <a:spcAft>
                <a:spcPts val="0"/>
              </a:spcAft>
            </a:pPr>
            <a:r>
              <a:rPr lang="ar-SA" sz="2400" dirty="0">
                <a:effectLst/>
                <a:latin typeface="Times New Roman" panose="02020603050405020304" pitchFamily="18" charset="0"/>
                <a:ea typeface="Times New Roman" panose="02020603050405020304" pitchFamily="18" charset="0"/>
                <a:cs typeface="Times New Roman" panose="02020603050405020304" pitchFamily="18" charset="0"/>
              </a:rPr>
              <a:t>يساعد التنبؤ بالزلازل الناس على إخلاء المباني لان معظم الإصابات تحدث بسقوط الأسقف.</a:t>
            </a:r>
            <a:endParaRPr lang="en-US" dirty="0">
              <a:effectLst/>
              <a:latin typeface="Times New Roman" panose="02020603050405020304" pitchFamily="18" charset="0"/>
              <a:ea typeface="Times New Roman" panose="02020603050405020304" pitchFamily="18" charset="0"/>
            </a:endParaRPr>
          </a:p>
          <a:p>
            <a:pPr marL="0" marR="0" algn="r" rtl="1">
              <a:spcBef>
                <a:spcPts val="0"/>
              </a:spcBef>
              <a:spcAft>
                <a:spcPts val="0"/>
              </a:spcAft>
            </a:pPr>
            <a:r>
              <a:rPr lang="ar-SA" sz="2400" dirty="0">
                <a:effectLst/>
                <a:latin typeface="Times New Roman" panose="02020603050405020304" pitchFamily="18" charset="0"/>
                <a:ea typeface="Times New Roman" panose="02020603050405020304" pitchFamily="18" charset="0"/>
                <a:cs typeface="Times New Roman" panose="02020603050405020304" pitchFamily="18" charset="0"/>
              </a:rPr>
              <a:t>لا يمكن حتى الآن التنبؤ بوقوع الزلازل لكن هناك بعض الظواهر التي قد تنبئ بقرب وقوعها منها:</a:t>
            </a:r>
            <a:endParaRPr lang="en-US" dirty="0">
              <a:effectLst/>
              <a:latin typeface="Times New Roman" panose="02020603050405020304" pitchFamily="18" charset="0"/>
              <a:ea typeface="Times New Roman" panose="02020603050405020304" pitchFamily="18" charset="0"/>
            </a:endParaRPr>
          </a:p>
          <a:p>
            <a:pPr marL="0" marR="0" algn="r" rtl="1">
              <a:spcBef>
                <a:spcPts val="0"/>
              </a:spcBef>
              <a:spcAft>
                <a:spcPts val="0"/>
              </a:spcAft>
            </a:pPr>
            <a:r>
              <a:rPr lang="ar-SA"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effectLst/>
              <a:latin typeface="Times New Roman" panose="02020603050405020304" pitchFamily="18" charset="0"/>
              <a:ea typeface="Times New Roman" panose="02020603050405020304" pitchFamily="18" charset="0"/>
            </a:endParaRPr>
          </a:p>
          <a:p>
            <a:pPr marL="342900" marR="0" lvl="0" indent="-342900" algn="r" rtl="1">
              <a:spcBef>
                <a:spcPts val="0"/>
              </a:spcBef>
              <a:spcAft>
                <a:spcPts val="0"/>
              </a:spcAft>
              <a:buFont typeface="Arial" panose="020B0604020202020204" pitchFamily="34" charset="0"/>
              <a:buChar char="•"/>
              <a:tabLst>
                <a:tab pos="457200" algn="l"/>
              </a:tabLst>
            </a:pPr>
            <a:r>
              <a:rPr lang="ar-SA" sz="2400" dirty="0">
                <a:effectLst/>
                <a:latin typeface="Times New Roman" panose="02020603050405020304" pitchFamily="18" charset="0"/>
                <a:ea typeface="Times New Roman" panose="02020603050405020304" pitchFamily="18" charset="0"/>
                <a:cs typeface="Times New Roman" panose="02020603050405020304" pitchFamily="18" charset="0"/>
              </a:rPr>
              <a:t>الحركة عند الصدوع.</a:t>
            </a:r>
            <a:endParaRPr lang="en-US" dirty="0">
              <a:effectLst/>
              <a:latin typeface="Times New Roman" panose="02020603050405020304" pitchFamily="18" charset="0"/>
              <a:ea typeface="Times New Roman" panose="02020603050405020304" pitchFamily="18" charset="0"/>
            </a:endParaRPr>
          </a:p>
          <a:p>
            <a:pPr marL="342900" marR="0" lvl="0" indent="-342900" algn="r" rtl="1">
              <a:spcBef>
                <a:spcPts val="0"/>
              </a:spcBef>
              <a:spcAft>
                <a:spcPts val="0"/>
              </a:spcAft>
              <a:buFont typeface="Arial" panose="020B0604020202020204" pitchFamily="34" charset="0"/>
              <a:buChar char="•"/>
              <a:tabLst>
                <a:tab pos="457200" algn="l"/>
              </a:tabLst>
            </a:pPr>
            <a:r>
              <a:rPr lang="ar-SA" sz="2400" dirty="0">
                <a:effectLst/>
                <a:latin typeface="Times New Roman" panose="02020603050405020304" pitchFamily="18" charset="0"/>
                <a:ea typeface="Times New Roman" panose="02020603050405020304" pitchFamily="18" charset="0"/>
                <a:cs typeface="Times New Roman" panose="02020603050405020304" pitchFamily="18" charset="0"/>
              </a:rPr>
              <a:t>الاختلاف في منسوب المياه الجوفية.</a:t>
            </a:r>
            <a:endParaRPr lang="en-US" dirty="0">
              <a:effectLst/>
              <a:latin typeface="Times New Roman" panose="02020603050405020304" pitchFamily="18" charset="0"/>
              <a:ea typeface="Times New Roman" panose="02020603050405020304" pitchFamily="18" charset="0"/>
            </a:endParaRPr>
          </a:p>
          <a:p>
            <a:pPr marL="342900" marR="0" lvl="0" indent="-342900" algn="r" rtl="1">
              <a:spcBef>
                <a:spcPts val="0"/>
              </a:spcBef>
              <a:spcAft>
                <a:spcPts val="0"/>
              </a:spcAft>
              <a:buFont typeface="Arial" panose="020B0604020202020204" pitchFamily="34" charset="0"/>
              <a:buChar char="•"/>
              <a:tabLst>
                <a:tab pos="457200" algn="l"/>
              </a:tabLst>
            </a:pPr>
            <a:r>
              <a:rPr lang="ar-SA" sz="2400" dirty="0">
                <a:effectLst/>
                <a:latin typeface="Times New Roman" panose="02020603050405020304" pitchFamily="18" charset="0"/>
                <a:ea typeface="Times New Roman" panose="02020603050405020304" pitchFamily="18" charset="0"/>
                <a:cs typeface="Times New Roman" panose="02020603050405020304" pitchFamily="18" charset="0"/>
              </a:rPr>
              <a:t>تغير الخصائص الكهربائية في بعض الصخور تحت قوى الإجهاد.</a:t>
            </a:r>
            <a:endParaRPr lang="en-US" dirty="0">
              <a:effectLst/>
              <a:latin typeface="Times New Roman" panose="02020603050405020304" pitchFamily="18" charset="0"/>
              <a:ea typeface="Times New Roman" panose="02020603050405020304" pitchFamily="18" charset="0"/>
            </a:endParaRPr>
          </a:p>
          <a:p>
            <a:pPr marL="342900" marR="0" lvl="0" indent="-342900" algn="r" rtl="1">
              <a:spcBef>
                <a:spcPts val="0"/>
              </a:spcBef>
              <a:spcAft>
                <a:spcPts val="0"/>
              </a:spcAft>
              <a:buFont typeface="Arial" panose="020B0604020202020204" pitchFamily="34" charset="0"/>
              <a:buChar char="•"/>
              <a:tabLst>
                <a:tab pos="457200" algn="l"/>
              </a:tabLst>
            </a:pPr>
            <a:r>
              <a:rPr lang="ar-SA" sz="2400" dirty="0">
                <a:effectLst/>
                <a:latin typeface="Times New Roman" panose="02020603050405020304" pitchFamily="18" charset="0"/>
                <a:ea typeface="Times New Roman" panose="02020603050405020304" pitchFamily="18" charset="0"/>
                <a:cs typeface="Times New Roman" panose="02020603050405020304" pitchFamily="18" charset="0"/>
              </a:rPr>
              <a:t>حصول مد بحري غير مألوف في المناطق الساحلية.</a:t>
            </a:r>
            <a:endParaRPr lang="en-US" dirty="0">
              <a:effectLst/>
              <a:latin typeface="Times New Roman" panose="02020603050405020304" pitchFamily="18" charset="0"/>
              <a:ea typeface="Times New Roman" panose="02020603050405020304" pitchFamily="18" charset="0"/>
            </a:endParaRPr>
          </a:p>
          <a:p>
            <a:pPr marL="342900" marR="0" lvl="0" indent="-342900" algn="r" rtl="1">
              <a:spcBef>
                <a:spcPts val="0"/>
              </a:spcBef>
              <a:spcAft>
                <a:spcPts val="0"/>
              </a:spcAft>
              <a:buFont typeface="Arial" panose="020B0604020202020204" pitchFamily="34" charset="0"/>
              <a:buChar char="•"/>
              <a:tabLst>
                <a:tab pos="457200" algn="l"/>
              </a:tabLst>
            </a:pPr>
            <a:r>
              <a:rPr lang="ar-SA" sz="2400" dirty="0">
                <a:effectLst/>
                <a:latin typeface="Times New Roman" panose="02020603050405020304" pitchFamily="18" charset="0"/>
                <a:ea typeface="Times New Roman" panose="02020603050405020304" pitchFamily="18" charset="0"/>
                <a:cs typeface="Times New Roman" panose="02020603050405020304" pitchFamily="18" charset="0"/>
              </a:rPr>
              <a:t>تساقط أمطار غزيرة أو فيضانات مفاجئة.</a:t>
            </a:r>
            <a:endParaRPr lang="en-US" dirty="0">
              <a:effectLst/>
              <a:latin typeface="Times New Roman" panose="02020603050405020304" pitchFamily="18" charset="0"/>
              <a:ea typeface="Times New Roman" panose="02020603050405020304" pitchFamily="18" charset="0"/>
            </a:endParaRPr>
          </a:p>
          <a:p>
            <a:pPr marL="342900" marR="0" lvl="0" indent="-342900" algn="r" rtl="1">
              <a:spcBef>
                <a:spcPts val="0"/>
              </a:spcBef>
              <a:spcAft>
                <a:spcPts val="0"/>
              </a:spcAft>
              <a:buFont typeface="Arial" panose="020B0604020202020204" pitchFamily="34" charset="0"/>
              <a:buChar char="•"/>
              <a:tabLst>
                <a:tab pos="457200" algn="l"/>
              </a:tabLst>
            </a:pPr>
            <a:r>
              <a:rPr lang="ar-SA" sz="2400" dirty="0">
                <a:effectLst/>
                <a:latin typeface="Times New Roman" panose="02020603050405020304" pitchFamily="18" charset="0"/>
                <a:ea typeface="Times New Roman" panose="02020603050405020304" pitchFamily="18" charset="0"/>
                <a:cs typeface="Times New Roman" panose="02020603050405020304" pitchFamily="18" charset="0"/>
              </a:rPr>
              <a:t>تغير مفاجئ للضغط الجوي.</a:t>
            </a:r>
            <a:endParaRPr lang="en-US" dirty="0">
              <a:effectLst/>
              <a:latin typeface="Times New Roman" panose="02020603050405020304" pitchFamily="18" charset="0"/>
              <a:ea typeface="Times New Roman" panose="02020603050405020304" pitchFamily="18" charset="0"/>
            </a:endParaRPr>
          </a:p>
          <a:p>
            <a:pPr marL="342900" marR="0" lvl="0" indent="-342900" algn="r" rtl="1">
              <a:spcBef>
                <a:spcPts val="0"/>
              </a:spcBef>
              <a:spcAft>
                <a:spcPts val="0"/>
              </a:spcAft>
              <a:buFont typeface="Arial" panose="020B0604020202020204" pitchFamily="34" charset="0"/>
              <a:buChar char="•"/>
              <a:tabLst>
                <a:tab pos="457200" algn="l"/>
              </a:tabLst>
            </a:pPr>
            <a:r>
              <a:rPr lang="ar-SA" sz="2400" dirty="0">
                <a:effectLst/>
                <a:latin typeface="Times New Roman" panose="02020603050405020304" pitchFamily="18" charset="0"/>
                <a:ea typeface="Times New Roman" panose="02020603050405020304" pitchFamily="18" charset="0"/>
                <a:cs typeface="Times New Roman" panose="02020603050405020304" pitchFamily="18" charset="0"/>
              </a:rPr>
              <a:t>تصرفات غريبة للحيوانات والطيور.</a:t>
            </a:r>
            <a:endParaRPr lang="en-US" dirty="0">
              <a:effectLst/>
              <a:latin typeface="Times New Roman" panose="02020603050405020304" pitchFamily="18" charset="0"/>
              <a:ea typeface="Times New Roman" panose="02020603050405020304" pitchFamily="18" charset="0"/>
            </a:endParaRPr>
          </a:p>
          <a:p>
            <a:pPr marL="0" marR="0" algn="r" rtl="1">
              <a:spcBef>
                <a:spcPts val="0"/>
              </a:spcBef>
              <a:spcAft>
                <a:spcPts val="0"/>
              </a:spcAft>
            </a:pPr>
            <a:r>
              <a:rPr lang="ar-SA"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effectLst/>
              <a:latin typeface="Times New Roman" panose="02020603050405020304" pitchFamily="18" charset="0"/>
              <a:ea typeface="Times New Roman" panose="02020603050405020304" pitchFamily="18" charset="0"/>
            </a:endParaRPr>
          </a:p>
          <a:p>
            <a:pPr marL="0" marR="0" algn="r" rtl="1">
              <a:spcBef>
                <a:spcPts val="0"/>
              </a:spcBef>
              <a:spcAft>
                <a:spcPts val="0"/>
              </a:spcAft>
            </a:pPr>
            <a:r>
              <a:rPr lang="ar-SA"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بالرغم من كل هذه التغيرات التي يسعى العلماء لقياسها إلا أنهم إلى الآن لم يتوصلوا إلى توقع دقيق لوقت حدوث الزلزال (علل).</a:t>
            </a:r>
            <a:endParaRPr lang="en-US" dirty="0">
              <a:effectLst/>
              <a:latin typeface="Times New Roman" panose="02020603050405020304" pitchFamily="18" charset="0"/>
              <a:ea typeface="Times New Roman" panose="02020603050405020304" pitchFamily="18" charset="0"/>
            </a:endParaRPr>
          </a:p>
          <a:p>
            <a:pPr marL="0" marR="0" algn="r" rtl="1">
              <a:spcBef>
                <a:spcPts val="0"/>
              </a:spcBef>
              <a:spcAft>
                <a:spcPts val="0"/>
              </a:spcAft>
            </a:pPr>
            <a:r>
              <a:rPr lang="ar-SA" sz="2400" dirty="0">
                <a:effectLst/>
                <a:latin typeface="Times New Roman" panose="02020603050405020304" pitchFamily="18" charset="0"/>
                <a:ea typeface="Times New Roman" panose="02020603050405020304" pitchFamily="18" charset="0"/>
                <a:cs typeface="Times New Roman" panose="02020603050405020304" pitchFamily="18" charset="0"/>
              </a:rPr>
              <a:t>لأنّه لا يوجد تغير واحد ثابت لجميع الزلازل فلكل زلزال حالة خاصة به. </a:t>
            </a:r>
            <a:endParaRPr lang="en-US"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67443814"/>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882002E0-3D78-4098-86EB-BF50F4306BBA}"/>
              </a:ext>
            </a:extLst>
          </p:cNvPr>
          <p:cNvPicPr>
            <a:picLocks noChangeAspect="1"/>
          </p:cNvPicPr>
          <p:nvPr/>
        </p:nvPicPr>
        <p:blipFill>
          <a:blip r:embed="rId2"/>
          <a:stretch>
            <a:fillRect/>
          </a:stretch>
        </p:blipFill>
        <p:spPr>
          <a:xfrm>
            <a:off x="2805544" y="2739240"/>
            <a:ext cx="6567055" cy="362843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4" name="مربع نص 3">
            <a:extLst>
              <a:ext uri="{FF2B5EF4-FFF2-40B4-BE49-F238E27FC236}">
                <a16:creationId xmlns:a16="http://schemas.microsoft.com/office/drawing/2014/main" id="{4ABC9020-BC4B-4C05-BB19-5A9F972372CA}"/>
              </a:ext>
            </a:extLst>
          </p:cNvPr>
          <p:cNvSpPr txBox="1"/>
          <p:nvPr/>
        </p:nvSpPr>
        <p:spPr>
          <a:xfrm>
            <a:off x="1226127" y="702117"/>
            <a:ext cx="9725891" cy="1631216"/>
          </a:xfrm>
          <a:prstGeom prst="rect">
            <a:avLst/>
          </a:prstGeom>
          <a:noFill/>
        </p:spPr>
        <p:txBody>
          <a:bodyPr wrap="square">
            <a:spAutoFit/>
          </a:bodyPr>
          <a:lstStyle/>
          <a:p>
            <a:r>
              <a:rPr lang="ar-SA" sz="2000" dirty="0"/>
              <a:t>تعمل </a:t>
            </a:r>
            <a:r>
              <a:rPr lang="ar-SA" sz="2000" dirty="0">
                <a:solidFill>
                  <a:srgbClr val="FF0000"/>
                </a:solidFill>
              </a:rPr>
              <a:t>هيئة المساحة الجيولوجية السعودية </a:t>
            </a:r>
            <a:r>
              <a:rPr lang="ar-SA" sz="2000" dirty="0"/>
              <a:t>على المساهمة في تحقيق </a:t>
            </a:r>
            <a:r>
              <a:rPr lang="ar-SA" sz="2000" dirty="0">
                <a:solidFill>
                  <a:srgbClr val="00B050"/>
                </a:solidFill>
              </a:rPr>
              <a:t>رؤية المملكة 2030 </a:t>
            </a:r>
            <a:r>
              <a:rPr lang="ar-SA" sz="2000" dirty="0"/>
              <a:t>ضمن منظومة الصناعة والثروة المعدنية من خلال مجموعة من المبادرات ضمن برنامج تطوير الصناعات الوطنية والخدمات اللوجستية.</a:t>
            </a:r>
          </a:p>
          <a:p>
            <a:endParaRPr lang="ar-SA" sz="2000" dirty="0"/>
          </a:p>
          <a:p>
            <a:r>
              <a:rPr lang="ar-SA" sz="2000" dirty="0"/>
              <a:t>يمكنك عزيزي الطالب الاطلاع على معلومات اكثر حول الزلازل من خلال الموقع الالكتروني لهيئة المساحة الجيولوجية السعودية على الرابط: </a:t>
            </a:r>
            <a:r>
              <a:rPr lang="en-US" sz="2000" dirty="0">
                <a:solidFill>
                  <a:srgbClr val="0070C0"/>
                </a:solidFill>
              </a:rPr>
              <a:t>https://sgs.org.sa</a:t>
            </a:r>
            <a:endParaRPr lang="ar-SA" sz="2000" dirty="0">
              <a:solidFill>
                <a:srgbClr val="0070C0"/>
              </a:solidFill>
            </a:endParaRPr>
          </a:p>
        </p:txBody>
      </p:sp>
    </p:spTree>
    <p:extLst>
      <p:ext uri="{BB962C8B-B14F-4D97-AF65-F5344CB8AC3E}">
        <p14:creationId xmlns:p14="http://schemas.microsoft.com/office/powerpoint/2010/main" val="2368979819"/>
      </p:ext>
    </p:extLst>
  </p:cSld>
  <p:clrMapOvr>
    <a:masterClrMapping/>
  </p:clrMapOvr>
  <p:transition spd="slow">
    <p:cover dir="r"/>
  </p:transition>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FA77A92E-4572-4781-9E5C-86006C1A547E}"/>
              </a:ext>
            </a:extLst>
          </p:cNvPr>
          <p:cNvSpPr txBox="1"/>
          <p:nvPr/>
        </p:nvSpPr>
        <p:spPr>
          <a:xfrm>
            <a:off x="1304693" y="1293542"/>
            <a:ext cx="3490332" cy="2554545"/>
          </a:xfrm>
          <a:prstGeom prst="rect">
            <a:avLst/>
          </a:prstGeom>
          <a:noFill/>
        </p:spPr>
        <p:txBody>
          <a:bodyPr wrap="square" rtlCol="1">
            <a:spAutoFit/>
          </a:bodyPr>
          <a:lstStyle/>
          <a:p>
            <a:pPr algn="ctr" rtl="1"/>
            <a:r>
              <a:rPr lang="ar-SA" sz="8000" dirty="0">
                <a:solidFill>
                  <a:srgbClr val="05407A"/>
                </a:solidFill>
                <a:cs typeface="PT Bold Heading" panose="02010400000000000000" pitchFamily="2" charset="-78"/>
              </a:rPr>
              <a:t>التقويم</a:t>
            </a:r>
          </a:p>
          <a:p>
            <a:pPr algn="ctr" rtl="1"/>
            <a:r>
              <a:rPr lang="ar-SA" sz="8000" dirty="0">
                <a:solidFill>
                  <a:srgbClr val="05407A"/>
                </a:solidFill>
                <a:cs typeface="PT Bold Heading" panose="02010400000000000000" pitchFamily="2" charset="-78"/>
              </a:rPr>
              <a:t>النهائي</a:t>
            </a:r>
          </a:p>
        </p:txBody>
      </p:sp>
    </p:spTree>
    <p:extLst>
      <p:ext uri="{BB962C8B-B14F-4D97-AF65-F5344CB8AC3E}">
        <p14:creationId xmlns:p14="http://schemas.microsoft.com/office/powerpoint/2010/main" val="34394717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مجموعة 30">
            <a:extLst>
              <a:ext uri="{FF2B5EF4-FFF2-40B4-BE49-F238E27FC236}">
                <a16:creationId xmlns:a16="http://schemas.microsoft.com/office/drawing/2014/main" id="{1BDF94EE-E0D3-490B-B19A-A191215F39A4}"/>
              </a:ext>
            </a:extLst>
          </p:cNvPr>
          <p:cNvGrpSpPr/>
          <p:nvPr/>
        </p:nvGrpSpPr>
        <p:grpSpPr>
          <a:xfrm>
            <a:off x="6272981" y="1710813"/>
            <a:ext cx="5279922" cy="1179871"/>
            <a:chOff x="6272981" y="1710813"/>
            <a:chExt cx="5279922" cy="1179871"/>
          </a:xfrm>
        </p:grpSpPr>
        <p:sp>
          <p:nvSpPr>
            <p:cNvPr id="6" name="مستطيل: زوايا مستديرة 5">
              <a:extLst>
                <a:ext uri="{FF2B5EF4-FFF2-40B4-BE49-F238E27FC236}">
                  <a16:creationId xmlns:a16="http://schemas.microsoft.com/office/drawing/2014/main" id="{C04779E5-1006-4068-8A49-14DE0091747E}"/>
                </a:ext>
              </a:extLst>
            </p:cNvPr>
            <p:cNvSpPr/>
            <p:nvPr/>
          </p:nvSpPr>
          <p:spPr>
            <a:xfrm>
              <a:off x="6272981" y="1710813"/>
              <a:ext cx="5279922" cy="1179871"/>
            </a:xfrm>
            <a:prstGeom prst="roundRect">
              <a:avLst/>
            </a:prstGeom>
          </p:spPr>
          <p:style>
            <a:lnRef idx="1">
              <a:schemeClr val="accent6"/>
            </a:lnRef>
            <a:fillRef idx="2">
              <a:schemeClr val="accent6"/>
            </a:fillRef>
            <a:effectRef idx="1">
              <a:schemeClr val="accent6"/>
            </a:effectRef>
            <a:fontRef idx="minor">
              <a:schemeClr val="dk1"/>
            </a:fontRef>
          </p:style>
          <p:txBody>
            <a:bodyPr rtlCol="1" anchor="ctr"/>
            <a:lstStyle/>
            <a:p>
              <a:pPr algn="ctr"/>
              <a:endParaRPr lang="ar-SA"/>
            </a:p>
          </p:txBody>
        </p:sp>
        <p:sp>
          <p:nvSpPr>
            <p:cNvPr id="8" name="مربع نص 7">
              <a:extLst>
                <a:ext uri="{FF2B5EF4-FFF2-40B4-BE49-F238E27FC236}">
                  <a16:creationId xmlns:a16="http://schemas.microsoft.com/office/drawing/2014/main" id="{0FC8427C-175B-4183-B5BD-DD55A707A91B}"/>
                </a:ext>
              </a:extLst>
            </p:cNvPr>
            <p:cNvSpPr txBox="1"/>
            <p:nvPr/>
          </p:nvSpPr>
          <p:spPr>
            <a:xfrm>
              <a:off x="6602361" y="1859724"/>
              <a:ext cx="4621162" cy="477054"/>
            </a:xfrm>
            <a:prstGeom prst="rect">
              <a:avLst/>
            </a:prstGeom>
            <a:noFill/>
          </p:spPr>
          <p:txBody>
            <a:bodyPr wrap="square" rtlCol="1">
              <a:spAutoFit/>
            </a:bodyPr>
            <a:lstStyle/>
            <a:p>
              <a:pPr algn="ctr"/>
              <a:r>
                <a:rPr lang="ar-SA" sz="2500" dirty="0"/>
                <a:t>تقاس شدة الزلزال بمقياس:</a:t>
              </a:r>
            </a:p>
          </p:txBody>
        </p:sp>
        <p:sp>
          <p:nvSpPr>
            <p:cNvPr id="9" name="مربع نص 8">
              <a:extLst>
                <a:ext uri="{FF2B5EF4-FFF2-40B4-BE49-F238E27FC236}">
                  <a16:creationId xmlns:a16="http://schemas.microsoft.com/office/drawing/2014/main" id="{7CCCC0B0-BC32-4F29-9C1E-CA9E14CF2C34}"/>
                </a:ext>
              </a:extLst>
            </p:cNvPr>
            <p:cNvSpPr txBox="1"/>
            <p:nvPr/>
          </p:nvSpPr>
          <p:spPr>
            <a:xfrm>
              <a:off x="9281651" y="2321088"/>
              <a:ext cx="2079523" cy="477054"/>
            </a:xfrm>
            <a:prstGeom prst="rect">
              <a:avLst/>
            </a:prstGeom>
            <a:noFill/>
          </p:spPr>
          <p:txBody>
            <a:bodyPr wrap="square" rtlCol="1">
              <a:spAutoFit/>
            </a:bodyPr>
            <a:lstStyle/>
            <a:p>
              <a:pPr algn="ctr"/>
              <a:r>
                <a:rPr lang="ar-SA" sz="2500" dirty="0">
                  <a:sym typeface="Wingdings" panose="05000000000000000000" pitchFamily="2" charset="2"/>
                </a:rPr>
                <a:t></a:t>
              </a:r>
              <a:r>
                <a:rPr lang="ar-SA" sz="2500" dirty="0"/>
                <a:t> ميركالي</a:t>
              </a:r>
            </a:p>
          </p:txBody>
        </p:sp>
        <p:sp>
          <p:nvSpPr>
            <p:cNvPr id="10" name="مربع نص 9">
              <a:extLst>
                <a:ext uri="{FF2B5EF4-FFF2-40B4-BE49-F238E27FC236}">
                  <a16:creationId xmlns:a16="http://schemas.microsoft.com/office/drawing/2014/main" id="{3832A058-B489-43D4-B39D-A72FF060E3F8}"/>
                </a:ext>
              </a:extLst>
            </p:cNvPr>
            <p:cNvSpPr txBox="1"/>
            <p:nvPr/>
          </p:nvSpPr>
          <p:spPr>
            <a:xfrm>
              <a:off x="6602361" y="2321089"/>
              <a:ext cx="1899739" cy="477054"/>
            </a:xfrm>
            <a:prstGeom prst="rect">
              <a:avLst/>
            </a:prstGeom>
            <a:noFill/>
          </p:spPr>
          <p:txBody>
            <a:bodyPr wrap="square" rtlCol="1">
              <a:spAutoFit/>
            </a:bodyPr>
            <a:lstStyle/>
            <a:p>
              <a:pPr algn="ctr"/>
              <a:r>
                <a:rPr lang="ar-SA" sz="2500" dirty="0">
                  <a:sym typeface="Wingdings" panose="05000000000000000000" pitchFamily="2" charset="2"/>
                </a:rPr>
                <a:t></a:t>
              </a:r>
              <a:r>
                <a:rPr lang="ar-SA" sz="2500" dirty="0"/>
                <a:t> ريختر</a:t>
              </a:r>
            </a:p>
          </p:txBody>
        </p:sp>
      </p:grpSp>
      <p:pic>
        <p:nvPicPr>
          <p:cNvPr id="2" name="Picture 2" descr="A close up of a logo&#10;&#10;Description automatically generated">
            <a:extLst>
              <a:ext uri="{FF2B5EF4-FFF2-40B4-BE49-F238E27FC236}">
                <a16:creationId xmlns:a16="http://schemas.microsoft.com/office/drawing/2014/main" id="{0B39ECE4-B511-4836-983D-341780B78C5D}"/>
              </a:ext>
            </a:extLst>
          </p:cNvPr>
          <p:cNvPicPr>
            <a:picLocks noChangeAspect="1"/>
          </p:cNvPicPr>
          <p:nvPr/>
        </p:nvPicPr>
        <p:blipFill rotWithShape="1">
          <a:blip r:embed="rId2">
            <a:extLst>
              <a:ext uri="{28A0092B-C50C-407E-A947-70E740481C1C}">
                <a14:useLocalDpi xmlns:a14="http://schemas.microsoft.com/office/drawing/2010/main" val="0"/>
              </a:ext>
            </a:extLst>
          </a:blip>
          <a:srcRect l="23821" t="23962" r="12208" b="32263"/>
          <a:stretch/>
        </p:blipFill>
        <p:spPr>
          <a:xfrm flipH="1">
            <a:off x="10632992" y="2171057"/>
            <a:ext cx="851682" cy="824748"/>
          </a:xfrm>
          <a:prstGeom prst="rect">
            <a:avLst/>
          </a:prstGeom>
        </p:spPr>
      </p:pic>
      <p:grpSp>
        <p:nvGrpSpPr>
          <p:cNvPr id="32" name="مجموعة 31">
            <a:extLst>
              <a:ext uri="{FF2B5EF4-FFF2-40B4-BE49-F238E27FC236}">
                <a16:creationId xmlns:a16="http://schemas.microsoft.com/office/drawing/2014/main" id="{050E5B05-A5FE-4EDD-A6C5-D0CD45784A23}"/>
              </a:ext>
            </a:extLst>
          </p:cNvPr>
          <p:cNvGrpSpPr/>
          <p:nvPr/>
        </p:nvGrpSpPr>
        <p:grpSpPr>
          <a:xfrm>
            <a:off x="700735" y="1705134"/>
            <a:ext cx="5279922" cy="1179872"/>
            <a:chOff x="731908" y="1705134"/>
            <a:chExt cx="5279922" cy="1179872"/>
          </a:xfrm>
        </p:grpSpPr>
        <p:sp>
          <p:nvSpPr>
            <p:cNvPr id="11" name="مستطيل: زوايا مستديرة 10">
              <a:extLst>
                <a:ext uri="{FF2B5EF4-FFF2-40B4-BE49-F238E27FC236}">
                  <a16:creationId xmlns:a16="http://schemas.microsoft.com/office/drawing/2014/main" id="{41A810E9-55AE-4D78-8775-4EF1D948DE96}"/>
                </a:ext>
              </a:extLst>
            </p:cNvPr>
            <p:cNvSpPr/>
            <p:nvPr/>
          </p:nvSpPr>
          <p:spPr>
            <a:xfrm>
              <a:off x="731908" y="1705134"/>
              <a:ext cx="5279922" cy="1179872"/>
            </a:xfrm>
            <a:prstGeom prst="roundRect">
              <a:avLst/>
            </a:prstGeom>
          </p:spPr>
          <p:style>
            <a:lnRef idx="1">
              <a:schemeClr val="accent4"/>
            </a:lnRef>
            <a:fillRef idx="2">
              <a:schemeClr val="accent4"/>
            </a:fillRef>
            <a:effectRef idx="1">
              <a:schemeClr val="accent4"/>
            </a:effectRef>
            <a:fontRef idx="minor">
              <a:schemeClr val="dk1"/>
            </a:fontRef>
          </p:style>
          <p:txBody>
            <a:bodyPr rtlCol="1" anchor="ctr"/>
            <a:lstStyle/>
            <a:p>
              <a:pPr algn="ctr"/>
              <a:endParaRPr lang="ar-SA"/>
            </a:p>
          </p:txBody>
        </p:sp>
        <p:sp>
          <p:nvSpPr>
            <p:cNvPr id="12" name="مربع نص 11">
              <a:extLst>
                <a:ext uri="{FF2B5EF4-FFF2-40B4-BE49-F238E27FC236}">
                  <a16:creationId xmlns:a16="http://schemas.microsoft.com/office/drawing/2014/main" id="{9FE01396-1612-4B46-B9E2-46B04BC1D045}"/>
                </a:ext>
              </a:extLst>
            </p:cNvPr>
            <p:cNvSpPr txBox="1"/>
            <p:nvPr/>
          </p:nvSpPr>
          <p:spPr>
            <a:xfrm>
              <a:off x="1061288" y="1827127"/>
              <a:ext cx="4621162" cy="477054"/>
            </a:xfrm>
            <a:prstGeom prst="rect">
              <a:avLst/>
            </a:prstGeom>
            <a:noFill/>
          </p:spPr>
          <p:txBody>
            <a:bodyPr wrap="square" rtlCol="1">
              <a:spAutoFit/>
            </a:bodyPr>
            <a:lstStyle/>
            <a:p>
              <a:pPr algn="ctr"/>
              <a:r>
                <a:rPr lang="ar-SA" sz="2500" dirty="0"/>
                <a:t>يقسم مقياس ريختر الى:</a:t>
              </a:r>
            </a:p>
          </p:txBody>
        </p:sp>
        <p:sp>
          <p:nvSpPr>
            <p:cNvPr id="13" name="مربع نص 12">
              <a:extLst>
                <a:ext uri="{FF2B5EF4-FFF2-40B4-BE49-F238E27FC236}">
                  <a16:creationId xmlns:a16="http://schemas.microsoft.com/office/drawing/2014/main" id="{B9B37B43-D90B-49CB-AF0F-F2E23EC558AD}"/>
                </a:ext>
              </a:extLst>
            </p:cNvPr>
            <p:cNvSpPr txBox="1"/>
            <p:nvPr/>
          </p:nvSpPr>
          <p:spPr>
            <a:xfrm>
              <a:off x="3740578" y="2321087"/>
              <a:ext cx="2079523" cy="477054"/>
            </a:xfrm>
            <a:prstGeom prst="rect">
              <a:avLst/>
            </a:prstGeom>
            <a:noFill/>
          </p:spPr>
          <p:txBody>
            <a:bodyPr wrap="square" rtlCol="1">
              <a:spAutoFit/>
            </a:bodyPr>
            <a:lstStyle/>
            <a:p>
              <a:pPr algn="ctr"/>
              <a:r>
                <a:rPr lang="ar-SA" sz="2500" dirty="0">
                  <a:sym typeface="Wingdings" panose="05000000000000000000" pitchFamily="2" charset="2"/>
                </a:rPr>
                <a:t></a:t>
              </a:r>
              <a:r>
                <a:rPr lang="ar-SA" sz="2500" dirty="0"/>
                <a:t> 9 درجات</a:t>
              </a:r>
            </a:p>
          </p:txBody>
        </p:sp>
        <p:sp>
          <p:nvSpPr>
            <p:cNvPr id="14" name="مربع نص 13">
              <a:extLst>
                <a:ext uri="{FF2B5EF4-FFF2-40B4-BE49-F238E27FC236}">
                  <a16:creationId xmlns:a16="http://schemas.microsoft.com/office/drawing/2014/main" id="{8CAEA578-F369-48DD-B3C9-3E54CA23D9D4}"/>
                </a:ext>
              </a:extLst>
            </p:cNvPr>
            <p:cNvSpPr txBox="1"/>
            <p:nvPr/>
          </p:nvSpPr>
          <p:spPr>
            <a:xfrm>
              <a:off x="1061288" y="2321088"/>
              <a:ext cx="1899739" cy="477054"/>
            </a:xfrm>
            <a:prstGeom prst="rect">
              <a:avLst/>
            </a:prstGeom>
            <a:noFill/>
          </p:spPr>
          <p:txBody>
            <a:bodyPr wrap="square" rtlCol="1">
              <a:spAutoFit/>
            </a:bodyPr>
            <a:lstStyle/>
            <a:p>
              <a:pPr algn="ctr"/>
              <a:r>
                <a:rPr lang="ar-SA" sz="2500" dirty="0">
                  <a:sym typeface="Wingdings" panose="05000000000000000000" pitchFamily="2" charset="2"/>
                </a:rPr>
                <a:t></a:t>
              </a:r>
              <a:r>
                <a:rPr lang="ar-SA" sz="2500" dirty="0"/>
                <a:t> 12 درجة</a:t>
              </a:r>
            </a:p>
          </p:txBody>
        </p:sp>
      </p:grpSp>
      <p:pic>
        <p:nvPicPr>
          <p:cNvPr id="15" name="Picture 2" descr="A close up of a logo&#10;&#10;Description automatically generated">
            <a:extLst>
              <a:ext uri="{FF2B5EF4-FFF2-40B4-BE49-F238E27FC236}">
                <a16:creationId xmlns:a16="http://schemas.microsoft.com/office/drawing/2014/main" id="{21B5774B-1551-498C-BA0A-28A734CEB1E6}"/>
              </a:ext>
            </a:extLst>
          </p:cNvPr>
          <p:cNvPicPr>
            <a:picLocks noChangeAspect="1"/>
          </p:cNvPicPr>
          <p:nvPr/>
        </p:nvPicPr>
        <p:blipFill rotWithShape="1">
          <a:blip r:embed="rId2">
            <a:extLst>
              <a:ext uri="{28A0092B-C50C-407E-A947-70E740481C1C}">
                <a14:useLocalDpi xmlns:a14="http://schemas.microsoft.com/office/drawing/2010/main" val="0"/>
              </a:ext>
            </a:extLst>
          </a:blip>
          <a:srcRect l="23821" t="23962" r="12208" b="32263"/>
          <a:stretch/>
        </p:blipFill>
        <p:spPr>
          <a:xfrm flipH="1">
            <a:off x="5150043" y="2169939"/>
            <a:ext cx="851682" cy="824748"/>
          </a:xfrm>
          <a:prstGeom prst="rect">
            <a:avLst/>
          </a:prstGeom>
        </p:spPr>
      </p:pic>
      <p:grpSp>
        <p:nvGrpSpPr>
          <p:cNvPr id="33" name="مجموعة 32">
            <a:extLst>
              <a:ext uri="{FF2B5EF4-FFF2-40B4-BE49-F238E27FC236}">
                <a16:creationId xmlns:a16="http://schemas.microsoft.com/office/drawing/2014/main" id="{ACD425DB-3511-4E7B-AB0F-C6B5D530D160}"/>
              </a:ext>
            </a:extLst>
          </p:cNvPr>
          <p:cNvGrpSpPr/>
          <p:nvPr/>
        </p:nvGrpSpPr>
        <p:grpSpPr>
          <a:xfrm>
            <a:off x="6184494" y="3151240"/>
            <a:ext cx="5388674" cy="1179872"/>
            <a:chOff x="6184494" y="3151240"/>
            <a:chExt cx="5388674" cy="1179872"/>
          </a:xfrm>
        </p:grpSpPr>
        <p:sp>
          <p:nvSpPr>
            <p:cNvPr id="7" name="مستطيل: زوايا مستديرة 6">
              <a:extLst>
                <a:ext uri="{FF2B5EF4-FFF2-40B4-BE49-F238E27FC236}">
                  <a16:creationId xmlns:a16="http://schemas.microsoft.com/office/drawing/2014/main" id="{D99B5E31-9321-49D7-A278-2C33C382772E}"/>
                </a:ext>
              </a:extLst>
            </p:cNvPr>
            <p:cNvSpPr/>
            <p:nvPr/>
          </p:nvSpPr>
          <p:spPr>
            <a:xfrm>
              <a:off x="6272981" y="3151240"/>
              <a:ext cx="5279922" cy="1179872"/>
            </a:xfrm>
            <a:prstGeom prst="roundRect">
              <a:avLst/>
            </a:prstGeom>
          </p:spPr>
          <p:style>
            <a:lnRef idx="1">
              <a:schemeClr val="accent5"/>
            </a:lnRef>
            <a:fillRef idx="2">
              <a:schemeClr val="accent5"/>
            </a:fillRef>
            <a:effectRef idx="1">
              <a:schemeClr val="accent5"/>
            </a:effectRef>
            <a:fontRef idx="minor">
              <a:schemeClr val="dk1"/>
            </a:fontRef>
          </p:style>
          <p:txBody>
            <a:bodyPr rtlCol="1" anchor="ctr"/>
            <a:lstStyle/>
            <a:p>
              <a:pPr algn="ctr"/>
              <a:endParaRPr lang="ar-SA"/>
            </a:p>
          </p:txBody>
        </p:sp>
        <p:sp>
          <p:nvSpPr>
            <p:cNvPr id="27" name="مربع نص 26">
              <a:extLst>
                <a:ext uri="{FF2B5EF4-FFF2-40B4-BE49-F238E27FC236}">
                  <a16:creationId xmlns:a16="http://schemas.microsoft.com/office/drawing/2014/main" id="{40FE0DE9-644D-41BD-9DDE-0BF070D2D49E}"/>
                </a:ext>
              </a:extLst>
            </p:cNvPr>
            <p:cNvSpPr txBox="1"/>
            <p:nvPr/>
          </p:nvSpPr>
          <p:spPr>
            <a:xfrm>
              <a:off x="6184494" y="3293728"/>
              <a:ext cx="5388674" cy="461665"/>
            </a:xfrm>
            <a:prstGeom prst="rect">
              <a:avLst/>
            </a:prstGeom>
            <a:noFill/>
          </p:spPr>
          <p:txBody>
            <a:bodyPr wrap="square" rtlCol="1">
              <a:spAutoFit/>
            </a:bodyPr>
            <a:lstStyle/>
            <a:p>
              <a:r>
                <a:rPr lang="ar-SA" sz="2400" dirty="0"/>
                <a:t>موجات مائية تكوّنت بفعل حدوث زلزال تحت المحيط</a:t>
              </a:r>
            </a:p>
          </p:txBody>
        </p:sp>
        <p:sp>
          <p:nvSpPr>
            <p:cNvPr id="28" name="مربع نص 27">
              <a:extLst>
                <a:ext uri="{FF2B5EF4-FFF2-40B4-BE49-F238E27FC236}">
                  <a16:creationId xmlns:a16="http://schemas.microsoft.com/office/drawing/2014/main" id="{8240F8B5-98B8-4E70-9B8C-569FAAFB1881}"/>
                </a:ext>
              </a:extLst>
            </p:cNvPr>
            <p:cNvSpPr txBox="1"/>
            <p:nvPr/>
          </p:nvSpPr>
          <p:spPr>
            <a:xfrm>
              <a:off x="9281651" y="3795063"/>
              <a:ext cx="2079523" cy="477054"/>
            </a:xfrm>
            <a:prstGeom prst="rect">
              <a:avLst/>
            </a:prstGeom>
            <a:noFill/>
          </p:spPr>
          <p:txBody>
            <a:bodyPr wrap="square" rtlCol="1">
              <a:spAutoFit/>
            </a:bodyPr>
            <a:lstStyle/>
            <a:p>
              <a:pPr algn="ctr"/>
              <a:r>
                <a:rPr lang="ar-SA" sz="2500" dirty="0">
                  <a:sym typeface="Wingdings" panose="05000000000000000000" pitchFamily="2" charset="2"/>
                </a:rPr>
                <a:t></a:t>
              </a:r>
              <a:r>
                <a:rPr lang="ar-SA" sz="2500" dirty="0"/>
                <a:t> الصدع</a:t>
              </a:r>
            </a:p>
          </p:txBody>
        </p:sp>
        <p:sp>
          <p:nvSpPr>
            <p:cNvPr id="29" name="مربع نص 28">
              <a:extLst>
                <a:ext uri="{FF2B5EF4-FFF2-40B4-BE49-F238E27FC236}">
                  <a16:creationId xmlns:a16="http://schemas.microsoft.com/office/drawing/2014/main" id="{72F04739-CD73-4AB5-8DF0-7FC773993838}"/>
                </a:ext>
              </a:extLst>
            </p:cNvPr>
            <p:cNvSpPr txBox="1"/>
            <p:nvPr/>
          </p:nvSpPr>
          <p:spPr>
            <a:xfrm>
              <a:off x="6602361" y="3795064"/>
              <a:ext cx="1899739" cy="477054"/>
            </a:xfrm>
            <a:prstGeom prst="rect">
              <a:avLst/>
            </a:prstGeom>
            <a:noFill/>
          </p:spPr>
          <p:txBody>
            <a:bodyPr wrap="square" rtlCol="1">
              <a:spAutoFit/>
            </a:bodyPr>
            <a:lstStyle/>
            <a:p>
              <a:pPr algn="ctr"/>
              <a:r>
                <a:rPr lang="ar-SA" sz="2500" dirty="0">
                  <a:sym typeface="Wingdings" panose="05000000000000000000" pitchFamily="2" charset="2"/>
                </a:rPr>
                <a:t></a:t>
              </a:r>
              <a:r>
                <a:rPr lang="ar-SA" sz="2500" dirty="0"/>
                <a:t> تسونامي</a:t>
              </a:r>
            </a:p>
          </p:txBody>
        </p:sp>
      </p:grpSp>
      <p:pic>
        <p:nvPicPr>
          <p:cNvPr id="30" name="Picture 2" descr="A close up of a logo&#10;&#10;Description automatically generated">
            <a:extLst>
              <a:ext uri="{FF2B5EF4-FFF2-40B4-BE49-F238E27FC236}">
                <a16:creationId xmlns:a16="http://schemas.microsoft.com/office/drawing/2014/main" id="{8BD306BB-A8F5-4286-ADE8-238755D04D24}"/>
              </a:ext>
            </a:extLst>
          </p:cNvPr>
          <p:cNvPicPr>
            <a:picLocks noChangeAspect="1"/>
          </p:cNvPicPr>
          <p:nvPr/>
        </p:nvPicPr>
        <p:blipFill rotWithShape="1">
          <a:blip r:embed="rId2">
            <a:extLst>
              <a:ext uri="{28A0092B-C50C-407E-A947-70E740481C1C}">
                <a14:useLocalDpi xmlns:a14="http://schemas.microsoft.com/office/drawing/2010/main" val="0"/>
              </a:ext>
            </a:extLst>
          </a:blip>
          <a:srcRect l="23821" t="23962" r="12208" b="32263"/>
          <a:stretch/>
        </p:blipFill>
        <p:spPr>
          <a:xfrm flipH="1">
            <a:off x="7880880" y="3640880"/>
            <a:ext cx="851682" cy="824748"/>
          </a:xfrm>
          <a:prstGeom prst="rect">
            <a:avLst/>
          </a:prstGeom>
        </p:spPr>
      </p:pic>
      <p:grpSp>
        <p:nvGrpSpPr>
          <p:cNvPr id="34" name="مجموعة 33">
            <a:extLst>
              <a:ext uri="{FF2B5EF4-FFF2-40B4-BE49-F238E27FC236}">
                <a16:creationId xmlns:a16="http://schemas.microsoft.com/office/drawing/2014/main" id="{443C16B0-D003-4ADC-B680-88C810B54699}"/>
              </a:ext>
            </a:extLst>
          </p:cNvPr>
          <p:cNvGrpSpPr/>
          <p:nvPr/>
        </p:nvGrpSpPr>
        <p:grpSpPr>
          <a:xfrm>
            <a:off x="618833" y="3145835"/>
            <a:ext cx="5388674" cy="1179872"/>
            <a:chOff x="6184494" y="3151240"/>
            <a:chExt cx="5388674" cy="1179872"/>
          </a:xfrm>
        </p:grpSpPr>
        <p:sp>
          <p:nvSpPr>
            <p:cNvPr id="35" name="مستطيل: زوايا مستديرة 34">
              <a:extLst>
                <a:ext uri="{FF2B5EF4-FFF2-40B4-BE49-F238E27FC236}">
                  <a16:creationId xmlns:a16="http://schemas.microsoft.com/office/drawing/2014/main" id="{6631E53B-86D1-44CC-913C-E64316AE677F}"/>
                </a:ext>
              </a:extLst>
            </p:cNvPr>
            <p:cNvSpPr/>
            <p:nvPr/>
          </p:nvSpPr>
          <p:spPr>
            <a:xfrm>
              <a:off x="6272981" y="3151240"/>
              <a:ext cx="5279922" cy="1179872"/>
            </a:xfrm>
            <a:prstGeom prst="roundRect">
              <a:avLst/>
            </a:prstGeom>
          </p:spPr>
          <p:style>
            <a:lnRef idx="1">
              <a:schemeClr val="accent2"/>
            </a:lnRef>
            <a:fillRef idx="2">
              <a:schemeClr val="accent2"/>
            </a:fillRef>
            <a:effectRef idx="1">
              <a:schemeClr val="accent2"/>
            </a:effectRef>
            <a:fontRef idx="minor">
              <a:schemeClr val="dk1"/>
            </a:fontRef>
          </p:style>
          <p:txBody>
            <a:bodyPr rtlCol="1" anchor="ctr"/>
            <a:lstStyle/>
            <a:p>
              <a:pPr algn="ctr"/>
              <a:endParaRPr lang="ar-SA"/>
            </a:p>
          </p:txBody>
        </p:sp>
        <p:sp>
          <p:nvSpPr>
            <p:cNvPr id="36" name="مربع نص 35">
              <a:extLst>
                <a:ext uri="{FF2B5EF4-FFF2-40B4-BE49-F238E27FC236}">
                  <a16:creationId xmlns:a16="http://schemas.microsoft.com/office/drawing/2014/main" id="{D90E2737-7A11-4393-B871-5C761474B297}"/>
                </a:ext>
              </a:extLst>
            </p:cNvPr>
            <p:cNvSpPr txBox="1"/>
            <p:nvPr/>
          </p:nvSpPr>
          <p:spPr>
            <a:xfrm>
              <a:off x="6184494" y="3293728"/>
              <a:ext cx="5388674" cy="461665"/>
            </a:xfrm>
            <a:prstGeom prst="rect">
              <a:avLst/>
            </a:prstGeom>
            <a:noFill/>
          </p:spPr>
          <p:txBody>
            <a:bodyPr wrap="square" rtlCol="1">
              <a:spAutoFit/>
            </a:bodyPr>
            <a:lstStyle/>
            <a:p>
              <a:pPr algn="ctr"/>
              <a:r>
                <a:rPr lang="ar-SA" sz="2400" dirty="0">
                  <a:effectLst/>
                  <a:ea typeface="Times New Roman" panose="02020603050405020304" pitchFamily="18" charset="0"/>
                  <a:cs typeface="Times New Roman" panose="02020603050405020304" pitchFamily="18" charset="0"/>
                </a:rPr>
                <a:t>عندما تقترب التسونامي من الشاطئ فإن سرعتها:</a:t>
              </a:r>
              <a:endParaRPr lang="ar-SA" sz="2400" dirty="0"/>
            </a:p>
          </p:txBody>
        </p:sp>
        <p:sp>
          <p:nvSpPr>
            <p:cNvPr id="37" name="مربع نص 36">
              <a:extLst>
                <a:ext uri="{FF2B5EF4-FFF2-40B4-BE49-F238E27FC236}">
                  <a16:creationId xmlns:a16="http://schemas.microsoft.com/office/drawing/2014/main" id="{54773DDD-1328-49B1-A3CC-4DA7127A3C9C}"/>
                </a:ext>
              </a:extLst>
            </p:cNvPr>
            <p:cNvSpPr txBox="1"/>
            <p:nvPr/>
          </p:nvSpPr>
          <p:spPr>
            <a:xfrm>
              <a:off x="9281651" y="3795063"/>
              <a:ext cx="2079523" cy="477054"/>
            </a:xfrm>
            <a:prstGeom prst="rect">
              <a:avLst/>
            </a:prstGeom>
            <a:noFill/>
          </p:spPr>
          <p:txBody>
            <a:bodyPr wrap="square" rtlCol="1">
              <a:spAutoFit/>
            </a:bodyPr>
            <a:lstStyle/>
            <a:p>
              <a:pPr algn="ctr"/>
              <a:r>
                <a:rPr lang="ar-SA" sz="2500" dirty="0">
                  <a:sym typeface="Wingdings" panose="05000000000000000000" pitchFamily="2" charset="2"/>
                </a:rPr>
                <a:t></a:t>
              </a:r>
              <a:r>
                <a:rPr lang="ar-SA" sz="2500" dirty="0"/>
                <a:t> تزيد</a:t>
              </a:r>
            </a:p>
          </p:txBody>
        </p:sp>
        <p:sp>
          <p:nvSpPr>
            <p:cNvPr id="38" name="مربع نص 37">
              <a:extLst>
                <a:ext uri="{FF2B5EF4-FFF2-40B4-BE49-F238E27FC236}">
                  <a16:creationId xmlns:a16="http://schemas.microsoft.com/office/drawing/2014/main" id="{FE880F78-8041-4D52-AD52-E4CE680701F5}"/>
                </a:ext>
              </a:extLst>
            </p:cNvPr>
            <p:cNvSpPr txBox="1"/>
            <p:nvPr/>
          </p:nvSpPr>
          <p:spPr>
            <a:xfrm>
              <a:off x="6602361" y="3795064"/>
              <a:ext cx="1899739" cy="477054"/>
            </a:xfrm>
            <a:prstGeom prst="rect">
              <a:avLst/>
            </a:prstGeom>
            <a:noFill/>
          </p:spPr>
          <p:txBody>
            <a:bodyPr wrap="square" rtlCol="1">
              <a:spAutoFit/>
            </a:bodyPr>
            <a:lstStyle/>
            <a:p>
              <a:pPr algn="ctr"/>
              <a:r>
                <a:rPr lang="ar-SA" sz="2500" dirty="0">
                  <a:sym typeface="Wingdings" panose="05000000000000000000" pitchFamily="2" charset="2"/>
                </a:rPr>
                <a:t></a:t>
              </a:r>
              <a:r>
                <a:rPr lang="ar-SA" sz="2500" dirty="0"/>
                <a:t> تقل</a:t>
              </a:r>
            </a:p>
          </p:txBody>
        </p:sp>
      </p:grpSp>
      <p:pic>
        <p:nvPicPr>
          <p:cNvPr id="39" name="Picture 2" descr="A close up of a logo&#10;&#10;Description automatically generated">
            <a:extLst>
              <a:ext uri="{FF2B5EF4-FFF2-40B4-BE49-F238E27FC236}">
                <a16:creationId xmlns:a16="http://schemas.microsoft.com/office/drawing/2014/main" id="{E970D0EB-0453-4926-99C6-AC9E5DD1F1E3}"/>
              </a:ext>
            </a:extLst>
          </p:cNvPr>
          <p:cNvPicPr>
            <a:picLocks noChangeAspect="1"/>
          </p:cNvPicPr>
          <p:nvPr/>
        </p:nvPicPr>
        <p:blipFill rotWithShape="1">
          <a:blip r:embed="rId2">
            <a:extLst>
              <a:ext uri="{28A0092B-C50C-407E-A947-70E740481C1C}">
                <a14:useLocalDpi xmlns:a14="http://schemas.microsoft.com/office/drawing/2010/main" val="0"/>
              </a:ext>
            </a:extLst>
          </a:blip>
          <a:srcRect l="23821" t="23962" r="12208" b="32263"/>
          <a:stretch/>
        </p:blipFill>
        <p:spPr>
          <a:xfrm flipH="1">
            <a:off x="2060042" y="3631250"/>
            <a:ext cx="851682" cy="824748"/>
          </a:xfrm>
          <a:prstGeom prst="rect">
            <a:avLst/>
          </a:prstGeom>
        </p:spPr>
      </p:pic>
      <p:grpSp>
        <p:nvGrpSpPr>
          <p:cNvPr id="40" name="مجموعة 39">
            <a:extLst>
              <a:ext uri="{FF2B5EF4-FFF2-40B4-BE49-F238E27FC236}">
                <a16:creationId xmlns:a16="http://schemas.microsoft.com/office/drawing/2014/main" id="{1A306058-A196-4170-88E6-306CBB004479}"/>
              </a:ext>
            </a:extLst>
          </p:cNvPr>
          <p:cNvGrpSpPr/>
          <p:nvPr/>
        </p:nvGrpSpPr>
        <p:grpSpPr>
          <a:xfrm>
            <a:off x="6184494" y="4619343"/>
            <a:ext cx="5388674" cy="1179872"/>
            <a:chOff x="6184494" y="3151240"/>
            <a:chExt cx="5388674" cy="1179872"/>
          </a:xfrm>
        </p:grpSpPr>
        <p:sp>
          <p:nvSpPr>
            <p:cNvPr id="41" name="مستطيل: زوايا مستديرة 40">
              <a:extLst>
                <a:ext uri="{FF2B5EF4-FFF2-40B4-BE49-F238E27FC236}">
                  <a16:creationId xmlns:a16="http://schemas.microsoft.com/office/drawing/2014/main" id="{85F97B6C-7C5D-4F80-936C-EEA82B195F7D}"/>
                </a:ext>
              </a:extLst>
            </p:cNvPr>
            <p:cNvSpPr/>
            <p:nvPr/>
          </p:nvSpPr>
          <p:spPr>
            <a:xfrm>
              <a:off x="6272981" y="3151240"/>
              <a:ext cx="5279922" cy="1179872"/>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endParaRPr lang="ar-SA"/>
            </a:p>
          </p:txBody>
        </p:sp>
        <p:sp>
          <p:nvSpPr>
            <p:cNvPr id="42" name="مربع نص 41">
              <a:extLst>
                <a:ext uri="{FF2B5EF4-FFF2-40B4-BE49-F238E27FC236}">
                  <a16:creationId xmlns:a16="http://schemas.microsoft.com/office/drawing/2014/main" id="{F82BB393-CEEC-45FB-A4CD-364E0BC7C4A9}"/>
                </a:ext>
              </a:extLst>
            </p:cNvPr>
            <p:cNvSpPr txBox="1"/>
            <p:nvPr/>
          </p:nvSpPr>
          <p:spPr>
            <a:xfrm>
              <a:off x="6184494" y="3293728"/>
              <a:ext cx="5388674" cy="461665"/>
            </a:xfrm>
            <a:prstGeom prst="rect">
              <a:avLst/>
            </a:prstGeom>
            <a:noFill/>
          </p:spPr>
          <p:txBody>
            <a:bodyPr wrap="square" rtlCol="1">
              <a:spAutoFit/>
            </a:bodyPr>
            <a:lstStyle/>
            <a:p>
              <a:r>
                <a:rPr lang="ar-SA" sz="2400" dirty="0"/>
                <a:t>للسلامة من الزلازل توضع الأشياء الثقيلة في الرفوف</a:t>
              </a:r>
            </a:p>
          </p:txBody>
        </p:sp>
        <p:sp>
          <p:nvSpPr>
            <p:cNvPr id="43" name="مربع نص 42">
              <a:extLst>
                <a:ext uri="{FF2B5EF4-FFF2-40B4-BE49-F238E27FC236}">
                  <a16:creationId xmlns:a16="http://schemas.microsoft.com/office/drawing/2014/main" id="{9E8D4484-2D5A-484A-8184-1684BE282E2A}"/>
                </a:ext>
              </a:extLst>
            </p:cNvPr>
            <p:cNvSpPr txBox="1"/>
            <p:nvPr/>
          </p:nvSpPr>
          <p:spPr>
            <a:xfrm>
              <a:off x="9281651" y="3795063"/>
              <a:ext cx="2079523" cy="477054"/>
            </a:xfrm>
            <a:prstGeom prst="rect">
              <a:avLst/>
            </a:prstGeom>
            <a:noFill/>
          </p:spPr>
          <p:txBody>
            <a:bodyPr wrap="square" rtlCol="1">
              <a:spAutoFit/>
            </a:bodyPr>
            <a:lstStyle/>
            <a:p>
              <a:pPr algn="ctr"/>
              <a:r>
                <a:rPr lang="ar-SA" sz="2500" dirty="0">
                  <a:sym typeface="Wingdings" panose="05000000000000000000" pitchFamily="2" charset="2"/>
                </a:rPr>
                <a:t></a:t>
              </a:r>
              <a:r>
                <a:rPr lang="ar-SA" sz="2500" dirty="0"/>
                <a:t> السفلية</a:t>
              </a:r>
            </a:p>
          </p:txBody>
        </p:sp>
        <p:sp>
          <p:nvSpPr>
            <p:cNvPr id="44" name="مربع نص 43">
              <a:extLst>
                <a:ext uri="{FF2B5EF4-FFF2-40B4-BE49-F238E27FC236}">
                  <a16:creationId xmlns:a16="http://schemas.microsoft.com/office/drawing/2014/main" id="{0070919F-9E0E-4F71-A1B8-EE611D53B8FB}"/>
                </a:ext>
              </a:extLst>
            </p:cNvPr>
            <p:cNvSpPr txBox="1"/>
            <p:nvPr/>
          </p:nvSpPr>
          <p:spPr>
            <a:xfrm>
              <a:off x="6602361" y="3795064"/>
              <a:ext cx="1899739" cy="477054"/>
            </a:xfrm>
            <a:prstGeom prst="rect">
              <a:avLst/>
            </a:prstGeom>
            <a:noFill/>
          </p:spPr>
          <p:txBody>
            <a:bodyPr wrap="square" rtlCol="1">
              <a:spAutoFit/>
            </a:bodyPr>
            <a:lstStyle/>
            <a:p>
              <a:pPr algn="ctr"/>
              <a:r>
                <a:rPr lang="ar-SA" sz="2500" dirty="0">
                  <a:sym typeface="Wingdings" panose="05000000000000000000" pitchFamily="2" charset="2"/>
                </a:rPr>
                <a:t></a:t>
              </a:r>
              <a:r>
                <a:rPr lang="ar-SA" sz="2500" dirty="0"/>
                <a:t> العلوية</a:t>
              </a:r>
            </a:p>
          </p:txBody>
        </p:sp>
      </p:grpSp>
      <p:pic>
        <p:nvPicPr>
          <p:cNvPr id="45" name="Picture 2" descr="A close up of a logo&#10;&#10;Description automatically generated">
            <a:extLst>
              <a:ext uri="{FF2B5EF4-FFF2-40B4-BE49-F238E27FC236}">
                <a16:creationId xmlns:a16="http://schemas.microsoft.com/office/drawing/2014/main" id="{AB07B80A-3615-4775-AB1E-56592A623EA5}"/>
              </a:ext>
            </a:extLst>
          </p:cNvPr>
          <p:cNvPicPr>
            <a:picLocks noChangeAspect="1"/>
          </p:cNvPicPr>
          <p:nvPr/>
        </p:nvPicPr>
        <p:blipFill rotWithShape="1">
          <a:blip r:embed="rId2">
            <a:extLst>
              <a:ext uri="{28A0092B-C50C-407E-A947-70E740481C1C}">
                <a14:useLocalDpi xmlns:a14="http://schemas.microsoft.com/office/drawing/2010/main" val="0"/>
              </a:ext>
            </a:extLst>
          </a:blip>
          <a:srcRect l="23821" t="23962" r="12208" b="32263"/>
          <a:stretch/>
        </p:blipFill>
        <p:spPr>
          <a:xfrm flipH="1">
            <a:off x="10539289" y="5116955"/>
            <a:ext cx="851682" cy="824748"/>
          </a:xfrm>
          <a:prstGeom prst="rect">
            <a:avLst/>
          </a:prstGeom>
        </p:spPr>
      </p:pic>
      <p:grpSp>
        <p:nvGrpSpPr>
          <p:cNvPr id="46" name="مجموعة 45">
            <a:extLst>
              <a:ext uri="{FF2B5EF4-FFF2-40B4-BE49-F238E27FC236}">
                <a16:creationId xmlns:a16="http://schemas.microsoft.com/office/drawing/2014/main" id="{5A7B0936-D3CE-4593-8179-CFD99E24778B}"/>
              </a:ext>
            </a:extLst>
          </p:cNvPr>
          <p:cNvGrpSpPr/>
          <p:nvPr/>
        </p:nvGrpSpPr>
        <p:grpSpPr>
          <a:xfrm>
            <a:off x="618833" y="4613938"/>
            <a:ext cx="5388674" cy="1179872"/>
            <a:chOff x="6184494" y="3151240"/>
            <a:chExt cx="5388674" cy="1179872"/>
          </a:xfrm>
        </p:grpSpPr>
        <p:sp>
          <p:nvSpPr>
            <p:cNvPr id="47" name="مستطيل: زوايا مستديرة 46">
              <a:extLst>
                <a:ext uri="{FF2B5EF4-FFF2-40B4-BE49-F238E27FC236}">
                  <a16:creationId xmlns:a16="http://schemas.microsoft.com/office/drawing/2014/main" id="{D68839A8-4089-45E0-B0F7-22CB769C3DB1}"/>
                </a:ext>
              </a:extLst>
            </p:cNvPr>
            <p:cNvSpPr/>
            <p:nvPr/>
          </p:nvSpPr>
          <p:spPr>
            <a:xfrm>
              <a:off x="6272981" y="3151240"/>
              <a:ext cx="5279922" cy="1179872"/>
            </a:xfrm>
            <a:prstGeom prst="roundRect">
              <a:avLst/>
            </a:prstGeom>
          </p:spPr>
          <p:style>
            <a:lnRef idx="1">
              <a:schemeClr val="accent1"/>
            </a:lnRef>
            <a:fillRef idx="2">
              <a:schemeClr val="accent1"/>
            </a:fillRef>
            <a:effectRef idx="1">
              <a:schemeClr val="accent1"/>
            </a:effectRef>
            <a:fontRef idx="minor">
              <a:schemeClr val="dk1"/>
            </a:fontRef>
          </p:style>
          <p:txBody>
            <a:bodyPr rtlCol="1" anchor="ctr"/>
            <a:lstStyle/>
            <a:p>
              <a:pPr algn="ctr"/>
              <a:endParaRPr lang="ar-SA"/>
            </a:p>
          </p:txBody>
        </p:sp>
        <p:sp>
          <p:nvSpPr>
            <p:cNvPr id="48" name="مربع نص 47">
              <a:extLst>
                <a:ext uri="{FF2B5EF4-FFF2-40B4-BE49-F238E27FC236}">
                  <a16:creationId xmlns:a16="http://schemas.microsoft.com/office/drawing/2014/main" id="{83AA91B5-E254-4B64-91B3-E680DD2818F7}"/>
                </a:ext>
              </a:extLst>
            </p:cNvPr>
            <p:cNvSpPr txBox="1"/>
            <p:nvPr/>
          </p:nvSpPr>
          <p:spPr>
            <a:xfrm>
              <a:off x="6184494" y="3293728"/>
              <a:ext cx="5388674" cy="461665"/>
            </a:xfrm>
            <a:prstGeom prst="rect">
              <a:avLst/>
            </a:prstGeom>
            <a:noFill/>
          </p:spPr>
          <p:txBody>
            <a:bodyPr wrap="square" rtlCol="1">
              <a:spAutoFit/>
            </a:bodyPr>
            <a:lstStyle/>
            <a:p>
              <a:pPr algn="ctr"/>
              <a:r>
                <a:rPr lang="ar-SA" sz="2400" dirty="0">
                  <a:effectLst/>
                  <a:ea typeface="Times New Roman" panose="02020603050405020304" pitchFamily="18" charset="0"/>
                  <a:cs typeface="Times New Roman" panose="02020603050405020304" pitchFamily="18" charset="0"/>
                </a:rPr>
                <a:t>يمكن لعلماء الزلازل التنبؤ بوقت وقوعها بوقت كافي</a:t>
              </a:r>
              <a:endParaRPr lang="ar-SA" sz="2400" dirty="0"/>
            </a:p>
          </p:txBody>
        </p:sp>
        <p:sp>
          <p:nvSpPr>
            <p:cNvPr id="49" name="مربع نص 48">
              <a:extLst>
                <a:ext uri="{FF2B5EF4-FFF2-40B4-BE49-F238E27FC236}">
                  <a16:creationId xmlns:a16="http://schemas.microsoft.com/office/drawing/2014/main" id="{BF5E0430-80E2-4280-8265-BC1A69262607}"/>
                </a:ext>
              </a:extLst>
            </p:cNvPr>
            <p:cNvSpPr txBox="1"/>
            <p:nvPr/>
          </p:nvSpPr>
          <p:spPr>
            <a:xfrm>
              <a:off x="9281651" y="3795063"/>
              <a:ext cx="2079523" cy="477054"/>
            </a:xfrm>
            <a:prstGeom prst="rect">
              <a:avLst/>
            </a:prstGeom>
            <a:noFill/>
          </p:spPr>
          <p:txBody>
            <a:bodyPr wrap="square" rtlCol="1">
              <a:spAutoFit/>
            </a:bodyPr>
            <a:lstStyle/>
            <a:p>
              <a:pPr algn="ctr"/>
              <a:r>
                <a:rPr lang="ar-SA" sz="2500" dirty="0">
                  <a:sym typeface="Wingdings" panose="05000000000000000000" pitchFamily="2" charset="2"/>
                </a:rPr>
                <a:t></a:t>
              </a:r>
              <a:r>
                <a:rPr lang="ar-SA" sz="2500" dirty="0"/>
                <a:t> صح</a:t>
              </a:r>
            </a:p>
          </p:txBody>
        </p:sp>
        <p:sp>
          <p:nvSpPr>
            <p:cNvPr id="50" name="مربع نص 49">
              <a:extLst>
                <a:ext uri="{FF2B5EF4-FFF2-40B4-BE49-F238E27FC236}">
                  <a16:creationId xmlns:a16="http://schemas.microsoft.com/office/drawing/2014/main" id="{835B886D-8E4C-4BB5-819E-3335CDEB68C3}"/>
                </a:ext>
              </a:extLst>
            </p:cNvPr>
            <p:cNvSpPr txBox="1"/>
            <p:nvPr/>
          </p:nvSpPr>
          <p:spPr>
            <a:xfrm>
              <a:off x="6602361" y="3795064"/>
              <a:ext cx="1899739" cy="477054"/>
            </a:xfrm>
            <a:prstGeom prst="rect">
              <a:avLst/>
            </a:prstGeom>
            <a:noFill/>
          </p:spPr>
          <p:txBody>
            <a:bodyPr wrap="square" rtlCol="1">
              <a:spAutoFit/>
            </a:bodyPr>
            <a:lstStyle/>
            <a:p>
              <a:pPr algn="ctr"/>
              <a:r>
                <a:rPr lang="ar-SA" sz="2500" dirty="0">
                  <a:sym typeface="Wingdings" panose="05000000000000000000" pitchFamily="2" charset="2"/>
                </a:rPr>
                <a:t></a:t>
              </a:r>
              <a:r>
                <a:rPr lang="ar-SA" sz="2500" dirty="0"/>
                <a:t> خطأ</a:t>
              </a:r>
            </a:p>
          </p:txBody>
        </p:sp>
      </p:grpSp>
      <p:pic>
        <p:nvPicPr>
          <p:cNvPr id="51" name="Picture 2" descr="A close up of a logo&#10;&#10;Description automatically generated">
            <a:extLst>
              <a:ext uri="{FF2B5EF4-FFF2-40B4-BE49-F238E27FC236}">
                <a16:creationId xmlns:a16="http://schemas.microsoft.com/office/drawing/2014/main" id="{38CC2B2E-DC11-4A5A-BFAC-1D620DA972EA}"/>
              </a:ext>
            </a:extLst>
          </p:cNvPr>
          <p:cNvPicPr>
            <a:picLocks noChangeAspect="1"/>
          </p:cNvPicPr>
          <p:nvPr/>
        </p:nvPicPr>
        <p:blipFill rotWithShape="1">
          <a:blip r:embed="rId2">
            <a:extLst>
              <a:ext uri="{28A0092B-C50C-407E-A947-70E740481C1C}">
                <a14:useLocalDpi xmlns:a14="http://schemas.microsoft.com/office/drawing/2010/main" val="0"/>
              </a:ext>
            </a:extLst>
          </a:blip>
          <a:srcRect l="23821" t="23962" r="12208" b="32263"/>
          <a:stretch/>
        </p:blipFill>
        <p:spPr>
          <a:xfrm flipH="1">
            <a:off x="2109345" y="5101718"/>
            <a:ext cx="851682" cy="824748"/>
          </a:xfrm>
          <a:prstGeom prst="rect">
            <a:avLst/>
          </a:prstGeom>
        </p:spPr>
      </p:pic>
      <p:sp>
        <p:nvSpPr>
          <p:cNvPr id="52" name="مستطيل 51">
            <a:extLst>
              <a:ext uri="{FF2B5EF4-FFF2-40B4-BE49-F238E27FC236}">
                <a16:creationId xmlns:a16="http://schemas.microsoft.com/office/drawing/2014/main" id="{31C5BA0B-ECA6-4B79-831A-41BDAA2C9D89}"/>
              </a:ext>
            </a:extLst>
          </p:cNvPr>
          <p:cNvSpPr/>
          <p:nvPr/>
        </p:nvSpPr>
        <p:spPr>
          <a:xfrm>
            <a:off x="3984224" y="560439"/>
            <a:ext cx="4223551" cy="690969"/>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t>اختر الإجابة الصحيحة فيما يلي</a:t>
            </a:r>
          </a:p>
        </p:txBody>
      </p:sp>
    </p:spTree>
    <p:extLst>
      <p:ext uri="{BB962C8B-B14F-4D97-AF65-F5344CB8AC3E}">
        <p14:creationId xmlns:p14="http://schemas.microsoft.com/office/powerpoint/2010/main" val="75320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 fill="hold"/>
                                        <p:tgtEl>
                                          <p:spTgt spid="2"/>
                                        </p:tgtEl>
                                        <p:attrNameLst>
                                          <p:attrName>ppt_x</p:attrName>
                                        </p:attrNameLst>
                                      </p:cBhvr>
                                      <p:tavLst>
                                        <p:tav tm="0">
                                          <p:val>
                                            <p:strVal val="1+#ppt_w/2"/>
                                          </p:val>
                                        </p:tav>
                                        <p:tav tm="100000">
                                          <p:val>
                                            <p:strVal val="#ppt_x"/>
                                          </p:val>
                                        </p:tav>
                                      </p:tavLst>
                                    </p:anim>
                                    <p:anim calcmode="lin" valueType="num">
                                      <p:cBhvr additive="base">
                                        <p:cTn id="12" dur="1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100" fill="hold"/>
                                        <p:tgtEl>
                                          <p:spTgt spid="15"/>
                                        </p:tgtEl>
                                        <p:attrNameLst>
                                          <p:attrName>ppt_x</p:attrName>
                                        </p:attrNameLst>
                                      </p:cBhvr>
                                      <p:tavLst>
                                        <p:tav tm="0">
                                          <p:val>
                                            <p:strVal val="1+#ppt_w/2"/>
                                          </p:val>
                                        </p:tav>
                                        <p:tav tm="100000">
                                          <p:val>
                                            <p:strVal val="#ppt_x"/>
                                          </p:val>
                                        </p:tav>
                                      </p:tavLst>
                                    </p:anim>
                                    <p:anim calcmode="lin" valueType="num">
                                      <p:cBhvr additive="base">
                                        <p:cTn id="22" dur="1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100" fill="hold"/>
                                        <p:tgtEl>
                                          <p:spTgt spid="30"/>
                                        </p:tgtEl>
                                        <p:attrNameLst>
                                          <p:attrName>ppt_x</p:attrName>
                                        </p:attrNameLst>
                                      </p:cBhvr>
                                      <p:tavLst>
                                        <p:tav tm="0">
                                          <p:val>
                                            <p:strVal val="1+#ppt_w/2"/>
                                          </p:val>
                                        </p:tav>
                                        <p:tav tm="100000">
                                          <p:val>
                                            <p:strVal val="#ppt_x"/>
                                          </p:val>
                                        </p:tav>
                                      </p:tavLst>
                                    </p:anim>
                                    <p:anim calcmode="lin" valueType="num">
                                      <p:cBhvr additive="base">
                                        <p:cTn id="32" dur="1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nodeType="clickEffect">
                                  <p:stCondLst>
                                    <p:cond delay="0"/>
                                  </p:stCondLst>
                                  <p:childTnLst>
                                    <p:set>
                                      <p:cBhvr>
                                        <p:cTn id="40" dur="1" fill="hold">
                                          <p:stCondLst>
                                            <p:cond delay="0"/>
                                          </p:stCondLst>
                                        </p:cTn>
                                        <p:tgtEl>
                                          <p:spTgt spid="39"/>
                                        </p:tgtEl>
                                        <p:attrNameLst>
                                          <p:attrName>style.visibility</p:attrName>
                                        </p:attrNameLst>
                                      </p:cBhvr>
                                      <p:to>
                                        <p:strVal val="visible"/>
                                      </p:to>
                                    </p:set>
                                    <p:anim calcmode="lin" valueType="num">
                                      <p:cBhvr additive="base">
                                        <p:cTn id="41" dur="100" fill="hold"/>
                                        <p:tgtEl>
                                          <p:spTgt spid="39"/>
                                        </p:tgtEl>
                                        <p:attrNameLst>
                                          <p:attrName>ppt_x</p:attrName>
                                        </p:attrNameLst>
                                      </p:cBhvr>
                                      <p:tavLst>
                                        <p:tav tm="0">
                                          <p:val>
                                            <p:strVal val="1+#ppt_w/2"/>
                                          </p:val>
                                        </p:tav>
                                        <p:tav tm="100000">
                                          <p:val>
                                            <p:strVal val="#ppt_x"/>
                                          </p:val>
                                        </p:tav>
                                      </p:tavLst>
                                    </p:anim>
                                    <p:anim calcmode="lin" valueType="num">
                                      <p:cBhvr additive="base">
                                        <p:cTn id="42" dur="1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nodeType="clickEffect">
                                  <p:stCondLst>
                                    <p:cond delay="0"/>
                                  </p:stCondLst>
                                  <p:childTnLst>
                                    <p:set>
                                      <p:cBhvr>
                                        <p:cTn id="50" dur="1" fill="hold">
                                          <p:stCondLst>
                                            <p:cond delay="0"/>
                                          </p:stCondLst>
                                        </p:cTn>
                                        <p:tgtEl>
                                          <p:spTgt spid="45"/>
                                        </p:tgtEl>
                                        <p:attrNameLst>
                                          <p:attrName>style.visibility</p:attrName>
                                        </p:attrNameLst>
                                      </p:cBhvr>
                                      <p:to>
                                        <p:strVal val="visible"/>
                                      </p:to>
                                    </p:set>
                                    <p:anim calcmode="lin" valueType="num">
                                      <p:cBhvr additive="base">
                                        <p:cTn id="51" dur="100" fill="hold"/>
                                        <p:tgtEl>
                                          <p:spTgt spid="45"/>
                                        </p:tgtEl>
                                        <p:attrNameLst>
                                          <p:attrName>ppt_x</p:attrName>
                                        </p:attrNameLst>
                                      </p:cBhvr>
                                      <p:tavLst>
                                        <p:tav tm="0">
                                          <p:val>
                                            <p:strVal val="1+#ppt_w/2"/>
                                          </p:val>
                                        </p:tav>
                                        <p:tav tm="100000">
                                          <p:val>
                                            <p:strVal val="#ppt_x"/>
                                          </p:val>
                                        </p:tav>
                                      </p:tavLst>
                                    </p:anim>
                                    <p:anim calcmode="lin" valueType="num">
                                      <p:cBhvr additive="base">
                                        <p:cTn id="52" dur="1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nodeType="clickEffect">
                                  <p:stCondLst>
                                    <p:cond delay="0"/>
                                  </p:stCondLst>
                                  <p:childTnLst>
                                    <p:set>
                                      <p:cBhvr>
                                        <p:cTn id="60" dur="1" fill="hold">
                                          <p:stCondLst>
                                            <p:cond delay="0"/>
                                          </p:stCondLst>
                                        </p:cTn>
                                        <p:tgtEl>
                                          <p:spTgt spid="51"/>
                                        </p:tgtEl>
                                        <p:attrNameLst>
                                          <p:attrName>style.visibility</p:attrName>
                                        </p:attrNameLst>
                                      </p:cBhvr>
                                      <p:to>
                                        <p:strVal val="visible"/>
                                      </p:to>
                                    </p:set>
                                    <p:anim calcmode="lin" valueType="num">
                                      <p:cBhvr additive="base">
                                        <p:cTn id="61" dur="100" fill="hold"/>
                                        <p:tgtEl>
                                          <p:spTgt spid="51"/>
                                        </p:tgtEl>
                                        <p:attrNameLst>
                                          <p:attrName>ppt_x</p:attrName>
                                        </p:attrNameLst>
                                      </p:cBhvr>
                                      <p:tavLst>
                                        <p:tav tm="0">
                                          <p:val>
                                            <p:strVal val="1+#ppt_w/2"/>
                                          </p:val>
                                        </p:tav>
                                        <p:tav tm="100000">
                                          <p:val>
                                            <p:strVal val="#ppt_x"/>
                                          </p:val>
                                        </p:tav>
                                      </p:tavLst>
                                    </p:anim>
                                    <p:anim calcmode="lin" valueType="num">
                                      <p:cBhvr additive="base">
                                        <p:cTn id="62" dur="100" fill="hold"/>
                                        <p:tgtEl>
                                          <p:spTgt spid="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272B5181-6ADC-42E8-9990-F64484A562C9}"/>
              </a:ext>
            </a:extLst>
          </p:cNvPr>
          <p:cNvSpPr/>
          <p:nvPr/>
        </p:nvSpPr>
        <p:spPr>
          <a:xfrm>
            <a:off x="3987891" y="1751598"/>
            <a:ext cx="4216219" cy="923330"/>
          </a:xfrm>
          <a:prstGeom prst="rect">
            <a:avLst/>
          </a:prstGeom>
          <a:noFill/>
        </p:spPr>
        <p:txBody>
          <a:bodyPr wrap="none" lIns="91440" tIns="45720" rIns="91440" bIns="45720">
            <a:spAutoFit/>
          </a:bodyPr>
          <a:lstStyle/>
          <a:p>
            <a:pPr algn="ctr"/>
            <a:r>
              <a:rPr lang="ar-SA" sz="5400" b="1" dirty="0">
                <a:ln w="6600">
                  <a:solidFill>
                    <a:schemeClr val="accent2"/>
                  </a:solidFill>
                  <a:prstDash val="solid"/>
                </a:ln>
                <a:solidFill>
                  <a:srgbClr val="FFFFFF"/>
                </a:solidFill>
                <a:effectLst>
                  <a:outerShdw dist="38100" dir="2700000" algn="tl" rotWithShape="0">
                    <a:schemeClr val="accent2"/>
                  </a:outerShdw>
                </a:effectLst>
              </a:rPr>
              <a:t>الملخص السبوري</a:t>
            </a:r>
          </a:p>
        </p:txBody>
      </p:sp>
    </p:spTree>
    <p:extLst>
      <p:ext uri="{BB962C8B-B14F-4D97-AF65-F5344CB8AC3E}">
        <p14:creationId xmlns:p14="http://schemas.microsoft.com/office/powerpoint/2010/main" val="23080986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t="-2000" r="-1000" b="-6000"/>
          </a:stretch>
        </a:blipFill>
        <a:effectLst/>
      </p:bgPr>
    </p:bg>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ED3B92F9-179E-4E27-B9B8-D5A110622347}"/>
              </a:ext>
            </a:extLst>
          </p:cNvPr>
          <p:cNvSpPr txBox="1"/>
          <p:nvPr/>
        </p:nvSpPr>
        <p:spPr>
          <a:xfrm>
            <a:off x="7596032" y="701522"/>
            <a:ext cx="3667649" cy="923330"/>
          </a:xfrm>
          <a:prstGeom prst="rect">
            <a:avLst/>
          </a:prstGeom>
          <a:noFill/>
        </p:spPr>
        <p:txBody>
          <a:bodyPr wrap="square" rtlCol="1">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800" b="0" i="0" u="none" strike="noStrike" kern="1200" cap="none" spc="0" normalizeH="0" baseline="0" noProof="0" dirty="0">
                <a:ln>
                  <a:noFill/>
                </a:ln>
                <a:solidFill>
                  <a:srgbClr val="B71E42">
                    <a:lumMod val="75000"/>
                  </a:srgbClr>
                </a:solidFill>
                <a:effectLst/>
                <a:uLnTx/>
                <a:uFillTx/>
                <a:latin typeface="Gill Sans MT" panose="020B0502020104020203"/>
                <a:ea typeface="+mn-ea"/>
                <a:cs typeface="Arial" panose="020B0604020202020204" pitchFamily="34" charset="0"/>
              </a:rPr>
              <a:t>التاريخ:    /   / 1442هـ</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800" b="0" i="0" u="none" strike="noStrike" kern="1200" cap="none" spc="0" normalizeH="0" baseline="0" noProof="0" dirty="0">
                <a:ln>
                  <a:noFill/>
                </a:ln>
                <a:solidFill>
                  <a:srgbClr val="B71E42">
                    <a:lumMod val="75000"/>
                  </a:srgbClr>
                </a:solidFill>
                <a:effectLst/>
                <a:uLnTx/>
                <a:uFillTx/>
                <a:latin typeface="Gill Sans MT" panose="020B0502020104020203"/>
                <a:ea typeface="+mn-ea"/>
                <a:cs typeface="Arial" panose="020B0604020202020204" pitchFamily="34" charset="0"/>
              </a:rPr>
              <a:t>المادة: علوم</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800" b="0" i="0" u="none" strike="noStrike" kern="1200" cap="none" spc="0" normalizeH="0" baseline="0" noProof="0" dirty="0">
                <a:ln>
                  <a:noFill/>
                </a:ln>
                <a:solidFill>
                  <a:srgbClr val="B71E42">
                    <a:lumMod val="75000"/>
                  </a:srgbClr>
                </a:solidFill>
                <a:effectLst/>
                <a:uLnTx/>
                <a:uFillTx/>
                <a:latin typeface="Gill Sans MT" panose="020B0502020104020203"/>
                <a:ea typeface="+mn-ea"/>
                <a:cs typeface="Arial" panose="020B0604020202020204" pitchFamily="34" charset="0"/>
              </a:rPr>
              <a:t>الموضوع: قياس</a:t>
            </a:r>
            <a:r>
              <a:rPr kumimoji="0" lang="ar-SA" sz="1800" b="0" i="0" u="none" strike="noStrike" kern="1200" cap="none" spc="0" normalizeH="0" noProof="0" dirty="0">
                <a:ln>
                  <a:noFill/>
                </a:ln>
                <a:solidFill>
                  <a:srgbClr val="B71E42">
                    <a:lumMod val="75000"/>
                  </a:srgbClr>
                </a:solidFill>
                <a:effectLst/>
                <a:uLnTx/>
                <a:uFillTx/>
                <a:latin typeface="Gill Sans MT" panose="020B0502020104020203"/>
                <a:ea typeface="+mn-ea"/>
                <a:cs typeface="Arial" panose="020B0604020202020204" pitchFamily="34" charset="0"/>
              </a:rPr>
              <a:t> الزلازل والسلامة منها</a:t>
            </a:r>
            <a:endParaRPr kumimoji="0" lang="ar-SA" sz="1800" b="0" i="0" u="none" strike="noStrike" kern="1200" cap="none" spc="0" normalizeH="0" baseline="0" noProof="0" dirty="0">
              <a:ln>
                <a:noFill/>
              </a:ln>
              <a:solidFill>
                <a:srgbClr val="B71E42">
                  <a:lumMod val="75000"/>
                </a:srgbClr>
              </a:solidFill>
              <a:effectLst/>
              <a:uLnTx/>
              <a:uFillTx/>
              <a:latin typeface="Gill Sans MT" panose="020B0502020104020203"/>
              <a:ea typeface="+mn-ea"/>
              <a:cs typeface="Arial" panose="020B0604020202020204" pitchFamily="34" charset="0"/>
            </a:endParaRPr>
          </a:p>
        </p:txBody>
      </p:sp>
      <p:pic>
        <p:nvPicPr>
          <p:cNvPr id="4" name="صورة 3">
            <a:extLst>
              <a:ext uri="{FF2B5EF4-FFF2-40B4-BE49-F238E27FC236}">
                <a16:creationId xmlns:a16="http://schemas.microsoft.com/office/drawing/2014/main" id="{9BEE106F-179C-4B49-99E6-02E3B176E3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1327" y="664788"/>
            <a:ext cx="1249345" cy="425619"/>
          </a:xfrm>
          <a:prstGeom prst="rect">
            <a:avLst/>
          </a:prstGeom>
        </p:spPr>
      </p:pic>
      <p:cxnSp>
        <p:nvCxnSpPr>
          <p:cNvPr id="11" name="رابط مستقيم 10">
            <a:extLst>
              <a:ext uri="{FF2B5EF4-FFF2-40B4-BE49-F238E27FC236}">
                <a16:creationId xmlns:a16="http://schemas.microsoft.com/office/drawing/2014/main" id="{4DB194C2-A592-425E-A351-C5843CD8E6F6}"/>
              </a:ext>
            </a:extLst>
          </p:cNvPr>
          <p:cNvCxnSpPr>
            <a:cxnSpLocks/>
          </p:cNvCxnSpPr>
          <p:nvPr/>
        </p:nvCxnSpPr>
        <p:spPr>
          <a:xfrm>
            <a:off x="6096000" y="1090407"/>
            <a:ext cx="0" cy="5093825"/>
          </a:xfrm>
          <a:prstGeom prst="line">
            <a:avLst/>
          </a:prstGeom>
          <a:ln w="19050"/>
        </p:spPr>
        <p:style>
          <a:lnRef idx="1">
            <a:schemeClr val="dk1"/>
          </a:lnRef>
          <a:fillRef idx="0">
            <a:schemeClr val="dk1"/>
          </a:fillRef>
          <a:effectRef idx="0">
            <a:schemeClr val="dk1"/>
          </a:effectRef>
          <a:fontRef idx="minor">
            <a:schemeClr val="tx1"/>
          </a:fontRef>
        </p:style>
      </p:cxnSp>
      <p:sp>
        <p:nvSpPr>
          <p:cNvPr id="12" name="مربع نص 11">
            <a:extLst>
              <a:ext uri="{FF2B5EF4-FFF2-40B4-BE49-F238E27FC236}">
                <a16:creationId xmlns:a16="http://schemas.microsoft.com/office/drawing/2014/main" id="{FD1766B3-805C-41F4-87D0-5AD9AA988527}"/>
              </a:ext>
            </a:extLst>
          </p:cNvPr>
          <p:cNvSpPr txBox="1"/>
          <p:nvPr/>
        </p:nvSpPr>
        <p:spPr>
          <a:xfrm>
            <a:off x="6096000" y="1750401"/>
            <a:ext cx="5167680" cy="4293483"/>
          </a:xfrm>
          <a:prstGeom prst="rect">
            <a:avLst/>
          </a:prstGeom>
          <a:noFill/>
        </p:spPr>
        <p:txBody>
          <a:bodyPr wrap="square" rtlCol="1">
            <a:spAutoFit/>
          </a:bodyPr>
          <a:lstStyle/>
          <a:p>
            <a:r>
              <a:rPr lang="ar-SA" sz="2100" dirty="0">
                <a:solidFill>
                  <a:srgbClr val="00B050"/>
                </a:solidFill>
              </a:rPr>
              <a:t>طرق قياس الزلازل:</a:t>
            </a:r>
          </a:p>
          <a:p>
            <a:r>
              <a:rPr lang="ar-SA" sz="2100" dirty="0">
                <a:solidFill>
                  <a:srgbClr val="FF0000"/>
                </a:solidFill>
              </a:rPr>
              <a:t>1- </a:t>
            </a:r>
            <a:r>
              <a:rPr lang="ar-SA" sz="2100" dirty="0">
                <a:solidFill>
                  <a:srgbClr val="FF0000"/>
                </a:solidFill>
                <a:effectLst/>
                <a:ea typeface="Times New Roman" panose="02020603050405020304" pitchFamily="18" charset="0"/>
              </a:rPr>
              <a:t>قياس قوة الزلزال:</a:t>
            </a:r>
            <a:r>
              <a:rPr lang="ar-SA" sz="2100" dirty="0">
                <a:solidFill>
                  <a:srgbClr val="16025E"/>
                </a:solidFill>
                <a:effectLst/>
                <a:ea typeface="Times New Roman" panose="02020603050405020304" pitchFamily="18" charset="0"/>
              </a:rPr>
              <a:t> </a:t>
            </a:r>
            <a:r>
              <a:rPr lang="ar-SA" sz="2100" dirty="0">
                <a:solidFill>
                  <a:srgbClr val="0070C0"/>
                </a:solidFill>
                <a:effectLst/>
                <a:ea typeface="Times New Roman" panose="02020603050405020304" pitchFamily="18" charset="0"/>
              </a:rPr>
              <a:t>الطاقة التي تحرّرت من الزلزال.</a:t>
            </a:r>
          </a:p>
          <a:p>
            <a:r>
              <a:rPr lang="ar-SA" sz="2100" dirty="0"/>
              <a:t>المقياس المستخدم: </a:t>
            </a:r>
            <a:r>
              <a:rPr lang="ar-SA" sz="2100" dirty="0">
                <a:solidFill>
                  <a:srgbClr val="0070C0"/>
                </a:solidFill>
              </a:rPr>
              <a:t>ريختر (مقسم الى 9 درجة)</a:t>
            </a:r>
          </a:p>
          <a:p>
            <a:r>
              <a:rPr lang="ar-SA" sz="2100" dirty="0">
                <a:solidFill>
                  <a:srgbClr val="FF0000"/>
                </a:solidFill>
              </a:rPr>
              <a:t>2- قياس شدة الزلزال: </a:t>
            </a:r>
            <a:r>
              <a:rPr lang="ar-SA" sz="2100" dirty="0">
                <a:solidFill>
                  <a:srgbClr val="0070C0"/>
                </a:solidFill>
              </a:rPr>
              <a:t>مقدار التدمير الجيولوجي والبنائي الحادث في منطقة معينة بسبب الزلزال.</a:t>
            </a:r>
          </a:p>
          <a:p>
            <a:r>
              <a:rPr lang="ar-SA" sz="2100" dirty="0"/>
              <a:t>المقياس المستخدم: </a:t>
            </a:r>
            <a:r>
              <a:rPr lang="ar-SA" sz="2100" dirty="0">
                <a:solidFill>
                  <a:srgbClr val="0070C0"/>
                </a:solidFill>
              </a:rPr>
              <a:t>ميركالي (مقسم الى 12 درجة)</a:t>
            </a:r>
          </a:p>
          <a:p>
            <a:r>
              <a:rPr lang="ar-SA" sz="2100" dirty="0">
                <a:solidFill>
                  <a:srgbClr val="00B050"/>
                </a:solidFill>
              </a:rPr>
              <a:t>يعتمد مقدار الدمار على عدّة عوامل، منها:</a:t>
            </a:r>
          </a:p>
          <a:p>
            <a:pPr marL="342900" indent="-342900">
              <a:buFont typeface="Wingdings" panose="05000000000000000000" pitchFamily="2" charset="2"/>
              <a:buChar char="§"/>
            </a:pPr>
            <a:r>
              <a:rPr lang="ar-SA" sz="2100" dirty="0">
                <a:solidFill>
                  <a:srgbClr val="0070C0"/>
                </a:solidFill>
              </a:rPr>
              <a:t>قوة الزلزال. </a:t>
            </a:r>
          </a:p>
          <a:p>
            <a:pPr marL="342900" indent="-342900">
              <a:buFont typeface="Wingdings" panose="05000000000000000000" pitchFamily="2" charset="2"/>
              <a:buChar char="§"/>
            </a:pPr>
            <a:r>
              <a:rPr lang="ar-SA" sz="2100" dirty="0">
                <a:solidFill>
                  <a:srgbClr val="0070C0"/>
                </a:solidFill>
              </a:rPr>
              <a:t>نوعية صخور سطح الأرض.</a:t>
            </a:r>
          </a:p>
          <a:p>
            <a:pPr marL="342900" indent="-342900">
              <a:buFont typeface="Wingdings" panose="05000000000000000000" pitchFamily="2" charset="2"/>
              <a:buChar char="§"/>
            </a:pPr>
            <a:r>
              <a:rPr lang="ar-SA" sz="2100" dirty="0">
                <a:solidFill>
                  <a:srgbClr val="0070C0"/>
                </a:solidFill>
              </a:rPr>
              <a:t>تصاميم المباني.</a:t>
            </a:r>
          </a:p>
          <a:p>
            <a:pPr marL="342900" indent="-342900">
              <a:buFont typeface="Wingdings" panose="05000000000000000000" pitchFamily="2" charset="2"/>
              <a:buChar char="§"/>
            </a:pPr>
            <a:r>
              <a:rPr lang="ar-SA" sz="2100" dirty="0">
                <a:solidFill>
                  <a:srgbClr val="0070C0"/>
                </a:solidFill>
              </a:rPr>
              <a:t>البعد عن المركز السطحي للزلزال.</a:t>
            </a:r>
          </a:p>
          <a:p>
            <a:r>
              <a:rPr lang="ar-SA" sz="2100" dirty="0">
                <a:solidFill>
                  <a:srgbClr val="FF0000"/>
                </a:solidFill>
              </a:rPr>
              <a:t>التسونامي: </a:t>
            </a:r>
            <a:r>
              <a:rPr lang="ar-SA" sz="2100" dirty="0">
                <a:solidFill>
                  <a:srgbClr val="0070C0"/>
                </a:solidFill>
              </a:rPr>
              <a:t>موجات مائية تكوّنت بفعل حدوث زلزال تحت المحيط.</a:t>
            </a:r>
          </a:p>
        </p:txBody>
      </p:sp>
      <p:sp>
        <p:nvSpPr>
          <p:cNvPr id="14" name="مربع نص 13">
            <a:extLst>
              <a:ext uri="{FF2B5EF4-FFF2-40B4-BE49-F238E27FC236}">
                <a16:creationId xmlns:a16="http://schemas.microsoft.com/office/drawing/2014/main" id="{1B7CA7C9-5058-4EB6-9862-ED7A742E5C5A}"/>
              </a:ext>
            </a:extLst>
          </p:cNvPr>
          <p:cNvSpPr txBox="1"/>
          <p:nvPr/>
        </p:nvSpPr>
        <p:spPr>
          <a:xfrm>
            <a:off x="928320" y="1750401"/>
            <a:ext cx="5142774" cy="3000821"/>
          </a:xfrm>
          <a:prstGeom prst="rect">
            <a:avLst/>
          </a:prstGeom>
          <a:noFill/>
        </p:spPr>
        <p:txBody>
          <a:bodyPr wrap="square">
            <a:spAutoFit/>
          </a:bodyPr>
          <a:lstStyle/>
          <a:p>
            <a:pPr algn="r" rtl="1">
              <a:spcBef>
                <a:spcPts val="0"/>
              </a:spcBef>
              <a:spcAft>
                <a:spcPts val="0"/>
              </a:spcAft>
            </a:pPr>
            <a:r>
              <a:rPr lang="ar-SA" sz="2100" dirty="0">
                <a:solidFill>
                  <a:srgbClr val="00B050"/>
                </a:solidFill>
              </a:rPr>
              <a:t>السلامة من الزلازل:</a:t>
            </a:r>
          </a:p>
          <a:p>
            <a:pPr marL="342900" indent="-342900" algn="r" rtl="1">
              <a:spcBef>
                <a:spcPts val="0"/>
              </a:spcBef>
              <a:spcAft>
                <a:spcPts val="0"/>
              </a:spcAft>
              <a:buFont typeface="Wingdings" panose="05000000000000000000" pitchFamily="2" charset="2"/>
              <a:buChar char="§"/>
            </a:pPr>
            <a:r>
              <a:rPr lang="ar-SA" sz="2100" dirty="0">
                <a:solidFill>
                  <a:srgbClr val="0070C0"/>
                </a:solidFill>
              </a:rPr>
              <a:t>وضع الأشياء الثقيلة في الرفوف المنخفضة.</a:t>
            </a:r>
          </a:p>
          <a:p>
            <a:pPr marL="342900" indent="-342900" algn="r" rtl="1">
              <a:spcBef>
                <a:spcPts val="0"/>
              </a:spcBef>
              <a:spcAft>
                <a:spcPts val="0"/>
              </a:spcAft>
              <a:buFont typeface="Wingdings" panose="05000000000000000000" pitchFamily="2" charset="2"/>
              <a:buChar char="§"/>
            </a:pPr>
            <a:r>
              <a:rPr lang="ar-SA" sz="2100" dirty="0">
                <a:solidFill>
                  <a:srgbClr val="0070C0"/>
                </a:solidFill>
              </a:rPr>
              <a:t>وضع حساسات تقفل خطوط الغاز تلقائيا.</a:t>
            </a:r>
          </a:p>
          <a:p>
            <a:pPr marL="342900" indent="-342900" algn="r" rtl="1">
              <a:spcBef>
                <a:spcPts val="0"/>
              </a:spcBef>
              <a:spcAft>
                <a:spcPts val="0"/>
              </a:spcAft>
              <a:buFont typeface="Wingdings" panose="05000000000000000000" pitchFamily="2" charset="2"/>
              <a:buChar char="§"/>
            </a:pPr>
            <a:r>
              <a:rPr lang="ar-SA" sz="2100" dirty="0">
                <a:solidFill>
                  <a:srgbClr val="0070C0"/>
                </a:solidFill>
              </a:rPr>
              <a:t>استخدام أنابيب للغاز والماء يمكن أن تنثني (مرنة) وبالتالي منع </a:t>
            </a:r>
            <a:r>
              <a:rPr lang="ar-SA" sz="2100" dirty="0" err="1">
                <a:solidFill>
                  <a:srgbClr val="0070C0"/>
                </a:solidFill>
              </a:rPr>
              <a:t>تکسرها</a:t>
            </a:r>
            <a:r>
              <a:rPr lang="ar-SA" sz="2100" dirty="0">
                <a:solidFill>
                  <a:srgbClr val="0070C0"/>
                </a:solidFill>
              </a:rPr>
              <a:t>.</a:t>
            </a:r>
          </a:p>
          <a:p>
            <a:pPr marL="342900" indent="-342900" algn="r" rtl="1">
              <a:spcBef>
                <a:spcPts val="0"/>
              </a:spcBef>
              <a:spcAft>
                <a:spcPts val="0"/>
              </a:spcAft>
              <a:buFont typeface="Wingdings" panose="05000000000000000000" pitchFamily="2" charset="2"/>
              <a:buChar char="§"/>
            </a:pPr>
            <a:r>
              <a:rPr lang="ar-SA" sz="2100" dirty="0">
                <a:solidFill>
                  <a:srgbClr val="0070C0"/>
                </a:solidFill>
              </a:rPr>
              <a:t>تزويد المباني بدعائم مطاطية ماصة للصدمات وكذلك دعائم فولاذية قوية تتحمل الهزات الأرضية.</a:t>
            </a:r>
          </a:p>
          <a:p>
            <a:pPr marL="342900" indent="-342900" algn="r" rtl="1">
              <a:spcBef>
                <a:spcPts val="0"/>
              </a:spcBef>
              <a:spcAft>
                <a:spcPts val="0"/>
              </a:spcAft>
              <a:buFont typeface="Wingdings" panose="05000000000000000000" pitchFamily="2" charset="2"/>
              <a:buChar char="§"/>
            </a:pPr>
            <a:r>
              <a:rPr lang="ar-SA" sz="2100" dirty="0">
                <a:solidFill>
                  <a:srgbClr val="0070C0"/>
                </a:solidFill>
              </a:rPr>
              <a:t>التنبؤ بحدوث الزلزال من خلال الملاحظات والدراسات ومحطات رصد الزلازل.</a:t>
            </a:r>
          </a:p>
        </p:txBody>
      </p:sp>
    </p:spTree>
    <p:extLst>
      <p:ext uri="{BB962C8B-B14F-4D97-AF65-F5344CB8AC3E}">
        <p14:creationId xmlns:p14="http://schemas.microsoft.com/office/powerpoint/2010/main" val="141428017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9"/>
        <p:cNvGrpSpPr/>
        <p:nvPr/>
      </p:nvGrpSpPr>
      <p:grpSpPr>
        <a:xfrm>
          <a:off x="0" y="0"/>
          <a:ext cx="0" cy="0"/>
          <a:chOff x="0" y="0"/>
          <a:chExt cx="0" cy="0"/>
        </a:xfrm>
      </p:grpSpPr>
      <p:sp>
        <p:nvSpPr>
          <p:cNvPr id="20" name="Google Shape;20;p4"/>
          <p:cNvSpPr/>
          <p:nvPr/>
        </p:nvSpPr>
        <p:spPr>
          <a:xfrm>
            <a:off x="0" y="-1281544"/>
            <a:ext cx="12192000" cy="3573053"/>
          </a:xfrm>
          <a:custGeom>
            <a:avLst/>
            <a:gdLst/>
            <a:ahLst/>
            <a:cxnLst/>
            <a:rect l="l" t="t" r="r" b="b"/>
            <a:pathLst>
              <a:path w="21600" h="19587" extrusionOk="0">
                <a:moveTo>
                  <a:pt x="0" y="7682"/>
                </a:moveTo>
                <a:cubicBezTo>
                  <a:pt x="5576" y="773"/>
                  <a:pt x="8186" y="8474"/>
                  <a:pt x="12062" y="15857"/>
                </a:cubicBezTo>
                <a:cubicBezTo>
                  <a:pt x="15075" y="21600"/>
                  <a:pt x="19919" y="20376"/>
                  <a:pt x="21600" y="14472"/>
                </a:cubicBezTo>
                <a:lnTo>
                  <a:pt x="21600" y="0"/>
                </a:lnTo>
                <a:lnTo>
                  <a:pt x="0" y="0"/>
                </a:lnTo>
                <a:close/>
              </a:path>
            </a:pathLst>
          </a:custGeom>
          <a:gradFill>
            <a:gsLst>
              <a:gs pos="0">
                <a:srgbClr val="FF2600"/>
              </a:gs>
              <a:gs pos="56760">
                <a:srgbClr val="FF8802"/>
              </a:gs>
              <a:gs pos="100000">
                <a:srgbClr val="FFEA03"/>
              </a:gs>
            </a:gsLst>
            <a:lin ang="2089255" scaled="0"/>
          </a:gradFill>
          <a:ln>
            <a:noFill/>
          </a:ln>
        </p:spPr>
        <p:txBody>
          <a:bodyPr spcFirstLastPara="1" wrap="square" lIns="55394" tIns="55394" rIns="55394" bIns="55394" anchor="ctr" anchorCtr="0">
            <a:noAutofit/>
          </a:bodyPr>
          <a:lstStyle/>
          <a:p>
            <a:pPr algn="ctr" defTabSz="806867" rtl="0">
              <a:buClr>
                <a:srgbClr val="FFFFFF"/>
              </a:buClr>
              <a:buSzPts val="1400"/>
            </a:pPr>
            <a:endParaRPr sz="1697" kern="0">
              <a:solidFill>
                <a:srgbClr val="000000"/>
              </a:solidFill>
              <a:latin typeface="Arial"/>
              <a:cs typeface="Arial"/>
              <a:sym typeface="Arial"/>
            </a:endParaRPr>
          </a:p>
        </p:txBody>
      </p:sp>
      <p:sp>
        <p:nvSpPr>
          <p:cNvPr id="21" name="Google Shape;21;p4"/>
          <p:cNvSpPr/>
          <p:nvPr/>
        </p:nvSpPr>
        <p:spPr>
          <a:xfrm>
            <a:off x="7747964" y="2830831"/>
            <a:ext cx="4444038" cy="5308716"/>
          </a:xfrm>
          <a:custGeom>
            <a:avLst/>
            <a:gdLst/>
            <a:ahLst/>
            <a:cxnLst/>
            <a:rect l="l" t="t" r="r" b="b"/>
            <a:pathLst>
              <a:path w="21600" h="21600" extrusionOk="0">
                <a:moveTo>
                  <a:pt x="0" y="21600"/>
                </a:moveTo>
                <a:lnTo>
                  <a:pt x="21600" y="21600"/>
                </a:lnTo>
                <a:lnTo>
                  <a:pt x="21600" y="0"/>
                </a:lnTo>
                <a:cubicBezTo>
                  <a:pt x="18012" y="14635"/>
                  <a:pt x="8307" y="19889"/>
                  <a:pt x="0" y="21600"/>
                </a:cubicBezTo>
                <a:close/>
              </a:path>
            </a:pathLst>
          </a:custGeom>
          <a:gradFill>
            <a:gsLst>
              <a:gs pos="0">
                <a:srgbClr val="C23FC6"/>
              </a:gs>
              <a:gs pos="41755">
                <a:srgbClr val="C23FC6"/>
              </a:gs>
              <a:gs pos="76191">
                <a:srgbClr val="E1359B"/>
              </a:gs>
              <a:gs pos="98109">
                <a:srgbClr val="FF2A70"/>
              </a:gs>
              <a:gs pos="100000">
                <a:srgbClr val="FF2A70"/>
              </a:gs>
            </a:gsLst>
            <a:lin ang="2089255" scaled="0"/>
          </a:gradFill>
          <a:ln>
            <a:noFill/>
          </a:ln>
        </p:spPr>
        <p:txBody>
          <a:bodyPr spcFirstLastPara="1" wrap="square" lIns="55394" tIns="55394" rIns="55394" bIns="55394" anchor="ctr" anchorCtr="0">
            <a:noAutofit/>
          </a:bodyPr>
          <a:lstStyle/>
          <a:p>
            <a:pPr algn="ctr" defTabSz="806867" rtl="0">
              <a:buClr>
                <a:srgbClr val="FFFFFF"/>
              </a:buClr>
              <a:buSzPts val="1400"/>
            </a:pPr>
            <a:endParaRPr sz="1697" kern="0">
              <a:solidFill>
                <a:srgbClr val="000000"/>
              </a:solidFill>
              <a:latin typeface="Arial"/>
              <a:cs typeface="Arial"/>
              <a:sym typeface="Arial"/>
            </a:endParaRPr>
          </a:p>
        </p:txBody>
      </p:sp>
      <p:sp>
        <p:nvSpPr>
          <p:cNvPr id="22" name="Google Shape;22;p4"/>
          <p:cNvSpPr/>
          <p:nvPr/>
        </p:nvSpPr>
        <p:spPr>
          <a:xfrm>
            <a:off x="0" y="-1281545"/>
            <a:ext cx="12192000" cy="8474763"/>
          </a:xfrm>
          <a:custGeom>
            <a:avLst/>
            <a:gdLst/>
            <a:ahLst/>
            <a:cxnLst/>
            <a:rect l="l" t="t" r="r" b="b"/>
            <a:pathLst>
              <a:path w="21600" h="21600" extrusionOk="0">
                <a:moveTo>
                  <a:pt x="0" y="21600"/>
                </a:moveTo>
                <a:cubicBezTo>
                  <a:pt x="0" y="21600"/>
                  <a:pt x="139" y="1133"/>
                  <a:pt x="11778" y="3151"/>
                </a:cubicBezTo>
                <a:cubicBezTo>
                  <a:pt x="16799" y="4022"/>
                  <a:pt x="19804" y="2544"/>
                  <a:pt x="21600" y="584"/>
                </a:cubicBezTo>
                <a:lnTo>
                  <a:pt x="21600" y="0"/>
                </a:lnTo>
                <a:lnTo>
                  <a:pt x="0" y="0"/>
                </a:lnTo>
                <a:close/>
              </a:path>
            </a:pathLst>
          </a:custGeom>
          <a:gradFill>
            <a:gsLst>
              <a:gs pos="0">
                <a:srgbClr val="FFEA03"/>
              </a:gs>
              <a:gs pos="39234">
                <a:srgbClr val="FFBA02"/>
              </a:gs>
              <a:gs pos="85396">
                <a:srgbClr val="FF8A00"/>
              </a:gs>
              <a:gs pos="100000">
                <a:srgbClr val="FF8A00"/>
              </a:gs>
            </a:gsLst>
            <a:lin ang="2089255" scaled="0"/>
          </a:gradFill>
          <a:ln>
            <a:noFill/>
          </a:ln>
        </p:spPr>
        <p:txBody>
          <a:bodyPr spcFirstLastPara="1" wrap="square" lIns="55394" tIns="55394" rIns="55394" bIns="55394" anchor="ctr" anchorCtr="0">
            <a:noAutofit/>
          </a:bodyPr>
          <a:lstStyle/>
          <a:p>
            <a:pPr algn="ctr" defTabSz="806867" rtl="0">
              <a:buClr>
                <a:srgbClr val="FFFFFF"/>
              </a:buClr>
              <a:buSzPts val="1400"/>
            </a:pPr>
            <a:endParaRPr sz="1697" kern="0">
              <a:solidFill>
                <a:srgbClr val="000000"/>
              </a:solidFill>
              <a:latin typeface="Arial"/>
              <a:cs typeface="Arial"/>
              <a:sym typeface="Arial"/>
            </a:endParaRPr>
          </a:p>
        </p:txBody>
      </p:sp>
      <p:sp>
        <p:nvSpPr>
          <p:cNvPr id="23" name="Google Shape;23;p4"/>
          <p:cNvSpPr/>
          <p:nvPr/>
        </p:nvSpPr>
        <p:spPr>
          <a:xfrm>
            <a:off x="1" y="-372023"/>
            <a:ext cx="7163880" cy="7565242"/>
          </a:xfrm>
          <a:custGeom>
            <a:avLst/>
            <a:gdLst/>
            <a:ahLst/>
            <a:cxnLst/>
            <a:rect l="l" t="t" r="r" b="b"/>
            <a:pathLst>
              <a:path w="21600" h="19609" extrusionOk="0">
                <a:moveTo>
                  <a:pt x="0" y="1275"/>
                </a:moveTo>
                <a:lnTo>
                  <a:pt x="0" y="19609"/>
                </a:lnTo>
                <a:cubicBezTo>
                  <a:pt x="3917" y="3206"/>
                  <a:pt x="19579" y="5301"/>
                  <a:pt x="21600" y="5643"/>
                </a:cubicBezTo>
                <a:cubicBezTo>
                  <a:pt x="21232" y="5492"/>
                  <a:pt x="20874" y="5324"/>
                  <a:pt x="20526" y="5140"/>
                </a:cubicBezTo>
                <a:cubicBezTo>
                  <a:pt x="13931" y="1648"/>
                  <a:pt x="9490" y="-1991"/>
                  <a:pt x="0" y="1275"/>
                </a:cubicBezTo>
                <a:close/>
              </a:path>
            </a:pathLst>
          </a:custGeom>
          <a:gradFill>
            <a:gsLst>
              <a:gs pos="0">
                <a:srgbClr val="9437FF"/>
              </a:gs>
              <a:gs pos="1100">
                <a:srgbClr val="9437FF"/>
              </a:gs>
              <a:gs pos="35864">
                <a:srgbClr val="CA31B7"/>
              </a:gs>
              <a:gs pos="98109">
                <a:srgbClr val="FF2A70"/>
              </a:gs>
              <a:gs pos="100000">
                <a:srgbClr val="FF2A70"/>
              </a:gs>
            </a:gsLst>
            <a:lin ang="2089255" scaled="0"/>
          </a:gradFill>
          <a:ln>
            <a:noFill/>
          </a:ln>
        </p:spPr>
        <p:txBody>
          <a:bodyPr spcFirstLastPara="1" wrap="square" lIns="55394" tIns="55394" rIns="55394" bIns="55394" anchor="ctr" anchorCtr="0">
            <a:noAutofit/>
          </a:bodyPr>
          <a:lstStyle/>
          <a:p>
            <a:pPr algn="ctr" defTabSz="806867" rtl="0">
              <a:buClr>
                <a:srgbClr val="FFFFFF"/>
              </a:buClr>
              <a:buSzPts val="1400"/>
            </a:pPr>
            <a:endParaRPr sz="1697" kern="0">
              <a:solidFill>
                <a:srgbClr val="000000"/>
              </a:solidFill>
              <a:latin typeface="Arial"/>
              <a:cs typeface="Arial"/>
              <a:sym typeface="Arial"/>
            </a:endParaRPr>
          </a:p>
        </p:txBody>
      </p:sp>
      <p:sp>
        <p:nvSpPr>
          <p:cNvPr id="24" name="Google Shape;24;p4"/>
          <p:cNvSpPr txBox="1"/>
          <p:nvPr/>
        </p:nvSpPr>
        <p:spPr>
          <a:xfrm>
            <a:off x="4404282" y="3211149"/>
            <a:ext cx="3515772" cy="708123"/>
          </a:xfrm>
          <a:prstGeom prst="rect">
            <a:avLst/>
          </a:prstGeom>
          <a:noFill/>
          <a:ln>
            <a:noFill/>
          </a:ln>
        </p:spPr>
        <p:txBody>
          <a:bodyPr spcFirstLastPara="1" wrap="square" lIns="61576" tIns="61576" rIns="61576" bIns="61576" anchor="t" anchorCtr="0">
            <a:noAutofit/>
          </a:bodyPr>
          <a:lstStyle/>
          <a:p>
            <a:pPr algn="ctr" defTabSz="806867" rtl="0">
              <a:buClr>
                <a:srgbClr val="535353"/>
              </a:buClr>
              <a:buSzPts val="2800"/>
            </a:pPr>
            <a:r>
              <a:rPr lang="ar-SA" sz="3394" kern="0" dirty="0">
                <a:solidFill>
                  <a:srgbClr val="535353"/>
                </a:solidFill>
                <a:latin typeface="Avenir"/>
                <a:cs typeface="Arial"/>
                <a:sym typeface="Avenir"/>
              </a:rPr>
              <a:t>أ.علي الحيدري</a:t>
            </a:r>
            <a:endParaRPr sz="1697" kern="0" dirty="0">
              <a:solidFill>
                <a:srgbClr val="000000"/>
              </a:solidFill>
              <a:latin typeface="Arial"/>
              <a:cs typeface="Arial"/>
              <a:sym typeface="Arial"/>
            </a:endParaRPr>
          </a:p>
        </p:txBody>
      </p:sp>
      <p:sp>
        <p:nvSpPr>
          <p:cNvPr id="25" name="Google Shape;25;p4"/>
          <p:cNvSpPr txBox="1"/>
          <p:nvPr/>
        </p:nvSpPr>
        <p:spPr>
          <a:xfrm>
            <a:off x="4443555" y="2775351"/>
            <a:ext cx="3428680" cy="523395"/>
          </a:xfrm>
          <a:prstGeom prst="rect">
            <a:avLst/>
          </a:prstGeom>
          <a:noFill/>
          <a:ln>
            <a:noFill/>
          </a:ln>
        </p:spPr>
        <p:txBody>
          <a:bodyPr spcFirstLastPara="1" wrap="square" lIns="61576" tIns="61576" rIns="61576" bIns="61576" anchor="t" anchorCtr="0">
            <a:noAutofit/>
          </a:bodyPr>
          <a:lstStyle/>
          <a:p>
            <a:pPr algn="ctr" defTabSz="806867" rtl="0">
              <a:buClr>
                <a:srgbClr val="FF8000"/>
              </a:buClr>
              <a:buSzPts val="1900"/>
            </a:pPr>
            <a:r>
              <a:rPr lang="ar-SA" sz="3200" kern="0" dirty="0">
                <a:solidFill>
                  <a:srgbClr val="FF8000"/>
                </a:solidFill>
                <a:latin typeface="djadli_Tachkili" panose="02000000000000000000" pitchFamily="2" charset="-78"/>
                <a:cs typeface="DecoType Naskh Variants" panose="02010400000000000000" pitchFamily="2" charset="-78"/>
                <a:sym typeface="Avenir"/>
              </a:rPr>
              <a:t>تصميم</a:t>
            </a:r>
            <a:endParaRPr sz="1697" kern="0" dirty="0">
              <a:solidFill>
                <a:srgbClr val="000000"/>
              </a:solidFill>
              <a:latin typeface="djadli_Tachkili" panose="02000000000000000000" pitchFamily="2" charset="-78"/>
              <a:cs typeface="DecoType Naskh Variants" panose="02010400000000000000" pitchFamily="2" charset="-78"/>
              <a:sym typeface="Arial"/>
            </a:endParaRPr>
          </a:p>
        </p:txBody>
      </p:sp>
      <p:sp>
        <p:nvSpPr>
          <p:cNvPr id="26" name="Google Shape;26;p4"/>
          <p:cNvSpPr/>
          <p:nvPr/>
        </p:nvSpPr>
        <p:spPr>
          <a:xfrm>
            <a:off x="5887111" y="2184182"/>
            <a:ext cx="619731" cy="675730"/>
          </a:xfrm>
          <a:custGeom>
            <a:avLst/>
            <a:gdLst/>
            <a:ahLst/>
            <a:cxnLst/>
            <a:rect l="l" t="t" r="r" b="b"/>
            <a:pathLst>
              <a:path w="21600" h="21600" extrusionOk="0">
                <a:moveTo>
                  <a:pt x="9821" y="0"/>
                </a:moveTo>
                <a:lnTo>
                  <a:pt x="3935" y="5404"/>
                </a:lnTo>
                <a:lnTo>
                  <a:pt x="9821" y="10802"/>
                </a:lnTo>
                <a:lnTo>
                  <a:pt x="3935" y="16201"/>
                </a:lnTo>
                <a:lnTo>
                  <a:pt x="9821" y="21600"/>
                </a:lnTo>
                <a:lnTo>
                  <a:pt x="21600" y="10802"/>
                </a:lnTo>
                <a:lnTo>
                  <a:pt x="9821" y="0"/>
                </a:lnTo>
                <a:close/>
                <a:moveTo>
                  <a:pt x="3935" y="7189"/>
                </a:moveTo>
                <a:lnTo>
                  <a:pt x="0" y="10802"/>
                </a:lnTo>
                <a:lnTo>
                  <a:pt x="3935" y="14411"/>
                </a:lnTo>
                <a:lnTo>
                  <a:pt x="7870" y="10802"/>
                </a:lnTo>
                <a:lnTo>
                  <a:pt x="3935" y="7189"/>
                </a:lnTo>
                <a:close/>
              </a:path>
            </a:pathLst>
          </a:custGeom>
          <a:solidFill>
            <a:srgbClr val="FFB200"/>
          </a:solidFill>
          <a:ln>
            <a:noFill/>
          </a:ln>
        </p:spPr>
        <p:txBody>
          <a:bodyPr spcFirstLastPara="1" wrap="square" lIns="0" tIns="0" rIns="0" bIns="0" anchor="ctr" anchorCtr="0">
            <a:noAutofit/>
          </a:bodyPr>
          <a:lstStyle/>
          <a:p>
            <a:pPr algn="ctr" defTabSz="806867" rtl="0">
              <a:buClr>
                <a:srgbClr val="FFFFFF"/>
              </a:buClr>
              <a:buSzPts val="1400"/>
            </a:pPr>
            <a:endParaRPr sz="1697" kern="0">
              <a:solidFill>
                <a:srgbClr val="000000"/>
              </a:solidFill>
              <a:latin typeface="Arial"/>
              <a:cs typeface="Arial"/>
              <a:sym typeface="Arial"/>
            </a:endParaRPr>
          </a:p>
        </p:txBody>
      </p:sp>
      <p:grpSp>
        <p:nvGrpSpPr>
          <p:cNvPr id="27" name="Google Shape;27;p4"/>
          <p:cNvGrpSpPr/>
          <p:nvPr/>
        </p:nvGrpSpPr>
        <p:grpSpPr>
          <a:xfrm>
            <a:off x="5747520" y="3835980"/>
            <a:ext cx="890072" cy="266086"/>
            <a:chOff x="-2" y="-2"/>
            <a:chExt cx="734307" cy="219520"/>
          </a:xfrm>
        </p:grpSpPr>
        <p:grpSp>
          <p:nvGrpSpPr>
            <p:cNvPr id="28" name="Google Shape;28;p4"/>
            <p:cNvGrpSpPr/>
            <p:nvPr/>
          </p:nvGrpSpPr>
          <p:grpSpPr>
            <a:xfrm>
              <a:off x="-2" y="-2"/>
              <a:ext cx="219519" cy="219520"/>
              <a:chOff x="-1" y="-1"/>
              <a:chExt cx="219518" cy="219518"/>
            </a:xfrm>
          </p:grpSpPr>
          <p:sp>
            <p:nvSpPr>
              <p:cNvPr id="29" name="Google Shape;29;p4"/>
              <p:cNvSpPr/>
              <p:nvPr/>
            </p:nvSpPr>
            <p:spPr>
              <a:xfrm>
                <a:off x="-1" y="-1"/>
                <a:ext cx="219518" cy="219518"/>
              </a:xfrm>
              <a:prstGeom prst="ellipse">
                <a:avLst/>
              </a:prstGeom>
              <a:solidFill>
                <a:srgbClr val="929292"/>
              </a:solidFill>
              <a:ln>
                <a:noFill/>
              </a:ln>
            </p:spPr>
            <p:txBody>
              <a:bodyPr spcFirstLastPara="1" wrap="square" lIns="0" tIns="0" rIns="0" bIns="0" anchor="ctr" anchorCtr="0">
                <a:noAutofit/>
              </a:bodyPr>
              <a:lstStyle/>
              <a:p>
                <a:pPr algn="l" defTabSz="806867" rtl="0">
                  <a:buClr>
                    <a:srgbClr val="000000"/>
                  </a:buClr>
                  <a:buSzPts val="1400"/>
                </a:pPr>
                <a:endParaRPr sz="1697" kern="0">
                  <a:solidFill>
                    <a:srgbClr val="000000"/>
                  </a:solidFill>
                  <a:latin typeface="Arial"/>
                  <a:cs typeface="Arial"/>
                  <a:sym typeface="Arial"/>
                </a:endParaRPr>
              </a:p>
            </p:txBody>
          </p:sp>
          <p:sp>
            <p:nvSpPr>
              <p:cNvPr id="30" name="Google Shape;30;p4"/>
              <p:cNvSpPr/>
              <p:nvPr/>
            </p:nvSpPr>
            <p:spPr>
              <a:xfrm>
                <a:off x="55504" y="52149"/>
                <a:ext cx="108507" cy="108509"/>
              </a:xfrm>
              <a:custGeom>
                <a:avLst/>
                <a:gdLst/>
                <a:ahLst/>
                <a:cxnLst/>
                <a:rect l="l" t="t" r="r" b="b"/>
                <a:pathLst>
                  <a:path w="21600" h="21600" extrusionOk="0">
                    <a:moveTo>
                      <a:pt x="10800" y="0"/>
                    </a:moveTo>
                    <a:lnTo>
                      <a:pt x="1158" y="3613"/>
                    </a:lnTo>
                    <a:lnTo>
                      <a:pt x="1158" y="4293"/>
                    </a:lnTo>
                    <a:lnTo>
                      <a:pt x="20444" y="4293"/>
                    </a:lnTo>
                    <a:lnTo>
                      <a:pt x="20444" y="3613"/>
                    </a:lnTo>
                    <a:lnTo>
                      <a:pt x="10800" y="0"/>
                    </a:lnTo>
                    <a:close/>
                    <a:moveTo>
                      <a:pt x="2354" y="4683"/>
                    </a:moveTo>
                    <a:lnTo>
                      <a:pt x="2354" y="6036"/>
                    </a:lnTo>
                    <a:lnTo>
                      <a:pt x="3269" y="6036"/>
                    </a:lnTo>
                    <a:lnTo>
                      <a:pt x="3269" y="6676"/>
                    </a:lnTo>
                    <a:cubicBezTo>
                      <a:pt x="3553" y="6676"/>
                      <a:pt x="3618" y="7023"/>
                      <a:pt x="3618" y="7023"/>
                    </a:cubicBezTo>
                    <a:lnTo>
                      <a:pt x="3618" y="15657"/>
                    </a:lnTo>
                    <a:lnTo>
                      <a:pt x="3346" y="15657"/>
                    </a:lnTo>
                    <a:lnTo>
                      <a:pt x="3346" y="16762"/>
                    </a:lnTo>
                    <a:lnTo>
                      <a:pt x="2354" y="16762"/>
                    </a:lnTo>
                    <a:lnTo>
                      <a:pt x="2354" y="18115"/>
                    </a:lnTo>
                    <a:lnTo>
                      <a:pt x="19246" y="18115"/>
                    </a:lnTo>
                    <a:lnTo>
                      <a:pt x="19246" y="16762"/>
                    </a:lnTo>
                    <a:lnTo>
                      <a:pt x="18254" y="16762"/>
                    </a:lnTo>
                    <a:lnTo>
                      <a:pt x="18254" y="15657"/>
                    </a:lnTo>
                    <a:lnTo>
                      <a:pt x="17984" y="15657"/>
                    </a:lnTo>
                    <a:lnTo>
                      <a:pt x="17984" y="7023"/>
                    </a:lnTo>
                    <a:cubicBezTo>
                      <a:pt x="17984" y="7023"/>
                      <a:pt x="18049" y="6676"/>
                      <a:pt x="18333" y="6676"/>
                    </a:cubicBezTo>
                    <a:lnTo>
                      <a:pt x="18333" y="6036"/>
                    </a:lnTo>
                    <a:lnTo>
                      <a:pt x="19246" y="6036"/>
                    </a:lnTo>
                    <a:lnTo>
                      <a:pt x="19246" y="4683"/>
                    </a:lnTo>
                    <a:lnTo>
                      <a:pt x="2354" y="4683"/>
                    </a:lnTo>
                    <a:close/>
                    <a:moveTo>
                      <a:pt x="5670" y="6036"/>
                    </a:moveTo>
                    <a:lnTo>
                      <a:pt x="7489" y="6036"/>
                    </a:lnTo>
                    <a:lnTo>
                      <a:pt x="7489" y="6676"/>
                    </a:lnTo>
                    <a:cubicBezTo>
                      <a:pt x="7773" y="6676"/>
                      <a:pt x="7838" y="7023"/>
                      <a:pt x="7838" y="7023"/>
                    </a:cubicBezTo>
                    <a:lnTo>
                      <a:pt x="7838" y="15657"/>
                    </a:lnTo>
                    <a:lnTo>
                      <a:pt x="7568" y="15657"/>
                    </a:lnTo>
                    <a:lnTo>
                      <a:pt x="7568" y="16762"/>
                    </a:lnTo>
                    <a:lnTo>
                      <a:pt x="5591" y="16762"/>
                    </a:lnTo>
                    <a:lnTo>
                      <a:pt x="5591" y="15657"/>
                    </a:lnTo>
                    <a:lnTo>
                      <a:pt x="5321" y="15657"/>
                    </a:lnTo>
                    <a:lnTo>
                      <a:pt x="5321" y="7023"/>
                    </a:lnTo>
                    <a:cubicBezTo>
                      <a:pt x="5321" y="7023"/>
                      <a:pt x="5386" y="6676"/>
                      <a:pt x="5670" y="6676"/>
                    </a:cubicBezTo>
                    <a:lnTo>
                      <a:pt x="5670" y="6036"/>
                    </a:lnTo>
                    <a:close/>
                    <a:moveTo>
                      <a:pt x="9890" y="6036"/>
                    </a:moveTo>
                    <a:lnTo>
                      <a:pt x="11710" y="6036"/>
                    </a:lnTo>
                    <a:lnTo>
                      <a:pt x="11710" y="6676"/>
                    </a:lnTo>
                    <a:cubicBezTo>
                      <a:pt x="11993" y="6676"/>
                      <a:pt x="12059" y="7023"/>
                      <a:pt x="12059" y="7023"/>
                    </a:cubicBezTo>
                    <a:lnTo>
                      <a:pt x="12059" y="15657"/>
                    </a:lnTo>
                    <a:lnTo>
                      <a:pt x="11789" y="15657"/>
                    </a:lnTo>
                    <a:lnTo>
                      <a:pt x="11789" y="16762"/>
                    </a:lnTo>
                    <a:lnTo>
                      <a:pt x="9813" y="16762"/>
                    </a:lnTo>
                    <a:lnTo>
                      <a:pt x="9813" y="15657"/>
                    </a:lnTo>
                    <a:lnTo>
                      <a:pt x="9541" y="15657"/>
                    </a:lnTo>
                    <a:lnTo>
                      <a:pt x="9541" y="7023"/>
                    </a:lnTo>
                    <a:cubicBezTo>
                      <a:pt x="9541" y="7023"/>
                      <a:pt x="9607" y="6676"/>
                      <a:pt x="9890" y="6676"/>
                    </a:cubicBezTo>
                    <a:lnTo>
                      <a:pt x="9890" y="6036"/>
                    </a:lnTo>
                    <a:close/>
                    <a:moveTo>
                      <a:pt x="14113" y="6036"/>
                    </a:moveTo>
                    <a:lnTo>
                      <a:pt x="15932" y="6036"/>
                    </a:lnTo>
                    <a:lnTo>
                      <a:pt x="15932" y="6676"/>
                    </a:lnTo>
                    <a:cubicBezTo>
                      <a:pt x="16216" y="6676"/>
                      <a:pt x="16281" y="7023"/>
                      <a:pt x="16281" y="7023"/>
                    </a:cubicBezTo>
                    <a:lnTo>
                      <a:pt x="16281" y="15657"/>
                    </a:lnTo>
                    <a:lnTo>
                      <a:pt x="16009" y="15657"/>
                    </a:lnTo>
                    <a:lnTo>
                      <a:pt x="16009" y="16762"/>
                    </a:lnTo>
                    <a:lnTo>
                      <a:pt x="14033" y="16762"/>
                    </a:lnTo>
                    <a:lnTo>
                      <a:pt x="14033" y="15657"/>
                    </a:lnTo>
                    <a:lnTo>
                      <a:pt x="13763" y="15657"/>
                    </a:lnTo>
                    <a:lnTo>
                      <a:pt x="13763" y="7023"/>
                    </a:lnTo>
                    <a:cubicBezTo>
                      <a:pt x="13763" y="7023"/>
                      <a:pt x="13829" y="6676"/>
                      <a:pt x="14113" y="6676"/>
                    </a:cubicBezTo>
                    <a:lnTo>
                      <a:pt x="14113" y="6036"/>
                    </a:lnTo>
                    <a:close/>
                    <a:moveTo>
                      <a:pt x="1158" y="18505"/>
                    </a:moveTo>
                    <a:lnTo>
                      <a:pt x="1158" y="19858"/>
                    </a:lnTo>
                    <a:lnTo>
                      <a:pt x="20444" y="19858"/>
                    </a:lnTo>
                    <a:lnTo>
                      <a:pt x="20444" y="18505"/>
                    </a:lnTo>
                    <a:lnTo>
                      <a:pt x="1158" y="18505"/>
                    </a:lnTo>
                    <a:close/>
                    <a:moveTo>
                      <a:pt x="0" y="20247"/>
                    </a:moveTo>
                    <a:lnTo>
                      <a:pt x="0" y="21600"/>
                    </a:lnTo>
                    <a:lnTo>
                      <a:pt x="21600" y="21600"/>
                    </a:lnTo>
                    <a:lnTo>
                      <a:pt x="21600" y="20247"/>
                    </a:lnTo>
                    <a:lnTo>
                      <a:pt x="0" y="20247"/>
                    </a:lnTo>
                    <a:close/>
                  </a:path>
                </a:pathLst>
              </a:custGeom>
              <a:solidFill>
                <a:srgbClr val="FFFFFF"/>
              </a:solidFill>
              <a:ln>
                <a:noFill/>
              </a:ln>
            </p:spPr>
            <p:txBody>
              <a:bodyPr spcFirstLastPara="1" wrap="square" lIns="0" tIns="0" rIns="0" bIns="0" anchor="ctr" anchorCtr="0">
                <a:noAutofit/>
              </a:bodyPr>
              <a:lstStyle/>
              <a:p>
                <a:pPr algn="l" defTabSz="806867" rtl="0">
                  <a:buClr>
                    <a:srgbClr val="000000"/>
                  </a:buClr>
                  <a:buSzPts val="1400"/>
                </a:pPr>
                <a:endParaRPr sz="1697" kern="0">
                  <a:solidFill>
                    <a:srgbClr val="000000"/>
                  </a:solidFill>
                  <a:latin typeface="Arial"/>
                  <a:cs typeface="Arial"/>
                  <a:sym typeface="Arial"/>
                </a:endParaRPr>
              </a:p>
            </p:txBody>
          </p:sp>
        </p:grpSp>
        <p:grpSp>
          <p:nvGrpSpPr>
            <p:cNvPr id="31" name="Google Shape;31;p4"/>
            <p:cNvGrpSpPr/>
            <p:nvPr/>
          </p:nvGrpSpPr>
          <p:grpSpPr>
            <a:xfrm>
              <a:off x="257952" y="-2"/>
              <a:ext cx="219516" cy="219520"/>
              <a:chOff x="0" y="-1"/>
              <a:chExt cx="219514" cy="219518"/>
            </a:xfrm>
          </p:grpSpPr>
          <p:sp>
            <p:nvSpPr>
              <p:cNvPr id="32" name="Google Shape;32;p4"/>
              <p:cNvSpPr/>
              <p:nvPr/>
            </p:nvSpPr>
            <p:spPr>
              <a:xfrm>
                <a:off x="0" y="-1"/>
                <a:ext cx="219514" cy="219518"/>
              </a:xfrm>
              <a:prstGeom prst="ellipse">
                <a:avLst/>
              </a:prstGeom>
              <a:solidFill>
                <a:srgbClr val="929292"/>
              </a:solidFill>
              <a:ln>
                <a:noFill/>
              </a:ln>
            </p:spPr>
            <p:txBody>
              <a:bodyPr spcFirstLastPara="1" wrap="square" lIns="0" tIns="0" rIns="0" bIns="0" anchor="ctr" anchorCtr="0">
                <a:noAutofit/>
              </a:bodyPr>
              <a:lstStyle/>
              <a:p>
                <a:pPr algn="l" defTabSz="806867" rtl="0">
                  <a:buClr>
                    <a:srgbClr val="000000"/>
                  </a:buClr>
                  <a:buSzPts val="1400"/>
                </a:pPr>
                <a:endParaRPr sz="1697" kern="0">
                  <a:solidFill>
                    <a:srgbClr val="000000"/>
                  </a:solidFill>
                  <a:latin typeface="Arial"/>
                  <a:cs typeface="Arial"/>
                  <a:sym typeface="Arial"/>
                </a:endParaRPr>
              </a:p>
            </p:txBody>
          </p:sp>
          <p:sp>
            <p:nvSpPr>
              <p:cNvPr id="33" name="Google Shape;33;p4"/>
              <p:cNvSpPr/>
              <p:nvPr/>
            </p:nvSpPr>
            <p:spPr>
              <a:xfrm>
                <a:off x="51258" y="63455"/>
                <a:ext cx="117000" cy="92605"/>
              </a:xfrm>
              <a:custGeom>
                <a:avLst/>
                <a:gdLst/>
                <a:ahLst/>
                <a:cxnLst/>
                <a:rect l="l" t="t" r="r" b="b"/>
                <a:pathLst>
                  <a:path w="21600" h="21600" extrusionOk="0">
                    <a:moveTo>
                      <a:pt x="8684" y="0"/>
                    </a:moveTo>
                    <a:cubicBezTo>
                      <a:pt x="7960" y="0"/>
                      <a:pt x="7371" y="745"/>
                      <a:pt x="7371" y="1659"/>
                    </a:cubicBezTo>
                    <a:lnTo>
                      <a:pt x="7371" y="3364"/>
                    </a:lnTo>
                    <a:lnTo>
                      <a:pt x="5464" y="3364"/>
                    </a:lnTo>
                    <a:lnTo>
                      <a:pt x="5471" y="21600"/>
                    </a:lnTo>
                    <a:lnTo>
                      <a:pt x="16129" y="21600"/>
                    </a:lnTo>
                    <a:lnTo>
                      <a:pt x="16129" y="3364"/>
                    </a:lnTo>
                    <a:lnTo>
                      <a:pt x="14224" y="3364"/>
                    </a:lnTo>
                    <a:lnTo>
                      <a:pt x="14224" y="1659"/>
                    </a:lnTo>
                    <a:cubicBezTo>
                      <a:pt x="14224" y="745"/>
                      <a:pt x="13635" y="0"/>
                      <a:pt x="12911" y="0"/>
                    </a:cubicBezTo>
                    <a:lnTo>
                      <a:pt x="8684" y="0"/>
                    </a:lnTo>
                    <a:close/>
                    <a:moveTo>
                      <a:pt x="8689" y="1618"/>
                    </a:moveTo>
                    <a:lnTo>
                      <a:pt x="12916" y="1618"/>
                    </a:lnTo>
                    <a:cubicBezTo>
                      <a:pt x="12932" y="1618"/>
                      <a:pt x="12943" y="1632"/>
                      <a:pt x="12943" y="1652"/>
                    </a:cubicBezTo>
                    <a:lnTo>
                      <a:pt x="12943" y="3358"/>
                    </a:lnTo>
                    <a:lnTo>
                      <a:pt x="8667" y="3358"/>
                    </a:lnTo>
                    <a:lnTo>
                      <a:pt x="8667" y="1652"/>
                    </a:lnTo>
                    <a:lnTo>
                      <a:pt x="8662" y="1652"/>
                    </a:lnTo>
                    <a:cubicBezTo>
                      <a:pt x="8662" y="1632"/>
                      <a:pt x="8673" y="1618"/>
                      <a:pt x="8689" y="1618"/>
                    </a:cubicBezTo>
                    <a:close/>
                    <a:moveTo>
                      <a:pt x="918" y="3364"/>
                    </a:moveTo>
                    <a:cubicBezTo>
                      <a:pt x="410" y="3364"/>
                      <a:pt x="0" y="3883"/>
                      <a:pt x="0" y="4524"/>
                    </a:cubicBezTo>
                    <a:lnTo>
                      <a:pt x="0" y="20440"/>
                    </a:lnTo>
                    <a:cubicBezTo>
                      <a:pt x="0" y="21081"/>
                      <a:pt x="410" y="21600"/>
                      <a:pt x="918" y="21600"/>
                    </a:cubicBezTo>
                    <a:lnTo>
                      <a:pt x="4045" y="21600"/>
                    </a:lnTo>
                    <a:lnTo>
                      <a:pt x="4045" y="3364"/>
                    </a:lnTo>
                    <a:lnTo>
                      <a:pt x="918" y="3364"/>
                    </a:lnTo>
                    <a:close/>
                    <a:moveTo>
                      <a:pt x="17555" y="3364"/>
                    </a:moveTo>
                    <a:lnTo>
                      <a:pt x="17555" y="21600"/>
                    </a:lnTo>
                    <a:lnTo>
                      <a:pt x="20682" y="21600"/>
                    </a:lnTo>
                    <a:cubicBezTo>
                      <a:pt x="21190" y="21600"/>
                      <a:pt x="21600" y="21081"/>
                      <a:pt x="21600" y="20440"/>
                    </a:cubicBezTo>
                    <a:lnTo>
                      <a:pt x="21600" y="4524"/>
                    </a:lnTo>
                    <a:cubicBezTo>
                      <a:pt x="21600" y="3883"/>
                      <a:pt x="21190" y="3364"/>
                      <a:pt x="20682" y="3364"/>
                    </a:cubicBezTo>
                    <a:lnTo>
                      <a:pt x="17555" y="3364"/>
                    </a:lnTo>
                    <a:close/>
                  </a:path>
                </a:pathLst>
              </a:custGeom>
              <a:solidFill>
                <a:srgbClr val="FFFFFF"/>
              </a:solidFill>
              <a:ln>
                <a:noFill/>
              </a:ln>
            </p:spPr>
            <p:txBody>
              <a:bodyPr spcFirstLastPara="1" wrap="square" lIns="0" tIns="0" rIns="0" bIns="0" anchor="ctr" anchorCtr="0">
                <a:noAutofit/>
              </a:bodyPr>
              <a:lstStyle/>
              <a:p>
                <a:pPr algn="l" defTabSz="806867" rtl="0">
                  <a:buClr>
                    <a:srgbClr val="000000"/>
                  </a:buClr>
                  <a:buSzPts val="1400"/>
                </a:pPr>
                <a:endParaRPr sz="1697" kern="0">
                  <a:solidFill>
                    <a:srgbClr val="000000"/>
                  </a:solidFill>
                  <a:latin typeface="Arial"/>
                  <a:cs typeface="Arial"/>
                  <a:sym typeface="Arial"/>
                </a:endParaRPr>
              </a:p>
            </p:txBody>
          </p:sp>
        </p:grpSp>
        <p:grpSp>
          <p:nvGrpSpPr>
            <p:cNvPr id="34" name="Google Shape;34;p4"/>
            <p:cNvGrpSpPr/>
            <p:nvPr/>
          </p:nvGrpSpPr>
          <p:grpSpPr>
            <a:xfrm>
              <a:off x="514789" y="-2"/>
              <a:ext cx="219516" cy="219520"/>
              <a:chOff x="0" y="-1"/>
              <a:chExt cx="219514" cy="219518"/>
            </a:xfrm>
          </p:grpSpPr>
          <p:sp>
            <p:nvSpPr>
              <p:cNvPr id="35" name="Google Shape;35;p4"/>
              <p:cNvSpPr/>
              <p:nvPr/>
            </p:nvSpPr>
            <p:spPr>
              <a:xfrm>
                <a:off x="0" y="-1"/>
                <a:ext cx="219514" cy="219518"/>
              </a:xfrm>
              <a:prstGeom prst="ellipse">
                <a:avLst/>
              </a:prstGeom>
              <a:solidFill>
                <a:srgbClr val="929292"/>
              </a:solidFill>
              <a:ln>
                <a:noFill/>
              </a:ln>
            </p:spPr>
            <p:txBody>
              <a:bodyPr spcFirstLastPara="1" wrap="square" lIns="0" tIns="0" rIns="0" bIns="0" anchor="ctr" anchorCtr="0">
                <a:noAutofit/>
              </a:bodyPr>
              <a:lstStyle/>
              <a:p>
                <a:pPr algn="l" defTabSz="806867" rtl="0">
                  <a:buClr>
                    <a:srgbClr val="000000"/>
                  </a:buClr>
                  <a:buSzPts val="1400"/>
                </a:pPr>
                <a:endParaRPr sz="1697" kern="0">
                  <a:solidFill>
                    <a:srgbClr val="000000"/>
                  </a:solidFill>
                  <a:latin typeface="Arial"/>
                  <a:cs typeface="Arial"/>
                  <a:sym typeface="Arial"/>
                </a:endParaRPr>
              </a:p>
            </p:txBody>
          </p:sp>
          <p:sp>
            <p:nvSpPr>
              <p:cNvPr id="36" name="Google Shape;36;p4"/>
              <p:cNvSpPr/>
              <p:nvPr/>
            </p:nvSpPr>
            <p:spPr>
              <a:xfrm>
                <a:off x="44159" y="44142"/>
                <a:ext cx="131207" cy="131234"/>
              </a:xfrm>
              <a:custGeom>
                <a:avLst/>
                <a:gdLst/>
                <a:ahLst/>
                <a:cxnLst/>
                <a:rect l="l" t="t" r="r" b="b"/>
                <a:pathLst>
                  <a:path w="21532" h="21555" extrusionOk="0">
                    <a:moveTo>
                      <a:pt x="12837" y="2"/>
                    </a:moveTo>
                    <a:cubicBezTo>
                      <a:pt x="12731" y="-11"/>
                      <a:pt x="12661" y="38"/>
                      <a:pt x="12588" y="172"/>
                    </a:cubicBezTo>
                    <a:cubicBezTo>
                      <a:pt x="12292" y="721"/>
                      <a:pt x="11969" y="1258"/>
                      <a:pt x="11661" y="1801"/>
                    </a:cubicBezTo>
                    <a:cubicBezTo>
                      <a:pt x="11547" y="2001"/>
                      <a:pt x="11418" y="2099"/>
                      <a:pt x="11153" y="2073"/>
                    </a:cubicBezTo>
                    <a:cubicBezTo>
                      <a:pt x="10691" y="2028"/>
                      <a:pt x="10220" y="2032"/>
                      <a:pt x="9759" y="2112"/>
                    </a:cubicBezTo>
                    <a:cubicBezTo>
                      <a:pt x="9550" y="2148"/>
                      <a:pt x="9432" y="2095"/>
                      <a:pt x="9318" y="1917"/>
                    </a:cubicBezTo>
                    <a:cubicBezTo>
                      <a:pt x="8969" y="1370"/>
                      <a:pt x="8594" y="841"/>
                      <a:pt x="8243" y="295"/>
                    </a:cubicBezTo>
                    <a:cubicBezTo>
                      <a:pt x="8145" y="142"/>
                      <a:pt x="8068" y="122"/>
                      <a:pt x="7905" y="198"/>
                    </a:cubicBezTo>
                    <a:cubicBezTo>
                      <a:pt x="6845" y="688"/>
                      <a:pt x="5781" y="1174"/>
                      <a:pt x="4712" y="1644"/>
                    </a:cubicBezTo>
                    <a:cubicBezTo>
                      <a:pt x="4517" y="1730"/>
                      <a:pt x="4517" y="1820"/>
                      <a:pt x="4567" y="1996"/>
                    </a:cubicBezTo>
                    <a:cubicBezTo>
                      <a:pt x="4742" y="2608"/>
                      <a:pt x="4890" y="3227"/>
                      <a:pt x="5065" y="3839"/>
                    </a:cubicBezTo>
                    <a:cubicBezTo>
                      <a:pt x="5122" y="4038"/>
                      <a:pt x="5098" y="4170"/>
                      <a:pt x="4932" y="4306"/>
                    </a:cubicBezTo>
                    <a:cubicBezTo>
                      <a:pt x="4561" y="4610"/>
                      <a:pt x="4227" y="4959"/>
                      <a:pt x="3950" y="5348"/>
                    </a:cubicBezTo>
                    <a:cubicBezTo>
                      <a:pt x="3802" y="5555"/>
                      <a:pt x="3648" y="5573"/>
                      <a:pt x="3439" y="5530"/>
                    </a:cubicBezTo>
                    <a:cubicBezTo>
                      <a:pt x="2827" y="5405"/>
                      <a:pt x="2213" y="5295"/>
                      <a:pt x="1605" y="5156"/>
                    </a:cubicBezTo>
                    <a:cubicBezTo>
                      <a:pt x="1409" y="5111"/>
                      <a:pt x="1325" y="5153"/>
                      <a:pt x="1257" y="5338"/>
                    </a:cubicBezTo>
                    <a:cubicBezTo>
                      <a:pt x="856" y="6423"/>
                      <a:pt x="449" y="7506"/>
                      <a:pt x="35" y="8586"/>
                    </a:cubicBezTo>
                    <a:cubicBezTo>
                      <a:pt x="-34" y="8767"/>
                      <a:pt x="-6" y="8857"/>
                      <a:pt x="173" y="8954"/>
                    </a:cubicBezTo>
                    <a:cubicBezTo>
                      <a:pt x="722" y="9251"/>
                      <a:pt x="1256" y="9574"/>
                      <a:pt x="1798" y="9882"/>
                    </a:cubicBezTo>
                    <a:cubicBezTo>
                      <a:pt x="2001" y="9997"/>
                      <a:pt x="2093" y="10127"/>
                      <a:pt x="2064" y="10392"/>
                    </a:cubicBezTo>
                    <a:cubicBezTo>
                      <a:pt x="2014" y="10855"/>
                      <a:pt x="2039" y="11326"/>
                      <a:pt x="2116" y="11788"/>
                    </a:cubicBezTo>
                    <a:cubicBezTo>
                      <a:pt x="2151" y="11998"/>
                      <a:pt x="2089" y="12115"/>
                      <a:pt x="1913" y="12228"/>
                    </a:cubicBezTo>
                    <a:cubicBezTo>
                      <a:pt x="1367" y="12578"/>
                      <a:pt x="837" y="12953"/>
                      <a:pt x="291" y="13303"/>
                    </a:cubicBezTo>
                    <a:cubicBezTo>
                      <a:pt x="136" y="13403"/>
                      <a:pt x="124" y="13482"/>
                      <a:pt x="199" y="13643"/>
                    </a:cubicBezTo>
                    <a:cubicBezTo>
                      <a:pt x="688" y="14705"/>
                      <a:pt x="1172" y="15768"/>
                      <a:pt x="1642" y="16837"/>
                    </a:cubicBezTo>
                    <a:cubicBezTo>
                      <a:pt x="1728" y="17034"/>
                      <a:pt x="1818" y="17032"/>
                      <a:pt x="1994" y="16982"/>
                    </a:cubicBezTo>
                    <a:cubicBezTo>
                      <a:pt x="2605" y="16807"/>
                      <a:pt x="3223" y="16651"/>
                      <a:pt x="3839" y="16489"/>
                    </a:cubicBezTo>
                    <a:cubicBezTo>
                      <a:pt x="3930" y="16465"/>
                      <a:pt x="4023" y="16451"/>
                      <a:pt x="4118" y="16432"/>
                    </a:cubicBezTo>
                    <a:cubicBezTo>
                      <a:pt x="4164" y="16485"/>
                      <a:pt x="4202" y="16532"/>
                      <a:pt x="4241" y="16576"/>
                    </a:cubicBezTo>
                    <a:cubicBezTo>
                      <a:pt x="4568" y="16944"/>
                      <a:pt x="4922" y="17287"/>
                      <a:pt x="5319" y="17573"/>
                    </a:cubicBezTo>
                    <a:cubicBezTo>
                      <a:pt x="5534" y="17728"/>
                      <a:pt x="5572" y="17885"/>
                      <a:pt x="5524" y="18114"/>
                    </a:cubicBezTo>
                    <a:cubicBezTo>
                      <a:pt x="5398" y="18725"/>
                      <a:pt x="5287" y="19339"/>
                      <a:pt x="5149" y="19947"/>
                    </a:cubicBezTo>
                    <a:cubicBezTo>
                      <a:pt x="5105" y="20142"/>
                      <a:pt x="5145" y="20229"/>
                      <a:pt x="5331" y="20297"/>
                    </a:cubicBezTo>
                    <a:cubicBezTo>
                      <a:pt x="6415" y="20698"/>
                      <a:pt x="7497" y="21106"/>
                      <a:pt x="8576" y="21520"/>
                    </a:cubicBezTo>
                    <a:cubicBezTo>
                      <a:pt x="8757" y="21589"/>
                      <a:pt x="8847" y="21563"/>
                      <a:pt x="8944" y="21383"/>
                    </a:cubicBezTo>
                    <a:cubicBezTo>
                      <a:pt x="9241" y="20834"/>
                      <a:pt x="9562" y="20299"/>
                      <a:pt x="9871" y="19757"/>
                    </a:cubicBezTo>
                    <a:cubicBezTo>
                      <a:pt x="9985" y="19558"/>
                      <a:pt x="10110" y="19452"/>
                      <a:pt x="10378" y="19481"/>
                    </a:cubicBezTo>
                    <a:cubicBezTo>
                      <a:pt x="10828" y="19528"/>
                      <a:pt x="11291" y="19534"/>
                      <a:pt x="11737" y="19445"/>
                    </a:cubicBezTo>
                    <a:cubicBezTo>
                      <a:pt x="12009" y="19391"/>
                      <a:pt x="12126" y="19505"/>
                      <a:pt x="12252" y="19698"/>
                    </a:cubicBezTo>
                    <a:cubicBezTo>
                      <a:pt x="12593" y="20221"/>
                      <a:pt x="12952" y="20733"/>
                      <a:pt x="13290" y="21259"/>
                    </a:cubicBezTo>
                    <a:cubicBezTo>
                      <a:pt x="13387" y="21411"/>
                      <a:pt x="13463" y="21432"/>
                      <a:pt x="13628" y="21356"/>
                    </a:cubicBezTo>
                    <a:cubicBezTo>
                      <a:pt x="14687" y="20866"/>
                      <a:pt x="15750" y="20382"/>
                      <a:pt x="16819" y="19912"/>
                    </a:cubicBezTo>
                    <a:cubicBezTo>
                      <a:pt x="17012" y="19827"/>
                      <a:pt x="17018" y="19738"/>
                      <a:pt x="16967" y="19560"/>
                    </a:cubicBezTo>
                    <a:cubicBezTo>
                      <a:pt x="16791" y="18948"/>
                      <a:pt x="16644" y="18329"/>
                      <a:pt x="16469" y="17716"/>
                    </a:cubicBezTo>
                    <a:cubicBezTo>
                      <a:pt x="16412" y="17519"/>
                      <a:pt x="16433" y="17386"/>
                      <a:pt x="16600" y="17250"/>
                    </a:cubicBezTo>
                    <a:cubicBezTo>
                      <a:pt x="16971" y="16946"/>
                      <a:pt x="17305" y="16598"/>
                      <a:pt x="17584" y="16209"/>
                    </a:cubicBezTo>
                    <a:cubicBezTo>
                      <a:pt x="17730" y="16006"/>
                      <a:pt x="17880" y="15980"/>
                      <a:pt x="18092" y="16024"/>
                    </a:cubicBezTo>
                    <a:cubicBezTo>
                      <a:pt x="18703" y="16151"/>
                      <a:pt x="19318" y="16260"/>
                      <a:pt x="19926" y="16398"/>
                    </a:cubicBezTo>
                    <a:cubicBezTo>
                      <a:pt x="20121" y="16442"/>
                      <a:pt x="20207" y="16404"/>
                      <a:pt x="20276" y="16218"/>
                    </a:cubicBezTo>
                    <a:cubicBezTo>
                      <a:pt x="20676" y="15133"/>
                      <a:pt x="21084" y="14050"/>
                      <a:pt x="21497" y="12970"/>
                    </a:cubicBezTo>
                    <a:cubicBezTo>
                      <a:pt x="21566" y="12790"/>
                      <a:pt x="21541" y="12697"/>
                      <a:pt x="21361" y="12600"/>
                    </a:cubicBezTo>
                    <a:cubicBezTo>
                      <a:pt x="20812" y="12303"/>
                      <a:pt x="20278" y="11982"/>
                      <a:pt x="19736" y="11674"/>
                    </a:cubicBezTo>
                    <a:cubicBezTo>
                      <a:pt x="19535" y="11559"/>
                      <a:pt x="19439" y="11431"/>
                      <a:pt x="19468" y="11163"/>
                    </a:cubicBezTo>
                    <a:cubicBezTo>
                      <a:pt x="19519" y="10701"/>
                      <a:pt x="19493" y="10230"/>
                      <a:pt x="19416" y="9768"/>
                    </a:cubicBezTo>
                    <a:cubicBezTo>
                      <a:pt x="19381" y="9559"/>
                      <a:pt x="19443" y="9442"/>
                      <a:pt x="19620" y="9328"/>
                    </a:cubicBezTo>
                    <a:cubicBezTo>
                      <a:pt x="20166" y="8978"/>
                      <a:pt x="20694" y="8603"/>
                      <a:pt x="21240" y="8252"/>
                    </a:cubicBezTo>
                    <a:cubicBezTo>
                      <a:pt x="21393" y="8154"/>
                      <a:pt x="21411" y="8075"/>
                      <a:pt x="21336" y="7912"/>
                    </a:cubicBezTo>
                    <a:cubicBezTo>
                      <a:pt x="20846" y="6851"/>
                      <a:pt x="20362" y="5788"/>
                      <a:pt x="19892" y="4718"/>
                    </a:cubicBezTo>
                    <a:cubicBezTo>
                      <a:pt x="19806" y="4523"/>
                      <a:pt x="19717" y="4523"/>
                      <a:pt x="19541" y="4574"/>
                    </a:cubicBezTo>
                    <a:cubicBezTo>
                      <a:pt x="18917" y="4751"/>
                      <a:pt x="18286" y="4905"/>
                      <a:pt x="17662" y="5080"/>
                    </a:cubicBezTo>
                    <a:cubicBezTo>
                      <a:pt x="17490" y="5129"/>
                      <a:pt x="17378" y="5103"/>
                      <a:pt x="17261" y="4959"/>
                    </a:cubicBezTo>
                    <a:cubicBezTo>
                      <a:pt x="16959" y="4585"/>
                      <a:pt x="16599" y="4263"/>
                      <a:pt x="16213" y="3983"/>
                    </a:cubicBezTo>
                    <a:cubicBezTo>
                      <a:pt x="16001" y="3828"/>
                      <a:pt x="15960" y="3672"/>
                      <a:pt x="16008" y="3442"/>
                    </a:cubicBezTo>
                    <a:cubicBezTo>
                      <a:pt x="16135" y="2831"/>
                      <a:pt x="16245" y="2217"/>
                      <a:pt x="16383" y="1609"/>
                    </a:cubicBezTo>
                    <a:cubicBezTo>
                      <a:pt x="16428" y="1413"/>
                      <a:pt x="16387" y="1327"/>
                      <a:pt x="16201" y="1258"/>
                    </a:cubicBezTo>
                    <a:cubicBezTo>
                      <a:pt x="15118" y="858"/>
                      <a:pt x="14036" y="450"/>
                      <a:pt x="12956" y="36"/>
                    </a:cubicBezTo>
                    <a:cubicBezTo>
                      <a:pt x="12911" y="19"/>
                      <a:pt x="12873" y="7"/>
                      <a:pt x="12837" y="2"/>
                    </a:cubicBezTo>
                    <a:close/>
                    <a:moveTo>
                      <a:pt x="10766" y="5818"/>
                    </a:moveTo>
                    <a:cubicBezTo>
                      <a:pt x="13503" y="5818"/>
                      <a:pt x="15722" y="8039"/>
                      <a:pt x="15722" y="10778"/>
                    </a:cubicBezTo>
                    <a:cubicBezTo>
                      <a:pt x="15722" y="13517"/>
                      <a:pt x="13503" y="15738"/>
                      <a:pt x="10766" y="15738"/>
                    </a:cubicBezTo>
                    <a:cubicBezTo>
                      <a:pt x="8030" y="15738"/>
                      <a:pt x="5810" y="13517"/>
                      <a:pt x="5810" y="10778"/>
                    </a:cubicBezTo>
                    <a:cubicBezTo>
                      <a:pt x="5810" y="8039"/>
                      <a:pt x="8030" y="5818"/>
                      <a:pt x="10766" y="5818"/>
                    </a:cubicBezTo>
                    <a:close/>
                  </a:path>
                </a:pathLst>
              </a:custGeom>
              <a:solidFill>
                <a:srgbClr val="FFFFFF"/>
              </a:solidFill>
              <a:ln>
                <a:noFill/>
              </a:ln>
            </p:spPr>
            <p:txBody>
              <a:bodyPr spcFirstLastPara="1" wrap="square" lIns="0" tIns="0" rIns="0" bIns="0" anchor="ctr" anchorCtr="0">
                <a:noAutofit/>
              </a:bodyPr>
              <a:lstStyle/>
              <a:p>
                <a:pPr algn="l" defTabSz="806867" rtl="0">
                  <a:buClr>
                    <a:srgbClr val="000000"/>
                  </a:buClr>
                  <a:buSzPts val="1400"/>
                </a:pPr>
                <a:endParaRPr sz="1697" kern="0">
                  <a:solidFill>
                    <a:srgbClr val="000000"/>
                  </a:solidFill>
                  <a:latin typeface="Arial"/>
                  <a:cs typeface="Arial"/>
                  <a:sym typeface="Arial"/>
                </a:endParaRPr>
              </a:p>
            </p:txBody>
          </p:sp>
        </p:grpSp>
      </p:grpSp>
      <p:sp>
        <p:nvSpPr>
          <p:cNvPr id="44" name="Google Shape;44;p4"/>
          <p:cNvSpPr/>
          <p:nvPr/>
        </p:nvSpPr>
        <p:spPr>
          <a:xfrm>
            <a:off x="4908429" y="5257920"/>
            <a:ext cx="307880" cy="307880"/>
          </a:xfrm>
          <a:custGeom>
            <a:avLst/>
            <a:gdLst/>
            <a:ahLst/>
            <a:cxnLst/>
            <a:rect l="l" t="t" r="r" b="b"/>
            <a:pathLst>
              <a:path w="21600" h="21600" extrusionOk="0">
                <a:moveTo>
                  <a:pt x="10800" y="0"/>
                </a:moveTo>
                <a:cubicBezTo>
                  <a:pt x="4845" y="0"/>
                  <a:pt x="0" y="4845"/>
                  <a:pt x="0" y="10800"/>
                </a:cubicBezTo>
                <a:cubicBezTo>
                  <a:pt x="0" y="16755"/>
                  <a:pt x="4845" y="21600"/>
                  <a:pt x="10800" y="21600"/>
                </a:cubicBezTo>
                <a:cubicBezTo>
                  <a:pt x="16755" y="21600"/>
                  <a:pt x="21600" y="16755"/>
                  <a:pt x="21600" y="10800"/>
                </a:cubicBezTo>
                <a:cubicBezTo>
                  <a:pt x="21600" y="4845"/>
                  <a:pt x="16755" y="0"/>
                  <a:pt x="10800" y="0"/>
                </a:cubicBezTo>
                <a:close/>
                <a:moveTo>
                  <a:pt x="11993" y="938"/>
                </a:moveTo>
                <a:cubicBezTo>
                  <a:pt x="14122" y="1194"/>
                  <a:pt x="16044" y="2125"/>
                  <a:pt x="17542" y="3512"/>
                </a:cubicBezTo>
                <a:cubicBezTo>
                  <a:pt x="16898" y="4108"/>
                  <a:pt x="16188" y="4611"/>
                  <a:pt x="15429" y="5012"/>
                </a:cubicBezTo>
                <a:cubicBezTo>
                  <a:pt x="15343" y="4850"/>
                  <a:pt x="15255" y="4689"/>
                  <a:pt x="15162" y="4531"/>
                </a:cubicBezTo>
                <a:cubicBezTo>
                  <a:pt x="14347" y="3140"/>
                  <a:pt x="13267" y="1918"/>
                  <a:pt x="11993" y="938"/>
                </a:cubicBezTo>
                <a:close/>
                <a:moveTo>
                  <a:pt x="9560" y="943"/>
                </a:moveTo>
                <a:cubicBezTo>
                  <a:pt x="8289" y="1922"/>
                  <a:pt x="7211" y="3142"/>
                  <a:pt x="6397" y="4531"/>
                </a:cubicBezTo>
                <a:cubicBezTo>
                  <a:pt x="6308" y="4684"/>
                  <a:pt x="6222" y="4839"/>
                  <a:pt x="6139" y="4995"/>
                </a:cubicBezTo>
                <a:cubicBezTo>
                  <a:pt x="5392" y="4597"/>
                  <a:pt x="4693" y="4100"/>
                  <a:pt x="4058" y="3512"/>
                </a:cubicBezTo>
                <a:cubicBezTo>
                  <a:pt x="5545" y="2136"/>
                  <a:pt x="7450" y="1207"/>
                  <a:pt x="9560" y="943"/>
                </a:cubicBezTo>
                <a:close/>
                <a:moveTo>
                  <a:pt x="10366" y="1421"/>
                </a:moveTo>
                <a:lnTo>
                  <a:pt x="10366" y="6141"/>
                </a:lnTo>
                <a:cubicBezTo>
                  <a:pt x="9165" y="6090"/>
                  <a:pt x="8002" y="5827"/>
                  <a:pt x="6920" y="5368"/>
                </a:cubicBezTo>
                <a:cubicBezTo>
                  <a:pt x="6992" y="5234"/>
                  <a:pt x="7066" y="5100"/>
                  <a:pt x="7143" y="4968"/>
                </a:cubicBezTo>
                <a:cubicBezTo>
                  <a:pt x="7960" y="3575"/>
                  <a:pt x="9062" y="2365"/>
                  <a:pt x="10366" y="1421"/>
                </a:cubicBezTo>
                <a:close/>
                <a:moveTo>
                  <a:pt x="11234" y="1451"/>
                </a:moveTo>
                <a:cubicBezTo>
                  <a:pt x="12520" y="2391"/>
                  <a:pt x="13607" y="3589"/>
                  <a:pt x="14415" y="4968"/>
                </a:cubicBezTo>
                <a:cubicBezTo>
                  <a:pt x="14495" y="5104"/>
                  <a:pt x="14572" y="5244"/>
                  <a:pt x="14646" y="5383"/>
                </a:cubicBezTo>
                <a:cubicBezTo>
                  <a:pt x="13574" y="5833"/>
                  <a:pt x="12424" y="6090"/>
                  <a:pt x="11234" y="6141"/>
                </a:cubicBezTo>
                <a:lnTo>
                  <a:pt x="11234" y="1451"/>
                </a:lnTo>
                <a:close/>
                <a:moveTo>
                  <a:pt x="3448" y="4128"/>
                </a:moveTo>
                <a:cubicBezTo>
                  <a:pt x="4152" y="4783"/>
                  <a:pt x="4928" y="5335"/>
                  <a:pt x="5759" y="5775"/>
                </a:cubicBezTo>
                <a:cubicBezTo>
                  <a:pt x="5120" y="7219"/>
                  <a:pt x="4759" y="8779"/>
                  <a:pt x="4701" y="10368"/>
                </a:cubicBezTo>
                <a:lnTo>
                  <a:pt x="876" y="10368"/>
                </a:lnTo>
                <a:cubicBezTo>
                  <a:pt x="979" y="7972"/>
                  <a:pt x="1935" y="5793"/>
                  <a:pt x="3448" y="4128"/>
                </a:cubicBezTo>
                <a:close/>
                <a:moveTo>
                  <a:pt x="18152" y="4128"/>
                </a:moveTo>
                <a:cubicBezTo>
                  <a:pt x="19665" y="5793"/>
                  <a:pt x="20621" y="7972"/>
                  <a:pt x="20724" y="10368"/>
                </a:cubicBezTo>
                <a:lnTo>
                  <a:pt x="16858" y="10368"/>
                </a:lnTo>
                <a:cubicBezTo>
                  <a:pt x="16800" y="8785"/>
                  <a:pt x="16441" y="7231"/>
                  <a:pt x="15807" y="5792"/>
                </a:cubicBezTo>
                <a:cubicBezTo>
                  <a:pt x="16650" y="5349"/>
                  <a:pt x="17439" y="4792"/>
                  <a:pt x="18152" y="4128"/>
                </a:cubicBezTo>
                <a:close/>
                <a:moveTo>
                  <a:pt x="6541" y="6148"/>
                </a:moveTo>
                <a:cubicBezTo>
                  <a:pt x="7739" y="6662"/>
                  <a:pt x="9031" y="6956"/>
                  <a:pt x="10366" y="7008"/>
                </a:cubicBezTo>
                <a:lnTo>
                  <a:pt x="10366" y="10368"/>
                </a:lnTo>
                <a:lnTo>
                  <a:pt x="5569" y="10368"/>
                </a:lnTo>
                <a:cubicBezTo>
                  <a:pt x="5626" y="8908"/>
                  <a:pt x="5956" y="7475"/>
                  <a:pt x="6541" y="6148"/>
                </a:cubicBezTo>
                <a:close/>
                <a:moveTo>
                  <a:pt x="15024" y="6163"/>
                </a:moveTo>
                <a:cubicBezTo>
                  <a:pt x="15604" y="7486"/>
                  <a:pt x="15934" y="8914"/>
                  <a:pt x="15991" y="10368"/>
                </a:cubicBezTo>
                <a:lnTo>
                  <a:pt x="11234" y="10368"/>
                </a:lnTo>
                <a:lnTo>
                  <a:pt x="11234" y="7008"/>
                </a:lnTo>
                <a:cubicBezTo>
                  <a:pt x="12557" y="6956"/>
                  <a:pt x="13835" y="6668"/>
                  <a:pt x="15024" y="6163"/>
                </a:cubicBezTo>
                <a:close/>
                <a:moveTo>
                  <a:pt x="876" y="11234"/>
                </a:moveTo>
                <a:lnTo>
                  <a:pt x="4700" y="11234"/>
                </a:lnTo>
                <a:cubicBezTo>
                  <a:pt x="4753" y="12849"/>
                  <a:pt x="5119" y="14437"/>
                  <a:pt x="5773" y="15903"/>
                </a:cubicBezTo>
                <a:cubicBezTo>
                  <a:pt x="4953" y="16335"/>
                  <a:pt x="4185" y="16876"/>
                  <a:pt x="3488" y="17518"/>
                </a:cubicBezTo>
                <a:cubicBezTo>
                  <a:pt x="1952" y="15847"/>
                  <a:pt x="980" y="13652"/>
                  <a:pt x="876" y="11234"/>
                </a:cubicBezTo>
                <a:close/>
                <a:moveTo>
                  <a:pt x="5567" y="11234"/>
                </a:moveTo>
                <a:lnTo>
                  <a:pt x="10366" y="11234"/>
                </a:lnTo>
                <a:lnTo>
                  <a:pt x="10366" y="14676"/>
                </a:lnTo>
                <a:cubicBezTo>
                  <a:pt x="9036" y="14728"/>
                  <a:pt x="7749" y="15021"/>
                  <a:pt x="6554" y="15532"/>
                </a:cubicBezTo>
                <a:cubicBezTo>
                  <a:pt x="5955" y="14182"/>
                  <a:pt x="5619" y="12720"/>
                  <a:pt x="5567" y="11234"/>
                </a:cubicBezTo>
                <a:close/>
                <a:moveTo>
                  <a:pt x="11234" y="11234"/>
                </a:moveTo>
                <a:lnTo>
                  <a:pt x="15992" y="11234"/>
                </a:lnTo>
                <a:cubicBezTo>
                  <a:pt x="15940" y="12714"/>
                  <a:pt x="15605" y="14169"/>
                  <a:pt x="15010" y="15515"/>
                </a:cubicBezTo>
                <a:cubicBezTo>
                  <a:pt x="13825" y="15013"/>
                  <a:pt x="12552" y="14728"/>
                  <a:pt x="11234" y="14676"/>
                </a:cubicBezTo>
                <a:lnTo>
                  <a:pt x="11234" y="11234"/>
                </a:lnTo>
                <a:close/>
                <a:moveTo>
                  <a:pt x="16860" y="11234"/>
                </a:moveTo>
                <a:lnTo>
                  <a:pt x="20724" y="11234"/>
                </a:lnTo>
                <a:cubicBezTo>
                  <a:pt x="20620" y="13652"/>
                  <a:pt x="19648" y="15847"/>
                  <a:pt x="18112" y="17518"/>
                </a:cubicBezTo>
                <a:cubicBezTo>
                  <a:pt x="17406" y="16867"/>
                  <a:pt x="16627" y="16321"/>
                  <a:pt x="15795" y="15886"/>
                </a:cubicBezTo>
                <a:cubicBezTo>
                  <a:pt x="16444" y="14425"/>
                  <a:pt x="16807" y="12842"/>
                  <a:pt x="16860" y="11234"/>
                </a:cubicBezTo>
                <a:close/>
                <a:moveTo>
                  <a:pt x="10366" y="15544"/>
                </a:moveTo>
                <a:lnTo>
                  <a:pt x="10366" y="20226"/>
                </a:lnTo>
                <a:cubicBezTo>
                  <a:pt x="9026" y="19256"/>
                  <a:pt x="7899" y="18005"/>
                  <a:pt x="7077" y="16566"/>
                </a:cubicBezTo>
                <a:cubicBezTo>
                  <a:pt x="7029" y="16481"/>
                  <a:pt x="6982" y="16396"/>
                  <a:pt x="6936" y="16310"/>
                </a:cubicBezTo>
                <a:cubicBezTo>
                  <a:pt x="8013" y="15855"/>
                  <a:pt x="9170" y="15594"/>
                  <a:pt x="10366" y="15544"/>
                </a:cubicBezTo>
                <a:close/>
                <a:moveTo>
                  <a:pt x="11234" y="15544"/>
                </a:moveTo>
                <a:cubicBezTo>
                  <a:pt x="12418" y="15594"/>
                  <a:pt x="13563" y="15849"/>
                  <a:pt x="14631" y="16295"/>
                </a:cubicBezTo>
                <a:cubicBezTo>
                  <a:pt x="14582" y="16386"/>
                  <a:pt x="14532" y="16476"/>
                  <a:pt x="14480" y="16566"/>
                </a:cubicBezTo>
                <a:cubicBezTo>
                  <a:pt x="13667" y="17990"/>
                  <a:pt x="12556" y="19230"/>
                  <a:pt x="11234" y="20196"/>
                </a:cubicBezTo>
                <a:lnTo>
                  <a:pt x="11234" y="15544"/>
                </a:lnTo>
                <a:close/>
                <a:moveTo>
                  <a:pt x="15415" y="16666"/>
                </a:moveTo>
                <a:cubicBezTo>
                  <a:pt x="16162" y="17059"/>
                  <a:pt x="16861" y="17548"/>
                  <a:pt x="17498" y="18131"/>
                </a:cubicBezTo>
                <a:cubicBezTo>
                  <a:pt x="16023" y="19479"/>
                  <a:pt x="14143" y="20390"/>
                  <a:pt x="12062" y="20655"/>
                </a:cubicBezTo>
                <a:cubicBezTo>
                  <a:pt x="13343" y="19655"/>
                  <a:pt x="14426" y="18410"/>
                  <a:pt x="15233" y="16997"/>
                </a:cubicBezTo>
                <a:cubicBezTo>
                  <a:pt x="15295" y="16887"/>
                  <a:pt x="15356" y="16777"/>
                  <a:pt x="15415" y="16666"/>
                </a:cubicBezTo>
                <a:close/>
                <a:moveTo>
                  <a:pt x="6153" y="16683"/>
                </a:moveTo>
                <a:cubicBezTo>
                  <a:pt x="6209" y="16788"/>
                  <a:pt x="6267" y="16893"/>
                  <a:pt x="6326" y="16997"/>
                </a:cubicBezTo>
                <a:cubicBezTo>
                  <a:pt x="7132" y="18407"/>
                  <a:pt x="8212" y="19649"/>
                  <a:pt x="9489" y="20648"/>
                </a:cubicBezTo>
                <a:cubicBezTo>
                  <a:pt x="7428" y="20375"/>
                  <a:pt x="5565" y="19468"/>
                  <a:pt x="4102" y="18131"/>
                </a:cubicBezTo>
                <a:cubicBezTo>
                  <a:pt x="4730" y="17557"/>
                  <a:pt x="5418" y="17073"/>
                  <a:pt x="6153" y="16683"/>
                </a:cubicBezTo>
                <a:close/>
              </a:path>
            </a:pathLst>
          </a:custGeom>
          <a:solidFill>
            <a:srgbClr val="FFFFFF"/>
          </a:solidFill>
          <a:ln>
            <a:noFill/>
          </a:ln>
        </p:spPr>
        <p:txBody>
          <a:bodyPr spcFirstLastPara="1" wrap="square" lIns="0" tIns="0" rIns="0" bIns="0" anchor="t" anchorCtr="0">
            <a:noAutofit/>
          </a:bodyPr>
          <a:lstStyle/>
          <a:p>
            <a:pPr algn="l" defTabSz="806867" rtl="0">
              <a:buClr>
                <a:srgbClr val="000000"/>
              </a:buClr>
              <a:buSzPts val="1400"/>
            </a:pPr>
            <a:endParaRPr sz="1697" kern="0">
              <a:solidFill>
                <a:srgbClr val="000000"/>
              </a:solidFill>
              <a:latin typeface="Arial"/>
              <a:cs typeface="Arial"/>
              <a:sym typeface="Arial"/>
            </a:endParaRPr>
          </a:p>
        </p:txBody>
      </p:sp>
      <p:pic>
        <p:nvPicPr>
          <p:cNvPr id="1026" name="Picture 2" descr="Messenger, Social, telegram icon">
            <a:extLst>
              <a:ext uri="{FF2B5EF4-FFF2-40B4-BE49-F238E27FC236}">
                <a16:creationId xmlns:a16="http://schemas.microsoft.com/office/drawing/2014/main" id="{6FCFB4BD-E32D-4E0B-AE1A-77C4216DDB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2755" y="4458594"/>
            <a:ext cx="609480" cy="609480"/>
          </a:xfrm>
          <a:prstGeom prst="rect">
            <a:avLst/>
          </a:prstGeom>
          <a:noFill/>
          <a:extLst>
            <a:ext uri="{909E8E84-426E-40DD-AFC4-6F175D3DCCD1}">
              <a14:hiddenFill xmlns:a14="http://schemas.microsoft.com/office/drawing/2010/main">
                <a:solidFill>
                  <a:srgbClr val="FFFFFF"/>
                </a:solidFill>
              </a14:hiddenFill>
            </a:ext>
          </a:extLst>
        </p:spPr>
      </p:pic>
      <p:sp>
        <p:nvSpPr>
          <p:cNvPr id="2" name="مربع نص 1">
            <a:extLst>
              <a:ext uri="{FF2B5EF4-FFF2-40B4-BE49-F238E27FC236}">
                <a16:creationId xmlns:a16="http://schemas.microsoft.com/office/drawing/2014/main" id="{1DA6DBF7-C984-46C8-9B7B-80A17FE6C5C7}"/>
              </a:ext>
            </a:extLst>
          </p:cNvPr>
          <p:cNvSpPr txBox="1"/>
          <p:nvPr/>
        </p:nvSpPr>
        <p:spPr>
          <a:xfrm>
            <a:off x="4709377" y="4574624"/>
            <a:ext cx="2473894" cy="400110"/>
          </a:xfrm>
          <a:prstGeom prst="rect">
            <a:avLst/>
          </a:prstGeom>
          <a:noFill/>
        </p:spPr>
        <p:txBody>
          <a:bodyPr wrap="square" rtlCol="1">
            <a:spAutoFit/>
          </a:bodyPr>
          <a:lstStyle/>
          <a:p>
            <a:r>
              <a:rPr lang="ar-SA" sz="2000" dirty="0"/>
              <a:t>تليجرام: </a:t>
            </a:r>
            <a:r>
              <a:rPr lang="en-US" sz="2000" dirty="0"/>
              <a:t>ali_alhidari</a:t>
            </a:r>
            <a:endParaRPr lang="ar-SA" sz="20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24AD7E54-C2F2-409E-90E5-0D6916F71276}"/>
              </a:ext>
            </a:extLst>
          </p:cNvPr>
          <p:cNvPicPr>
            <a:picLocks noChangeAspect="1"/>
          </p:cNvPicPr>
          <p:nvPr/>
        </p:nvPicPr>
        <p:blipFill rotWithShape="1">
          <a:blip r:embed="rId2"/>
          <a:srcRect l="53922" t="175" r="1342" b="61605"/>
          <a:stretch/>
        </p:blipFill>
        <p:spPr>
          <a:xfrm>
            <a:off x="4263197" y="4672780"/>
            <a:ext cx="4261055" cy="2049564"/>
          </a:xfrm>
          <a:prstGeom prst="rect">
            <a:avLst/>
          </a:prstGeom>
        </p:spPr>
      </p:pic>
      <p:pic>
        <p:nvPicPr>
          <p:cNvPr id="7" name="صورة 6">
            <a:extLst>
              <a:ext uri="{FF2B5EF4-FFF2-40B4-BE49-F238E27FC236}">
                <a16:creationId xmlns:a16="http://schemas.microsoft.com/office/drawing/2014/main" id="{4CD7C379-338C-4B5C-B711-0E844FC6A4C1}"/>
              </a:ext>
            </a:extLst>
          </p:cNvPr>
          <p:cNvPicPr>
            <a:picLocks noChangeAspect="1"/>
          </p:cNvPicPr>
          <p:nvPr/>
        </p:nvPicPr>
        <p:blipFill>
          <a:blip r:embed="rId3"/>
          <a:stretch>
            <a:fillRect/>
          </a:stretch>
        </p:blipFill>
        <p:spPr>
          <a:xfrm>
            <a:off x="0" y="2487561"/>
            <a:ext cx="4370439" cy="4370439"/>
          </a:xfrm>
          <a:prstGeom prst="rect">
            <a:avLst/>
          </a:prstGeom>
        </p:spPr>
      </p:pic>
      <p:sp>
        <p:nvSpPr>
          <p:cNvPr id="12" name="مربع نص 11">
            <a:extLst>
              <a:ext uri="{FF2B5EF4-FFF2-40B4-BE49-F238E27FC236}">
                <a16:creationId xmlns:a16="http://schemas.microsoft.com/office/drawing/2014/main" id="{7E3F2C1F-C132-4A61-913A-3E100691F251}"/>
              </a:ext>
            </a:extLst>
          </p:cNvPr>
          <p:cNvSpPr txBox="1"/>
          <p:nvPr/>
        </p:nvSpPr>
        <p:spPr>
          <a:xfrm>
            <a:off x="550719" y="840616"/>
            <a:ext cx="10781000" cy="954107"/>
          </a:xfrm>
          <a:custGeom>
            <a:avLst/>
            <a:gdLst>
              <a:gd name="connsiteX0" fmla="*/ 0 w 10781000"/>
              <a:gd name="connsiteY0" fmla="*/ 0 h 954107"/>
              <a:gd name="connsiteX1" fmla="*/ 491134 w 10781000"/>
              <a:gd name="connsiteY1" fmla="*/ 0 h 954107"/>
              <a:gd name="connsiteX2" fmla="*/ 1197889 w 10781000"/>
              <a:gd name="connsiteY2" fmla="*/ 0 h 954107"/>
              <a:gd name="connsiteX3" fmla="*/ 1473403 w 10781000"/>
              <a:gd name="connsiteY3" fmla="*/ 0 h 954107"/>
              <a:gd name="connsiteX4" fmla="*/ 2072348 w 10781000"/>
              <a:gd name="connsiteY4" fmla="*/ 0 h 954107"/>
              <a:gd name="connsiteX5" fmla="*/ 2455672 w 10781000"/>
              <a:gd name="connsiteY5" fmla="*/ 0 h 954107"/>
              <a:gd name="connsiteX6" fmla="*/ 3270237 w 10781000"/>
              <a:gd name="connsiteY6" fmla="*/ 0 h 954107"/>
              <a:gd name="connsiteX7" fmla="*/ 3976991 w 10781000"/>
              <a:gd name="connsiteY7" fmla="*/ 0 h 954107"/>
              <a:gd name="connsiteX8" fmla="*/ 4683746 w 10781000"/>
              <a:gd name="connsiteY8" fmla="*/ 0 h 954107"/>
              <a:gd name="connsiteX9" fmla="*/ 5390500 w 10781000"/>
              <a:gd name="connsiteY9" fmla="*/ 0 h 954107"/>
              <a:gd name="connsiteX10" fmla="*/ 6205064 w 10781000"/>
              <a:gd name="connsiteY10" fmla="*/ 0 h 954107"/>
              <a:gd name="connsiteX11" fmla="*/ 6696199 w 10781000"/>
              <a:gd name="connsiteY11" fmla="*/ 0 h 954107"/>
              <a:gd name="connsiteX12" fmla="*/ 7510763 w 10781000"/>
              <a:gd name="connsiteY12" fmla="*/ 0 h 954107"/>
              <a:gd name="connsiteX13" fmla="*/ 8325328 w 10781000"/>
              <a:gd name="connsiteY13" fmla="*/ 0 h 954107"/>
              <a:gd name="connsiteX14" fmla="*/ 8708652 w 10781000"/>
              <a:gd name="connsiteY14" fmla="*/ 0 h 954107"/>
              <a:gd name="connsiteX15" fmla="*/ 9415407 w 10781000"/>
              <a:gd name="connsiteY15" fmla="*/ 0 h 954107"/>
              <a:gd name="connsiteX16" fmla="*/ 9798731 w 10781000"/>
              <a:gd name="connsiteY16" fmla="*/ 0 h 954107"/>
              <a:gd name="connsiteX17" fmla="*/ 10781000 w 10781000"/>
              <a:gd name="connsiteY17" fmla="*/ 0 h 954107"/>
              <a:gd name="connsiteX18" fmla="*/ 10781000 w 10781000"/>
              <a:gd name="connsiteY18" fmla="*/ 448430 h 954107"/>
              <a:gd name="connsiteX19" fmla="*/ 10781000 w 10781000"/>
              <a:gd name="connsiteY19" fmla="*/ 954107 h 954107"/>
              <a:gd name="connsiteX20" fmla="*/ 9966436 w 10781000"/>
              <a:gd name="connsiteY20" fmla="*/ 954107 h 954107"/>
              <a:gd name="connsiteX21" fmla="*/ 9151871 w 10781000"/>
              <a:gd name="connsiteY21" fmla="*/ 954107 h 954107"/>
              <a:gd name="connsiteX22" fmla="*/ 8552927 w 10781000"/>
              <a:gd name="connsiteY22" fmla="*/ 954107 h 954107"/>
              <a:gd name="connsiteX23" fmla="*/ 7738362 w 10781000"/>
              <a:gd name="connsiteY23" fmla="*/ 954107 h 954107"/>
              <a:gd name="connsiteX24" fmla="*/ 6923798 w 10781000"/>
              <a:gd name="connsiteY24" fmla="*/ 954107 h 954107"/>
              <a:gd name="connsiteX25" fmla="*/ 6540473 w 10781000"/>
              <a:gd name="connsiteY25" fmla="*/ 954107 h 954107"/>
              <a:gd name="connsiteX26" fmla="*/ 6264959 w 10781000"/>
              <a:gd name="connsiteY26" fmla="*/ 954107 h 954107"/>
              <a:gd name="connsiteX27" fmla="*/ 5666014 w 10781000"/>
              <a:gd name="connsiteY27" fmla="*/ 954107 h 954107"/>
              <a:gd name="connsiteX28" fmla="*/ 5174880 w 10781000"/>
              <a:gd name="connsiteY28" fmla="*/ 954107 h 954107"/>
              <a:gd name="connsiteX29" fmla="*/ 4791556 w 10781000"/>
              <a:gd name="connsiteY29" fmla="*/ 954107 h 954107"/>
              <a:gd name="connsiteX30" fmla="*/ 4408231 w 10781000"/>
              <a:gd name="connsiteY30" fmla="*/ 954107 h 954107"/>
              <a:gd name="connsiteX31" fmla="*/ 3809287 w 10781000"/>
              <a:gd name="connsiteY31" fmla="*/ 954107 h 954107"/>
              <a:gd name="connsiteX32" fmla="*/ 3318152 w 10781000"/>
              <a:gd name="connsiteY32" fmla="*/ 954107 h 954107"/>
              <a:gd name="connsiteX33" fmla="*/ 3042638 w 10781000"/>
              <a:gd name="connsiteY33" fmla="*/ 954107 h 954107"/>
              <a:gd name="connsiteX34" fmla="*/ 2659313 w 10781000"/>
              <a:gd name="connsiteY34" fmla="*/ 954107 h 954107"/>
              <a:gd name="connsiteX35" fmla="*/ 2060369 w 10781000"/>
              <a:gd name="connsiteY35" fmla="*/ 954107 h 954107"/>
              <a:gd name="connsiteX36" fmla="*/ 1677044 w 10781000"/>
              <a:gd name="connsiteY36" fmla="*/ 954107 h 954107"/>
              <a:gd name="connsiteX37" fmla="*/ 970290 w 10781000"/>
              <a:gd name="connsiteY37" fmla="*/ 954107 h 954107"/>
              <a:gd name="connsiteX38" fmla="*/ 0 w 10781000"/>
              <a:gd name="connsiteY38" fmla="*/ 954107 h 954107"/>
              <a:gd name="connsiteX39" fmla="*/ 0 w 10781000"/>
              <a:gd name="connsiteY39" fmla="*/ 505677 h 954107"/>
              <a:gd name="connsiteX40" fmla="*/ 0 w 10781000"/>
              <a:gd name="connsiteY40"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781000" h="954107" extrusionOk="0">
                <a:moveTo>
                  <a:pt x="0" y="0"/>
                </a:moveTo>
                <a:cubicBezTo>
                  <a:pt x="237607" y="-34879"/>
                  <a:pt x="303912" y="34765"/>
                  <a:pt x="491134" y="0"/>
                </a:cubicBezTo>
                <a:cubicBezTo>
                  <a:pt x="678356" y="-34765"/>
                  <a:pt x="877084" y="80989"/>
                  <a:pt x="1197889" y="0"/>
                </a:cubicBezTo>
                <a:cubicBezTo>
                  <a:pt x="1518694" y="-80989"/>
                  <a:pt x="1399196" y="9277"/>
                  <a:pt x="1473403" y="0"/>
                </a:cubicBezTo>
                <a:cubicBezTo>
                  <a:pt x="1547610" y="-9277"/>
                  <a:pt x="1919225" y="63504"/>
                  <a:pt x="2072348" y="0"/>
                </a:cubicBezTo>
                <a:cubicBezTo>
                  <a:pt x="2225472" y="-63504"/>
                  <a:pt x="2366179" y="23418"/>
                  <a:pt x="2455672" y="0"/>
                </a:cubicBezTo>
                <a:cubicBezTo>
                  <a:pt x="2545165" y="-23418"/>
                  <a:pt x="2872266" y="69681"/>
                  <a:pt x="3270237" y="0"/>
                </a:cubicBezTo>
                <a:cubicBezTo>
                  <a:pt x="3668208" y="-69681"/>
                  <a:pt x="3786288" y="18040"/>
                  <a:pt x="3976991" y="0"/>
                </a:cubicBezTo>
                <a:cubicBezTo>
                  <a:pt x="4167694" y="-18040"/>
                  <a:pt x="4515720" y="61097"/>
                  <a:pt x="4683746" y="0"/>
                </a:cubicBezTo>
                <a:cubicBezTo>
                  <a:pt x="4851773" y="-61097"/>
                  <a:pt x="5079883" y="79812"/>
                  <a:pt x="5390500" y="0"/>
                </a:cubicBezTo>
                <a:cubicBezTo>
                  <a:pt x="5701117" y="-79812"/>
                  <a:pt x="5971160" y="5462"/>
                  <a:pt x="6205064" y="0"/>
                </a:cubicBezTo>
                <a:cubicBezTo>
                  <a:pt x="6438968" y="-5462"/>
                  <a:pt x="6552128" y="6358"/>
                  <a:pt x="6696199" y="0"/>
                </a:cubicBezTo>
                <a:cubicBezTo>
                  <a:pt x="6840270" y="-6358"/>
                  <a:pt x="7275316" y="37876"/>
                  <a:pt x="7510763" y="0"/>
                </a:cubicBezTo>
                <a:cubicBezTo>
                  <a:pt x="7746210" y="-37876"/>
                  <a:pt x="7934503" y="33082"/>
                  <a:pt x="8325328" y="0"/>
                </a:cubicBezTo>
                <a:cubicBezTo>
                  <a:pt x="8716154" y="-33082"/>
                  <a:pt x="8559329" y="32931"/>
                  <a:pt x="8708652" y="0"/>
                </a:cubicBezTo>
                <a:cubicBezTo>
                  <a:pt x="8857975" y="-32931"/>
                  <a:pt x="9102395" y="69657"/>
                  <a:pt x="9415407" y="0"/>
                </a:cubicBezTo>
                <a:cubicBezTo>
                  <a:pt x="9728420" y="-69657"/>
                  <a:pt x="9715175" y="5473"/>
                  <a:pt x="9798731" y="0"/>
                </a:cubicBezTo>
                <a:cubicBezTo>
                  <a:pt x="9882287" y="-5473"/>
                  <a:pt x="10516473" y="34038"/>
                  <a:pt x="10781000" y="0"/>
                </a:cubicBezTo>
                <a:cubicBezTo>
                  <a:pt x="10795577" y="166144"/>
                  <a:pt x="10753773" y="333698"/>
                  <a:pt x="10781000" y="448430"/>
                </a:cubicBezTo>
                <a:cubicBezTo>
                  <a:pt x="10808227" y="563162"/>
                  <a:pt x="10771238" y="727442"/>
                  <a:pt x="10781000" y="954107"/>
                </a:cubicBezTo>
                <a:cubicBezTo>
                  <a:pt x="10428220" y="989844"/>
                  <a:pt x="10296190" y="925870"/>
                  <a:pt x="9966436" y="954107"/>
                </a:cubicBezTo>
                <a:cubicBezTo>
                  <a:pt x="9636682" y="982344"/>
                  <a:pt x="9357895" y="905911"/>
                  <a:pt x="9151871" y="954107"/>
                </a:cubicBezTo>
                <a:cubicBezTo>
                  <a:pt x="8945848" y="1002303"/>
                  <a:pt x="8686056" y="920399"/>
                  <a:pt x="8552927" y="954107"/>
                </a:cubicBezTo>
                <a:cubicBezTo>
                  <a:pt x="8419798" y="987815"/>
                  <a:pt x="8104577" y="891360"/>
                  <a:pt x="7738362" y="954107"/>
                </a:cubicBezTo>
                <a:cubicBezTo>
                  <a:pt x="7372148" y="1016854"/>
                  <a:pt x="7151214" y="922536"/>
                  <a:pt x="6923798" y="954107"/>
                </a:cubicBezTo>
                <a:cubicBezTo>
                  <a:pt x="6696382" y="985678"/>
                  <a:pt x="6693180" y="949824"/>
                  <a:pt x="6540473" y="954107"/>
                </a:cubicBezTo>
                <a:cubicBezTo>
                  <a:pt x="6387766" y="958390"/>
                  <a:pt x="6344228" y="930046"/>
                  <a:pt x="6264959" y="954107"/>
                </a:cubicBezTo>
                <a:cubicBezTo>
                  <a:pt x="6185690" y="978168"/>
                  <a:pt x="5922842" y="905647"/>
                  <a:pt x="5666014" y="954107"/>
                </a:cubicBezTo>
                <a:cubicBezTo>
                  <a:pt x="5409186" y="1002567"/>
                  <a:pt x="5296575" y="912233"/>
                  <a:pt x="5174880" y="954107"/>
                </a:cubicBezTo>
                <a:cubicBezTo>
                  <a:pt x="5053185" y="995981"/>
                  <a:pt x="4936652" y="923709"/>
                  <a:pt x="4791556" y="954107"/>
                </a:cubicBezTo>
                <a:cubicBezTo>
                  <a:pt x="4646460" y="984505"/>
                  <a:pt x="4489899" y="950524"/>
                  <a:pt x="4408231" y="954107"/>
                </a:cubicBezTo>
                <a:cubicBezTo>
                  <a:pt x="4326563" y="957690"/>
                  <a:pt x="4081255" y="950233"/>
                  <a:pt x="3809287" y="954107"/>
                </a:cubicBezTo>
                <a:cubicBezTo>
                  <a:pt x="3537319" y="957981"/>
                  <a:pt x="3432903" y="931001"/>
                  <a:pt x="3318152" y="954107"/>
                </a:cubicBezTo>
                <a:cubicBezTo>
                  <a:pt x="3203401" y="977213"/>
                  <a:pt x="3110124" y="945449"/>
                  <a:pt x="3042638" y="954107"/>
                </a:cubicBezTo>
                <a:cubicBezTo>
                  <a:pt x="2975152" y="962765"/>
                  <a:pt x="2740443" y="949313"/>
                  <a:pt x="2659313" y="954107"/>
                </a:cubicBezTo>
                <a:cubicBezTo>
                  <a:pt x="2578183" y="958901"/>
                  <a:pt x="2343026" y="891436"/>
                  <a:pt x="2060369" y="954107"/>
                </a:cubicBezTo>
                <a:cubicBezTo>
                  <a:pt x="1777712" y="1016778"/>
                  <a:pt x="1836260" y="916816"/>
                  <a:pt x="1677044" y="954107"/>
                </a:cubicBezTo>
                <a:cubicBezTo>
                  <a:pt x="1517828" y="991398"/>
                  <a:pt x="1259158" y="870455"/>
                  <a:pt x="970290" y="954107"/>
                </a:cubicBezTo>
                <a:cubicBezTo>
                  <a:pt x="681422" y="1037759"/>
                  <a:pt x="291601" y="919035"/>
                  <a:pt x="0" y="954107"/>
                </a:cubicBezTo>
                <a:cubicBezTo>
                  <a:pt x="-46396" y="778723"/>
                  <a:pt x="10082" y="723202"/>
                  <a:pt x="0" y="505677"/>
                </a:cubicBezTo>
                <a:cubicBezTo>
                  <a:pt x="-10082" y="288152"/>
                  <a:pt x="45259" y="246591"/>
                  <a:pt x="0" y="0"/>
                </a:cubicBezTo>
                <a:close/>
              </a:path>
            </a:pathLst>
          </a:custGeom>
          <a:noFill/>
          <a:ln>
            <a:solidFill>
              <a:schemeClr val="tx1"/>
            </a:solidFill>
            <a:extLst>
              <a:ext uri="{C807C97D-BFC1-408E-A445-0C87EB9F89A2}">
                <ask:lineSketchStyleProps xmlns:ask="http://schemas.microsoft.com/office/drawing/2018/sketchyshapes" sd="802756115">
                  <a:prstGeom prst="rect">
                    <a:avLst/>
                  </a:prstGeom>
                  <ask:type>
                    <ask:lineSketchScribble/>
                  </ask:type>
                </ask:lineSketchStyleProps>
              </a:ext>
            </a:extLst>
          </a:ln>
        </p:spPr>
        <p:txBody>
          <a:bodyPr wrap="square">
            <a:spAutoFit/>
          </a:bodyPr>
          <a:lstStyle/>
          <a:p>
            <a:r>
              <a:rPr lang="ar-SA" sz="2800" dirty="0">
                <a:solidFill>
                  <a:srgbClr val="FF0000"/>
                </a:solidFill>
              </a:rPr>
              <a:t>تعريف الزلزال: </a:t>
            </a:r>
            <a:r>
              <a:rPr lang="ar-SA" sz="2800" dirty="0">
                <a:solidFill>
                  <a:schemeClr val="accent1"/>
                </a:solidFill>
              </a:rPr>
              <a:t>حركة لسطح الأرض تحدث عندما تتعدى الصخور الموجودة في باطن الأرض حدّ مرونتها فتنكسر فجأة ثم ترتدّ ارتدادًا مرنًا.</a:t>
            </a:r>
          </a:p>
        </p:txBody>
      </p:sp>
      <p:sp>
        <p:nvSpPr>
          <p:cNvPr id="13" name="مربع نص 12">
            <a:extLst>
              <a:ext uri="{FF2B5EF4-FFF2-40B4-BE49-F238E27FC236}">
                <a16:creationId xmlns:a16="http://schemas.microsoft.com/office/drawing/2014/main" id="{730E1062-17B1-4C79-A592-D5AB17053699}"/>
              </a:ext>
            </a:extLst>
          </p:cNvPr>
          <p:cNvSpPr txBox="1"/>
          <p:nvPr/>
        </p:nvSpPr>
        <p:spPr>
          <a:xfrm>
            <a:off x="4021282" y="1978545"/>
            <a:ext cx="7310436" cy="2677656"/>
          </a:xfrm>
          <a:custGeom>
            <a:avLst/>
            <a:gdLst>
              <a:gd name="connsiteX0" fmla="*/ 0 w 7310436"/>
              <a:gd name="connsiteY0" fmla="*/ 0 h 2677656"/>
              <a:gd name="connsiteX1" fmla="*/ 562341 w 7310436"/>
              <a:gd name="connsiteY1" fmla="*/ 0 h 2677656"/>
              <a:gd name="connsiteX2" fmla="*/ 1124682 w 7310436"/>
              <a:gd name="connsiteY2" fmla="*/ 0 h 2677656"/>
              <a:gd name="connsiteX3" fmla="*/ 1833232 w 7310436"/>
              <a:gd name="connsiteY3" fmla="*/ 0 h 2677656"/>
              <a:gd name="connsiteX4" fmla="*/ 2176261 w 7310436"/>
              <a:gd name="connsiteY4" fmla="*/ 0 h 2677656"/>
              <a:gd name="connsiteX5" fmla="*/ 2738602 w 7310436"/>
              <a:gd name="connsiteY5" fmla="*/ 0 h 2677656"/>
              <a:gd name="connsiteX6" fmla="*/ 3374047 w 7310436"/>
              <a:gd name="connsiteY6" fmla="*/ 0 h 2677656"/>
              <a:gd name="connsiteX7" fmla="*/ 4082597 w 7310436"/>
              <a:gd name="connsiteY7" fmla="*/ 0 h 2677656"/>
              <a:gd name="connsiteX8" fmla="*/ 4571834 w 7310436"/>
              <a:gd name="connsiteY8" fmla="*/ 0 h 2677656"/>
              <a:gd name="connsiteX9" fmla="*/ 5280384 w 7310436"/>
              <a:gd name="connsiteY9" fmla="*/ 0 h 2677656"/>
              <a:gd name="connsiteX10" fmla="*/ 5696517 w 7310436"/>
              <a:gd name="connsiteY10" fmla="*/ 0 h 2677656"/>
              <a:gd name="connsiteX11" fmla="*/ 6405067 w 7310436"/>
              <a:gd name="connsiteY11" fmla="*/ 0 h 2677656"/>
              <a:gd name="connsiteX12" fmla="*/ 7310436 w 7310436"/>
              <a:gd name="connsiteY12" fmla="*/ 0 h 2677656"/>
              <a:gd name="connsiteX13" fmla="*/ 7310436 w 7310436"/>
              <a:gd name="connsiteY13" fmla="*/ 455202 h 2677656"/>
              <a:gd name="connsiteX14" fmla="*/ 7310436 w 7310436"/>
              <a:gd name="connsiteY14" fmla="*/ 910403 h 2677656"/>
              <a:gd name="connsiteX15" fmla="*/ 7310436 w 7310436"/>
              <a:gd name="connsiteY15" fmla="*/ 1445934 h 2677656"/>
              <a:gd name="connsiteX16" fmla="*/ 7310436 w 7310436"/>
              <a:gd name="connsiteY16" fmla="*/ 1901136 h 2677656"/>
              <a:gd name="connsiteX17" fmla="*/ 7310436 w 7310436"/>
              <a:gd name="connsiteY17" fmla="*/ 2677656 h 2677656"/>
              <a:gd name="connsiteX18" fmla="*/ 6894303 w 7310436"/>
              <a:gd name="connsiteY18" fmla="*/ 2677656 h 2677656"/>
              <a:gd name="connsiteX19" fmla="*/ 6405067 w 7310436"/>
              <a:gd name="connsiteY19" fmla="*/ 2677656 h 2677656"/>
              <a:gd name="connsiteX20" fmla="*/ 6062038 w 7310436"/>
              <a:gd name="connsiteY20" fmla="*/ 2677656 h 2677656"/>
              <a:gd name="connsiteX21" fmla="*/ 5572802 w 7310436"/>
              <a:gd name="connsiteY21" fmla="*/ 2677656 h 2677656"/>
              <a:gd name="connsiteX22" fmla="*/ 5083565 w 7310436"/>
              <a:gd name="connsiteY22" fmla="*/ 2677656 h 2677656"/>
              <a:gd name="connsiteX23" fmla="*/ 4667432 w 7310436"/>
              <a:gd name="connsiteY23" fmla="*/ 2677656 h 2677656"/>
              <a:gd name="connsiteX24" fmla="*/ 4324404 w 7310436"/>
              <a:gd name="connsiteY24" fmla="*/ 2677656 h 2677656"/>
              <a:gd name="connsiteX25" fmla="*/ 3688958 w 7310436"/>
              <a:gd name="connsiteY25" fmla="*/ 2677656 h 2677656"/>
              <a:gd name="connsiteX26" fmla="*/ 3053513 w 7310436"/>
              <a:gd name="connsiteY26" fmla="*/ 2677656 h 2677656"/>
              <a:gd name="connsiteX27" fmla="*/ 2344963 w 7310436"/>
              <a:gd name="connsiteY27" fmla="*/ 2677656 h 2677656"/>
              <a:gd name="connsiteX28" fmla="*/ 1636413 w 7310436"/>
              <a:gd name="connsiteY28" fmla="*/ 2677656 h 2677656"/>
              <a:gd name="connsiteX29" fmla="*/ 1220280 w 7310436"/>
              <a:gd name="connsiteY29" fmla="*/ 2677656 h 2677656"/>
              <a:gd name="connsiteX30" fmla="*/ 584835 w 7310436"/>
              <a:gd name="connsiteY30" fmla="*/ 2677656 h 2677656"/>
              <a:gd name="connsiteX31" fmla="*/ 0 w 7310436"/>
              <a:gd name="connsiteY31" fmla="*/ 2677656 h 2677656"/>
              <a:gd name="connsiteX32" fmla="*/ 0 w 7310436"/>
              <a:gd name="connsiteY32" fmla="*/ 2222454 h 2677656"/>
              <a:gd name="connsiteX33" fmla="*/ 0 w 7310436"/>
              <a:gd name="connsiteY33" fmla="*/ 1767253 h 2677656"/>
              <a:gd name="connsiteX34" fmla="*/ 0 w 7310436"/>
              <a:gd name="connsiteY34" fmla="*/ 1231722 h 2677656"/>
              <a:gd name="connsiteX35" fmla="*/ 0 w 7310436"/>
              <a:gd name="connsiteY35" fmla="*/ 776520 h 2677656"/>
              <a:gd name="connsiteX36" fmla="*/ 0 w 7310436"/>
              <a:gd name="connsiteY36" fmla="*/ 0 h 267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10436" h="2677656" extrusionOk="0">
                <a:moveTo>
                  <a:pt x="0" y="0"/>
                </a:moveTo>
                <a:cubicBezTo>
                  <a:pt x="274979" y="-30277"/>
                  <a:pt x="393231" y="67318"/>
                  <a:pt x="562341" y="0"/>
                </a:cubicBezTo>
                <a:cubicBezTo>
                  <a:pt x="731451" y="-67318"/>
                  <a:pt x="890383" y="56284"/>
                  <a:pt x="1124682" y="0"/>
                </a:cubicBezTo>
                <a:cubicBezTo>
                  <a:pt x="1358981" y="-56284"/>
                  <a:pt x="1504945" y="78727"/>
                  <a:pt x="1833232" y="0"/>
                </a:cubicBezTo>
                <a:cubicBezTo>
                  <a:pt x="2161519" y="-78727"/>
                  <a:pt x="2064240" y="19933"/>
                  <a:pt x="2176261" y="0"/>
                </a:cubicBezTo>
                <a:cubicBezTo>
                  <a:pt x="2288282" y="-19933"/>
                  <a:pt x="2526237" y="32177"/>
                  <a:pt x="2738602" y="0"/>
                </a:cubicBezTo>
                <a:cubicBezTo>
                  <a:pt x="2950967" y="-32177"/>
                  <a:pt x="3105149" y="27251"/>
                  <a:pt x="3374047" y="0"/>
                </a:cubicBezTo>
                <a:cubicBezTo>
                  <a:pt x="3642945" y="-27251"/>
                  <a:pt x="3741852" y="26555"/>
                  <a:pt x="4082597" y="0"/>
                </a:cubicBezTo>
                <a:cubicBezTo>
                  <a:pt x="4423342" y="-26555"/>
                  <a:pt x="4415974" y="23448"/>
                  <a:pt x="4571834" y="0"/>
                </a:cubicBezTo>
                <a:cubicBezTo>
                  <a:pt x="4727694" y="-23448"/>
                  <a:pt x="4928888" y="28059"/>
                  <a:pt x="5280384" y="0"/>
                </a:cubicBezTo>
                <a:cubicBezTo>
                  <a:pt x="5631880" y="-28059"/>
                  <a:pt x="5554248" y="31375"/>
                  <a:pt x="5696517" y="0"/>
                </a:cubicBezTo>
                <a:cubicBezTo>
                  <a:pt x="5838786" y="-31375"/>
                  <a:pt x="6102772" y="6505"/>
                  <a:pt x="6405067" y="0"/>
                </a:cubicBezTo>
                <a:cubicBezTo>
                  <a:pt x="6707362" y="-6505"/>
                  <a:pt x="6916603" y="40487"/>
                  <a:pt x="7310436" y="0"/>
                </a:cubicBezTo>
                <a:cubicBezTo>
                  <a:pt x="7316406" y="140420"/>
                  <a:pt x="7285378" y="318896"/>
                  <a:pt x="7310436" y="455202"/>
                </a:cubicBezTo>
                <a:cubicBezTo>
                  <a:pt x="7335494" y="591508"/>
                  <a:pt x="7280094" y="705531"/>
                  <a:pt x="7310436" y="910403"/>
                </a:cubicBezTo>
                <a:cubicBezTo>
                  <a:pt x="7340778" y="1115275"/>
                  <a:pt x="7292885" y="1283609"/>
                  <a:pt x="7310436" y="1445934"/>
                </a:cubicBezTo>
                <a:cubicBezTo>
                  <a:pt x="7327987" y="1608259"/>
                  <a:pt x="7286186" y="1733678"/>
                  <a:pt x="7310436" y="1901136"/>
                </a:cubicBezTo>
                <a:cubicBezTo>
                  <a:pt x="7334686" y="2068594"/>
                  <a:pt x="7246733" y="2513012"/>
                  <a:pt x="7310436" y="2677656"/>
                </a:cubicBezTo>
                <a:cubicBezTo>
                  <a:pt x="7208570" y="2711667"/>
                  <a:pt x="7062376" y="2631406"/>
                  <a:pt x="6894303" y="2677656"/>
                </a:cubicBezTo>
                <a:cubicBezTo>
                  <a:pt x="6726230" y="2723906"/>
                  <a:pt x="6583885" y="2629887"/>
                  <a:pt x="6405067" y="2677656"/>
                </a:cubicBezTo>
                <a:cubicBezTo>
                  <a:pt x="6226249" y="2725425"/>
                  <a:pt x="6148184" y="2665909"/>
                  <a:pt x="6062038" y="2677656"/>
                </a:cubicBezTo>
                <a:cubicBezTo>
                  <a:pt x="5975892" y="2689403"/>
                  <a:pt x="5804861" y="2667878"/>
                  <a:pt x="5572802" y="2677656"/>
                </a:cubicBezTo>
                <a:cubicBezTo>
                  <a:pt x="5340743" y="2687434"/>
                  <a:pt x="5204974" y="2654694"/>
                  <a:pt x="5083565" y="2677656"/>
                </a:cubicBezTo>
                <a:cubicBezTo>
                  <a:pt x="4962156" y="2700618"/>
                  <a:pt x="4786329" y="2648009"/>
                  <a:pt x="4667432" y="2677656"/>
                </a:cubicBezTo>
                <a:cubicBezTo>
                  <a:pt x="4548535" y="2707303"/>
                  <a:pt x="4471864" y="2641778"/>
                  <a:pt x="4324404" y="2677656"/>
                </a:cubicBezTo>
                <a:cubicBezTo>
                  <a:pt x="4176944" y="2713534"/>
                  <a:pt x="3894114" y="2630869"/>
                  <a:pt x="3688958" y="2677656"/>
                </a:cubicBezTo>
                <a:cubicBezTo>
                  <a:pt x="3483802" y="2724443"/>
                  <a:pt x="3330355" y="2617814"/>
                  <a:pt x="3053513" y="2677656"/>
                </a:cubicBezTo>
                <a:cubicBezTo>
                  <a:pt x="2776671" y="2737498"/>
                  <a:pt x="2586106" y="2649354"/>
                  <a:pt x="2344963" y="2677656"/>
                </a:cubicBezTo>
                <a:cubicBezTo>
                  <a:pt x="2103820" y="2705958"/>
                  <a:pt x="1820815" y="2623427"/>
                  <a:pt x="1636413" y="2677656"/>
                </a:cubicBezTo>
                <a:cubicBezTo>
                  <a:pt x="1452011" y="2731885"/>
                  <a:pt x="1423878" y="2645050"/>
                  <a:pt x="1220280" y="2677656"/>
                </a:cubicBezTo>
                <a:cubicBezTo>
                  <a:pt x="1016682" y="2710262"/>
                  <a:pt x="848130" y="2663292"/>
                  <a:pt x="584835" y="2677656"/>
                </a:cubicBezTo>
                <a:cubicBezTo>
                  <a:pt x="321540" y="2692020"/>
                  <a:pt x="253829" y="2621542"/>
                  <a:pt x="0" y="2677656"/>
                </a:cubicBezTo>
                <a:cubicBezTo>
                  <a:pt x="-41650" y="2535383"/>
                  <a:pt x="29722" y="2389875"/>
                  <a:pt x="0" y="2222454"/>
                </a:cubicBezTo>
                <a:cubicBezTo>
                  <a:pt x="-29722" y="2055033"/>
                  <a:pt x="40466" y="1906572"/>
                  <a:pt x="0" y="1767253"/>
                </a:cubicBezTo>
                <a:cubicBezTo>
                  <a:pt x="-40466" y="1627934"/>
                  <a:pt x="56665" y="1425507"/>
                  <a:pt x="0" y="1231722"/>
                </a:cubicBezTo>
                <a:cubicBezTo>
                  <a:pt x="-56665" y="1037937"/>
                  <a:pt x="13513" y="923041"/>
                  <a:pt x="0" y="776520"/>
                </a:cubicBezTo>
                <a:cubicBezTo>
                  <a:pt x="-13513" y="629999"/>
                  <a:pt x="59674" y="185257"/>
                  <a:pt x="0" y="0"/>
                </a:cubicBezTo>
                <a:close/>
              </a:path>
            </a:pathLst>
          </a:custGeom>
          <a:noFill/>
          <a:ln>
            <a:solidFill>
              <a:schemeClr val="tx1"/>
            </a:solidFill>
            <a:extLst>
              <a:ext uri="{C807C97D-BFC1-408E-A445-0C87EB9F89A2}">
                <ask:lineSketchStyleProps xmlns:ask="http://schemas.microsoft.com/office/drawing/2018/sketchyshapes" sd="2579451109">
                  <a:prstGeom prst="rect">
                    <a:avLst/>
                  </a:prstGeom>
                  <ask:type>
                    <ask:lineSketchScribble/>
                  </ask:type>
                </ask:lineSketchStyleProps>
              </a:ext>
            </a:extLst>
          </a:ln>
        </p:spPr>
        <p:txBody>
          <a:bodyPr wrap="square">
            <a:spAutoFit/>
          </a:bodyPr>
          <a:lstStyle/>
          <a:p>
            <a:r>
              <a:rPr lang="ar-SA" sz="2800" dirty="0">
                <a:solidFill>
                  <a:srgbClr val="00B050"/>
                </a:solidFill>
              </a:rPr>
              <a:t>أسباب حدوثه:</a:t>
            </a:r>
          </a:p>
          <a:p>
            <a:pPr marL="457200" indent="-457200">
              <a:buFont typeface="Wingdings" panose="05000000000000000000" pitchFamily="2" charset="2"/>
              <a:buChar char="v"/>
            </a:pPr>
            <a:r>
              <a:rPr lang="ar-SA" sz="2800" dirty="0"/>
              <a:t>تتراكم الطاقة داخل الصخور نتيجة تعرضها للإجهادات.</a:t>
            </a:r>
          </a:p>
          <a:p>
            <a:pPr marL="457200" indent="-457200">
              <a:buFont typeface="Wingdings" panose="05000000000000000000" pitchFamily="2" charset="2"/>
              <a:buChar char="v"/>
            </a:pPr>
            <a:r>
              <a:rPr lang="ar-SA" sz="2800" dirty="0"/>
              <a:t>نتيجة تكسر الصخور وتحركها تتحرر هذه الطاقة فجأة محدثة اهتزازات.</a:t>
            </a:r>
          </a:p>
          <a:p>
            <a:pPr marL="457200" indent="-457200">
              <a:buFont typeface="Wingdings" panose="05000000000000000000" pitchFamily="2" charset="2"/>
              <a:buChar char="v"/>
            </a:pPr>
            <a:r>
              <a:rPr lang="ar-SA" sz="2800" dirty="0"/>
              <a:t>تنتقل الاهتزازات خلال الصخر أو أي مادة في الأرض ونشعر بها على هيئة زلزال.</a:t>
            </a:r>
            <a:endParaRPr lang="ar-SA" sz="2800" dirty="0">
              <a:solidFill>
                <a:schemeClr val="accent1"/>
              </a:solidFill>
            </a:endParaRPr>
          </a:p>
        </p:txBody>
      </p:sp>
    </p:spTree>
    <p:extLst>
      <p:ext uri="{BB962C8B-B14F-4D97-AF65-F5344CB8AC3E}">
        <p14:creationId xmlns:p14="http://schemas.microsoft.com/office/powerpoint/2010/main" val="1479895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E6B3A504-23C8-44DE-80F2-B0936A21653E}"/>
              </a:ext>
            </a:extLst>
          </p:cNvPr>
          <p:cNvSpPr txBox="1"/>
          <p:nvPr/>
        </p:nvSpPr>
        <p:spPr>
          <a:xfrm>
            <a:off x="1032388" y="483927"/>
            <a:ext cx="5712542" cy="1031051"/>
          </a:xfrm>
          <a:prstGeom prst="rect">
            <a:avLst/>
          </a:prstGeom>
          <a:solidFill>
            <a:schemeClr val="tx1"/>
          </a:solidFill>
        </p:spPr>
        <p:txBody>
          <a:bodyPr wrap="square">
            <a:spAutoFit/>
          </a:bodyPr>
          <a:lstStyle/>
          <a:p>
            <a:r>
              <a:rPr lang="ar-SA" dirty="0">
                <a:solidFill>
                  <a:schemeClr val="bg1"/>
                </a:solidFill>
              </a:rPr>
              <a:t>يقول تبارك وتعالى:</a:t>
            </a:r>
          </a:p>
          <a:p>
            <a:r>
              <a:rPr lang="ar-SA" sz="2800" dirty="0">
                <a:solidFill>
                  <a:schemeClr val="bg1"/>
                </a:solidFill>
              </a:rPr>
              <a:t>وَالْأَرْضِ ذَاتِ الصَّدْعِ ﴿12﴾ إِنَّهُ لَقَوْلٌ فَصْلٌ ﴿13﴾</a:t>
            </a:r>
          </a:p>
          <a:p>
            <a:pPr algn="l"/>
            <a:r>
              <a:rPr lang="ar-SA" sz="1500" dirty="0">
                <a:solidFill>
                  <a:schemeClr val="bg1"/>
                </a:solidFill>
              </a:rPr>
              <a:t>الطارق</a:t>
            </a:r>
          </a:p>
        </p:txBody>
      </p:sp>
    </p:spTree>
    <p:extLst>
      <p:ext uri="{BB962C8B-B14F-4D97-AF65-F5344CB8AC3E}">
        <p14:creationId xmlns:p14="http://schemas.microsoft.com/office/powerpoint/2010/main" val="535956996"/>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0ECFF6D0-6942-4BF9-BE0A-EFA58701D25C}"/>
              </a:ext>
            </a:extLst>
          </p:cNvPr>
          <p:cNvSpPr txBox="1"/>
          <p:nvPr/>
        </p:nvSpPr>
        <p:spPr>
          <a:xfrm>
            <a:off x="4346864" y="2297802"/>
            <a:ext cx="6096000"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ar-SA" sz="2800" dirty="0">
                <a:solidFill>
                  <a:srgbClr val="0070C0"/>
                </a:solidFill>
              </a:rPr>
              <a:t>الصدع</a:t>
            </a:r>
            <a:r>
              <a:rPr lang="ar-SA" sz="2800" dirty="0"/>
              <a:t>: هو الكسر الذي يحدث في الصخور؛ نتيجة الحركة النسبية للكتلتين المتكونتين على جانبي الكسر.</a:t>
            </a:r>
          </a:p>
        </p:txBody>
      </p:sp>
      <p:sp>
        <p:nvSpPr>
          <p:cNvPr id="5" name="مربع نص 4">
            <a:extLst>
              <a:ext uri="{FF2B5EF4-FFF2-40B4-BE49-F238E27FC236}">
                <a16:creationId xmlns:a16="http://schemas.microsoft.com/office/drawing/2014/main" id="{41181E96-7106-4862-9E2F-A6B05DA87FB9}"/>
              </a:ext>
            </a:extLst>
          </p:cNvPr>
          <p:cNvSpPr txBox="1"/>
          <p:nvPr/>
        </p:nvSpPr>
        <p:spPr>
          <a:xfrm>
            <a:off x="3407883" y="975988"/>
            <a:ext cx="7973961"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ar-SA" sz="2400" dirty="0"/>
              <a:t>أقسم الله تعالى في الآيات السابقة بالأرض، وبهذه الظاهرة الجيولوجية العظيمة.</a:t>
            </a:r>
          </a:p>
          <a:p>
            <a:r>
              <a:rPr lang="ar-SA" sz="2400" dirty="0">
                <a:solidFill>
                  <a:srgbClr val="FF0000"/>
                </a:solidFill>
              </a:rPr>
              <a:t>فما هو الصدع؟</a:t>
            </a:r>
          </a:p>
        </p:txBody>
      </p:sp>
    </p:spTree>
    <p:extLst>
      <p:ext uri="{BB962C8B-B14F-4D97-AF65-F5344CB8AC3E}">
        <p14:creationId xmlns:p14="http://schemas.microsoft.com/office/powerpoint/2010/main" val="22410833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3">
            <a:extLst>
              <a:ext uri="{FF2B5EF4-FFF2-40B4-BE49-F238E27FC236}">
                <a16:creationId xmlns:a16="http://schemas.microsoft.com/office/drawing/2014/main" id="{EDF6B4A3-F317-4E5D-821B-F441B42526FC}"/>
              </a:ext>
            </a:extLst>
          </p:cNvPr>
          <p:cNvSpPr/>
          <p:nvPr/>
        </p:nvSpPr>
        <p:spPr>
          <a:xfrm>
            <a:off x="884119" y="3353251"/>
            <a:ext cx="10570044" cy="3910819"/>
          </a:xfrm>
          <a:prstGeom prst="ellipse">
            <a:avLst/>
          </a:prstGeom>
          <a:solidFill>
            <a:schemeClr val="bg1">
              <a:lumMod val="75000"/>
            </a:schemeClr>
          </a:solidFill>
          <a:ln>
            <a:noFill/>
          </a:ln>
          <a:scene3d>
            <a:camera prst="perspectiveRelaxedModerately" fov="7200000">
              <a:rot lat="17040000" lon="0" rev="0"/>
            </a:camera>
            <a:lightRig rig="twoPt" dir="t"/>
          </a:scene3d>
          <a:sp3d extrusionH="762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24">
            <a:extLst>
              <a:ext uri="{FF2B5EF4-FFF2-40B4-BE49-F238E27FC236}">
                <a16:creationId xmlns:a16="http://schemas.microsoft.com/office/drawing/2014/main" id="{E967F4F5-C67D-4AB3-AC47-140F53A184C8}"/>
              </a:ext>
            </a:extLst>
          </p:cNvPr>
          <p:cNvGrpSpPr/>
          <p:nvPr/>
        </p:nvGrpSpPr>
        <p:grpSpPr>
          <a:xfrm>
            <a:off x="4406745" y="1442261"/>
            <a:ext cx="3378509" cy="4161705"/>
            <a:chOff x="4386363" y="642161"/>
            <a:chExt cx="3378509" cy="4161705"/>
          </a:xfrm>
        </p:grpSpPr>
        <p:grpSp>
          <p:nvGrpSpPr>
            <p:cNvPr id="5" name="Group 9">
              <a:extLst>
                <a:ext uri="{FF2B5EF4-FFF2-40B4-BE49-F238E27FC236}">
                  <a16:creationId xmlns:a16="http://schemas.microsoft.com/office/drawing/2014/main" id="{8F10112C-580D-4C32-9AA8-E52DA5C6AB27}"/>
                </a:ext>
              </a:extLst>
            </p:cNvPr>
            <p:cNvGrpSpPr/>
            <p:nvPr/>
          </p:nvGrpSpPr>
          <p:grpSpPr>
            <a:xfrm>
              <a:off x="4386363" y="642161"/>
              <a:ext cx="3378509" cy="4161705"/>
              <a:chOff x="4570017" y="917774"/>
              <a:chExt cx="3010843" cy="3708808"/>
            </a:xfrm>
            <a:effectLst>
              <a:outerShdw blurRad="50800" dist="38100" dir="10800000" algn="r" rotWithShape="0">
                <a:prstClr val="black">
                  <a:alpha val="40000"/>
                </a:prstClr>
              </a:outerShdw>
              <a:reflection blurRad="6350" stA="51000" endPos="14000" dir="5400000" sy="-100000" algn="bl" rotWithShape="0"/>
            </a:effectLst>
          </p:grpSpPr>
          <p:sp>
            <p:nvSpPr>
              <p:cNvPr id="9" name="Rectangle 5">
                <a:extLst>
                  <a:ext uri="{FF2B5EF4-FFF2-40B4-BE49-F238E27FC236}">
                    <a16:creationId xmlns:a16="http://schemas.microsoft.com/office/drawing/2014/main" id="{65D3CE07-C794-4B32-AD3A-DF5B0EACC2C8}"/>
                  </a:ext>
                </a:extLst>
              </p:cNvPr>
              <p:cNvSpPr/>
              <p:nvPr/>
            </p:nvSpPr>
            <p:spPr>
              <a:xfrm>
                <a:off x="4570375" y="921436"/>
                <a:ext cx="3010485" cy="3705146"/>
              </a:xfrm>
              <a:prstGeom prst="rect">
                <a:avLst/>
              </a:prstGeom>
              <a:gradFill flip="none" rotWithShape="1">
                <a:gsLst>
                  <a:gs pos="100000">
                    <a:schemeClr val="bg1"/>
                  </a:gs>
                  <a:gs pos="0">
                    <a:schemeClr val="bg1">
                      <a:lumMod val="95000"/>
                    </a:schemeClr>
                  </a:gs>
                </a:gsLst>
                <a:lin ang="5400000" scaled="1"/>
                <a:tileRect/>
              </a:gra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8">
                <a:extLst>
                  <a:ext uri="{FF2B5EF4-FFF2-40B4-BE49-F238E27FC236}">
                    <a16:creationId xmlns:a16="http://schemas.microsoft.com/office/drawing/2014/main" id="{7952586D-C6D1-4483-AB8F-B2E948CCEBAB}"/>
                  </a:ext>
                </a:extLst>
              </p:cNvPr>
              <p:cNvSpPr/>
              <p:nvPr/>
            </p:nvSpPr>
            <p:spPr>
              <a:xfrm flipV="1">
                <a:off x="4570017" y="917774"/>
                <a:ext cx="3010485" cy="644042"/>
              </a:xfrm>
              <a:custGeom>
                <a:avLst/>
                <a:gdLst>
                  <a:gd name="connsiteX0" fmla="*/ 0 w 3010485"/>
                  <a:gd name="connsiteY0" fmla="*/ 1051704 h 1051704"/>
                  <a:gd name="connsiteX1" fmla="*/ 3010485 w 3010485"/>
                  <a:gd name="connsiteY1" fmla="*/ 1051704 h 1051704"/>
                  <a:gd name="connsiteX2" fmla="*/ 3010485 w 3010485"/>
                  <a:gd name="connsiteY2" fmla="*/ 281356 h 1051704"/>
                  <a:gd name="connsiteX3" fmla="*/ 1668429 w 3010485"/>
                  <a:gd name="connsiteY3" fmla="*/ 281356 h 1051704"/>
                  <a:gd name="connsiteX4" fmla="*/ 1505243 w 3010485"/>
                  <a:gd name="connsiteY4" fmla="*/ 0 h 1051704"/>
                  <a:gd name="connsiteX5" fmla="*/ 1342056 w 3010485"/>
                  <a:gd name="connsiteY5" fmla="*/ 281356 h 1051704"/>
                  <a:gd name="connsiteX6" fmla="*/ 0 w 3010485"/>
                  <a:gd name="connsiteY6" fmla="*/ 281356 h 105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0485" h="1051704">
                    <a:moveTo>
                      <a:pt x="0" y="1051704"/>
                    </a:moveTo>
                    <a:lnTo>
                      <a:pt x="3010485" y="1051704"/>
                    </a:lnTo>
                    <a:lnTo>
                      <a:pt x="3010485" y="281356"/>
                    </a:lnTo>
                    <a:lnTo>
                      <a:pt x="1668429" y="281356"/>
                    </a:lnTo>
                    <a:lnTo>
                      <a:pt x="1505243" y="0"/>
                    </a:lnTo>
                    <a:lnTo>
                      <a:pt x="1342056" y="281356"/>
                    </a:lnTo>
                    <a:lnTo>
                      <a:pt x="0" y="281356"/>
                    </a:lnTo>
                    <a:close/>
                  </a:path>
                </a:pathLst>
              </a:custGeom>
              <a:solidFill>
                <a:srgbClr val="81AE61"/>
              </a:solidFill>
              <a:ln>
                <a:solidFill>
                  <a:srgbClr val="9E7E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1">
              <a:extLst>
                <a:ext uri="{FF2B5EF4-FFF2-40B4-BE49-F238E27FC236}">
                  <a16:creationId xmlns:a16="http://schemas.microsoft.com/office/drawing/2014/main" id="{88B9DF3C-E34C-44FD-9884-BA40B6AD3448}"/>
                </a:ext>
              </a:extLst>
            </p:cNvPr>
            <p:cNvSpPr txBox="1"/>
            <p:nvPr/>
          </p:nvSpPr>
          <p:spPr>
            <a:xfrm>
              <a:off x="5364323" y="652701"/>
              <a:ext cx="1422185" cy="461665"/>
            </a:xfrm>
            <a:prstGeom prst="rect">
              <a:avLst/>
            </a:prstGeom>
            <a:noFill/>
          </p:spPr>
          <p:txBody>
            <a:bodyPr wrap="none" rtlCol="0">
              <a:spAutoFit/>
            </a:bodyPr>
            <a:lstStyle/>
            <a:p>
              <a:r>
                <a:rPr lang="ar-SA" sz="2400" b="1" dirty="0">
                  <a:solidFill>
                    <a:schemeClr val="bg1"/>
                  </a:solidFill>
                  <a:latin typeface="Helvetica" panose="020B0604020202020204" pitchFamily="34" charset="0"/>
                </a:rPr>
                <a:t>صدع عكسي</a:t>
              </a:r>
              <a:endParaRPr lang="en-US" sz="2400" b="1" dirty="0">
                <a:solidFill>
                  <a:schemeClr val="bg1"/>
                </a:solidFill>
                <a:latin typeface="Helvetica" panose="020B0604020202020204" pitchFamily="34" charset="0"/>
              </a:endParaRPr>
            </a:p>
          </p:txBody>
        </p:sp>
        <p:pic>
          <p:nvPicPr>
            <p:cNvPr id="7" name="Picture 6">
              <a:extLst>
                <a:ext uri="{FF2B5EF4-FFF2-40B4-BE49-F238E27FC236}">
                  <a16:creationId xmlns:a16="http://schemas.microsoft.com/office/drawing/2014/main" id="{D190FA51-337F-4B4A-98BC-A09D6FA769E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893668" y="3269676"/>
              <a:ext cx="2363900" cy="1465341"/>
            </a:xfrm>
            <a:prstGeom prst="rect">
              <a:avLst/>
            </a:prstGeom>
          </p:spPr>
        </p:pic>
        <p:sp>
          <p:nvSpPr>
            <p:cNvPr id="8" name="TextBox 13">
              <a:extLst>
                <a:ext uri="{FF2B5EF4-FFF2-40B4-BE49-F238E27FC236}">
                  <a16:creationId xmlns:a16="http://schemas.microsoft.com/office/drawing/2014/main" id="{B62C596B-2E96-4EE7-96B4-C228EE7F3A5B}"/>
                </a:ext>
              </a:extLst>
            </p:cNvPr>
            <p:cNvSpPr txBox="1"/>
            <p:nvPr/>
          </p:nvSpPr>
          <p:spPr>
            <a:xfrm>
              <a:off x="4525174" y="1427053"/>
              <a:ext cx="3100481" cy="1938992"/>
            </a:xfrm>
            <a:prstGeom prst="rect">
              <a:avLst/>
            </a:prstGeom>
            <a:noFill/>
          </p:spPr>
          <p:txBody>
            <a:bodyPr wrap="square" rtlCol="0">
              <a:spAutoFit/>
            </a:bodyPr>
            <a:lstStyle/>
            <a:p>
              <a:pPr marL="285750" marR="0" lvl="0" indent="-285750"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ينتج بفعل قوى </a:t>
              </a:r>
              <a:r>
                <a:rPr kumimoji="0" lang="ar-SA" sz="2400" b="0" i="0" u="none" strike="noStrike" kern="1200" cap="none" spc="0" normalizeH="0" baseline="0" noProof="0" dirty="0">
                  <a:ln>
                    <a:noFill/>
                  </a:ln>
                  <a:solidFill>
                    <a:schemeClr val="accent1"/>
                  </a:solidFill>
                  <a:effectLst/>
                  <a:uLnTx/>
                  <a:uFillTx/>
                  <a:latin typeface="Calibri" panose="020F0502020204030204"/>
                  <a:ea typeface="+mn-ea"/>
                  <a:cs typeface="Arial" panose="020B0604020202020204" pitchFamily="34" charset="0"/>
                </a:rPr>
                <a:t>الضغط</a:t>
              </a:r>
              <a:r>
                <a:rPr kumimoji="0" lang="ar-SA"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p>
            <a:p>
              <a:pPr marL="285750" marR="0" lvl="0" indent="-285750"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تتحرك الصخور التي فوق مستوى الصدع إلى أعلى مقارنة بالصخور التي تقع تحت مستوى الصدع.</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2" name="Group 24">
            <a:extLst>
              <a:ext uri="{FF2B5EF4-FFF2-40B4-BE49-F238E27FC236}">
                <a16:creationId xmlns:a16="http://schemas.microsoft.com/office/drawing/2014/main" id="{00F103E6-D598-4AD1-A311-2B0B7AE6D4BC}"/>
              </a:ext>
            </a:extLst>
          </p:cNvPr>
          <p:cNvGrpSpPr/>
          <p:nvPr/>
        </p:nvGrpSpPr>
        <p:grpSpPr>
          <a:xfrm>
            <a:off x="7945001" y="1444315"/>
            <a:ext cx="3378509" cy="4161705"/>
            <a:chOff x="4386363" y="642161"/>
            <a:chExt cx="3378509" cy="4161705"/>
          </a:xfrm>
        </p:grpSpPr>
        <p:grpSp>
          <p:nvGrpSpPr>
            <p:cNvPr id="13" name="Group 9">
              <a:extLst>
                <a:ext uri="{FF2B5EF4-FFF2-40B4-BE49-F238E27FC236}">
                  <a16:creationId xmlns:a16="http://schemas.microsoft.com/office/drawing/2014/main" id="{83E11C99-2BFE-4E61-A1A3-0CCCA5FA072F}"/>
                </a:ext>
              </a:extLst>
            </p:cNvPr>
            <p:cNvGrpSpPr/>
            <p:nvPr/>
          </p:nvGrpSpPr>
          <p:grpSpPr>
            <a:xfrm>
              <a:off x="4386363" y="642161"/>
              <a:ext cx="3378509" cy="4161705"/>
              <a:chOff x="4570017" y="917774"/>
              <a:chExt cx="3010843" cy="3708808"/>
            </a:xfrm>
            <a:effectLst>
              <a:outerShdw blurRad="50800" dist="38100" dir="10800000" algn="r" rotWithShape="0">
                <a:prstClr val="black">
                  <a:alpha val="40000"/>
                </a:prstClr>
              </a:outerShdw>
              <a:reflection blurRad="6350" stA="51000" endPos="14000" dir="5400000" sy="-100000" algn="bl" rotWithShape="0"/>
            </a:effectLst>
          </p:grpSpPr>
          <p:sp>
            <p:nvSpPr>
              <p:cNvPr id="17" name="Rectangle 5">
                <a:extLst>
                  <a:ext uri="{FF2B5EF4-FFF2-40B4-BE49-F238E27FC236}">
                    <a16:creationId xmlns:a16="http://schemas.microsoft.com/office/drawing/2014/main" id="{B6C16322-026E-46CB-9C89-8180EF98F8A1}"/>
                  </a:ext>
                </a:extLst>
              </p:cNvPr>
              <p:cNvSpPr/>
              <p:nvPr/>
            </p:nvSpPr>
            <p:spPr>
              <a:xfrm>
                <a:off x="4570375" y="921436"/>
                <a:ext cx="3010485" cy="3705146"/>
              </a:xfrm>
              <a:prstGeom prst="rect">
                <a:avLst/>
              </a:prstGeom>
              <a:gradFill flip="none" rotWithShape="1">
                <a:gsLst>
                  <a:gs pos="100000">
                    <a:schemeClr val="bg1"/>
                  </a:gs>
                  <a:gs pos="0">
                    <a:schemeClr val="bg1">
                      <a:lumMod val="95000"/>
                    </a:schemeClr>
                  </a:gs>
                </a:gsLst>
                <a:lin ang="5400000" scaled="1"/>
                <a:tileRect/>
              </a:gra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8">
                <a:extLst>
                  <a:ext uri="{FF2B5EF4-FFF2-40B4-BE49-F238E27FC236}">
                    <a16:creationId xmlns:a16="http://schemas.microsoft.com/office/drawing/2014/main" id="{C4D44588-2413-4544-901B-6C422A9E3734}"/>
                  </a:ext>
                </a:extLst>
              </p:cNvPr>
              <p:cNvSpPr/>
              <p:nvPr/>
            </p:nvSpPr>
            <p:spPr>
              <a:xfrm flipV="1">
                <a:off x="4570017" y="917774"/>
                <a:ext cx="3010485" cy="644042"/>
              </a:xfrm>
              <a:custGeom>
                <a:avLst/>
                <a:gdLst>
                  <a:gd name="connsiteX0" fmla="*/ 0 w 3010485"/>
                  <a:gd name="connsiteY0" fmla="*/ 1051704 h 1051704"/>
                  <a:gd name="connsiteX1" fmla="*/ 3010485 w 3010485"/>
                  <a:gd name="connsiteY1" fmla="*/ 1051704 h 1051704"/>
                  <a:gd name="connsiteX2" fmla="*/ 3010485 w 3010485"/>
                  <a:gd name="connsiteY2" fmla="*/ 281356 h 1051704"/>
                  <a:gd name="connsiteX3" fmla="*/ 1668429 w 3010485"/>
                  <a:gd name="connsiteY3" fmla="*/ 281356 h 1051704"/>
                  <a:gd name="connsiteX4" fmla="*/ 1505243 w 3010485"/>
                  <a:gd name="connsiteY4" fmla="*/ 0 h 1051704"/>
                  <a:gd name="connsiteX5" fmla="*/ 1342056 w 3010485"/>
                  <a:gd name="connsiteY5" fmla="*/ 281356 h 1051704"/>
                  <a:gd name="connsiteX6" fmla="*/ 0 w 3010485"/>
                  <a:gd name="connsiteY6" fmla="*/ 281356 h 105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0485" h="1051704">
                    <a:moveTo>
                      <a:pt x="0" y="1051704"/>
                    </a:moveTo>
                    <a:lnTo>
                      <a:pt x="3010485" y="1051704"/>
                    </a:lnTo>
                    <a:lnTo>
                      <a:pt x="3010485" y="281356"/>
                    </a:lnTo>
                    <a:lnTo>
                      <a:pt x="1668429" y="281356"/>
                    </a:lnTo>
                    <a:lnTo>
                      <a:pt x="1505243" y="0"/>
                    </a:lnTo>
                    <a:lnTo>
                      <a:pt x="1342056" y="281356"/>
                    </a:lnTo>
                    <a:lnTo>
                      <a:pt x="0" y="281356"/>
                    </a:lnTo>
                    <a:close/>
                  </a:path>
                </a:pathLst>
              </a:custGeom>
              <a:solidFill>
                <a:srgbClr val="81AE61"/>
              </a:solidFill>
              <a:ln>
                <a:solidFill>
                  <a:srgbClr val="9E7E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1">
              <a:extLst>
                <a:ext uri="{FF2B5EF4-FFF2-40B4-BE49-F238E27FC236}">
                  <a16:creationId xmlns:a16="http://schemas.microsoft.com/office/drawing/2014/main" id="{7F0B2078-87C6-4C8B-97C3-4F694DB832F3}"/>
                </a:ext>
              </a:extLst>
            </p:cNvPr>
            <p:cNvSpPr txBox="1"/>
            <p:nvPr/>
          </p:nvSpPr>
          <p:spPr>
            <a:xfrm>
              <a:off x="5414017" y="690923"/>
              <a:ext cx="1322798" cy="461665"/>
            </a:xfrm>
            <a:prstGeom prst="rect">
              <a:avLst/>
            </a:prstGeom>
            <a:noFill/>
          </p:spPr>
          <p:txBody>
            <a:bodyPr wrap="none" rtlCol="0">
              <a:spAutoFit/>
            </a:bodyPr>
            <a:lstStyle/>
            <a:p>
              <a:r>
                <a:rPr lang="ar-SA" sz="2400" b="1" dirty="0">
                  <a:solidFill>
                    <a:schemeClr val="bg1"/>
                  </a:solidFill>
                  <a:latin typeface="Helvetica" panose="020B0604020202020204" pitchFamily="34" charset="0"/>
                </a:rPr>
                <a:t>صدع عادي</a:t>
              </a:r>
              <a:endParaRPr lang="en-US" sz="2400" b="1" dirty="0">
                <a:solidFill>
                  <a:schemeClr val="bg1"/>
                </a:solidFill>
                <a:latin typeface="Helvetica" panose="020B0604020202020204" pitchFamily="34" charset="0"/>
              </a:endParaRPr>
            </a:p>
          </p:txBody>
        </p:sp>
        <p:pic>
          <p:nvPicPr>
            <p:cNvPr id="15" name="Picture 6">
              <a:extLst>
                <a:ext uri="{FF2B5EF4-FFF2-40B4-BE49-F238E27FC236}">
                  <a16:creationId xmlns:a16="http://schemas.microsoft.com/office/drawing/2014/main" id="{CD495257-E766-4941-B21B-73D8FD1FA07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60189" y="3363991"/>
              <a:ext cx="2467728" cy="1423414"/>
            </a:xfrm>
            <a:prstGeom prst="rect">
              <a:avLst/>
            </a:prstGeom>
          </p:spPr>
        </p:pic>
        <p:sp>
          <p:nvSpPr>
            <p:cNvPr id="16" name="TextBox 13">
              <a:extLst>
                <a:ext uri="{FF2B5EF4-FFF2-40B4-BE49-F238E27FC236}">
                  <a16:creationId xmlns:a16="http://schemas.microsoft.com/office/drawing/2014/main" id="{B560D29F-7462-43F5-A6C4-D85DF0F5FB78}"/>
                </a:ext>
              </a:extLst>
            </p:cNvPr>
            <p:cNvSpPr txBox="1"/>
            <p:nvPr/>
          </p:nvSpPr>
          <p:spPr>
            <a:xfrm>
              <a:off x="4543813" y="1424999"/>
              <a:ext cx="3100481" cy="1938992"/>
            </a:xfrm>
            <a:prstGeom prst="rect">
              <a:avLst/>
            </a:prstGeom>
            <a:noFill/>
          </p:spPr>
          <p:txBody>
            <a:bodyPr wrap="square" rtlCol="0">
              <a:spAutoFit/>
            </a:bodyPr>
            <a:lstStyle/>
            <a:p>
              <a:pPr marL="285750" indent="-285750">
                <a:buFont typeface="Arial" panose="020B0604020202020204" pitchFamily="34" charset="0"/>
                <a:buChar char="•"/>
              </a:pPr>
              <a:r>
                <a:rPr lang="ar-SA" sz="2400" dirty="0"/>
                <a:t>ينتج بفعل قوى </a:t>
              </a:r>
              <a:r>
                <a:rPr lang="ar-SA" sz="2400" dirty="0">
                  <a:solidFill>
                    <a:schemeClr val="accent1"/>
                  </a:solidFill>
                </a:rPr>
                <a:t>الشد</a:t>
              </a:r>
              <a:r>
                <a:rPr lang="ar-SA" sz="2400" dirty="0"/>
                <a:t>.</a:t>
              </a:r>
            </a:p>
            <a:p>
              <a:pPr marL="285750" indent="-285750">
                <a:buFont typeface="Arial" panose="020B0604020202020204" pitchFamily="34" charset="0"/>
                <a:buChar char="•"/>
              </a:pPr>
              <a:r>
                <a:rPr lang="ar-SA" sz="2400" dirty="0"/>
                <a:t>تتحرك الصخور التي فوق مستوى الصدع إلى أسفل مقارنة بالصخور التي تقع تحت مستوى الصدع.</a:t>
              </a:r>
              <a:endParaRPr lang="en-US" sz="2400" dirty="0"/>
            </a:p>
          </p:txBody>
        </p:sp>
      </p:grpSp>
      <p:grpSp>
        <p:nvGrpSpPr>
          <p:cNvPr id="19" name="Group 24">
            <a:extLst>
              <a:ext uri="{FF2B5EF4-FFF2-40B4-BE49-F238E27FC236}">
                <a16:creationId xmlns:a16="http://schemas.microsoft.com/office/drawing/2014/main" id="{EFCB58A7-616D-466C-A25D-99F51A7BB7D3}"/>
              </a:ext>
            </a:extLst>
          </p:cNvPr>
          <p:cNvGrpSpPr/>
          <p:nvPr/>
        </p:nvGrpSpPr>
        <p:grpSpPr>
          <a:xfrm>
            <a:off x="882734" y="1442261"/>
            <a:ext cx="3378509" cy="4161705"/>
            <a:chOff x="4386363" y="642161"/>
            <a:chExt cx="3378509" cy="4161705"/>
          </a:xfrm>
        </p:grpSpPr>
        <p:grpSp>
          <p:nvGrpSpPr>
            <p:cNvPr id="20" name="Group 9">
              <a:extLst>
                <a:ext uri="{FF2B5EF4-FFF2-40B4-BE49-F238E27FC236}">
                  <a16:creationId xmlns:a16="http://schemas.microsoft.com/office/drawing/2014/main" id="{2641B165-0D94-4C3C-B74F-381FE80F1357}"/>
                </a:ext>
              </a:extLst>
            </p:cNvPr>
            <p:cNvGrpSpPr/>
            <p:nvPr/>
          </p:nvGrpSpPr>
          <p:grpSpPr>
            <a:xfrm>
              <a:off x="4386363" y="642161"/>
              <a:ext cx="3378509" cy="4161705"/>
              <a:chOff x="4570017" y="917774"/>
              <a:chExt cx="3010843" cy="3708808"/>
            </a:xfrm>
            <a:effectLst>
              <a:outerShdw blurRad="50800" dist="38100" dir="10800000" algn="r" rotWithShape="0">
                <a:prstClr val="black">
                  <a:alpha val="40000"/>
                </a:prstClr>
              </a:outerShdw>
              <a:reflection blurRad="6350" stA="51000" endPos="14000" dir="5400000" sy="-100000" algn="bl" rotWithShape="0"/>
            </a:effectLst>
          </p:grpSpPr>
          <p:sp>
            <p:nvSpPr>
              <p:cNvPr id="24" name="Rectangle 5">
                <a:extLst>
                  <a:ext uri="{FF2B5EF4-FFF2-40B4-BE49-F238E27FC236}">
                    <a16:creationId xmlns:a16="http://schemas.microsoft.com/office/drawing/2014/main" id="{3994A322-35C6-4373-B4DD-AEC062984D9A}"/>
                  </a:ext>
                </a:extLst>
              </p:cNvPr>
              <p:cNvSpPr/>
              <p:nvPr/>
            </p:nvSpPr>
            <p:spPr>
              <a:xfrm>
                <a:off x="4570375" y="921436"/>
                <a:ext cx="3010485" cy="3705146"/>
              </a:xfrm>
              <a:prstGeom prst="rect">
                <a:avLst/>
              </a:prstGeom>
              <a:gradFill flip="none" rotWithShape="1">
                <a:gsLst>
                  <a:gs pos="100000">
                    <a:schemeClr val="bg1"/>
                  </a:gs>
                  <a:gs pos="0">
                    <a:schemeClr val="bg1">
                      <a:lumMod val="95000"/>
                    </a:schemeClr>
                  </a:gs>
                </a:gsLst>
                <a:lin ang="5400000" scaled="1"/>
                <a:tileRect/>
              </a:gra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8">
                <a:extLst>
                  <a:ext uri="{FF2B5EF4-FFF2-40B4-BE49-F238E27FC236}">
                    <a16:creationId xmlns:a16="http://schemas.microsoft.com/office/drawing/2014/main" id="{4EBE54D7-A876-491C-B99F-78D054CBA689}"/>
                  </a:ext>
                </a:extLst>
              </p:cNvPr>
              <p:cNvSpPr/>
              <p:nvPr/>
            </p:nvSpPr>
            <p:spPr>
              <a:xfrm flipV="1">
                <a:off x="4570017" y="917774"/>
                <a:ext cx="3010485" cy="651355"/>
              </a:xfrm>
              <a:custGeom>
                <a:avLst/>
                <a:gdLst>
                  <a:gd name="connsiteX0" fmla="*/ 0 w 3010485"/>
                  <a:gd name="connsiteY0" fmla="*/ 1051704 h 1051704"/>
                  <a:gd name="connsiteX1" fmla="*/ 3010485 w 3010485"/>
                  <a:gd name="connsiteY1" fmla="*/ 1051704 h 1051704"/>
                  <a:gd name="connsiteX2" fmla="*/ 3010485 w 3010485"/>
                  <a:gd name="connsiteY2" fmla="*/ 281356 h 1051704"/>
                  <a:gd name="connsiteX3" fmla="*/ 1668429 w 3010485"/>
                  <a:gd name="connsiteY3" fmla="*/ 281356 h 1051704"/>
                  <a:gd name="connsiteX4" fmla="*/ 1505243 w 3010485"/>
                  <a:gd name="connsiteY4" fmla="*/ 0 h 1051704"/>
                  <a:gd name="connsiteX5" fmla="*/ 1342056 w 3010485"/>
                  <a:gd name="connsiteY5" fmla="*/ 281356 h 1051704"/>
                  <a:gd name="connsiteX6" fmla="*/ 0 w 3010485"/>
                  <a:gd name="connsiteY6" fmla="*/ 281356 h 105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0485" h="1051704">
                    <a:moveTo>
                      <a:pt x="0" y="1051704"/>
                    </a:moveTo>
                    <a:lnTo>
                      <a:pt x="3010485" y="1051704"/>
                    </a:lnTo>
                    <a:lnTo>
                      <a:pt x="3010485" y="281356"/>
                    </a:lnTo>
                    <a:lnTo>
                      <a:pt x="1668429" y="281356"/>
                    </a:lnTo>
                    <a:lnTo>
                      <a:pt x="1505243" y="0"/>
                    </a:lnTo>
                    <a:lnTo>
                      <a:pt x="1342056" y="281356"/>
                    </a:lnTo>
                    <a:lnTo>
                      <a:pt x="0" y="281356"/>
                    </a:lnTo>
                    <a:close/>
                  </a:path>
                </a:pathLst>
              </a:custGeom>
              <a:solidFill>
                <a:srgbClr val="81AE61"/>
              </a:solidFill>
              <a:ln>
                <a:solidFill>
                  <a:srgbClr val="9E7E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TextBox 1">
              <a:extLst>
                <a:ext uri="{FF2B5EF4-FFF2-40B4-BE49-F238E27FC236}">
                  <a16:creationId xmlns:a16="http://schemas.microsoft.com/office/drawing/2014/main" id="{0004BEDE-8372-48AD-88B6-63960ED7D701}"/>
                </a:ext>
              </a:extLst>
            </p:cNvPr>
            <p:cNvSpPr txBox="1"/>
            <p:nvPr/>
          </p:nvSpPr>
          <p:spPr>
            <a:xfrm>
              <a:off x="4905226" y="652700"/>
              <a:ext cx="2353529" cy="461665"/>
            </a:xfrm>
            <a:prstGeom prst="rect">
              <a:avLst/>
            </a:prstGeom>
            <a:noFill/>
          </p:spPr>
          <p:txBody>
            <a:bodyPr wrap="none" rtlCol="0">
              <a:spAutoFit/>
            </a:bodyPr>
            <a:lstStyle/>
            <a:p>
              <a:r>
                <a:rPr lang="ar-SA" sz="2400" b="1" dirty="0">
                  <a:solidFill>
                    <a:schemeClr val="bg1"/>
                  </a:solidFill>
                  <a:latin typeface="Helvetica" panose="020B0604020202020204" pitchFamily="34" charset="0"/>
                </a:rPr>
                <a:t>صدع إنزلاقي (جانبي)</a:t>
              </a:r>
              <a:endParaRPr lang="en-US" sz="2400" b="1" dirty="0">
                <a:solidFill>
                  <a:schemeClr val="bg1"/>
                </a:solidFill>
                <a:latin typeface="Helvetica" panose="020B0604020202020204" pitchFamily="34" charset="0"/>
              </a:endParaRPr>
            </a:p>
          </p:txBody>
        </p:sp>
        <p:pic>
          <p:nvPicPr>
            <p:cNvPr id="22" name="Picture 6">
              <a:extLst>
                <a:ext uri="{FF2B5EF4-FFF2-40B4-BE49-F238E27FC236}">
                  <a16:creationId xmlns:a16="http://schemas.microsoft.com/office/drawing/2014/main" id="{BD63AFDA-A973-44F9-A455-DD969F8FC40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809074" y="3178221"/>
              <a:ext cx="2518780" cy="1556796"/>
            </a:xfrm>
            <a:prstGeom prst="rect">
              <a:avLst/>
            </a:prstGeom>
          </p:spPr>
        </p:pic>
        <p:sp>
          <p:nvSpPr>
            <p:cNvPr id="23" name="TextBox 13">
              <a:extLst>
                <a:ext uri="{FF2B5EF4-FFF2-40B4-BE49-F238E27FC236}">
                  <a16:creationId xmlns:a16="http://schemas.microsoft.com/office/drawing/2014/main" id="{6698488F-76E8-4879-AF6C-8D65DE2AE8BF}"/>
                </a:ext>
              </a:extLst>
            </p:cNvPr>
            <p:cNvSpPr txBox="1"/>
            <p:nvPr/>
          </p:nvSpPr>
          <p:spPr>
            <a:xfrm>
              <a:off x="4531749" y="1377959"/>
              <a:ext cx="3100481" cy="2123658"/>
            </a:xfrm>
            <a:prstGeom prst="rect">
              <a:avLst/>
            </a:prstGeom>
            <a:noFill/>
          </p:spPr>
          <p:txBody>
            <a:bodyPr wrap="square" rtlCol="0">
              <a:spAutoFit/>
            </a:bodyPr>
            <a:lstStyle/>
            <a:p>
              <a:pPr marL="285750" marR="0" lvl="0" indent="-285750"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ينتج بفعل قوى </a:t>
              </a:r>
              <a:r>
                <a:rPr kumimoji="0" lang="ar-SA" sz="2400" b="0" i="0" u="none" strike="noStrike" kern="1200" cap="none" spc="0" normalizeH="0" baseline="0" noProof="0" dirty="0">
                  <a:ln>
                    <a:noFill/>
                  </a:ln>
                  <a:solidFill>
                    <a:schemeClr val="accent1"/>
                  </a:solidFill>
                  <a:effectLst/>
                  <a:uLnTx/>
                  <a:uFillTx/>
                  <a:latin typeface="Calibri" panose="020F0502020204030204"/>
                  <a:ea typeface="+mn-ea"/>
                  <a:cs typeface="Arial" panose="020B0604020202020204" pitchFamily="34" charset="0"/>
                </a:rPr>
                <a:t>القص</a:t>
              </a:r>
              <a:r>
                <a:rPr kumimoji="0" lang="ar-SA"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p>
            <a:p>
              <a:pPr marL="285750" marR="0" lvl="0" indent="-285750"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تتحرك الصخور على جانبي الصدع بعضها بجانب بعض في اتجاهين متعاكسين.</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sz="1200" dirty="0">
                <a:solidFill>
                  <a:schemeClr val="bg1">
                    <a:lumMod val="50000"/>
                  </a:schemeClr>
                </a:solidFill>
              </a:endParaRPr>
            </a:p>
          </p:txBody>
        </p:sp>
      </p:grpSp>
      <p:sp>
        <p:nvSpPr>
          <p:cNvPr id="26" name="شكل بيضاوي 25">
            <a:extLst>
              <a:ext uri="{FF2B5EF4-FFF2-40B4-BE49-F238E27FC236}">
                <a16:creationId xmlns:a16="http://schemas.microsoft.com/office/drawing/2014/main" id="{8F0FC800-C3B4-441F-A1D6-810DDC6AA70E}"/>
              </a:ext>
            </a:extLst>
          </p:cNvPr>
          <p:cNvSpPr/>
          <p:nvPr/>
        </p:nvSpPr>
        <p:spPr>
          <a:xfrm>
            <a:off x="4545556" y="479630"/>
            <a:ext cx="3100481" cy="722688"/>
          </a:xfrm>
          <a:prstGeom prst="ellipse">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chemeClr val="tx1"/>
                </a:solidFill>
              </a:rPr>
              <a:t>أنواع الصدوع</a:t>
            </a:r>
          </a:p>
        </p:txBody>
      </p:sp>
    </p:spTree>
    <p:extLst>
      <p:ext uri="{BB962C8B-B14F-4D97-AF65-F5344CB8AC3E}">
        <p14:creationId xmlns:p14="http://schemas.microsoft.com/office/powerpoint/2010/main" val="2529503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500"/>
                                            <p:tgtEl>
                                              <p:spTgt spid="26"/>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heel(1)">
                                          <p:cBhvr>
                                            <p:cTn id="11" dur="500"/>
                                            <p:tgtEl>
                                              <p:spTgt spid="11"/>
                                            </p:tgtEl>
                                          </p:cBhvr>
                                        </p:animEffect>
                                      </p:childTnLst>
                                    </p:cTn>
                                  </p:par>
                                </p:childTnLst>
                              </p:cTn>
                            </p:par>
                            <p:par>
                              <p:cTn id="12" fill="hold">
                                <p:stCondLst>
                                  <p:cond delay="1000"/>
                                </p:stCondLst>
                                <p:childTnLst>
                                  <p:par>
                                    <p:cTn id="13" presetID="2" presetClass="entr" presetSubtype="1" accel="38000" fill="hold" nodeType="afterEffect" p14:presetBounceEnd="53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53000">
                                          <p:cBhvr additive="base">
                                            <p:cTn id="15" dur="1000" fill="hold"/>
                                            <p:tgtEl>
                                              <p:spTgt spid="12"/>
                                            </p:tgtEl>
                                            <p:attrNameLst>
                                              <p:attrName>ppt_x</p:attrName>
                                            </p:attrNameLst>
                                          </p:cBhvr>
                                          <p:tavLst>
                                            <p:tav tm="0">
                                              <p:val>
                                                <p:strVal val="#ppt_x"/>
                                              </p:val>
                                            </p:tav>
                                            <p:tav tm="100000">
                                              <p:val>
                                                <p:strVal val="#ppt_x"/>
                                              </p:val>
                                            </p:tav>
                                          </p:tavLst>
                                        </p:anim>
                                        <p:anim calcmode="lin" valueType="num" p14:bounceEnd="53000">
                                          <p:cBhvr additive="base">
                                            <p:cTn id="16" dur="1000" fill="hold"/>
                                            <p:tgtEl>
                                              <p:spTgt spid="12"/>
                                            </p:tgtEl>
                                            <p:attrNameLst>
                                              <p:attrName>ppt_y</p:attrName>
                                            </p:attrNameLst>
                                          </p:cBhvr>
                                          <p:tavLst>
                                            <p:tav tm="0">
                                              <p:val>
                                                <p:strVal val="0-#ppt_h/2"/>
                                              </p:val>
                                            </p:tav>
                                            <p:tav tm="100000">
                                              <p:val>
                                                <p:strVal val="#ppt_y"/>
                                              </p:val>
                                            </p:tav>
                                          </p:tavLst>
                                        </p:anim>
                                      </p:childTnLst>
                                    </p:cTn>
                                  </p:par>
                                </p:childTnLst>
                              </p:cTn>
                            </p:par>
                            <p:par>
                              <p:cTn id="17" fill="hold">
                                <p:stCondLst>
                                  <p:cond delay="2000"/>
                                </p:stCondLst>
                                <p:childTnLst>
                                  <p:par>
                                    <p:cTn id="18" presetID="2" presetClass="entr" presetSubtype="1" accel="38000" fill="hold" nodeType="afterEffect" p14:presetBounceEnd="53000">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14:bounceEnd="53000">
                                          <p:cBhvr additive="base">
                                            <p:cTn id="20" dur="1000" fill="hold"/>
                                            <p:tgtEl>
                                              <p:spTgt spid="4"/>
                                            </p:tgtEl>
                                            <p:attrNameLst>
                                              <p:attrName>ppt_x</p:attrName>
                                            </p:attrNameLst>
                                          </p:cBhvr>
                                          <p:tavLst>
                                            <p:tav tm="0">
                                              <p:val>
                                                <p:strVal val="#ppt_x"/>
                                              </p:val>
                                            </p:tav>
                                            <p:tav tm="100000">
                                              <p:val>
                                                <p:strVal val="#ppt_x"/>
                                              </p:val>
                                            </p:tav>
                                          </p:tavLst>
                                        </p:anim>
                                        <p:anim calcmode="lin" valueType="num" p14:bounceEnd="53000">
                                          <p:cBhvr additive="base">
                                            <p:cTn id="21" dur="1000" fill="hold"/>
                                            <p:tgtEl>
                                              <p:spTgt spid="4"/>
                                            </p:tgtEl>
                                            <p:attrNameLst>
                                              <p:attrName>ppt_y</p:attrName>
                                            </p:attrNameLst>
                                          </p:cBhvr>
                                          <p:tavLst>
                                            <p:tav tm="0">
                                              <p:val>
                                                <p:strVal val="0-#ppt_h/2"/>
                                              </p:val>
                                            </p:tav>
                                            <p:tav tm="100000">
                                              <p:val>
                                                <p:strVal val="#ppt_y"/>
                                              </p:val>
                                            </p:tav>
                                          </p:tavLst>
                                        </p:anim>
                                      </p:childTnLst>
                                    </p:cTn>
                                  </p:par>
                                </p:childTnLst>
                              </p:cTn>
                            </p:par>
                            <p:par>
                              <p:cTn id="22" fill="hold">
                                <p:stCondLst>
                                  <p:cond delay="3000"/>
                                </p:stCondLst>
                                <p:childTnLst>
                                  <p:par>
                                    <p:cTn id="23" presetID="2" presetClass="entr" presetSubtype="1" accel="38000" fill="hold" nodeType="afterEffect" p14:presetBounceEnd="53000">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14:bounceEnd="53000">
                                          <p:cBhvr additive="base">
                                            <p:cTn id="25" dur="1000" fill="hold"/>
                                            <p:tgtEl>
                                              <p:spTgt spid="19"/>
                                            </p:tgtEl>
                                            <p:attrNameLst>
                                              <p:attrName>ppt_x</p:attrName>
                                            </p:attrNameLst>
                                          </p:cBhvr>
                                          <p:tavLst>
                                            <p:tav tm="0">
                                              <p:val>
                                                <p:strVal val="#ppt_x"/>
                                              </p:val>
                                            </p:tav>
                                            <p:tav tm="100000">
                                              <p:val>
                                                <p:strVal val="#ppt_x"/>
                                              </p:val>
                                            </p:tav>
                                          </p:tavLst>
                                        </p:anim>
                                        <p:anim calcmode="lin" valueType="num" p14:bounceEnd="53000">
                                          <p:cBhvr additive="base">
                                            <p:cTn id="26" dur="10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500"/>
                                            <p:tgtEl>
                                              <p:spTgt spid="26"/>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heel(1)">
                                          <p:cBhvr>
                                            <p:cTn id="11" dur="500"/>
                                            <p:tgtEl>
                                              <p:spTgt spid="11"/>
                                            </p:tgtEl>
                                          </p:cBhvr>
                                        </p:animEffect>
                                      </p:childTnLst>
                                    </p:cTn>
                                  </p:par>
                                </p:childTnLst>
                              </p:cTn>
                            </p:par>
                            <p:par>
                              <p:cTn id="12" fill="hold">
                                <p:stCondLst>
                                  <p:cond delay="1000"/>
                                </p:stCondLst>
                                <p:childTnLst>
                                  <p:par>
                                    <p:cTn id="13" presetID="2" presetClass="entr" presetSubtype="1" accel="3800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0-#ppt_h/2"/>
                                              </p:val>
                                            </p:tav>
                                            <p:tav tm="100000">
                                              <p:val>
                                                <p:strVal val="#ppt_y"/>
                                              </p:val>
                                            </p:tav>
                                          </p:tavLst>
                                        </p:anim>
                                      </p:childTnLst>
                                    </p:cTn>
                                  </p:par>
                                </p:childTnLst>
                              </p:cTn>
                            </p:par>
                            <p:par>
                              <p:cTn id="17" fill="hold">
                                <p:stCondLst>
                                  <p:cond delay="2000"/>
                                </p:stCondLst>
                                <p:childTnLst>
                                  <p:par>
                                    <p:cTn id="18" presetID="2" presetClass="entr" presetSubtype="1" accel="3800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1000" fill="hold"/>
                                            <p:tgtEl>
                                              <p:spTgt spid="4"/>
                                            </p:tgtEl>
                                            <p:attrNameLst>
                                              <p:attrName>ppt_x</p:attrName>
                                            </p:attrNameLst>
                                          </p:cBhvr>
                                          <p:tavLst>
                                            <p:tav tm="0">
                                              <p:val>
                                                <p:strVal val="#ppt_x"/>
                                              </p:val>
                                            </p:tav>
                                            <p:tav tm="100000">
                                              <p:val>
                                                <p:strVal val="#ppt_x"/>
                                              </p:val>
                                            </p:tav>
                                          </p:tavLst>
                                        </p:anim>
                                        <p:anim calcmode="lin" valueType="num">
                                          <p:cBhvr additive="base">
                                            <p:cTn id="21" dur="1000" fill="hold"/>
                                            <p:tgtEl>
                                              <p:spTgt spid="4"/>
                                            </p:tgtEl>
                                            <p:attrNameLst>
                                              <p:attrName>ppt_y</p:attrName>
                                            </p:attrNameLst>
                                          </p:cBhvr>
                                          <p:tavLst>
                                            <p:tav tm="0">
                                              <p:val>
                                                <p:strVal val="0-#ppt_h/2"/>
                                              </p:val>
                                            </p:tav>
                                            <p:tav tm="100000">
                                              <p:val>
                                                <p:strVal val="#ppt_y"/>
                                              </p:val>
                                            </p:tav>
                                          </p:tavLst>
                                        </p:anim>
                                      </p:childTnLst>
                                    </p:cTn>
                                  </p:par>
                                </p:childTnLst>
                              </p:cTn>
                            </p:par>
                            <p:par>
                              <p:cTn id="22" fill="hold">
                                <p:stCondLst>
                                  <p:cond delay="3000"/>
                                </p:stCondLst>
                                <p:childTnLst>
                                  <p:par>
                                    <p:cTn id="23" presetID="2" presetClass="entr" presetSubtype="1" accel="38000"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1000" fill="hold"/>
                                            <p:tgtEl>
                                              <p:spTgt spid="19"/>
                                            </p:tgtEl>
                                            <p:attrNameLst>
                                              <p:attrName>ppt_x</p:attrName>
                                            </p:attrNameLst>
                                          </p:cBhvr>
                                          <p:tavLst>
                                            <p:tav tm="0">
                                              <p:val>
                                                <p:strVal val="#ppt_x"/>
                                              </p:val>
                                            </p:tav>
                                            <p:tav tm="100000">
                                              <p:val>
                                                <p:strVal val="#ppt_x"/>
                                              </p:val>
                                            </p:tav>
                                          </p:tavLst>
                                        </p:anim>
                                        <p:anim calcmode="lin" valueType="num">
                                          <p:cBhvr additive="base">
                                            <p:cTn id="26" dur="10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6"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FA77A92E-4572-4781-9E5C-86006C1A547E}"/>
              </a:ext>
            </a:extLst>
          </p:cNvPr>
          <p:cNvSpPr txBox="1"/>
          <p:nvPr/>
        </p:nvSpPr>
        <p:spPr>
          <a:xfrm>
            <a:off x="1304693" y="1293542"/>
            <a:ext cx="3490332" cy="2554545"/>
          </a:xfrm>
          <a:prstGeom prst="rect">
            <a:avLst/>
          </a:prstGeom>
          <a:noFill/>
        </p:spPr>
        <p:txBody>
          <a:bodyPr wrap="square" rtlCol="1">
            <a:spAutoFit/>
          </a:bodyPr>
          <a:lstStyle/>
          <a:p>
            <a:pPr algn="ctr" rtl="1"/>
            <a:r>
              <a:rPr lang="ar-SA" sz="8000" dirty="0">
                <a:solidFill>
                  <a:srgbClr val="05407A"/>
                </a:solidFill>
                <a:cs typeface="PT Bold Heading" panose="02010400000000000000" pitchFamily="2" charset="-78"/>
              </a:rPr>
              <a:t>التقويم</a:t>
            </a:r>
          </a:p>
          <a:p>
            <a:pPr algn="ctr" rtl="1"/>
            <a:r>
              <a:rPr lang="ar-SA" sz="8000" dirty="0">
                <a:solidFill>
                  <a:srgbClr val="05407A"/>
                </a:solidFill>
                <a:cs typeface="PT Bold Heading" panose="02010400000000000000" pitchFamily="2" charset="-78"/>
              </a:rPr>
              <a:t>النهائي</a:t>
            </a:r>
          </a:p>
        </p:txBody>
      </p:sp>
    </p:spTree>
    <p:extLst>
      <p:ext uri="{BB962C8B-B14F-4D97-AF65-F5344CB8AC3E}">
        <p14:creationId xmlns:p14="http://schemas.microsoft.com/office/powerpoint/2010/main" val="21413813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معرض">
  <a:themeElements>
    <a:clrScheme name="معرض">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معرض">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معرض">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Master's Thesis by Slidesgo">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معرض">
  <a:themeElements>
    <a:clrScheme name="معرض">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معرض">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معرض">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A115E7594B3BD47912E5EA16DCE1715" ma:contentTypeVersion="3" ma:contentTypeDescription="Create a new document." ma:contentTypeScope="" ma:versionID="d4f412dbadf0466552a33f6fe263ba9b">
  <xsd:schema xmlns:xsd="http://www.w3.org/2001/XMLSchema" xmlns:xs="http://www.w3.org/2001/XMLSchema" xmlns:p="http://schemas.microsoft.com/office/2006/metadata/properties" xmlns:ns3="341ca0fe-12c3-472e-92ce-ffc0a6e51608" targetNamespace="http://schemas.microsoft.com/office/2006/metadata/properties" ma:root="true" ma:fieldsID="a72275749d78715076662ac94348cd3c" ns3:_="">
    <xsd:import namespace="341ca0fe-12c3-472e-92ce-ffc0a6e51608"/>
    <xsd:element name="properties">
      <xsd:complexType>
        <xsd:sequence>
          <xsd:element name="documentManagement">
            <xsd:complexType>
              <xsd:all>
                <xsd:element ref="ns3:MediaServiceMetadata" minOccurs="0"/>
                <xsd:element ref="ns3:MediaServiceFastMetadata" minOccurs="0"/>
                <xsd:element ref="ns3: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1ca0fe-12c3-472e-92ce-ffc0a6e516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9284B0-7206-4827-A809-85B88A7A4D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1ca0fe-12c3-472e-92ce-ffc0a6e516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7FACE16-B0A8-498E-B214-F4EBB6560C20}">
  <ds:schemaRefs>
    <ds:schemaRef ds:uri="http://schemas.microsoft.com/office/2006/documentManagement/types"/>
    <ds:schemaRef ds:uri="http://purl.org/dc/elements/1.1/"/>
    <ds:schemaRef ds:uri="http://schemas.microsoft.com/office/infopath/2007/PartnerControls"/>
    <ds:schemaRef ds:uri="341ca0fe-12c3-472e-92ce-ffc0a6e51608"/>
    <ds:schemaRef ds:uri="http://schemas.microsoft.com/office/2006/metadata/properties"/>
    <ds:schemaRef ds:uri="http://purl.org/dc/terms/"/>
    <ds:schemaRef ds:uri="http://www.w3.org/XML/1998/namespace"/>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E4F5A00C-95E6-4706-BDAB-F47A127D7E5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29088</TotalTime>
  <Words>2555</Words>
  <Application>Microsoft Office PowerPoint</Application>
  <PresentationFormat>شاشة عريضة</PresentationFormat>
  <Paragraphs>388</Paragraphs>
  <Slides>47</Slides>
  <Notes>11</Notes>
  <HiddenSlides>0</HiddenSlides>
  <MMClips>0</MMClips>
  <ScaleCrop>false</ScaleCrop>
  <HeadingPairs>
    <vt:vector size="6" baseType="variant">
      <vt:variant>
        <vt:lpstr>الخطوط المستخدمة</vt:lpstr>
      </vt:variant>
      <vt:variant>
        <vt:i4>17</vt:i4>
      </vt:variant>
      <vt:variant>
        <vt:lpstr>نسق</vt:lpstr>
      </vt:variant>
      <vt:variant>
        <vt:i4>7</vt:i4>
      </vt:variant>
      <vt:variant>
        <vt:lpstr>عناوين الشرائح</vt:lpstr>
      </vt:variant>
      <vt:variant>
        <vt:i4>47</vt:i4>
      </vt:variant>
    </vt:vector>
  </HeadingPairs>
  <TitlesOfParts>
    <vt:vector size="71" baseType="lpstr">
      <vt:lpstr>Advent Pro</vt:lpstr>
      <vt:lpstr>Anton</vt:lpstr>
      <vt:lpstr>Arial</vt:lpstr>
      <vt:lpstr>Avenir</vt:lpstr>
      <vt:lpstr>Calibri</vt:lpstr>
      <vt:lpstr>Calibri Light</vt:lpstr>
      <vt:lpstr>djadli_Tachkili</vt:lpstr>
      <vt:lpstr>Fira Sans Extra Condensed</vt:lpstr>
      <vt:lpstr>Gill Sans MT</vt:lpstr>
      <vt:lpstr>Helvetica</vt:lpstr>
      <vt:lpstr>Josefin Sans</vt:lpstr>
      <vt:lpstr>Josefin Slab</vt:lpstr>
      <vt:lpstr>Lotus-Light</vt:lpstr>
      <vt:lpstr>Open Sans</vt:lpstr>
      <vt:lpstr>Oswald</vt:lpstr>
      <vt:lpstr>Times New Roman</vt:lpstr>
      <vt:lpstr>Wingdings</vt:lpstr>
      <vt:lpstr>نسق Office</vt:lpstr>
      <vt:lpstr>معرض</vt:lpstr>
      <vt:lpstr>Master's Thesis by Slidesgo</vt:lpstr>
      <vt:lpstr>معرض</vt:lpstr>
      <vt:lpstr>Office Theme</vt:lpstr>
      <vt:lpstr>1_Office Theme</vt:lpstr>
      <vt:lpstr>Simple Light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ALI,SALEM,HAMED,ALHAYDARY</dc:creator>
  <cp:lastModifiedBy>علي الحيدري</cp:lastModifiedBy>
  <cp:revision>6</cp:revision>
  <dcterms:created xsi:type="dcterms:W3CDTF">2020-07-14T18:11:27Z</dcterms:created>
  <dcterms:modified xsi:type="dcterms:W3CDTF">2020-09-18T18:54:33Z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0x0101007A115E7594B3BD47912E5EA16DCE1715</vt:lpwstr>
  </property>
</Properties>
</file>