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4"/>
  </p:sldMasterIdLst>
  <p:sldIdLst>
    <p:sldId id="256" r:id="rId5"/>
    <p:sldId id="257" r:id="rId6"/>
    <p:sldId id="258" r:id="rId7"/>
    <p:sldId id="264" r:id="rId8"/>
    <p:sldId id="259" r:id="rId9"/>
    <p:sldId id="260" r:id="rId10"/>
    <p:sldId id="261" r:id="rId11"/>
    <p:sldId id="265" r:id="rId12"/>
    <p:sldId id="262" r:id="rId13"/>
    <p:sldId id="263" r:id="rId14"/>
    <p:sldId id="266" r:id="rId15"/>
    <p:sldId id="267" r:id="rId16"/>
    <p:sldId id="268" r:id="rId17"/>
    <p:sldId id="269" r:id="rId18"/>
    <p:sldId id="270" r:id="rId19"/>
    <p:sldId id="271" r:id="rId20"/>
    <p:sldId id="278" r:id="rId21"/>
    <p:sldId id="272" r:id="rId22"/>
    <p:sldId id="273" r:id="rId23"/>
    <p:sldId id="279" r:id="rId24"/>
    <p:sldId id="280" r:id="rId25"/>
    <p:sldId id="274" r:id="rId26"/>
    <p:sldId id="275" r:id="rId27"/>
    <p:sldId id="276" r:id="rId28"/>
    <p:sldId id="277" r:id="rId29"/>
    <p:sldId id="281" r:id="rId30"/>
    <p:sldId id="282" r:id="rId31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10T18:07:10.162"/>
    </inkml:context>
    <inkml:brush xml:id="br0">
      <inkml:brushProperty name="height" value="0.053" units="cm"/>
      <inkml:brushProperty name="color" value="#FF0000"/>
    </inkml:brush>
  </inkml:definitions>
  <inkml:trace contextRef="#ctx0" brushRef="#br0">28848 5786 6230,'0'0'0</inkml:trace>
  <inkml:trace contextRef="#ctx0" brushRef="#br0" timeOffset="1">28891 5786 5772,'8'-6'0,"-2"-2"0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10T18:07:10.17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11403 14956 6336,'0'-8'-339,"0"0"339,0 3 0,0 4 0,0-6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10T18:07:10.17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19635 1351 5918,'8'-7'0,"-2"-1"0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F6787B2-E798-47A5-B793-BDFFB72FC4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327AD5B0-FB6D-41ED-9E54-260EF09B0D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6247252-6A66-42F6-8C31-28E541500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581AD-EE3C-4202-A688-CA5705090BFC}" type="datetimeFigureOut">
              <a:rPr lang="ar-SA" smtClean="0"/>
              <a:t>4 ربيع الأول، 1443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7FC76C4-0E8A-40A0-8BFA-A9177E69E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1693406-8857-46BA-9E97-2283008B8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3DC4A-46BA-4C7D-ADF1-3352AD16FC2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44704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912AD87-6C4F-4DD7-8279-E4CB5ADE5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63DECD5-35CC-4BD7-A954-3C540E2D2D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6DFE8F3-8985-4AA2-BE50-22D8E7966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581AD-EE3C-4202-A688-CA5705090BFC}" type="datetimeFigureOut">
              <a:rPr lang="ar-SA" smtClean="0"/>
              <a:t>4 ربيع الأول، 1443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7CB325E-BC36-4948-9362-47CD3337B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332B12C-D2D1-4B14-82DB-FE02E6132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3DC4A-46BA-4C7D-ADF1-3352AD16FC2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51288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DD370F06-C755-4F99-897B-5D0B5304C4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174FDC2-B7C2-48F5-BA56-BAC06B753C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452903B-0579-4617-94C1-AEE7A955D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581AD-EE3C-4202-A688-CA5705090BFC}" type="datetimeFigureOut">
              <a:rPr lang="ar-SA" smtClean="0"/>
              <a:t>4 ربيع الأول، 1443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DB579D7-A05E-4FE2-8E1F-9F54C4DA6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E401854-88BD-40DA-B5B1-F0E7DF6AB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3DC4A-46BA-4C7D-ADF1-3352AD16FC2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84283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EB9D8AE-B7BB-49D2-AAAD-1B192EF12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A7E5705-516F-423F-B8C3-2EA72AA8E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76039CC-E695-4F8C-8EC4-1E7D4F4ED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581AD-EE3C-4202-A688-CA5705090BFC}" type="datetimeFigureOut">
              <a:rPr lang="ar-SA" smtClean="0"/>
              <a:t>4 ربيع الأول، 1443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565882B-2B9E-4A1D-8437-1E159D28C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100AAB4-A188-4FCF-A138-09BFEE55E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3DC4A-46BA-4C7D-ADF1-3352AD16FC2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34033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0C710CD-7361-452B-8FD8-54BF5258C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0036A93-F00C-4BE8-BF9E-6B4B4E510A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7B477C1-9883-40F8-BE44-ED7D9C403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581AD-EE3C-4202-A688-CA5705090BFC}" type="datetimeFigureOut">
              <a:rPr lang="ar-SA" smtClean="0"/>
              <a:t>4 ربيع الأول، 1443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DE36A97-E9EC-4DB3-887B-7DCD4542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022BF36-5350-4775-950F-CA6E605F7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3DC4A-46BA-4C7D-ADF1-3352AD16FC2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90322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86C897C-C9CF-4EEF-9BBA-270B6EEEA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B79F9F8-5917-4714-B295-65A6C676FB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453EA49-B8E6-481C-A390-58B21E889E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10DA46D-0688-4EDF-AE1E-8E276C5E8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581AD-EE3C-4202-A688-CA5705090BFC}" type="datetimeFigureOut">
              <a:rPr lang="ar-SA" smtClean="0"/>
              <a:t>4 ربيع الأول، 1443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D766AED-3984-4A2F-92B2-8A4AF35AF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A932F2E-1047-4526-AD2E-46E2602D5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3DC4A-46BA-4C7D-ADF1-3352AD16FC2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1337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D108C24-CEBE-4844-B2DD-2C0AC1DEF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1BDCD82-292D-4C6C-BDB5-4D7DC7D2AB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83B02A9-B033-401D-AC4E-6D86A01DA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9F08E13C-7293-4DAF-8BB2-EB3FEFD552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E7F68A56-8ED5-405A-B08D-CAE4E30E2C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B2F1AB41-D0D7-47D9-9E85-D9B689E49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581AD-EE3C-4202-A688-CA5705090BFC}" type="datetimeFigureOut">
              <a:rPr lang="ar-SA" smtClean="0"/>
              <a:t>4 ربيع الأول، 1443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034BABF8-4260-4B8D-84EB-8867F7C66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6AB791BA-48F4-4009-8CB4-4042367A8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3DC4A-46BA-4C7D-ADF1-3352AD16FC2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76470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AD745EE-660A-4A10-9021-CF9652DD5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7F89763F-0543-4670-B4F1-AE8925768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581AD-EE3C-4202-A688-CA5705090BFC}" type="datetimeFigureOut">
              <a:rPr lang="ar-SA" smtClean="0"/>
              <a:t>4 ربيع الأول، 1443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41D46C70-E5C2-4B16-8A92-7238C1C48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A14FB687-E0DE-4B3A-9F0C-AF35DE8D5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3DC4A-46BA-4C7D-ADF1-3352AD16FC2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3838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64B5E38A-51CD-4526-8260-A89043ADB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581AD-EE3C-4202-A688-CA5705090BFC}" type="datetimeFigureOut">
              <a:rPr lang="ar-SA" smtClean="0"/>
              <a:t>4 ربيع الأول، 1443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EAB34D74-EEA3-4945-A948-D5B257B1F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6BEEB917-DE38-4538-89A9-AE277A3BC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3DC4A-46BA-4C7D-ADF1-3352AD16FC2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55545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DEBF9E7-916F-4418-A196-C3D9388D1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FA44652-46D8-4CEC-807B-649C39861C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5610C01-BB4A-4A45-8F36-A2BE8A313C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2ADC108-4B5A-4EBA-834E-D8DA89552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581AD-EE3C-4202-A688-CA5705090BFC}" type="datetimeFigureOut">
              <a:rPr lang="ar-SA" smtClean="0"/>
              <a:t>4 ربيع الأول، 1443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6B73C36-2C60-473B-93C0-A3FDFF928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B9A89D1-3D7B-4D28-889A-9D8CA463C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3DC4A-46BA-4C7D-ADF1-3352AD16FC2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6481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431D13E-001F-4FB7-99E6-FD619A331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14A5F315-7848-4884-A807-9FD875EA98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2CFCE77-7412-4C3B-979D-001F7BD72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16D5ADE-2F27-4558-BAD0-A3F315325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581AD-EE3C-4202-A688-CA5705090BFC}" type="datetimeFigureOut">
              <a:rPr lang="ar-SA" smtClean="0"/>
              <a:t>4 ربيع الأول، 1443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39062B0-DEFD-4C49-A9D2-DC99477CE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4BAA348-8E31-4A11-9F49-9AD1005B2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3DC4A-46BA-4C7D-ADF1-3352AD16FC2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88039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368A023E-D0A3-4C40-A459-542975DAD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D439745-ABCC-4EB3-9A5C-FC968C356A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2091428-B7AA-49BC-B7B4-F34085A4A7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581AD-EE3C-4202-A688-CA5705090BFC}" type="datetimeFigureOut">
              <a:rPr lang="ar-SA" smtClean="0"/>
              <a:t>4 ربيع الأول، 1443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5E83687-EE58-438A-BF08-7833B22030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E112C7B-59B6-4F49-8D13-6A24F5F390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3DC4A-46BA-4C7D-ADF1-3352AD16FC2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47982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1.png"/><Relationship Id="rId4" Type="http://schemas.openxmlformats.org/officeDocument/2006/relationships/customXml" Target="../ink/ink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customXml" Target="../ink/ink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FB459F2A-4864-430D-B418-D9B04814CF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58965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1324EE18-DECA-49A6-95FD-77E81C4B1B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483" y="2011680"/>
            <a:ext cx="11437033" cy="4621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827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F12E6AB4-2581-4B6C-A52B-080D5AA63A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9617" y="265043"/>
            <a:ext cx="9753599" cy="1497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741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40EC2CDF-DC6C-4396-9B35-016A691463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219199"/>
            <a:ext cx="10230679" cy="1567484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CF4F750-95AC-42F8-9035-075CD1AD89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366" y="-253219"/>
            <a:ext cx="11901268" cy="104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743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47CD05B8-9645-4AB4-8E9F-80E644E37F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963" y="0"/>
            <a:ext cx="11479237" cy="67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657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FB459F2A-4864-430D-B418-D9B04814CF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589650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0EAB6B5F-7502-4A47-AB99-FE29B19ACE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474" y="1589650"/>
            <a:ext cx="12093526" cy="52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8933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FB459F2A-4864-430D-B418-D9B04814CF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589650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1824F951-B676-472C-AA45-A256D5AB15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" y="1589650"/>
            <a:ext cx="11802793" cy="5162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55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FB459F2A-4864-430D-B418-D9B04814CF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589650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14B9F92D-7D25-4B27-94E4-B5B1B906F4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589650"/>
            <a:ext cx="12192000" cy="52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383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FB459F2A-4864-430D-B418-D9B04814CF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589650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812F9FAA-1431-4EEF-9A42-429B28DA10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4812" y="1589650"/>
            <a:ext cx="9474591" cy="1491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4861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85B24959-F93A-46F0-8D8E-659492966E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585" y="1839350"/>
            <a:ext cx="11394829" cy="158965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1684D965-B34F-4C69-BC1F-F9EB34B7BC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365" y="112541"/>
            <a:ext cx="11901268" cy="104665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حبر 1">
                <a:extLst>
                  <a:ext uri="{FF2B5EF4-FFF2-40B4-BE49-F238E27FC236}">
                    <a16:creationId xmlns:a16="http://schemas.microsoft.com/office/drawing/2014/main" id="{1A1E8C03-1BE0-4C49-A701-7F390B52821C}"/>
                  </a:ext>
                </a:extLst>
              </p14:cNvPr>
              <p14:cNvContentPartPr/>
              <p14:nvPr/>
            </p14:nvContentPartPr>
            <p14:xfrm>
              <a:off x="4105080" y="5373720"/>
              <a:ext cx="360" cy="10800"/>
            </p14:xfrm>
          </p:contentPart>
        </mc:Choice>
        <mc:Fallback xmlns="">
          <p:pic>
            <p:nvPicPr>
              <p:cNvPr id="2" name="حبر 1">
                <a:extLst>
                  <a:ext uri="{FF2B5EF4-FFF2-40B4-BE49-F238E27FC236}">
                    <a16:creationId xmlns:a16="http://schemas.microsoft.com/office/drawing/2014/main" id="{1A1E8C03-1BE0-4C49-A701-7F390B52821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095720" y="5364360"/>
                <a:ext cx="19080" cy="29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560583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977B88DD-0FA4-4BDB-A903-7125005B7C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166" y="0"/>
            <a:ext cx="11633981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حبر 1">
                <a:extLst>
                  <a:ext uri="{FF2B5EF4-FFF2-40B4-BE49-F238E27FC236}">
                    <a16:creationId xmlns:a16="http://schemas.microsoft.com/office/drawing/2014/main" id="{88D9CCAD-9757-7E44-A755-B0506926B08D}"/>
                  </a:ext>
                </a:extLst>
              </p14:cNvPr>
              <p14:cNvContentPartPr/>
              <p14:nvPr/>
            </p14:nvContentPartPr>
            <p14:xfrm>
              <a:off x="7068600" y="480960"/>
              <a:ext cx="5400" cy="5760"/>
            </p14:xfrm>
          </p:contentPart>
        </mc:Choice>
        <mc:Fallback xmlns="">
          <p:pic>
            <p:nvPicPr>
              <p:cNvPr id="2" name="حبر 1">
                <a:extLst>
                  <a:ext uri="{FF2B5EF4-FFF2-40B4-BE49-F238E27FC236}">
                    <a16:creationId xmlns:a16="http://schemas.microsoft.com/office/drawing/2014/main" id="{88D9CCAD-9757-7E44-A755-B0506926B08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059240" y="471600"/>
                <a:ext cx="24120" cy="24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726492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58AD5564-7A4E-4883-B1F5-8966CD802C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792" y="365760"/>
            <a:ext cx="10930596" cy="1617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865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FB459F2A-4864-430D-B418-D9B04814CF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589650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48AD23E1-399A-46C2-B316-4BBB407FDF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303" y="1800665"/>
            <a:ext cx="11577710" cy="4797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8456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16B83321-A3F6-4E51-A155-2B3BDE3675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025" y="1772529"/>
            <a:ext cx="11211950" cy="885385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CC421E7E-5576-4AB2-BF48-492E7F0481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366" y="112541"/>
            <a:ext cx="11901268" cy="104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625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FBF83E5E-D9BE-42C0-BAA1-D14E9030AA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636" y="1589650"/>
            <a:ext cx="11788725" cy="938212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1E2F9AE-D37C-41E0-B296-64EB1D95BD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365" y="309489"/>
            <a:ext cx="11901268" cy="104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5361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FB459F2A-4864-430D-B418-D9B04814CF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589650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22A60F24-6EE8-4DDA-9CDE-A31BB07F45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009" y="2658794"/>
            <a:ext cx="9777046" cy="185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6557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FB459F2A-4864-430D-B418-D9B04814CF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589650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896EA3AA-A8EB-47A4-BB2C-689B2E71BE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723" y="1589650"/>
            <a:ext cx="11240086" cy="5078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8362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FB459F2A-4864-430D-B418-D9B04814CF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589650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8A7C1249-C4D0-4368-84D1-DE34BA58F9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535" y="1589650"/>
            <a:ext cx="10607039" cy="489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144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DB99F414-F936-458E-8AFB-887C7D87B9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6086" y="253219"/>
            <a:ext cx="8932985" cy="1560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3382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AA36EC54-1904-43B7-8806-E86A59E038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787" y="1682848"/>
            <a:ext cx="11310425" cy="139446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CD44958E-4A65-448D-BC48-25D5D3D06A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732" y="295422"/>
            <a:ext cx="11901268" cy="104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0535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FB459F2A-4864-430D-B418-D9B04814CF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58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215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FB459F2A-4864-430D-B418-D9B04814CF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589650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3687789C-966F-4FC0-B4CE-87B7EE1A28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2363" y="1839350"/>
            <a:ext cx="9861452" cy="158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166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62981156-5744-4D45-9B2F-60C3C1EFC0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827" y="0"/>
            <a:ext cx="11662117" cy="3060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035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FB459F2A-4864-430D-B418-D9B04814CF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589650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EA1BD085-205E-42B7-B1E9-54FCEE071E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458" y="2349305"/>
            <a:ext cx="10785084" cy="3545058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حبر 1">
                <a:extLst>
                  <a:ext uri="{FF2B5EF4-FFF2-40B4-BE49-F238E27FC236}">
                    <a16:creationId xmlns:a16="http://schemas.microsoft.com/office/drawing/2014/main" id="{9B5A6EB3-D2C1-DC4E-8A1A-5D12685CC410}"/>
                  </a:ext>
                </a:extLst>
              </p14:cNvPr>
              <p14:cNvContentPartPr/>
              <p14:nvPr/>
            </p14:nvContentPartPr>
            <p14:xfrm>
              <a:off x="10385280" y="2077920"/>
              <a:ext cx="20880" cy="5400"/>
            </p14:xfrm>
          </p:contentPart>
        </mc:Choice>
        <mc:Fallback xmlns="">
          <p:pic>
            <p:nvPicPr>
              <p:cNvPr id="2" name="حبر 1">
                <a:extLst>
                  <a:ext uri="{FF2B5EF4-FFF2-40B4-BE49-F238E27FC236}">
                    <a16:creationId xmlns:a16="http://schemas.microsoft.com/office/drawing/2014/main" id="{9B5A6EB3-D2C1-DC4E-8A1A-5D12685CC41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375920" y="2068560"/>
                <a:ext cx="39600" cy="2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96140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2DF6A13B-8FF8-4E77-A057-3D4FFDA63D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010" y="0"/>
            <a:ext cx="10902462" cy="6724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914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F7161BFA-730E-47C8-B29E-EF15D6582C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8462" y="295422"/>
            <a:ext cx="10311618" cy="1667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566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C98CAF27-6277-442C-877E-5BB688C68E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731" y="62676"/>
            <a:ext cx="11901268" cy="104665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166DA1E-8693-419D-8BDA-44F5516ACB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830" y="1396586"/>
            <a:ext cx="11029071" cy="104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945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FB459F2A-4864-430D-B418-D9B04814CF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589650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B8E17BDB-8EA9-41EB-B8C6-1FD0B7FD83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911" y="1589650"/>
            <a:ext cx="11479237" cy="5050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13482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7DE695C9B894489BE20D891C994558" ma:contentTypeVersion="2" ma:contentTypeDescription="Create a new document." ma:contentTypeScope="" ma:versionID="226132806b341eca949c513e8cb7034b">
  <xsd:schema xmlns:xsd="http://www.w3.org/2001/XMLSchema" xmlns:xs="http://www.w3.org/2001/XMLSchema" xmlns:p="http://schemas.microsoft.com/office/2006/metadata/properties" xmlns:ns3="e4d0e089-cfa8-4dd6-8097-afc220c53339" targetNamespace="http://schemas.microsoft.com/office/2006/metadata/properties" ma:root="true" ma:fieldsID="f655adec6da101515797e7dbd4cfa6fe" ns3:_="">
    <xsd:import namespace="e4d0e089-cfa8-4dd6-8097-afc220c5333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d0e089-cfa8-4dd6-8097-afc220c533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9AF74D1-B1D0-453C-A20A-2A76A6AE17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1E9E56-2156-42F8-AFB1-E0BBAB75BDF5}">
  <ds:schemaRefs>
    <ds:schemaRef ds:uri="http://schemas.microsoft.com/office/2006/metadata/properties"/>
    <ds:schemaRef ds:uri="http://www.w3.org/2000/xmlns/"/>
  </ds:schemaRefs>
</ds:datastoreItem>
</file>

<file path=customXml/itemProps3.xml><?xml version="1.0" encoding="utf-8"?>
<ds:datastoreItem xmlns:ds="http://schemas.openxmlformats.org/officeDocument/2006/customXml" ds:itemID="{BB749A39-0362-4AE0-A5A9-534E709F199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e4d0e089-cfa8-4dd6-8097-afc220c5333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0</Words>
  <Application>Microsoft Office PowerPoint</Application>
  <PresentationFormat>شاشة عريضة</PresentationFormat>
  <Paragraphs>0</Paragraphs>
  <Slides>27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27</vt:i4>
      </vt:variant>
    </vt:vector>
  </HeadingPairs>
  <TitlesOfParts>
    <vt:vector size="28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محمد بن العتيبي</dc:creator>
  <cp:lastModifiedBy>محمد بن العتيبي</cp:lastModifiedBy>
  <cp:revision>3</cp:revision>
  <dcterms:created xsi:type="dcterms:W3CDTF">2021-10-06T02:33:41Z</dcterms:created>
  <dcterms:modified xsi:type="dcterms:W3CDTF">2021-10-10T18:07:10Z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0x010100147DE695C9B894489BE20D891C994558</vt:lpwstr>
  </property>
</Properties>
</file>