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4" name="Shape 4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_7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" name="مستوى النص الأول…"/>
          <p:cNvSpPr txBox="1"/>
          <p:nvPr>
            <p:ph type="body" sz="quarter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</p:spPr>
        <p:txBody>
          <a:bodyPr/>
          <a:lstStyle>
            <a:lvl1pPr marL="812800" indent="-660400" algn="l" defTabSz="2438400" rtl="1">
              <a:lnSpc>
                <a:spcPct val="100000"/>
              </a:lnSpc>
              <a:buClrTx/>
              <a:buSzTx/>
              <a:buFontTx/>
              <a:buNone/>
              <a:defRPr b="0" sz="3600">
                <a:solidFill>
                  <a:srgbClr val="434343"/>
                </a:solidFill>
              </a:defRPr>
            </a:lvl1pPr>
            <a:lvl2pPr marL="812800" indent="-203200" algn="l" defTabSz="2438400" rtl="1">
              <a:lnSpc>
                <a:spcPct val="100000"/>
              </a:lnSpc>
              <a:buClrTx/>
              <a:buSzTx/>
              <a:buFontTx/>
              <a:buNone/>
              <a:defRPr b="0" sz="3600">
                <a:solidFill>
                  <a:srgbClr val="434343"/>
                </a:solidFill>
              </a:defRPr>
            </a:lvl2pPr>
            <a:lvl3pPr marL="812800" indent="254000" algn="l" defTabSz="2438400" rtl="1">
              <a:lnSpc>
                <a:spcPct val="100000"/>
              </a:lnSpc>
              <a:buClrTx/>
              <a:buSzTx/>
              <a:buFontTx/>
              <a:buNone/>
              <a:defRPr b="0" sz="3600">
                <a:solidFill>
                  <a:srgbClr val="434343"/>
                </a:solidFill>
              </a:defRPr>
            </a:lvl3pPr>
            <a:lvl4pPr marL="812800" indent="711200" algn="l" defTabSz="2438400" rtl="1">
              <a:lnSpc>
                <a:spcPct val="100000"/>
              </a:lnSpc>
              <a:buClrTx/>
              <a:buSzTx/>
              <a:buFontTx/>
              <a:buNone/>
              <a:defRPr b="0" sz="3600">
                <a:solidFill>
                  <a:srgbClr val="434343"/>
                </a:solidFill>
              </a:defRPr>
            </a:lvl4pPr>
            <a:lvl5pPr marL="812800" indent="1168400" algn="l" defTabSz="2438400" rtl="1">
              <a:lnSpc>
                <a:spcPct val="100000"/>
              </a:lnSpc>
              <a:buClrTx/>
              <a:buSzTx/>
              <a:buFontTx/>
              <a:buNone/>
              <a:defRPr b="0" sz="36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3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201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24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2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27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85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74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5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6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7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8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9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0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1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2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3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4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86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8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33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50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46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47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48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49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51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00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69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202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4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52" name="Google Shape;71;p6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53" name="Google Shape;72;p6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54" name="Google Shape;73;p6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55" name="Google Shape;74;p6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56" name="Google Shape;75;p6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57" name="Google Shape;76;p6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58" name="Google Shape;77;p6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59" name="Google Shape;78;p6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pic>
        <p:nvPicPr>
          <p:cNvPr id="360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19175707" y="1113729"/>
            <a:ext cx="3960505" cy="3634203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70" name="Google Shape;46;p4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71" name="نص العنوان"/>
          <p:cNvSpPr txBox="1"/>
          <p:nvPr>
            <p:ph type="title"/>
          </p:nvPr>
        </p:nvSpPr>
        <p:spPr>
          <a:xfrm>
            <a:off x="12145450" y="3167950"/>
            <a:ext cx="10645200" cy="2649601"/>
          </a:xfrm>
          <a:prstGeom prst="rect">
            <a:avLst/>
          </a:prstGeom>
        </p:spPr>
        <p:txBody>
          <a:bodyPr anchor="t"/>
          <a:lstStyle>
            <a:lvl1pPr algn="r">
              <a:defRPr sz="1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2" name="مستوى النص الأول…"/>
          <p:cNvSpPr txBox="1"/>
          <p:nvPr>
            <p:ph type="body" sz="quarter" idx="1"/>
          </p:nvPr>
        </p:nvSpPr>
        <p:spPr>
          <a:xfrm>
            <a:off x="12145399" y="5976549"/>
            <a:ext cx="10645201" cy="4471801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3" name="Google Shape;49;p4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74" name="Google Shape;50;p4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75" name="Google Shape;51;p4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76" name="Google Shape;52;p4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77" name="Google Shape;53;p4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78" name="Google Shape;54;p4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79" name="Google Shape;55;p4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pic>
        <p:nvPicPr>
          <p:cNvPr id="380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19175707" y="1113729"/>
            <a:ext cx="3960505" cy="3634203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90" name="Google Shape;12;p2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91" name="Google Shape;13;p2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92" name="Google Shape;14;p2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93" name="Google Shape;15;p2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94" name="Google Shape;16;p2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95" name="Google Shape;17;p2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96" name="Google Shape;18;p2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97" name="Google Shape;19;p2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grpSp>
        <p:nvGrpSpPr>
          <p:cNvPr id="414" name="تجميع"/>
          <p:cNvGrpSpPr/>
          <p:nvPr/>
        </p:nvGrpSpPr>
        <p:grpSpPr>
          <a:xfrm>
            <a:off x="11471341" y="2754206"/>
            <a:ext cx="8854441" cy="9832276"/>
            <a:chOff x="0" y="0"/>
            <a:chExt cx="8854439" cy="9832276"/>
          </a:xfrm>
        </p:grpSpPr>
        <p:sp>
          <p:nvSpPr>
            <p:cNvPr id="398" name="Google Shape;20;p2"/>
            <p:cNvSpPr/>
            <p:nvPr/>
          </p:nvSpPr>
          <p:spPr>
            <a:xfrm rot="10788227">
              <a:off x="14854" y="13496"/>
              <a:ext cx="7897170" cy="8689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0525" y="21600"/>
                  </a:lnTo>
                  <a:lnTo>
                    <a:pt x="20182" y="20903"/>
                  </a:lnTo>
                  <a:lnTo>
                    <a:pt x="20578" y="20903"/>
                  </a:lnTo>
                  <a:lnTo>
                    <a:pt x="20578" y="20068"/>
                  </a:lnTo>
                  <a:lnTo>
                    <a:pt x="19518" y="20068"/>
                  </a:lnTo>
                  <a:lnTo>
                    <a:pt x="19518" y="20903"/>
                  </a:lnTo>
                  <a:lnTo>
                    <a:pt x="19853" y="20903"/>
                  </a:lnTo>
                  <a:lnTo>
                    <a:pt x="19511" y="21600"/>
                  </a:lnTo>
                  <a:lnTo>
                    <a:pt x="18215" y="21600"/>
                  </a:lnTo>
                  <a:lnTo>
                    <a:pt x="18474" y="20903"/>
                  </a:lnTo>
                  <a:lnTo>
                    <a:pt x="18723" y="20903"/>
                  </a:lnTo>
                  <a:lnTo>
                    <a:pt x="18723" y="20068"/>
                  </a:lnTo>
                  <a:lnTo>
                    <a:pt x="17662" y="20068"/>
                  </a:lnTo>
                  <a:lnTo>
                    <a:pt x="17662" y="20903"/>
                  </a:lnTo>
                  <a:lnTo>
                    <a:pt x="17882" y="20903"/>
                  </a:lnTo>
                  <a:lnTo>
                    <a:pt x="17985" y="21600"/>
                  </a:lnTo>
                  <a:lnTo>
                    <a:pt x="16475" y="21600"/>
                  </a:lnTo>
                  <a:lnTo>
                    <a:pt x="16475" y="20903"/>
                  </a:lnTo>
                  <a:lnTo>
                    <a:pt x="16867" y="20903"/>
                  </a:lnTo>
                  <a:lnTo>
                    <a:pt x="16867" y="20068"/>
                  </a:lnTo>
                  <a:lnTo>
                    <a:pt x="15807" y="20068"/>
                  </a:lnTo>
                  <a:lnTo>
                    <a:pt x="15807" y="20903"/>
                  </a:lnTo>
                  <a:lnTo>
                    <a:pt x="16055" y="20903"/>
                  </a:lnTo>
                  <a:lnTo>
                    <a:pt x="16055" y="21600"/>
                  </a:lnTo>
                  <a:lnTo>
                    <a:pt x="14987" y="21600"/>
                  </a:lnTo>
                  <a:lnTo>
                    <a:pt x="14645" y="20903"/>
                  </a:lnTo>
                  <a:lnTo>
                    <a:pt x="15012" y="20903"/>
                  </a:lnTo>
                  <a:lnTo>
                    <a:pt x="15012" y="20068"/>
                  </a:lnTo>
                  <a:lnTo>
                    <a:pt x="13951" y="20068"/>
                  </a:lnTo>
                  <a:lnTo>
                    <a:pt x="13951" y="20903"/>
                  </a:lnTo>
                  <a:lnTo>
                    <a:pt x="14292" y="20903"/>
                  </a:lnTo>
                  <a:lnTo>
                    <a:pt x="13949" y="21600"/>
                  </a:lnTo>
                  <a:lnTo>
                    <a:pt x="12830" y="21600"/>
                  </a:lnTo>
                  <a:lnTo>
                    <a:pt x="12830" y="20903"/>
                  </a:lnTo>
                  <a:lnTo>
                    <a:pt x="13156" y="20903"/>
                  </a:lnTo>
                  <a:lnTo>
                    <a:pt x="13156" y="20068"/>
                  </a:lnTo>
                  <a:lnTo>
                    <a:pt x="12096" y="20068"/>
                  </a:lnTo>
                  <a:lnTo>
                    <a:pt x="12096" y="20903"/>
                  </a:lnTo>
                  <a:lnTo>
                    <a:pt x="12410" y="20903"/>
                  </a:lnTo>
                  <a:lnTo>
                    <a:pt x="12410" y="21600"/>
                  </a:lnTo>
                  <a:lnTo>
                    <a:pt x="10888" y="21600"/>
                  </a:lnTo>
                  <a:lnTo>
                    <a:pt x="10946" y="20903"/>
                  </a:lnTo>
                  <a:lnTo>
                    <a:pt x="11301" y="20903"/>
                  </a:lnTo>
                  <a:lnTo>
                    <a:pt x="11301" y="20068"/>
                  </a:lnTo>
                  <a:lnTo>
                    <a:pt x="10240" y="20068"/>
                  </a:lnTo>
                  <a:lnTo>
                    <a:pt x="10240" y="20328"/>
                  </a:lnTo>
                  <a:lnTo>
                    <a:pt x="10165" y="20335"/>
                  </a:lnTo>
                  <a:lnTo>
                    <a:pt x="10240" y="20507"/>
                  </a:lnTo>
                  <a:lnTo>
                    <a:pt x="10240" y="20903"/>
                  </a:lnTo>
                  <a:lnTo>
                    <a:pt x="10415" y="20903"/>
                  </a:lnTo>
                  <a:lnTo>
                    <a:pt x="10721" y="21600"/>
                  </a:lnTo>
                  <a:lnTo>
                    <a:pt x="9302" y="21600"/>
                  </a:lnTo>
                  <a:lnTo>
                    <a:pt x="9054" y="20903"/>
                  </a:lnTo>
                  <a:lnTo>
                    <a:pt x="9445" y="20903"/>
                  </a:lnTo>
                  <a:lnTo>
                    <a:pt x="9445" y="20068"/>
                  </a:lnTo>
                  <a:lnTo>
                    <a:pt x="8385" y="20068"/>
                  </a:lnTo>
                  <a:lnTo>
                    <a:pt x="8385" y="20903"/>
                  </a:lnTo>
                  <a:lnTo>
                    <a:pt x="8766" y="20903"/>
                  </a:lnTo>
                  <a:lnTo>
                    <a:pt x="8517" y="21600"/>
                  </a:lnTo>
                  <a:lnTo>
                    <a:pt x="7225" y="21600"/>
                  </a:lnTo>
                  <a:lnTo>
                    <a:pt x="7225" y="20903"/>
                  </a:lnTo>
                  <a:lnTo>
                    <a:pt x="7590" y="20903"/>
                  </a:lnTo>
                  <a:lnTo>
                    <a:pt x="7590" y="20068"/>
                  </a:lnTo>
                  <a:lnTo>
                    <a:pt x="6529" y="20068"/>
                  </a:lnTo>
                  <a:lnTo>
                    <a:pt x="6529" y="20903"/>
                  </a:lnTo>
                  <a:lnTo>
                    <a:pt x="6805" y="20903"/>
                  </a:lnTo>
                  <a:lnTo>
                    <a:pt x="6805" y="21600"/>
                  </a:lnTo>
                  <a:lnTo>
                    <a:pt x="5691" y="21600"/>
                  </a:lnTo>
                  <a:lnTo>
                    <a:pt x="5443" y="20903"/>
                  </a:lnTo>
                  <a:lnTo>
                    <a:pt x="5734" y="20903"/>
                  </a:lnTo>
                  <a:lnTo>
                    <a:pt x="5734" y="20068"/>
                  </a:lnTo>
                  <a:lnTo>
                    <a:pt x="4674" y="20068"/>
                  </a:lnTo>
                  <a:lnTo>
                    <a:pt x="4674" y="20903"/>
                  </a:lnTo>
                  <a:lnTo>
                    <a:pt x="5197" y="20903"/>
                  </a:lnTo>
                  <a:lnTo>
                    <a:pt x="4949" y="21600"/>
                  </a:lnTo>
                  <a:lnTo>
                    <a:pt x="3649" y="21600"/>
                  </a:lnTo>
                  <a:lnTo>
                    <a:pt x="3707" y="20903"/>
                  </a:lnTo>
                  <a:lnTo>
                    <a:pt x="3879" y="20903"/>
                  </a:lnTo>
                  <a:lnTo>
                    <a:pt x="3879" y="20068"/>
                  </a:lnTo>
                  <a:lnTo>
                    <a:pt x="2818" y="20068"/>
                  </a:lnTo>
                  <a:lnTo>
                    <a:pt x="2818" y="20903"/>
                  </a:lnTo>
                  <a:lnTo>
                    <a:pt x="3119" y="20903"/>
                  </a:lnTo>
                  <a:lnTo>
                    <a:pt x="3425" y="21600"/>
                  </a:lnTo>
                  <a:lnTo>
                    <a:pt x="2006" y="21600"/>
                  </a:lnTo>
                  <a:lnTo>
                    <a:pt x="1758" y="20903"/>
                  </a:lnTo>
                  <a:lnTo>
                    <a:pt x="2023" y="20903"/>
                  </a:lnTo>
                  <a:lnTo>
                    <a:pt x="2023" y="20068"/>
                  </a:lnTo>
                  <a:lnTo>
                    <a:pt x="963" y="20068"/>
                  </a:lnTo>
                  <a:lnTo>
                    <a:pt x="963" y="20903"/>
                  </a:lnTo>
                  <a:lnTo>
                    <a:pt x="1378" y="20903"/>
                  </a:lnTo>
                  <a:lnTo>
                    <a:pt x="1130" y="21600"/>
                  </a:lnTo>
                  <a:lnTo>
                    <a:pt x="0" y="21600"/>
                  </a:lnTo>
                  <a:lnTo>
                    <a:pt x="0" y="588"/>
                  </a:lnTo>
                  <a:cubicBezTo>
                    <a:pt x="0" y="263"/>
                    <a:pt x="352" y="0"/>
                    <a:pt x="787" y="0"/>
                  </a:cubicBezTo>
                  <a:lnTo>
                    <a:pt x="20813" y="0"/>
                  </a:lnTo>
                  <a:cubicBezTo>
                    <a:pt x="21248" y="0"/>
                    <a:pt x="21600" y="263"/>
                    <a:pt x="21600" y="588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01600" dist="76200" dir="2700000">
                <a:srgbClr val="000000">
                  <a:alpha val="298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13" name="Google Shape;25;p2"/>
            <p:cNvGrpSpPr/>
            <p:nvPr/>
          </p:nvGrpSpPr>
          <p:grpSpPr>
            <a:xfrm>
              <a:off x="3360057" y="5421312"/>
              <a:ext cx="5494383" cy="4410964"/>
              <a:chOff x="0" y="0"/>
              <a:chExt cx="5494382" cy="4410963"/>
            </a:xfrm>
          </p:grpSpPr>
          <p:sp>
            <p:nvSpPr>
              <p:cNvPr id="399" name="Google Shape;26;p2"/>
              <p:cNvSpPr/>
              <p:nvPr/>
            </p:nvSpPr>
            <p:spPr>
              <a:xfrm rot="19493518">
                <a:off x="-145130" y="1542884"/>
                <a:ext cx="5784643" cy="1325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9" h="19998" fill="norm" stroke="1" extrusionOk="0">
                    <a:moveTo>
                      <a:pt x="192" y="1012"/>
                    </a:moveTo>
                    <a:cubicBezTo>
                      <a:pt x="-245" y="1265"/>
                      <a:pt x="705" y="3260"/>
                      <a:pt x="964" y="4391"/>
                    </a:cubicBezTo>
                    <a:cubicBezTo>
                      <a:pt x="1007" y="4585"/>
                      <a:pt x="1055" y="4793"/>
                      <a:pt x="1055" y="5031"/>
                    </a:cubicBezTo>
                    <a:cubicBezTo>
                      <a:pt x="1058" y="5389"/>
                      <a:pt x="956" y="5671"/>
                      <a:pt x="858" y="5865"/>
                    </a:cubicBezTo>
                    <a:cubicBezTo>
                      <a:pt x="742" y="6088"/>
                      <a:pt x="618" y="6267"/>
                      <a:pt x="490" y="6386"/>
                    </a:cubicBezTo>
                    <a:cubicBezTo>
                      <a:pt x="429" y="6445"/>
                      <a:pt x="359" y="6505"/>
                      <a:pt x="319" y="6654"/>
                    </a:cubicBezTo>
                    <a:cubicBezTo>
                      <a:pt x="243" y="6937"/>
                      <a:pt x="287" y="7353"/>
                      <a:pt x="345" y="7681"/>
                    </a:cubicBezTo>
                    <a:cubicBezTo>
                      <a:pt x="443" y="8232"/>
                      <a:pt x="567" y="8738"/>
                      <a:pt x="647" y="9333"/>
                    </a:cubicBezTo>
                    <a:cubicBezTo>
                      <a:pt x="723" y="9914"/>
                      <a:pt x="749" y="10614"/>
                      <a:pt x="643" y="11164"/>
                    </a:cubicBezTo>
                    <a:cubicBezTo>
                      <a:pt x="538" y="11700"/>
                      <a:pt x="338" y="11953"/>
                      <a:pt x="159" y="12236"/>
                    </a:cubicBezTo>
                    <a:cubicBezTo>
                      <a:pt x="94" y="12340"/>
                      <a:pt x="24" y="12459"/>
                      <a:pt x="6" y="12683"/>
                    </a:cubicBezTo>
                    <a:cubicBezTo>
                      <a:pt x="-16" y="12906"/>
                      <a:pt x="21" y="13144"/>
                      <a:pt x="57" y="13338"/>
                    </a:cubicBezTo>
                    <a:cubicBezTo>
                      <a:pt x="257" y="14469"/>
                      <a:pt x="454" y="15615"/>
                      <a:pt x="654" y="16747"/>
                    </a:cubicBezTo>
                    <a:cubicBezTo>
                      <a:pt x="392" y="17476"/>
                      <a:pt x="185" y="18399"/>
                      <a:pt x="54" y="19397"/>
                    </a:cubicBezTo>
                    <a:cubicBezTo>
                      <a:pt x="181" y="19501"/>
                      <a:pt x="308" y="19590"/>
                      <a:pt x="436" y="19694"/>
                    </a:cubicBezTo>
                    <a:cubicBezTo>
                      <a:pt x="436" y="19694"/>
                      <a:pt x="17186" y="20379"/>
                      <a:pt x="20569" y="19694"/>
                    </a:cubicBezTo>
                    <a:cubicBezTo>
                      <a:pt x="20671" y="19679"/>
                      <a:pt x="20769" y="19664"/>
                      <a:pt x="20871" y="19679"/>
                    </a:cubicBezTo>
                    <a:cubicBezTo>
                      <a:pt x="20918" y="18831"/>
                      <a:pt x="20845" y="17938"/>
                      <a:pt x="20671" y="17253"/>
                    </a:cubicBezTo>
                    <a:cubicBezTo>
                      <a:pt x="20649" y="17178"/>
                      <a:pt x="20627" y="17089"/>
                      <a:pt x="20620" y="16985"/>
                    </a:cubicBezTo>
                    <a:cubicBezTo>
                      <a:pt x="20609" y="16821"/>
                      <a:pt x="20638" y="16672"/>
                      <a:pt x="20674" y="16553"/>
                    </a:cubicBezTo>
                    <a:cubicBezTo>
                      <a:pt x="20845" y="15943"/>
                      <a:pt x="21137" y="15645"/>
                      <a:pt x="21231" y="14901"/>
                    </a:cubicBezTo>
                    <a:cubicBezTo>
                      <a:pt x="21304" y="14335"/>
                      <a:pt x="21228" y="13665"/>
                      <a:pt x="21097" y="13204"/>
                    </a:cubicBezTo>
                    <a:cubicBezTo>
                      <a:pt x="20965" y="12742"/>
                      <a:pt x="20787" y="12459"/>
                      <a:pt x="20612" y="12177"/>
                    </a:cubicBezTo>
                    <a:cubicBezTo>
                      <a:pt x="20503" y="11998"/>
                      <a:pt x="20376" y="11715"/>
                      <a:pt x="20398" y="11343"/>
                    </a:cubicBezTo>
                    <a:cubicBezTo>
                      <a:pt x="20408" y="11135"/>
                      <a:pt x="20463" y="10971"/>
                      <a:pt x="20518" y="10852"/>
                    </a:cubicBezTo>
                    <a:cubicBezTo>
                      <a:pt x="20776" y="10227"/>
                      <a:pt x="21097" y="9795"/>
                      <a:pt x="21279" y="8946"/>
                    </a:cubicBezTo>
                    <a:cubicBezTo>
                      <a:pt x="21322" y="8753"/>
                      <a:pt x="21355" y="8515"/>
                      <a:pt x="21348" y="8276"/>
                    </a:cubicBezTo>
                    <a:cubicBezTo>
                      <a:pt x="21340" y="7934"/>
                      <a:pt x="21257" y="7666"/>
                      <a:pt x="21177" y="7443"/>
                    </a:cubicBezTo>
                    <a:cubicBezTo>
                      <a:pt x="20900" y="6684"/>
                      <a:pt x="20572" y="6133"/>
                      <a:pt x="20252" y="5552"/>
                    </a:cubicBezTo>
                    <a:cubicBezTo>
                      <a:pt x="20219" y="5493"/>
                      <a:pt x="20183" y="5433"/>
                      <a:pt x="20172" y="5314"/>
                    </a:cubicBezTo>
                    <a:cubicBezTo>
                      <a:pt x="20154" y="5165"/>
                      <a:pt x="20183" y="5016"/>
                      <a:pt x="20212" y="4882"/>
                    </a:cubicBezTo>
                    <a:cubicBezTo>
                      <a:pt x="20496" y="3632"/>
                      <a:pt x="20907" y="2590"/>
                      <a:pt x="21031" y="1116"/>
                    </a:cubicBezTo>
                    <a:cubicBezTo>
                      <a:pt x="20769" y="893"/>
                      <a:pt x="20489" y="833"/>
                      <a:pt x="20219" y="952"/>
                    </a:cubicBezTo>
                    <a:cubicBezTo>
                      <a:pt x="20205" y="938"/>
                      <a:pt x="4069" y="-1221"/>
                      <a:pt x="192" y="1012"/>
                    </a:cubicBezTo>
                    <a:close/>
                  </a:path>
                </a:pathLst>
              </a:custGeom>
              <a:solidFill>
                <a:srgbClr val="F9E6A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0" name="Google Shape;27;p2"/>
              <p:cNvSpPr/>
              <p:nvPr/>
            </p:nvSpPr>
            <p:spPr>
              <a:xfrm rot="19493518">
                <a:off x="1102719" y="3626504"/>
                <a:ext cx="194332" cy="185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45" y="0"/>
                    </a:moveTo>
                    <a:lnTo>
                      <a:pt x="14144" y="7123"/>
                    </a:lnTo>
                    <a:lnTo>
                      <a:pt x="21600" y="8272"/>
                    </a:lnTo>
                    <a:lnTo>
                      <a:pt x="16227" y="13787"/>
                    </a:lnTo>
                    <a:lnTo>
                      <a:pt x="17434" y="21600"/>
                    </a:lnTo>
                    <a:lnTo>
                      <a:pt x="10745" y="17923"/>
                    </a:lnTo>
                    <a:lnTo>
                      <a:pt x="4057" y="21600"/>
                    </a:lnTo>
                    <a:lnTo>
                      <a:pt x="5373" y="13787"/>
                    </a:lnTo>
                    <a:lnTo>
                      <a:pt x="0" y="8272"/>
                    </a:lnTo>
                    <a:lnTo>
                      <a:pt x="7456" y="712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1" name="Google Shape;28;p2"/>
              <p:cNvSpPr/>
              <p:nvPr/>
            </p:nvSpPr>
            <p:spPr>
              <a:xfrm rot="19493518">
                <a:off x="721605" y="3431744"/>
                <a:ext cx="114430" cy="10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3966" y="7200"/>
                    </a:lnTo>
                    <a:lnTo>
                      <a:pt x="21600" y="8173"/>
                    </a:lnTo>
                    <a:lnTo>
                      <a:pt x="16200" y="13816"/>
                    </a:lnTo>
                    <a:lnTo>
                      <a:pt x="17317" y="21600"/>
                    </a:lnTo>
                    <a:lnTo>
                      <a:pt x="10800" y="17903"/>
                    </a:lnTo>
                    <a:lnTo>
                      <a:pt x="4097" y="21600"/>
                    </a:lnTo>
                    <a:lnTo>
                      <a:pt x="5400" y="13816"/>
                    </a:lnTo>
                    <a:lnTo>
                      <a:pt x="0" y="8173"/>
                    </a:lnTo>
                    <a:lnTo>
                      <a:pt x="7448" y="72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2" name="Google Shape;29;p2"/>
              <p:cNvSpPr/>
              <p:nvPr/>
            </p:nvSpPr>
            <p:spPr>
              <a:xfrm rot="19493518">
                <a:off x="912648" y="2949588"/>
                <a:ext cx="145995" cy="139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4157" y="7200"/>
                    </a:lnTo>
                    <a:lnTo>
                      <a:pt x="21600" y="8272"/>
                    </a:lnTo>
                    <a:lnTo>
                      <a:pt x="16200" y="13787"/>
                    </a:lnTo>
                    <a:lnTo>
                      <a:pt x="17514" y="21600"/>
                    </a:lnTo>
                    <a:lnTo>
                      <a:pt x="10800" y="17923"/>
                    </a:lnTo>
                    <a:lnTo>
                      <a:pt x="4086" y="21600"/>
                    </a:lnTo>
                    <a:lnTo>
                      <a:pt x="5400" y="13787"/>
                    </a:lnTo>
                    <a:lnTo>
                      <a:pt x="0" y="8272"/>
                    </a:lnTo>
                    <a:lnTo>
                      <a:pt x="7443" y="72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3" name="Google Shape;30;p2"/>
              <p:cNvSpPr/>
              <p:nvPr/>
            </p:nvSpPr>
            <p:spPr>
              <a:xfrm rot="19493518">
                <a:off x="4555722" y="946837"/>
                <a:ext cx="218993" cy="2081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4108" y="7064"/>
                    </a:lnTo>
                    <a:lnTo>
                      <a:pt x="21600" y="8190"/>
                    </a:lnTo>
                    <a:lnTo>
                      <a:pt x="16249" y="13820"/>
                    </a:lnTo>
                    <a:lnTo>
                      <a:pt x="17514" y="21600"/>
                    </a:lnTo>
                    <a:lnTo>
                      <a:pt x="10800" y="17915"/>
                    </a:lnTo>
                    <a:lnTo>
                      <a:pt x="4086" y="21600"/>
                    </a:lnTo>
                    <a:lnTo>
                      <a:pt x="5351" y="13820"/>
                    </a:lnTo>
                    <a:lnTo>
                      <a:pt x="0" y="8190"/>
                    </a:lnTo>
                    <a:lnTo>
                      <a:pt x="7492" y="706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4" name="Google Shape;31;p2"/>
              <p:cNvSpPr/>
              <p:nvPr/>
            </p:nvSpPr>
            <p:spPr>
              <a:xfrm rot="19493518">
                <a:off x="4216077" y="1504308"/>
                <a:ext cx="114429" cy="108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4152" y="7069"/>
                    </a:lnTo>
                    <a:lnTo>
                      <a:pt x="21600" y="8247"/>
                    </a:lnTo>
                    <a:lnTo>
                      <a:pt x="16200" y="13745"/>
                    </a:lnTo>
                    <a:lnTo>
                      <a:pt x="17503" y="21600"/>
                    </a:lnTo>
                    <a:lnTo>
                      <a:pt x="10800" y="17869"/>
                    </a:lnTo>
                    <a:lnTo>
                      <a:pt x="4097" y="21600"/>
                    </a:lnTo>
                    <a:lnTo>
                      <a:pt x="5400" y="13745"/>
                    </a:lnTo>
                    <a:lnTo>
                      <a:pt x="0" y="8247"/>
                    </a:lnTo>
                    <a:lnTo>
                      <a:pt x="7448" y="706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5" name="Google Shape;32;p2"/>
              <p:cNvSpPr/>
              <p:nvPr/>
            </p:nvSpPr>
            <p:spPr>
              <a:xfrm rot="19493518">
                <a:off x="4178635" y="890970"/>
                <a:ext cx="145996" cy="138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4157" y="7097"/>
                    </a:lnTo>
                    <a:lnTo>
                      <a:pt x="21600" y="8331"/>
                    </a:lnTo>
                    <a:lnTo>
                      <a:pt x="16200" y="13886"/>
                    </a:lnTo>
                    <a:lnTo>
                      <a:pt x="17514" y="21600"/>
                    </a:lnTo>
                    <a:lnTo>
                      <a:pt x="10800" y="17897"/>
                    </a:lnTo>
                    <a:lnTo>
                      <a:pt x="4086" y="21600"/>
                    </a:lnTo>
                    <a:lnTo>
                      <a:pt x="5400" y="13886"/>
                    </a:lnTo>
                    <a:lnTo>
                      <a:pt x="0" y="8331"/>
                    </a:lnTo>
                    <a:lnTo>
                      <a:pt x="7443" y="709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6" name="Google Shape;33;p2"/>
              <p:cNvSpPr/>
              <p:nvPr/>
            </p:nvSpPr>
            <p:spPr>
              <a:xfrm rot="19493518">
                <a:off x="927278" y="3773394"/>
                <a:ext cx="35931" cy="37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35" h="21600" fill="norm" stroke="1" extrusionOk="0">
                    <a:moveTo>
                      <a:pt x="7513" y="0"/>
                    </a:moveTo>
                    <a:cubicBezTo>
                      <a:pt x="-2855" y="0"/>
                      <a:pt x="-2423" y="21600"/>
                      <a:pt x="8377" y="21600"/>
                    </a:cubicBezTo>
                    <a:cubicBezTo>
                      <a:pt x="18745" y="21031"/>
                      <a:pt x="17881" y="0"/>
                      <a:pt x="7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7" name="Google Shape;34;p2"/>
              <p:cNvSpPr/>
              <p:nvPr/>
            </p:nvSpPr>
            <p:spPr>
              <a:xfrm rot="19493518">
                <a:off x="1217272" y="3271682"/>
                <a:ext cx="35930" cy="37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35" h="21600" fill="norm" stroke="1" extrusionOk="0">
                    <a:moveTo>
                      <a:pt x="7513" y="0"/>
                    </a:moveTo>
                    <a:cubicBezTo>
                      <a:pt x="-2855" y="0"/>
                      <a:pt x="-2423" y="21600"/>
                      <a:pt x="8377" y="21600"/>
                    </a:cubicBezTo>
                    <a:cubicBezTo>
                      <a:pt x="18745" y="21600"/>
                      <a:pt x="17881" y="0"/>
                      <a:pt x="7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8" name="Google Shape;35;p2"/>
              <p:cNvSpPr/>
              <p:nvPr/>
            </p:nvSpPr>
            <p:spPr>
              <a:xfrm rot="19493518">
                <a:off x="649419" y="3019622"/>
                <a:ext cx="36287" cy="37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91" h="21600" fill="norm" stroke="1" extrusionOk="0">
                    <a:moveTo>
                      <a:pt x="7513" y="0"/>
                    </a:moveTo>
                    <a:cubicBezTo>
                      <a:pt x="-2855" y="0"/>
                      <a:pt x="-2423" y="21600"/>
                      <a:pt x="8377" y="21600"/>
                    </a:cubicBezTo>
                    <a:cubicBezTo>
                      <a:pt x="18745" y="21600"/>
                      <a:pt x="18313" y="0"/>
                      <a:pt x="7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9" name="Google Shape;36;p2"/>
              <p:cNvSpPr/>
              <p:nvPr/>
            </p:nvSpPr>
            <p:spPr>
              <a:xfrm rot="19493518">
                <a:off x="4821218" y="1310801"/>
                <a:ext cx="35931" cy="37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35" h="21600" fill="norm" stroke="1" extrusionOk="0">
                    <a:moveTo>
                      <a:pt x="7514" y="0"/>
                    </a:moveTo>
                    <a:cubicBezTo>
                      <a:pt x="-2854" y="0"/>
                      <a:pt x="-2422" y="21600"/>
                      <a:pt x="8378" y="21600"/>
                    </a:cubicBezTo>
                    <a:cubicBezTo>
                      <a:pt x="18746" y="21600"/>
                      <a:pt x="17882" y="0"/>
                      <a:pt x="75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10" name="Google Shape;37;p2"/>
              <p:cNvSpPr/>
              <p:nvPr/>
            </p:nvSpPr>
            <p:spPr>
              <a:xfrm rot="19493518">
                <a:off x="4486482" y="611745"/>
                <a:ext cx="35549" cy="37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85" h="21600" fill="norm" stroke="1" extrusionOk="0">
                    <a:moveTo>
                      <a:pt x="7666" y="0"/>
                    </a:moveTo>
                    <a:cubicBezTo>
                      <a:pt x="-2913" y="0"/>
                      <a:pt x="-2472" y="21600"/>
                      <a:pt x="8548" y="21600"/>
                    </a:cubicBezTo>
                    <a:cubicBezTo>
                      <a:pt x="18687" y="21600"/>
                      <a:pt x="18246" y="0"/>
                      <a:pt x="7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11" name="Google Shape;38;p2"/>
              <p:cNvSpPr/>
              <p:nvPr/>
            </p:nvSpPr>
            <p:spPr>
              <a:xfrm rot="19493518">
                <a:off x="4398273" y="1206601"/>
                <a:ext cx="35930" cy="37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35" h="21600" fill="norm" stroke="1" extrusionOk="0">
                    <a:moveTo>
                      <a:pt x="7513" y="0"/>
                    </a:moveTo>
                    <a:cubicBezTo>
                      <a:pt x="-2855" y="0"/>
                      <a:pt x="-2423" y="21600"/>
                      <a:pt x="8377" y="21600"/>
                    </a:cubicBezTo>
                    <a:cubicBezTo>
                      <a:pt x="18745" y="21600"/>
                      <a:pt x="17881" y="0"/>
                      <a:pt x="7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12" name="Google Shape;39;p2"/>
              <p:cNvSpPr/>
              <p:nvPr/>
            </p:nvSpPr>
            <p:spPr>
              <a:xfrm rot="19493518">
                <a:off x="3899029" y="873750"/>
                <a:ext cx="36287" cy="37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91" h="21600" fill="norm" stroke="1" extrusionOk="0">
                    <a:moveTo>
                      <a:pt x="7513" y="0"/>
                    </a:moveTo>
                    <a:cubicBezTo>
                      <a:pt x="-2855" y="0"/>
                      <a:pt x="-2423" y="21600"/>
                      <a:pt x="8377" y="21600"/>
                    </a:cubicBezTo>
                    <a:cubicBezTo>
                      <a:pt x="18745" y="21600"/>
                      <a:pt x="18313" y="0"/>
                      <a:pt x="7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</p:grpSp>
      <p:grpSp>
        <p:nvGrpSpPr>
          <p:cNvPr id="421" name="تجميع"/>
          <p:cNvGrpSpPr/>
          <p:nvPr/>
        </p:nvGrpSpPr>
        <p:grpSpPr>
          <a:xfrm>
            <a:off x="7007101" y="1249595"/>
            <a:ext cx="5066423" cy="4725046"/>
            <a:chOff x="0" y="0"/>
            <a:chExt cx="5066421" cy="4725045"/>
          </a:xfrm>
        </p:grpSpPr>
        <p:grpSp>
          <p:nvGrpSpPr>
            <p:cNvPr id="419" name="Google Shape;21;p2"/>
            <p:cNvGrpSpPr/>
            <p:nvPr/>
          </p:nvGrpSpPr>
          <p:grpSpPr>
            <a:xfrm>
              <a:off x="0" y="17292"/>
              <a:ext cx="4547089" cy="4707754"/>
              <a:chOff x="0" y="0"/>
              <a:chExt cx="4547087" cy="4707753"/>
            </a:xfrm>
          </p:grpSpPr>
          <p:sp>
            <p:nvSpPr>
              <p:cNvPr id="415" name="Google Shape;22;p2"/>
              <p:cNvSpPr/>
              <p:nvPr/>
            </p:nvSpPr>
            <p:spPr>
              <a:xfrm rot="16982655">
                <a:off x="288698" y="481825"/>
                <a:ext cx="3965011" cy="3744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600" fill="norm" stroke="1" extrusionOk="0">
                    <a:moveTo>
                      <a:pt x="99" y="21600"/>
                    </a:moveTo>
                    <a:lnTo>
                      <a:pt x="51" y="21600"/>
                    </a:lnTo>
                    <a:lnTo>
                      <a:pt x="47" y="21542"/>
                    </a:lnTo>
                    <a:cubicBezTo>
                      <a:pt x="41" y="21284"/>
                      <a:pt x="51" y="21045"/>
                      <a:pt x="51" y="21045"/>
                    </a:cubicBezTo>
                    <a:close/>
                    <a:moveTo>
                      <a:pt x="21517" y="0"/>
                    </a:moveTo>
                    <a:lnTo>
                      <a:pt x="21517" y="21600"/>
                    </a:lnTo>
                    <a:lnTo>
                      <a:pt x="116" y="21600"/>
                    </a:lnTo>
                    <a:lnTo>
                      <a:pt x="111" y="21513"/>
                    </a:lnTo>
                    <a:cubicBezTo>
                      <a:pt x="70" y="20770"/>
                      <a:pt x="10" y="19636"/>
                      <a:pt x="10" y="19323"/>
                    </a:cubicBezTo>
                    <a:cubicBezTo>
                      <a:pt x="10" y="18847"/>
                      <a:pt x="106" y="17516"/>
                      <a:pt x="106" y="17516"/>
                    </a:cubicBezTo>
                    <a:cubicBezTo>
                      <a:pt x="106" y="17516"/>
                      <a:pt x="-21" y="16341"/>
                      <a:pt x="8" y="15863"/>
                    </a:cubicBezTo>
                    <a:cubicBezTo>
                      <a:pt x="37" y="15386"/>
                      <a:pt x="292" y="15063"/>
                      <a:pt x="292" y="15063"/>
                    </a:cubicBezTo>
                    <a:lnTo>
                      <a:pt x="74" y="14826"/>
                    </a:lnTo>
                    <a:cubicBezTo>
                      <a:pt x="74" y="14826"/>
                      <a:pt x="-83" y="12901"/>
                      <a:pt x="60" y="12373"/>
                    </a:cubicBezTo>
                    <a:cubicBezTo>
                      <a:pt x="203" y="11845"/>
                      <a:pt x="417" y="11807"/>
                      <a:pt x="417" y="11807"/>
                    </a:cubicBezTo>
                    <a:cubicBezTo>
                      <a:pt x="417" y="11807"/>
                      <a:pt x="289" y="11335"/>
                      <a:pt x="417" y="10731"/>
                    </a:cubicBezTo>
                    <a:cubicBezTo>
                      <a:pt x="546" y="10128"/>
                      <a:pt x="546" y="9882"/>
                      <a:pt x="546" y="9882"/>
                    </a:cubicBezTo>
                    <a:lnTo>
                      <a:pt x="103" y="9656"/>
                    </a:lnTo>
                    <a:cubicBezTo>
                      <a:pt x="103" y="9656"/>
                      <a:pt x="37" y="9269"/>
                      <a:pt x="51" y="8929"/>
                    </a:cubicBezTo>
                    <a:cubicBezTo>
                      <a:pt x="66" y="8589"/>
                      <a:pt x="-6" y="6530"/>
                      <a:pt x="23" y="5812"/>
                    </a:cubicBezTo>
                    <a:cubicBezTo>
                      <a:pt x="51" y="5094"/>
                      <a:pt x="93" y="4231"/>
                      <a:pt x="133" y="3950"/>
                    </a:cubicBezTo>
                    <a:cubicBezTo>
                      <a:pt x="174" y="3670"/>
                      <a:pt x="32" y="1454"/>
                      <a:pt x="32" y="1454"/>
                    </a:cubicBezTo>
                    <a:cubicBezTo>
                      <a:pt x="32" y="1454"/>
                      <a:pt x="649" y="1548"/>
                      <a:pt x="699" y="1094"/>
                    </a:cubicBezTo>
                    <a:cubicBezTo>
                      <a:pt x="750" y="640"/>
                      <a:pt x="174" y="533"/>
                      <a:pt x="174" y="533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27000" dist="38100" dir="5400000">
                  <a:srgbClr val="000000">
                    <a:alpha val="298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18" name="Google Shape;23;p2"/>
              <p:cNvGrpSpPr/>
              <p:nvPr/>
            </p:nvGrpSpPr>
            <p:grpSpPr>
              <a:xfrm>
                <a:off x="11807" y="13897"/>
                <a:ext cx="4535282" cy="4619478"/>
                <a:chOff x="0" y="0"/>
                <a:chExt cx="4535280" cy="4619476"/>
              </a:xfrm>
            </p:grpSpPr>
            <p:sp>
              <p:nvSpPr>
                <p:cNvPr id="416" name="الشكل"/>
                <p:cNvSpPr/>
                <p:nvPr/>
              </p:nvSpPr>
              <p:spPr>
                <a:xfrm rot="16982655">
                  <a:off x="332118" y="430459"/>
                  <a:ext cx="3871046" cy="3758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5" h="21600" fill="norm" stroke="1" extrusionOk="0">
                      <a:moveTo>
                        <a:pt x="136" y="21600"/>
                      </a:moveTo>
                      <a:lnTo>
                        <a:pt x="86" y="21600"/>
                      </a:lnTo>
                      <a:lnTo>
                        <a:pt x="73" y="21528"/>
                      </a:lnTo>
                      <a:cubicBezTo>
                        <a:pt x="29" y="21194"/>
                        <a:pt x="53" y="20660"/>
                        <a:pt x="53" y="20660"/>
                      </a:cubicBezTo>
                      <a:close/>
                      <a:moveTo>
                        <a:pt x="21515" y="0"/>
                      </a:moveTo>
                      <a:lnTo>
                        <a:pt x="21515" y="21600"/>
                      </a:lnTo>
                      <a:lnTo>
                        <a:pt x="142" y="21600"/>
                      </a:lnTo>
                      <a:lnTo>
                        <a:pt x="133" y="21458"/>
                      </a:lnTo>
                      <a:cubicBezTo>
                        <a:pt x="94" y="20785"/>
                        <a:pt x="10" y="19308"/>
                        <a:pt x="10" y="18944"/>
                      </a:cubicBezTo>
                      <a:cubicBezTo>
                        <a:pt x="10" y="18469"/>
                        <a:pt x="108" y="17144"/>
                        <a:pt x="108" y="17144"/>
                      </a:cubicBezTo>
                      <a:cubicBezTo>
                        <a:pt x="108" y="17144"/>
                        <a:pt x="-22" y="15974"/>
                        <a:pt x="8" y="15498"/>
                      </a:cubicBezTo>
                      <a:cubicBezTo>
                        <a:pt x="38" y="15022"/>
                        <a:pt x="299" y="14700"/>
                        <a:pt x="299" y="14700"/>
                      </a:cubicBezTo>
                      <a:lnTo>
                        <a:pt x="76" y="14464"/>
                      </a:lnTo>
                      <a:cubicBezTo>
                        <a:pt x="76" y="14464"/>
                        <a:pt x="-85" y="12547"/>
                        <a:pt x="61" y="12021"/>
                      </a:cubicBezTo>
                      <a:cubicBezTo>
                        <a:pt x="208" y="11494"/>
                        <a:pt x="427" y="11457"/>
                        <a:pt x="427" y="11457"/>
                      </a:cubicBezTo>
                      <a:cubicBezTo>
                        <a:pt x="427" y="11457"/>
                        <a:pt x="295" y="10987"/>
                        <a:pt x="427" y="10385"/>
                      </a:cubicBezTo>
                      <a:cubicBezTo>
                        <a:pt x="559" y="9784"/>
                        <a:pt x="559" y="9540"/>
                        <a:pt x="559" y="9540"/>
                      </a:cubicBezTo>
                      <a:lnTo>
                        <a:pt x="105" y="9314"/>
                      </a:lnTo>
                      <a:cubicBezTo>
                        <a:pt x="105" y="9314"/>
                        <a:pt x="38" y="8929"/>
                        <a:pt x="53" y="8590"/>
                      </a:cubicBezTo>
                      <a:cubicBezTo>
                        <a:pt x="67" y="8251"/>
                        <a:pt x="-6" y="6200"/>
                        <a:pt x="23" y="5485"/>
                      </a:cubicBezTo>
                      <a:cubicBezTo>
                        <a:pt x="53" y="4770"/>
                        <a:pt x="95" y="3910"/>
                        <a:pt x="136" y="3631"/>
                      </a:cubicBezTo>
                      <a:cubicBezTo>
                        <a:pt x="178" y="3351"/>
                        <a:pt x="33" y="1144"/>
                        <a:pt x="33" y="1144"/>
                      </a:cubicBezTo>
                      <a:cubicBezTo>
                        <a:pt x="33" y="1144"/>
                        <a:pt x="664" y="1237"/>
                        <a:pt x="716" y="785"/>
                      </a:cubicBezTo>
                      <a:cubicBezTo>
                        <a:pt x="768" y="333"/>
                        <a:pt x="178" y="227"/>
                        <a:pt x="178" y="227"/>
                      </a:cubicBez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rgbClr val="F9E6A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17" name="النص"/>
                <p:cNvSpPr txBox="1"/>
                <p:nvPr/>
              </p:nvSpPr>
              <p:spPr>
                <a:xfrm rot="16982655">
                  <a:off x="423567" y="1989392"/>
                  <a:ext cx="3688147" cy="64069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399" tIns="91399" rIns="91399" bIns="91399" numCol="1" anchor="ctr">
                  <a:spAutoFit/>
                </a:bodyPr>
                <a:lstStyle>
                  <a:lvl1pPr defTabSz="1828800"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	</a:t>
                  </a:r>
                </a:p>
              </p:txBody>
            </p:sp>
          </p:grpSp>
        </p:grpSp>
        <p:sp>
          <p:nvSpPr>
            <p:cNvPr id="420" name="Google Shape;41;p2"/>
            <p:cNvSpPr/>
            <p:nvPr/>
          </p:nvSpPr>
          <p:spPr>
            <a:xfrm rot="13728844">
              <a:off x="2395261" y="932538"/>
              <a:ext cx="2849713" cy="8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lnTo>
                    <a:pt x="21445" y="0"/>
                  </a:lnTo>
                  <a:lnTo>
                    <a:pt x="20725" y="2535"/>
                  </a:lnTo>
                  <a:lnTo>
                    <a:pt x="21600" y="5614"/>
                  </a:lnTo>
                  <a:lnTo>
                    <a:pt x="21600" y="5964"/>
                  </a:lnTo>
                  <a:lnTo>
                    <a:pt x="20725" y="9043"/>
                  </a:lnTo>
                  <a:lnTo>
                    <a:pt x="21597" y="12112"/>
                  </a:lnTo>
                  <a:lnTo>
                    <a:pt x="20725" y="15181"/>
                  </a:lnTo>
                  <a:lnTo>
                    <a:pt x="21600" y="18260"/>
                  </a:lnTo>
                  <a:lnTo>
                    <a:pt x="21600" y="18610"/>
                  </a:lnTo>
                  <a:lnTo>
                    <a:pt x="20750" y="21600"/>
                  </a:lnTo>
                  <a:lnTo>
                    <a:pt x="598" y="21600"/>
                  </a:lnTo>
                  <a:lnTo>
                    <a:pt x="925" y="20449"/>
                  </a:lnTo>
                  <a:lnTo>
                    <a:pt x="0" y="17195"/>
                  </a:lnTo>
                  <a:lnTo>
                    <a:pt x="925" y="13941"/>
                  </a:lnTo>
                  <a:lnTo>
                    <a:pt x="53" y="10872"/>
                  </a:lnTo>
                  <a:lnTo>
                    <a:pt x="925" y="7803"/>
                  </a:lnTo>
                  <a:lnTo>
                    <a:pt x="0" y="4549"/>
                  </a:lnTo>
                  <a:lnTo>
                    <a:pt x="925" y="1295"/>
                  </a:ln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grpSp>
        <p:nvGrpSpPr>
          <p:cNvPr id="424" name="تجميع"/>
          <p:cNvGrpSpPr/>
          <p:nvPr/>
        </p:nvGrpSpPr>
        <p:grpSpPr>
          <a:xfrm>
            <a:off x="7221756" y="7679335"/>
            <a:ext cx="4707901" cy="3966452"/>
            <a:chOff x="0" y="0"/>
            <a:chExt cx="4707900" cy="3966451"/>
          </a:xfrm>
        </p:grpSpPr>
        <p:sp>
          <p:nvSpPr>
            <p:cNvPr id="422" name="Google Shape;24;p2"/>
            <p:cNvSpPr/>
            <p:nvPr/>
          </p:nvSpPr>
          <p:spPr>
            <a:xfrm>
              <a:off x="0" y="399261"/>
              <a:ext cx="4707901" cy="3567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21060" y="15824"/>
                  </a:moveTo>
                  <a:cubicBezTo>
                    <a:pt x="21178" y="15309"/>
                    <a:pt x="21238" y="14776"/>
                    <a:pt x="21238" y="14225"/>
                  </a:cubicBezTo>
                  <a:cubicBezTo>
                    <a:pt x="21238" y="12015"/>
                    <a:pt x="20269" y="10075"/>
                    <a:pt x="18820" y="9175"/>
                  </a:cubicBezTo>
                  <a:cubicBezTo>
                    <a:pt x="18926" y="8528"/>
                    <a:pt x="18939" y="7847"/>
                    <a:pt x="18860" y="7156"/>
                  </a:cubicBezTo>
                  <a:cubicBezTo>
                    <a:pt x="18616" y="4937"/>
                    <a:pt x="17009" y="2822"/>
                    <a:pt x="15335" y="2508"/>
                  </a:cubicBezTo>
                  <a:cubicBezTo>
                    <a:pt x="14802" y="2403"/>
                    <a:pt x="14275" y="2429"/>
                    <a:pt x="13774" y="2586"/>
                  </a:cubicBezTo>
                  <a:cubicBezTo>
                    <a:pt x="13017" y="996"/>
                    <a:pt x="11686" y="0"/>
                    <a:pt x="10230" y="0"/>
                  </a:cubicBezTo>
                  <a:cubicBezTo>
                    <a:pt x="8774" y="0"/>
                    <a:pt x="7444" y="996"/>
                    <a:pt x="6680" y="2578"/>
                  </a:cubicBezTo>
                  <a:cubicBezTo>
                    <a:pt x="6370" y="2482"/>
                    <a:pt x="6054" y="2438"/>
                    <a:pt x="5731" y="2438"/>
                  </a:cubicBezTo>
                  <a:cubicBezTo>
                    <a:pt x="3412" y="2438"/>
                    <a:pt x="1522" y="4937"/>
                    <a:pt x="1522" y="8021"/>
                  </a:cubicBezTo>
                  <a:cubicBezTo>
                    <a:pt x="1522" y="8598"/>
                    <a:pt x="1588" y="9166"/>
                    <a:pt x="1719" y="9708"/>
                  </a:cubicBezTo>
                  <a:cubicBezTo>
                    <a:pt x="659" y="10748"/>
                    <a:pt x="0" y="12408"/>
                    <a:pt x="0" y="14225"/>
                  </a:cubicBezTo>
                  <a:cubicBezTo>
                    <a:pt x="0" y="15387"/>
                    <a:pt x="277" y="16515"/>
                    <a:pt x="777" y="17450"/>
                  </a:cubicBezTo>
                  <a:cubicBezTo>
                    <a:pt x="711" y="17589"/>
                    <a:pt x="652" y="17747"/>
                    <a:pt x="613" y="17921"/>
                  </a:cubicBezTo>
                  <a:cubicBezTo>
                    <a:pt x="310" y="19153"/>
                    <a:pt x="823" y="20560"/>
                    <a:pt x="1798" y="21189"/>
                  </a:cubicBezTo>
                  <a:cubicBezTo>
                    <a:pt x="2371" y="21556"/>
                    <a:pt x="2977" y="21600"/>
                    <a:pt x="3439" y="21600"/>
                  </a:cubicBezTo>
                  <a:cubicBezTo>
                    <a:pt x="3570" y="21600"/>
                    <a:pt x="3702" y="21600"/>
                    <a:pt x="3834" y="21591"/>
                  </a:cubicBezTo>
                  <a:cubicBezTo>
                    <a:pt x="6337" y="21504"/>
                    <a:pt x="8880" y="21460"/>
                    <a:pt x="11390" y="21460"/>
                  </a:cubicBezTo>
                  <a:cubicBezTo>
                    <a:pt x="13333" y="21460"/>
                    <a:pt x="15302" y="21486"/>
                    <a:pt x="17239" y="21539"/>
                  </a:cubicBezTo>
                  <a:cubicBezTo>
                    <a:pt x="17397" y="21539"/>
                    <a:pt x="17562" y="21548"/>
                    <a:pt x="17733" y="21548"/>
                  </a:cubicBezTo>
                  <a:cubicBezTo>
                    <a:pt x="18227" y="21548"/>
                    <a:pt x="18814" y="21513"/>
                    <a:pt x="19413" y="21268"/>
                  </a:cubicBezTo>
                  <a:cubicBezTo>
                    <a:pt x="20388" y="20866"/>
                    <a:pt x="21132" y="19949"/>
                    <a:pt x="21389" y="18821"/>
                  </a:cubicBezTo>
                  <a:cubicBezTo>
                    <a:pt x="21600" y="17886"/>
                    <a:pt x="21481" y="16820"/>
                    <a:pt x="21060" y="15824"/>
                  </a:cubicBezTo>
                  <a:close/>
                </a:path>
              </a:pathLst>
            </a:custGeom>
            <a:solidFill>
              <a:srgbClr val="CFE2F3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01600" dist="76200" dir="8100000">
                <a:srgbClr val="000000">
                  <a:alpha val="40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423" name="Google Shape;42;p2"/>
            <p:cNvSpPr/>
            <p:nvPr/>
          </p:nvSpPr>
          <p:spPr>
            <a:xfrm rot="16778020">
              <a:off x="150750" y="205277"/>
              <a:ext cx="1589248" cy="1388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5" fill="norm" stroke="1" extrusionOk="0">
                  <a:moveTo>
                    <a:pt x="16013" y="10958"/>
                  </a:moveTo>
                  <a:cubicBezTo>
                    <a:pt x="16049" y="10958"/>
                    <a:pt x="16156" y="10877"/>
                    <a:pt x="16333" y="10633"/>
                  </a:cubicBezTo>
                  <a:cubicBezTo>
                    <a:pt x="18077" y="8680"/>
                    <a:pt x="19856" y="6687"/>
                    <a:pt x="21600" y="4734"/>
                  </a:cubicBezTo>
                  <a:cubicBezTo>
                    <a:pt x="21244" y="4612"/>
                    <a:pt x="20924" y="4531"/>
                    <a:pt x="20568" y="4409"/>
                  </a:cubicBezTo>
                  <a:cubicBezTo>
                    <a:pt x="20461" y="4368"/>
                    <a:pt x="20355" y="4328"/>
                    <a:pt x="20212" y="4287"/>
                  </a:cubicBezTo>
                  <a:cubicBezTo>
                    <a:pt x="20105" y="4246"/>
                    <a:pt x="19892" y="4002"/>
                    <a:pt x="19856" y="4165"/>
                  </a:cubicBezTo>
                  <a:cubicBezTo>
                    <a:pt x="19714" y="3921"/>
                    <a:pt x="18042" y="3351"/>
                    <a:pt x="19500" y="4043"/>
                  </a:cubicBezTo>
                  <a:cubicBezTo>
                    <a:pt x="18967" y="3799"/>
                    <a:pt x="18540" y="3636"/>
                    <a:pt x="18326" y="3514"/>
                  </a:cubicBezTo>
                  <a:cubicBezTo>
                    <a:pt x="18255" y="3514"/>
                    <a:pt x="18219" y="3514"/>
                    <a:pt x="18184" y="3473"/>
                  </a:cubicBezTo>
                  <a:cubicBezTo>
                    <a:pt x="18291" y="3514"/>
                    <a:pt x="18611" y="3677"/>
                    <a:pt x="19180" y="3880"/>
                  </a:cubicBezTo>
                  <a:cubicBezTo>
                    <a:pt x="18896" y="3758"/>
                    <a:pt x="18682" y="3677"/>
                    <a:pt x="18469" y="3636"/>
                  </a:cubicBezTo>
                  <a:cubicBezTo>
                    <a:pt x="18433" y="3636"/>
                    <a:pt x="18397" y="3636"/>
                    <a:pt x="18362" y="3636"/>
                  </a:cubicBezTo>
                  <a:cubicBezTo>
                    <a:pt x="18504" y="3677"/>
                    <a:pt x="18646" y="3717"/>
                    <a:pt x="18824" y="3758"/>
                  </a:cubicBezTo>
                  <a:cubicBezTo>
                    <a:pt x="18611" y="3717"/>
                    <a:pt x="18433" y="3636"/>
                    <a:pt x="18291" y="3636"/>
                  </a:cubicBezTo>
                  <a:cubicBezTo>
                    <a:pt x="18148" y="3636"/>
                    <a:pt x="18006" y="3636"/>
                    <a:pt x="17899" y="3636"/>
                  </a:cubicBezTo>
                  <a:cubicBezTo>
                    <a:pt x="17792" y="3636"/>
                    <a:pt x="17686" y="3677"/>
                    <a:pt x="17579" y="3677"/>
                  </a:cubicBezTo>
                  <a:cubicBezTo>
                    <a:pt x="17437" y="3717"/>
                    <a:pt x="17330" y="3758"/>
                    <a:pt x="17294" y="3799"/>
                  </a:cubicBezTo>
                  <a:cubicBezTo>
                    <a:pt x="17259" y="3839"/>
                    <a:pt x="17223" y="3839"/>
                    <a:pt x="17187" y="3839"/>
                  </a:cubicBezTo>
                  <a:cubicBezTo>
                    <a:pt x="17081" y="3880"/>
                    <a:pt x="17081" y="3880"/>
                    <a:pt x="17116" y="3839"/>
                  </a:cubicBezTo>
                  <a:cubicBezTo>
                    <a:pt x="17259" y="3839"/>
                    <a:pt x="17330" y="3758"/>
                    <a:pt x="17508" y="3636"/>
                  </a:cubicBezTo>
                  <a:cubicBezTo>
                    <a:pt x="17401" y="3717"/>
                    <a:pt x="17294" y="3799"/>
                    <a:pt x="17223" y="3839"/>
                  </a:cubicBezTo>
                  <a:cubicBezTo>
                    <a:pt x="17259" y="3799"/>
                    <a:pt x="17294" y="3758"/>
                    <a:pt x="17365" y="3717"/>
                  </a:cubicBezTo>
                  <a:cubicBezTo>
                    <a:pt x="17294" y="3799"/>
                    <a:pt x="17223" y="3839"/>
                    <a:pt x="17187" y="3880"/>
                  </a:cubicBezTo>
                  <a:cubicBezTo>
                    <a:pt x="16938" y="4043"/>
                    <a:pt x="17081" y="3880"/>
                    <a:pt x="17615" y="3270"/>
                  </a:cubicBezTo>
                  <a:cubicBezTo>
                    <a:pt x="16832" y="4206"/>
                    <a:pt x="16796" y="4246"/>
                    <a:pt x="17472" y="3229"/>
                  </a:cubicBezTo>
                  <a:cubicBezTo>
                    <a:pt x="16760" y="4287"/>
                    <a:pt x="16725" y="4287"/>
                    <a:pt x="17259" y="3148"/>
                  </a:cubicBezTo>
                  <a:cubicBezTo>
                    <a:pt x="16725" y="4328"/>
                    <a:pt x="16689" y="4328"/>
                    <a:pt x="17081" y="3067"/>
                  </a:cubicBezTo>
                  <a:cubicBezTo>
                    <a:pt x="16689" y="4328"/>
                    <a:pt x="16654" y="4368"/>
                    <a:pt x="16938" y="3026"/>
                  </a:cubicBezTo>
                  <a:cubicBezTo>
                    <a:pt x="16760" y="3921"/>
                    <a:pt x="16689" y="4206"/>
                    <a:pt x="16689" y="3839"/>
                  </a:cubicBezTo>
                  <a:cubicBezTo>
                    <a:pt x="16725" y="3677"/>
                    <a:pt x="16760" y="3473"/>
                    <a:pt x="16832" y="3148"/>
                  </a:cubicBezTo>
                  <a:cubicBezTo>
                    <a:pt x="16760" y="3433"/>
                    <a:pt x="16725" y="3677"/>
                    <a:pt x="16689" y="3799"/>
                  </a:cubicBezTo>
                  <a:cubicBezTo>
                    <a:pt x="16689" y="3717"/>
                    <a:pt x="16689" y="3555"/>
                    <a:pt x="16689" y="3392"/>
                  </a:cubicBezTo>
                  <a:cubicBezTo>
                    <a:pt x="16725" y="3433"/>
                    <a:pt x="16725" y="3392"/>
                    <a:pt x="16689" y="3311"/>
                  </a:cubicBezTo>
                  <a:cubicBezTo>
                    <a:pt x="16689" y="3189"/>
                    <a:pt x="16689" y="3026"/>
                    <a:pt x="16689" y="2863"/>
                  </a:cubicBezTo>
                  <a:cubicBezTo>
                    <a:pt x="16689" y="3026"/>
                    <a:pt x="16689" y="3189"/>
                    <a:pt x="16689" y="3311"/>
                  </a:cubicBezTo>
                  <a:cubicBezTo>
                    <a:pt x="16654" y="3270"/>
                    <a:pt x="16654" y="3229"/>
                    <a:pt x="16618" y="3189"/>
                  </a:cubicBezTo>
                  <a:cubicBezTo>
                    <a:pt x="16583" y="3148"/>
                    <a:pt x="16547" y="3107"/>
                    <a:pt x="16476" y="3067"/>
                  </a:cubicBezTo>
                  <a:cubicBezTo>
                    <a:pt x="16476" y="3107"/>
                    <a:pt x="16476" y="3148"/>
                    <a:pt x="16476" y="3189"/>
                  </a:cubicBezTo>
                  <a:cubicBezTo>
                    <a:pt x="16583" y="3270"/>
                    <a:pt x="16654" y="3311"/>
                    <a:pt x="16654" y="3351"/>
                  </a:cubicBezTo>
                  <a:cubicBezTo>
                    <a:pt x="16654" y="3351"/>
                    <a:pt x="16689" y="3392"/>
                    <a:pt x="16689" y="3392"/>
                  </a:cubicBezTo>
                  <a:cubicBezTo>
                    <a:pt x="16689" y="3636"/>
                    <a:pt x="16654" y="3799"/>
                    <a:pt x="16654" y="3921"/>
                  </a:cubicBezTo>
                  <a:cubicBezTo>
                    <a:pt x="16618" y="4083"/>
                    <a:pt x="16618" y="4083"/>
                    <a:pt x="16583" y="3880"/>
                  </a:cubicBezTo>
                  <a:cubicBezTo>
                    <a:pt x="16583" y="3880"/>
                    <a:pt x="16583" y="3839"/>
                    <a:pt x="16547" y="3799"/>
                  </a:cubicBezTo>
                  <a:cubicBezTo>
                    <a:pt x="16511" y="3717"/>
                    <a:pt x="16333" y="3433"/>
                    <a:pt x="16227" y="3229"/>
                  </a:cubicBezTo>
                  <a:cubicBezTo>
                    <a:pt x="16013" y="3026"/>
                    <a:pt x="15764" y="2782"/>
                    <a:pt x="15622" y="2619"/>
                  </a:cubicBezTo>
                  <a:cubicBezTo>
                    <a:pt x="15373" y="2456"/>
                    <a:pt x="15159" y="2334"/>
                    <a:pt x="15195" y="2253"/>
                  </a:cubicBezTo>
                  <a:cubicBezTo>
                    <a:pt x="14839" y="2131"/>
                    <a:pt x="14661" y="2131"/>
                    <a:pt x="14697" y="2090"/>
                  </a:cubicBezTo>
                  <a:cubicBezTo>
                    <a:pt x="14198" y="2212"/>
                    <a:pt x="14163" y="2212"/>
                    <a:pt x="14625" y="1928"/>
                  </a:cubicBezTo>
                  <a:cubicBezTo>
                    <a:pt x="13949" y="2334"/>
                    <a:pt x="13985" y="2253"/>
                    <a:pt x="14625" y="1439"/>
                  </a:cubicBezTo>
                  <a:cubicBezTo>
                    <a:pt x="13949" y="2294"/>
                    <a:pt x="13878" y="2375"/>
                    <a:pt x="14198" y="1439"/>
                  </a:cubicBezTo>
                  <a:cubicBezTo>
                    <a:pt x="14020" y="2009"/>
                    <a:pt x="13949" y="2172"/>
                    <a:pt x="13949" y="1928"/>
                  </a:cubicBezTo>
                  <a:cubicBezTo>
                    <a:pt x="13949" y="1928"/>
                    <a:pt x="13914" y="1806"/>
                    <a:pt x="13878" y="1521"/>
                  </a:cubicBezTo>
                  <a:cubicBezTo>
                    <a:pt x="13843" y="1439"/>
                    <a:pt x="13807" y="1317"/>
                    <a:pt x="13771" y="1195"/>
                  </a:cubicBezTo>
                  <a:cubicBezTo>
                    <a:pt x="13665" y="992"/>
                    <a:pt x="13415" y="626"/>
                    <a:pt x="13060" y="178"/>
                  </a:cubicBezTo>
                  <a:cubicBezTo>
                    <a:pt x="13878" y="1277"/>
                    <a:pt x="12953" y="219"/>
                    <a:pt x="12633" y="16"/>
                  </a:cubicBezTo>
                  <a:cubicBezTo>
                    <a:pt x="12384" y="-25"/>
                    <a:pt x="12170" y="16"/>
                    <a:pt x="11992" y="97"/>
                  </a:cubicBezTo>
                  <a:cubicBezTo>
                    <a:pt x="11814" y="178"/>
                    <a:pt x="11636" y="300"/>
                    <a:pt x="11458" y="463"/>
                  </a:cubicBezTo>
                  <a:cubicBezTo>
                    <a:pt x="11316" y="626"/>
                    <a:pt x="11174" y="789"/>
                    <a:pt x="11031" y="992"/>
                  </a:cubicBezTo>
                  <a:cubicBezTo>
                    <a:pt x="10853" y="1236"/>
                    <a:pt x="10675" y="1480"/>
                    <a:pt x="10498" y="1724"/>
                  </a:cubicBezTo>
                  <a:cubicBezTo>
                    <a:pt x="8932" y="3921"/>
                    <a:pt x="9857" y="2782"/>
                    <a:pt x="8291" y="4978"/>
                  </a:cubicBezTo>
                  <a:cubicBezTo>
                    <a:pt x="6797" y="7053"/>
                    <a:pt x="6405" y="6687"/>
                    <a:pt x="4840" y="8721"/>
                  </a:cubicBezTo>
                  <a:cubicBezTo>
                    <a:pt x="3594" y="10348"/>
                    <a:pt x="1566" y="11894"/>
                    <a:pt x="427" y="13724"/>
                  </a:cubicBezTo>
                  <a:cubicBezTo>
                    <a:pt x="285" y="13968"/>
                    <a:pt x="142" y="14253"/>
                    <a:pt x="0" y="14538"/>
                  </a:cubicBezTo>
                  <a:cubicBezTo>
                    <a:pt x="214" y="14660"/>
                    <a:pt x="498" y="15189"/>
                    <a:pt x="569" y="14904"/>
                  </a:cubicBezTo>
                  <a:cubicBezTo>
                    <a:pt x="783" y="15433"/>
                    <a:pt x="1174" y="16206"/>
                    <a:pt x="1068" y="15392"/>
                  </a:cubicBezTo>
                  <a:cubicBezTo>
                    <a:pt x="1281" y="16368"/>
                    <a:pt x="2100" y="16775"/>
                    <a:pt x="1530" y="15961"/>
                  </a:cubicBezTo>
                  <a:cubicBezTo>
                    <a:pt x="1637" y="16124"/>
                    <a:pt x="1744" y="16246"/>
                    <a:pt x="1850" y="16368"/>
                  </a:cubicBezTo>
                  <a:cubicBezTo>
                    <a:pt x="2242" y="16612"/>
                    <a:pt x="2527" y="16734"/>
                    <a:pt x="2562" y="16775"/>
                  </a:cubicBezTo>
                  <a:cubicBezTo>
                    <a:pt x="2704" y="16816"/>
                    <a:pt x="2776" y="16816"/>
                    <a:pt x="2776" y="16816"/>
                  </a:cubicBezTo>
                  <a:cubicBezTo>
                    <a:pt x="2811" y="16856"/>
                    <a:pt x="2633" y="16856"/>
                    <a:pt x="2206" y="16938"/>
                  </a:cubicBezTo>
                  <a:cubicBezTo>
                    <a:pt x="2633" y="16856"/>
                    <a:pt x="2882" y="16856"/>
                    <a:pt x="2882" y="16816"/>
                  </a:cubicBezTo>
                  <a:cubicBezTo>
                    <a:pt x="2918" y="16856"/>
                    <a:pt x="2704" y="16856"/>
                    <a:pt x="2277" y="16978"/>
                  </a:cubicBezTo>
                  <a:cubicBezTo>
                    <a:pt x="2704" y="16856"/>
                    <a:pt x="2954" y="16856"/>
                    <a:pt x="2918" y="16856"/>
                  </a:cubicBezTo>
                  <a:cubicBezTo>
                    <a:pt x="2918" y="16897"/>
                    <a:pt x="2882" y="16897"/>
                    <a:pt x="2740" y="16978"/>
                  </a:cubicBezTo>
                  <a:cubicBezTo>
                    <a:pt x="2633" y="17019"/>
                    <a:pt x="2527" y="17060"/>
                    <a:pt x="2384" y="17100"/>
                  </a:cubicBezTo>
                  <a:cubicBezTo>
                    <a:pt x="2527" y="17060"/>
                    <a:pt x="2633" y="17019"/>
                    <a:pt x="2740" y="16978"/>
                  </a:cubicBezTo>
                  <a:cubicBezTo>
                    <a:pt x="2633" y="17019"/>
                    <a:pt x="2491" y="17060"/>
                    <a:pt x="2349" y="17141"/>
                  </a:cubicBezTo>
                  <a:cubicBezTo>
                    <a:pt x="2704" y="16978"/>
                    <a:pt x="2918" y="16938"/>
                    <a:pt x="2989" y="16897"/>
                  </a:cubicBezTo>
                  <a:cubicBezTo>
                    <a:pt x="2989" y="16897"/>
                    <a:pt x="2989" y="16897"/>
                    <a:pt x="2989" y="16897"/>
                  </a:cubicBezTo>
                  <a:cubicBezTo>
                    <a:pt x="2989" y="16897"/>
                    <a:pt x="2989" y="16938"/>
                    <a:pt x="2989" y="16938"/>
                  </a:cubicBezTo>
                  <a:cubicBezTo>
                    <a:pt x="2882" y="16978"/>
                    <a:pt x="2704" y="17060"/>
                    <a:pt x="2455" y="17182"/>
                  </a:cubicBezTo>
                  <a:cubicBezTo>
                    <a:pt x="2704" y="17060"/>
                    <a:pt x="2918" y="16978"/>
                    <a:pt x="2989" y="16938"/>
                  </a:cubicBezTo>
                  <a:cubicBezTo>
                    <a:pt x="2954" y="17019"/>
                    <a:pt x="2776" y="17100"/>
                    <a:pt x="2527" y="17304"/>
                  </a:cubicBezTo>
                  <a:cubicBezTo>
                    <a:pt x="2811" y="17100"/>
                    <a:pt x="2989" y="17019"/>
                    <a:pt x="3025" y="16938"/>
                  </a:cubicBezTo>
                  <a:cubicBezTo>
                    <a:pt x="3025" y="16938"/>
                    <a:pt x="3025" y="16938"/>
                    <a:pt x="3060" y="16938"/>
                  </a:cubicBezTo>
                  <a:cubicBezTo>
                    <a:pt x="3060" y="17019"/>
                    <a:pt x="2882" y="17141"/>
                    <a:pt x="2562" y="17344"/>
                  </a:cubicBezTo>
                  <a:cubicBezTo>
                    <a:pt x="2882" y="17100"/>
                    <a:pt x="3096" y="16978"/>
                    <a:pt x="3060" y="16938"/>
                  </a:cubicBezTo>
                  <a:cubicBezTo>
                    <a:pt x="3060" y="16938"/>
                    <a:pt x="3060" y="16938"/>
                    <a:pt x="3060" y="16938"/>
                  </a:cubicBezTo>
                  <a:cubicBezTo>
                    <a:pt x="3131" y="17019"/>
                    <a:pt x="2954" y="17182"/>
                    <a:pt x="2633" y="17467"/>
                  </a:cubicBezTo>
                  <a:cubicBezTo>
                    <a:pt x="2989" y="17182"/>
                    <a:pt x="3203" y="17060"/>
                    <a:pt x="3096" y="16978"/>
                  </a:cubicBezTo>
                  <a:cubicBezTo>
                    <a:pt x="3167" y="17060"/>
                    <a:pt x="3060" y="17182"/>
                    <a:pt x="2811" y="17344"/>
                  </a:cubicBezTo>
                  <a:cubicBezTo>
                    <a:pt x="2776" y="17385"/>
                    <a:pt x="2704" y="17426"/>
                    <a:pt x="2669" y="17467"/>
                  </a:cubicBezTo>
                  <a:cubicBezTo>
                    <a:pt x="2704" y="17426"/>
                    <a:pt x="2740" y="17426"/>
                    <a:pt x="2776" y="17385"/>
                  </a:cubicBezTo>
                  <a:cubicBezTo>
                    <a:pt x="2740" y="17426"/>
                    <a:pt x="2704" y="17467"/>
                    <a:pt x="2633" y="17507"/>
                  </a:cubicBezTo>
                  <a:cubicBezTo>
                    <a:pt x="2704" y="17467"/>
                    <a:pt x="2740" y="17426"/>
                    <a:pt x="2776" y="17385"/>
                  </a:cubicBezTo>
                  <a:cubicBezTo>
                    <a:pt x="3060" y="17182"/>
                    <a:pt x="3274" y="17060"/>
                    <a:pt x="3203" y="16978"/>
                  </a:cubicBezTo>
                  <a:cubicBezTo>
                    <a:pt x="3274" y="17019"/>
                    <a:pt x="3274" y="17100"/>
                    <a:pt x="3309" y="17182"/>
                  </a:cubicBezTo>
                  <a:cubicBezTo>
                    <a:pt x="3309" y="17182"/>
                    <a:pt x="3309" y="17182"/>
                    <a:pt x="3345" y="17222"/>
                  </a:cubicBezTo>
                  <a:cubicBezTo>
                    <a:pt x="3345" y="17182"/>
                    <a:pt x="3309" y="17100"/>
                    <a:pt x="3309" y="17060"/>
                  </a:cubicBezTo>
                  <a:cubicBezTo>
                    <a:pt x="3309" y="17060"/>
                    <a:pt x="3345" y="17060"/>
                    <a:pt x="3345" y="17060"/>
                  </a:cubicBezTo>
                  <a:cubicBezTo>
                    <a:pt x="3381" y="17100"/>
                    <a:pt x="3381" y="17141"/>
                    <a:pt x="3416" y="17182"/>
                  </a:cubicBezTo>
                  <a:cubicBezTo>
                    <a:pt x="3416" y="17141"/>
                    <a:pt x="3381" y="17100"/>
                    <a:pt x="3381" y="17060"/>
                  </a:cubicBezTo>
                  <a:cubicBezTo>
                    <a:pt x="3381" y="17060"/>
                    <a:pt x="3416" y="17060"/>
                    <a:pt x="3416" y="17060"/>
                  </a:cubicBezTo>
                  <a:cubicBezTo>
                    <a:pt x="3416" y="17100"/>
                    <a:pt x="3452" y="17141"/>
                    <a:pt x="3452" y="17182"/>
                  </a:cubicBezTo>
                  <a:cubicBezTo>
                    <a:pt x="3452" y="17182"/>
                    <a:pt x="3487" y="17182"/>
                    <a:pt x="3487" y="17222"/>
                  </a:cubicBezTo>
                  <a:cubicBezTo>
                    <a:pt x="3487" y="17182"/>
                    <a:pt x="3452" y="17100"/>
                    <a:pt x="3452" y="17060"/>
                  </a:cubicBezTo>
                  <a:cubicBezTo>
                    <a:pt x="3452" y="17060"/>
                    <a:pt x="3487" y="17060"/>
                    <a:pt x="3487" y="17060"/>
                  </a:cubicBezTo>
                  <a:cubicBezTo>
                    <a:pt x="3523" y="17060"/>
                    <a:pt x="3558" y="17060"/>
                    <a:pt x="3558" y="17100"/>
                  </a:cubicBezTo>
                  <a:cubicBezTo>
                    <a:pt x="3558" y="17141"/>
                    <a:pt x="3558" y="17182"/>
                    <a:pt x="3558" y="17222"/>
                  </a:cubicBezTo>
                  <a:cubicBezTo>
                    <a:pt x="3558" y="17222"/>
                    <a:pt x="3523" y="17182"/>
                    <a:pt x="3523" y="17182"/>
                  </a:cubicBezTo>
                  <a:cubicBezTo>
                    <a:pt x="3523" y="17182"/>
                    <a:pt x="3558" y="17222"/>
                    <a:pt x="3558" y="17222"/>
                  </a:cubicBezTo>
                  <a:cubicBezTo>
                    <a:pt x="3558" y="17222"/>
                    <a:pt x="3558" y="17263"/>
                    <a:pt x="3558" y="17263"/>
                  </a:cubicBezTo>
                  <a:cubicBezTo>
                    <a:pt x="3594" y="17304"/>
                    <a:pt x="3594" y="17344"/>
                    <a:pt x="3630" y="17426"/>
                  </a:cubicBezTo>
                  <a:cubicBezTo>
                    <a:pt x="3630" y="17426"/>
                    <a:pt x="3630" y="17426"/>
                    <a:pt x="3630" y="17426"/>
                  </a:cubicBezTo>
                  <a:cubicBezTo>
                    <a:pt x="3630" y="17426"/>
                    <a:pt x="3630" y="17426"/>
                    <a:pt x="3630" y="17426"/>
                  </a:cubicBezTo>
                  <a:cubicBezTo>
                    <a:pt x="3630" y="17467"/>
                    <a:pt x="3665" y="17507"/>
                    <a:pt x="3665" y="17589"/>
                  </a:cubicBezTo>
                  <a:cubicBezTo>
                    <a:pt x="3736" y="17711"/>
                    <a:pt x="3772" y="17833"/>
                    <a:pt x="3808" y="17955"/>
                  </a:cubicBezTo>
                  <a:cubicBezTo>
                    <a:pt x="3808" y="17955"/>
                    <a:pt x="3808" y="17955"/>
                    <a:pt x="3808" y="17955"/>
                  </a:cubicBezTo>
                  <a:cubicBezTo>
                    <a:pt x="3808" y="17955"/>
                    <a:pt x="3808" y="17955"/>
                    <a:pt x="3808" y="17955"/>
                  </a:cubicBezTo>
                  <a:cubicBezTo>
                    <a:pt x="3808" y="17955"/>
                    <a:pt x="3808" y="17955"/>
                    <a:pt x="3808" y="17955"/>
                  </a:cubicBezTo>
                  <a:cubicBezTo>
                    <a:pt x="3808" y="17995"/>
                    <a:pt x="3843" y="18036"/>
                    <a:pt x="3843" y="18117"/>
                  </a:cubicBezTo>
                  <a:cubicBezTo>
                    <a:pt x="3843" y="18158"/>
                    <a:pt x="3843" y="18199"/>
                    <a:pt x="3843" y="18239"/>
                  </a:cubicBezTo>
                  <a:cubicBezTo>
                    <a:pt x="3843" y="18199"/>
                    <a:pt x="3843" y="18199"/>
                    <a:pt x="3843" y="18158"/>
                  </a:cubicBezTo>
                  <a:cubicBezTo>
                    <a:pt x="3843" y="18199"/>
                    <a:pt x="3843" y="18199"/>
                    <a:pt x="3843" y="18239"/>
                  </a:cubicBezTo>
                  <a:cubicBezTo>
                    <a:pt x="3843" y="18239"/>
                    <a:pt x="3843" y="18239"/>
                    <a:pt x="3843" y="18239"/>
                  </a:cubicBezTo>
                  <a:cubicBezTo>
                    <a:pt x="3843" y="18199"/>
                    <a:pt x="3843" y="18158"/>
                    <a:pt x="3843" y="18117"/>
                  </a:cubicBezTo>
                  <a:cubicBezTo>
                    <a:pt x="3843" y="18077"/>
                    <a:pt x="3843" y="18077"/>
                    <a:pt x="3808" y="18036"/>
                  </a:cubicBezTo>
                  <a:cubicBezTo>
                    <a:pt x="3808" y="18036"/>
                    <a:pt x="3808" y="18036"/>
                    <a:pt x="3808" y="18036"/>
                  </a:cubicBezTo>
                  <a:cubicBezTo>
                    <a:pt x="3808" y="18036"/>
                    <a:pt x="3808" y="18036"/>
                    <a:pt x="3808" y="18036"/>
                  </a:cubicBezTo>
                  <a:cubicBezTo>
                    <a:pt x="3808" y="18036"/>
                    <a:pt x="3808" y="18036"/>
                    <a:pt x="3808" y="18036"/>
                  </a:cubicBezTo>
                  <a:cubicBezTo>
                    <a:pt x="3772" y="17955"/>
                    <a:pt x="3736" y="17833"/>
                    <a:pt x="3701" y="17751"/>
                  </a:cubicBezTo>
                  <a:cubicBezTo>
                    <a:pt x="3701" y="17792"/>
                    <a:pt x="3701" y="17792"/>
                    <a:pt x="3701" y="17833"/>
                  </a:cubicBezTo>
                  <a:cubicBezTo>
                    <a:pt x="3701" y="17833"/>
                    <a:pt x="3701" y="17833"/>
                    <a:pt x="3701" y="17873"/>
                  </a:cubicBezTo>
                  <a:cubicBezTo>
                    <a:pt x="3736" y="17955"/>
                    <a:pt x="3772" y="18036"/>
                    <a:pt x="3808" y="18117"/>
                  </a:cubicBezTo>
                  <a:cubicBezTo>
                    <a:pt x="3772" y="18077"/>
                    <a:pt x="3772" y="17995"/>
                    <a:pt x="3736" y="17955"/>
                  </a:cubicBezTo>
                  <a:cubicBezTo>
                    <a:pt x="3736" y="17955"/>
                    <a:pt x="3736" y="17995"/>
                    <a:pt x="3736" y="17995"/>
                  </a:cubicBezTo>
                  <a:cubicBezTo>
                    <a:pt x="3772" y="18036"/>
                    <a:pt x="3772" y="18077"/>
                    <a:pt x="3808" y="18158"/>
                  </a:cubicBezTo>
                  <a:cubicBezTo>
                    <a:pt x="3808" y="18158"/>
                    <a:pt x="3808" y="18158"/>
                    <a:pt x="3808" y="18158"/>
                  </a:cubicBezTo>
                  <a:cubicBezTo>
                    <a:pt x="3808" y="18117"/>
                    <a:pt x="3772" y="18077"/>
                    <a:pt x="3772" y="18036"/>
                  </a:cubicBezTo>
                  <a:cubicBezTo>
                    <a:pt x="3772" y="18036"/>
                    <a:pt x="3772" y="18036"/>
                    <a:pt x="3772" y="18036"/>
                  </a:cubicBezTo>
                  <a:cubicBezTo>
                    <a:pt x="3772" y="18036"/>
                    <a:pt x="3772" y="18036"/>
                    <a:pt x="3772" y="18036"/>
                  </a:cubicBezTo>
                  <a:cubicBezTo>
                    <a:pt x="3772" y="17995"/>
                    <a:pt x="3736" y="17995"/>
                    <a:pt x="3736" y="17955"/>
                  </a:cubicBezTo>
                  <a:cubicBezTo>
                    <a:pt x="3736" y="17955"/>
                    <a:pt x="3736" y="17914"/>
                    <a:pt x="3736" y="17914"/>
                  </a:cubicBezTo>
                  <a:cubicBezTo>
                    <a:pt x="3736" y="17914"/>
                    <a:pt x="3736" y="17955"/>
                    <a:pt x="3772" y="17955"/>
                  </a:cubicBezTo>
                  <a:cubicBezTo>
                    <a:pt x="3772" y="17955"/>
                    <a:pt x="3772" y="17914"/>
                    <a:pt x="3772" y="17914"/>
                  </a:cubicBezTo>
                  <a:cubicBezTo>
                    <a:pt x="3772" y="17914"/>
                    <a:pt x="3772" y="17914"/>
                    <a:pt x="3772" y="17873"/>
                  </a:cubicBezTo>
                  <a:cubicBezTo>
                    <a:pt x="3772" y="17873"/>
                    <a:pt x="3772" y="17873"/>
                    <a:pt x="3772" y="17873"/>
                  </a:cubicBezTo>
                  <a:cubicBezTo>
                    <a:pt x="3772" y="17873"/>
                    <a:pt x="3772" y="17873"/>
                    <a:pt x="3772" y="17873"/>
                  </a:cubicBezTo>
                  <a:cubicBezTo>
                    <a:pt x="3772" y="17873"/>
                    <a:pt x="3772" y="17873"/>
                    <a:pt x="3772" y="17873"/>
                  </a:cubicBezTo>
                  <a:cubicBezTo>
                    <a:pt x="3772" y="17873"/>
                    <a:pt x="3772" y="17873"/>
                    <a:pt x="3772" y="17833"/>
                  </a:cubicBezTo>
                  <a:cubicBezTo>
                    <a:pt x="3772" y="17833"/>
                    <a:pt x="3772" y="17833"/>
                    <a:pt x="3772" y="17833"/>
                  </a:cubicBezTo>
                  <a:cubicBezTo>
                    <a:pt x="3772" y="17833"/>
                    <a:pt x="3772" y="17833"/>
                    <a:pt x="3772" y="17873"/>
                  </a:cubicBezTo>
                  <a:cubicBezTo>
                    <a:pt x="3772" y="17873"/>
                    <a:pt x="3772" y="17914"/>
                    <a:pt x="3772" y="17914"/>
                  </a:cubicBezTo>
                  <a:cubicBezTo>
                    <a:pt x="3772" y="17914"/>
                    <a:pt x="3772" y="17914"/>
                    <a:pt x="3772" y="17873"/>
                  </a:cubicBezTo>
                  <a:cubicBezTo>
                    <a:pt x="3772" y="17873"/>
                    <a:pt x="3772" y="17873"/>
                    <a:pt x="3772" y="17873"/>
                  </a:cubicBezTo>
                  <a:cubicBezTo>
                    <a:pt x="3772" y="17873"/>
                    <a:pt x="3772" y="17873"/>
                    <a:pt x="3772" y="17914"/>
                  </a:cubicBezTo>
                  <a:cubicBezTo>
                    <a:pt x="3772" y="17955"/>
                    <a:pt x="3772" y="17955"/>
                    <a:pt x="3736" y="17955"/>
                  </a:cubicBezTo>
                  <a:cubicBezTo>
                    <a:pt x="3736" y="17955"/>
                    <a:pt x="3736" y="17955"/>
                    <a:pt x="3736" y="17955"/>
                  </a:cubicBezTo>
                  <a:cubicBezTo>
                    <a:pt x="3736" y="17955"/>
                    <a:pt x="3736" y="17955"/>
                    <a:pt x="3736" y="17955"/>
                  </a:cubicBezTo>
                  <a:cubicBezTo>
                    <a:pt x="3736" y="17955"/>
                    <a:pt x="3736" y="17955"/>
                    <a:pt x="3736" y="17955"/>
                  </a:cubicBezTo>
                  <a:cubicBezTo>
                    <a:pt x="3701" y="18036"/>
                    <a:pt x="3594" y="18077"/>
                    <a:pt x="3452" y="18036"/>
                  </a:cubicBezTo>
                  <a:cubicBezTo>
                    <a:pt x="3523" y="18077"/>
                    <a:pt x="3594" y="18077"/>
                    <a:pt x="3665" y="18036"/>
                  </a:cubicBezTo>
                  <a:cubicBezTo>
                    <a:pt x="3701" y="18077"/>
                    <a:pt x="3772" y="18077"/>
                    <a:pt x="3808" y="18077"/>
                  </a:cubicBezTo>
                  <a:cubicBezTo>
                    <a:pt x="3772" y="18199"/>
                    <a:pt x="3701" y="18239"/>
                    <a:pt x="3558" y="18117"/>
                  </a:cubicBezTo>
                  <a:cubicBezTo>
                    <a:pt x="3736" y="18239"/>
                    <a:pt x="3808" y="18199"/>
                    <a:pt x="3843" y="18077"/>
                  </a:cubicBezTo>
                  <a:cubicBezTo>
                    <a:pt x="3879" y="18117"/>
                    <a:pt x="3914" y="18158"/>
                    <a:pt x="3950" y="18199"/>
                  </a:cubicBezTo>
                  <a:cubicBezTo>
                    <a:pt x="3950" y="18199"/>
                    <a:pt x="3950" y="18199"/>
                    <a:pt x="3950" y="18199"/>
                  </a:cubicBezTo>
                  <a:cubicBezTo>
                    <a:pt x="3950" y="18199"/>
                    <a:pt x="3950" y="18199"/>
                    <a:pt x="3950" y="18199"/>
                  </a:cubicBezTo>
                  <a:cubicBezTo>
                    <a:pt x="3950" y="18199"/>
                    <a:pt x="3950" y="18199"/>
                    <a:pt x="3950" y="18199"/>
                  </a:cubicBezTo>
                  <a:cubicBezTo>
                    <a:pt x="3950" y="18239"/>
                    <a:pt x="3950" y="18239"/>
                    <a:pt x="3950" y="18280"/>
                  </a:cubicBezTo>
                  <a:cubicBezTo>
                    <a:pt x="3950" y="18280"/>
                    <a:pt x="3950" y="18280"/>
                    <a:pt x="3950" y="18280"/>
                  </a:cubicBezTo>
                  <a:cubicBezTo>
                    <a:pt x="3950" y="18280"/>
                    <a:pt x="3950" y="18239"/>
                    <a:pt x="3950" y="18239"/>
                  </a:cubicBezTo>
                  <a:cubicBezTo>
                    <a:pt x="3950" y="18239"/>
                    <a:pt x="3950" y="18239"/>
                    <a:pt x="3950" y="18280"/>
                  </a:cubicBezTo>
                  <a:cubicBezTo>
                    <a:pt x="3950" y="18280"/>
                    <a:pt x="3950" y="18280"/>
                    <a:pt x="3950" y="18239"/>
                  </a:cubicBezTo>
                  <a:cubicBezTo>
                    <a:pt x="3950" y="18239"/>
                    <a:pt x="3950" y="18239"/>
                    <a:pt x="3950" y="18199"/>
                  </a:cubicBezTo>
                  <a:cubicBezTo>
                    <a:pt x="3950" y="18199"/>
                    <a:pt x="3950" y="18239"/>
                    <a:pt x="3985" y="18239"/>
                  </a:cubicBezTo>
                  <a:cubicBezTo>
                    <a:pt x="3985" y="18239"/>
                    <a:pt x="3985" y="18199"/>
                    <a:pt x="3950" y="18199"/>
                  </a:cubicBezTo>
                  <a:cubicBezTo>
                    <a:pt x="3950" y="18199"/>
                    <a:pt x="3950" y="18158"/>
                    <a:pt x="3950" y="18158"/>
                  </a:cubicBezTo>
                  <a:cubicBezTo>
                    <a:pt x="3950" y="18199"/>
                    <a:pt x="3985" y="18199"/>
                    <a:pt x="3985" y="18239"/>
                  </a:cubicBezTo>
                  <a:cubicBezTo>
                    <a:pt x="3985" y="18239"/>
                    <a:pt x="3985" y="18239"/>
                    <a:pt x="3985" y="18239"/>
                  </a:cubicBezTo>
                  <a:cubicBezTo>
                    <a:pt x="3985" y="18239"/>
                    <a:pt x="3985" y="18239"/>
                    <a:pt x="3985" y="18239"/>
                  </a:cubicBezTo>
                  <a:cubicBezTo>
                    <a:pt x="3985" y="18239"/>
                    <a:pt x="3985" y="18280"/>
                    <a:pt x="3985" y="18280"/>
                  </a:cubicBezTo>
                  <a:cubicBezTo>
                    <a:pt x="3985" y="18280"/>
                    <a:pt x="3985" y="18280"/>
                    <a:pt x="3985" y="18280"/>
                  </a:cubicBezTo>
                  <a:cubicBezTo>
                    <a:pt x="3985" y="18280"/>
                    <a:pt x="3985" y="18280"/>
                    <a:pt x="3985" y="18280"/>
                  </a:cubicBezTo>
                  <a:cubicBezTo>
                    <a:pt x="3985" y="18280"/>
                    <a:pt x="3985" y="18280"/>
                    <a:pt x="3985" y="18239"/>
                  </a:cubicBezTo>
                  <a:cubicBezTo>
                    <a:pt x="3985" y="18239"/>
                    <a:pt x="3985" y="18239"/>
                    <a:pt x="3985" y="18280"/>
                  </a:cubicBezTo>
                  <a:cubicBezTo>
                    <a:pt x="3985" y="18321"/>
                    <a:pt x="3985" y="18321"/>
                    <a:pt x="3950" y="18321"/>
                  </a:cubicBezTo>
                  <a:cubicBezTo>
                    <a:pt x="3950" y="18321"/>
                    <a:pt x="3950" y="18280"/>
                    <a:pt x="3950" y="18280"/>
                  </a:cubicBezTo>
                  <a:cubicBezTo>
                    <a:pt x="3950" y="18280"/>
                    <a:pt x="3950" y="18280"/>
                    <a:pt x="3950" y="18280"/>
                  </a:cubicBezTo>
                  <a:cubicBezTo>
                    <a:pt x="3950" y="18280"/>
                    <a:pt x="3950" y="18321"/>
                    <a:pt x="3950" y="18321"/>
                  </a:cubicBezTo>
                  <a:cubicBezTo>
                    <a:pt x="3914" y="18321"/>
                    <a:pt x="3879" y="18280"/>
                    <a:pt x="3808" y="18239"/>
                  </a:cubicBezTo>
                  <a:cubicBezTo>
                    <a:pt x="3879" y="18321"/>
                    <a:pt x="3914" y="18321"/>
                    <a:pt x="3950" y="18321"/>
                  </a:cubicBezTo>
                  <a:cubicBezTo>
                    <a:pt x="3950" y="18361"/>
                    <a:pt x="3914" y="18402"/>
                    <a:pt x="3879" y="18402"/>
                  </a:cubicBezTo>
                  <a:cubicBezTo>
                    <a:pt x="3843" y="18402"/>
                    <a:pt x="3843" y="18361"/>
                    <a:pt x="3808" y="18321"/>
                  </a:cubicBezTo>
                  <a:cubicBezTo>
                    <a:pt x="3843" y="18361"/>
                    <a:pt x="3843" y="18361"/>
                    <a:pt x="3879" y="18402"/>
                  </a:cubicBezTo>
                  <a:cubicBezTo>
                    <a:pt x="3843" y="18402"/>
                    <a:pt x="3772" y="18361"/>
                    <a:pt x="3701" y="18280"/>
                  </a:cubicBezTo>
                  <a:cubicBezTo>
                    <a:pt x="3772" y="18361"/>
                    <a:pt x="3843" y="18402"/>
                    <a:pt x="3879" y="18402"/>
                  </a:cubicBezTo>
                  <a:cubicBezTo>
                    <a:pt x="3950" y="18483"/>
                    <a:pt x="3985" y="18443"/>
                    <a:pt x="3985" y="18361"/>
                  </a:cubicBezTo>
                  <a:cubicBezTo>
                    <a:pt x="4057" y="18605"/>
                    <a:pt x="4021" y="18728"/>
                    <a:pt x="3843" y="18443"/>
                  </a:cubicBezTo>
                  <a:cubicBezTo>
                    <a:pt x="3914" y="18565"/>
                    <a:pt x="3985" y="18605"/>
                    <a:pt x="4021" y="18646"/>
                  </a:cubicBezTo>
                  <a:cubicBezTo>
                    <a:pt x="4021" y="18646"/>
                    <a:pt x="4021" y="18646"/>
                    <a:pt x="4021" y="18605"/>
                  </a:cubicBezTo>
                  <a:cubicBezTo>
                    <a:pt x="4021" y="18605"/>
                    <a:pt x="4021" y="18646"/>
                    <a:pt x="4021" y="18646"/>
                  </a:cubicBezTo>
                  <a:cubicBezTo>
                    <a:pt x="4092" y="18646"/>
                    <a:pt x="4092" y="18565"/>
                    <a:pt x="4021" y="18402"/>
                  </a:cubicBezTo>
                  <a:cubicBezTo>
                    <a:pt x="4021" y="18402"/>
                    <a:pt x="4021" y="18402"/>
                    <a:pt x="4021" y="18402"/>
                  </a:cubicBezTo>
                  <a:cubicBezTo>
                    <a:pt x="4092" y="18605"/>
                    <a:pt x="4128" y="18809"/>
                    <a:pt x="4092" y="18809"/>
                  </a:cubicBezTo>
                  <a:cubicBezTo>
                    <a:pt x="4092" y="18809"/>
                    <a:pt x="4092" y="18809"/>
                    <a:pt x="4092" y="18809"/>
                  </a:cubicBezTo>
                  <a:cubicBezTo>
                    <a:pt x="4092" y="18809"/>
                    <a:pt x="4092" y="18809"/>
                    <a:pt x="4092" y="18809"/>
                  </a:cubicBezTo>
                  <a:cubicBezTo>
                    <a:pt x="4092" y="18809"/>
                    <a:pt x="4057" y="18768"/>
                    <a:pt x="4021" y="18728"/>
                  </a:cubicBezTo>
                  <a:cubicBezTo>
                    <a:pt x="4057" y="18809"/>
                    <a:pt x="4092" y="18850"/>
                    <a:pt x="4092" y="18850"/>
                  </a:cubicBezTo>
                  <a:cubicBezTo>
                    <a:pt x="4128" y="18931"/>
                    <a:pt x="4163" y="18931"/>
                    <a:pt x="4163" y="18931"/>
                  </a:cubicBezTo>
                  <a:cubicBezTo>
                    <a:pt x="4163" y="18890"/>
                    <a:pt x="4128" y="18850"/>
                    <a:pt x="4128" y="18768"/>
                  </a:cubicBezTo>
                  <a:cubicBezTo>
                    <a:pt x="4128" y="18809"/>
                    <a:pt x="4163" y="18890"/>
                    <a:pt x="4163" y="18931"/>
                  </a:cubicBezTo>
                  <a:cubicBezTo>
                    <a:pt x="4163" y="18931"/>
                    <a:pt x="4163" y="18931"/>
                    <a:pt x="4163" y="18890"/>
                  </a:cubicBezTo>
                  <a:cubicBezTo>
                    <a:pt x="4163" y="18809"/>
                    <a:pt x="4128" y="18687"/>
                    <a:pt x="4057" y="18524"/>
                  </a:cubicBezTo>
                  <a:cubicBezTo>
                    <a:pt x="4092" y="18646"/>
                    <a:pt x="4128" y="18728"/>
                    <a:pt x="4128" y="18768"/>
                  </a:cubicBezTo>
                  <a:cubicBezTo>
                    <a:pt x="4163" y="18850"/>
                    <a:pt x="4128" y="18890"/>
                    <a:pt x="4092" y="18850"/>
                  </a:cubicBezTo>
                  <a:cubicBezTo>
                    <a:pt x="4128" y="18850"/>
                    <a:pt x="4128" y="18850"/>
                    <a:pt x="4128" y="18768"/>
                  </a:cubicBezTo>
                  <a:cubicBezTo>
                    <a:pt x="4128" y="18687"/>
                    <a:pt x="4092" y="18605"/>
                    <a:pt x="4057" y="18524"/>
                  </a:cubicBezTo>
                  <a:cubicBezTo>
                    <a:pt x="4057" y="18483"/>
                    <a:pt x="4021" y="18483"/>
                    <a:pt x="4021" y="18443"/>
                  </a:cubicBezTo>
                  <a:cubicBezTo>
                    <a:pt x="4021" y="18443"/>
                    <a:pt x="4021" y="18483"/>
                    <a:pt x="4057" y="18483"/>
                  </a:cubicBezTo>
                  <a:cubicBezTo>
                    <a:pt x="4057" y="18443"/>
                    <a:pt x="4021" y="18443"/>
                    <a:pt x="4021" y="18402"/>
                  </a:cubicBezTo>
                  <a:cubicBezTo>
                    <a:pt x="4021" y="18402"/>
                    <a:pt x="4021" y="18402"/>
                    <a:pt x="4021" y="18402"/>
                  </a:cubicBezTo>
                  <a:cubicBezTo>
                    <a:pt x="4021" y="18402"/>
                    <a:pt x="4021" y="18402"/>
                    <a:pt x="4021" y="18402"/>
                  </a:cubicBezTo>
                  <a:cubicBezTo>
                    <a:pt x="4021" y="18402"/>
                    <a:pt x="4021" y="18402"/>
                    <a:pt x="4021" y="18402"/>
                  </a:cubicBezTo>
                  <a:cubicBezTo>
                    <a:pt x="4021" y="18361"/>
                    <a:pt x="3985" y="18361"/>
                    <a:pt x="3985" y="18321"/>
                  </a:cubicBezTo>
                  <a:cubicBezTo>
                    <a:pt x="3985" y="18321"/>
                    <a:pt x="3985" y="18321"/>
                    <a:pt x="3985" y="18321"/>
                  </a:cubicBezTo>
                  <a:cubicBezTo>
                    <a:pt x="3985" y="18361"/>
                    <a:pt x="4021" y="18361"/>
                    <a:pt x="4021" y="18402"/>
                  </a:cubicBezTo>
                  <a:cubicBezTo>
                    <a:pt x="4057" y="18443"/>
                    <a:pt x="4057" y="18483"/>
                    <a:pt x="4092" y="18524"/>
                  </a:cubicBezTo>
                  <a:cubicBezTo>
                    <a:pt x="4199" y="18728"/>
                    <a:pt x="4235" y="18890"/>
                    <a:pt x="4235" y="18972"/>
                  </a:cubicBezTo>
                  <a:cubicBezTo>
                    <a:pt x="4270" y="19053"/>
                    <a:pt x="4235" y="19053"/>
                    <a:pt x="4235" y="19053"/>
                  </a:cubicBezTo>
                  <a:cubicBezTo>
                    <a:pt x="4270" y="19134"/>
                    <a:pt x="4270" y="19175"/>
                    <a:pt x="4270" y="19094"/>
                  </a:cubicBezTo>
                  <a:cubicBezTo>
                    <a:pt x="4306" y="19053"/>
                    <a:pt x="4199" y="18768"/>
                    <a:pt x="4057" y="18483"/>
                  </a:cubicBezTo>
                  <a:cubicBezTo>
                    <a:pt x="4163" y="18687"/>
                    <a:pt x="4235" y="18850"/>
                    <a:pt x="4270" y="18972"/>
                  </a:cubicBezTo>
                  <a:cubicBezTo>
                    <a:pt x="4270" y="18931"/>
                    <a:pt x="4270" y="18931"/>
                    <a:pt x="4270" y="18890"/>
                  </a:cubicBezTo>
                  <a:cubicBezTo>
                    <a:pt x="4270" y="18931"/>
                    <a:pt x="4270" y="18972"/>
                    <a:pt x="4270" y="19012"/>
                  </a:cubicBezTo>
                  <a:cubicBezTo>
                    <a:pt x="4270" y="19053"/>
                    <a:pt x="4306" y="19094"/>
                    <a:pt x="4306" y="19134"/>
                  </a:cubicBezTo>
                  <a:cubicBezTo>
                    <a:pt x="4306" y="19175"/>
                    <a:pt x="4306" y="19175"/>
                    <a:pt x="4306" y="19216"/>
                  </a:cubicBezTo>
                  <a:cubicBezTo>
                    <a:pt x="4306" y="19216"/>
                    <a:pt x="4306" y="19175"/>
                    <a:pt x="4306" y="19134"/>
                  </a:cubicBezTo>
                  <a:cubicBezTo>
                    <a:pt x="4306" y="19134"/>
                    <a:pt x="4306" y="19134"/>
                    <a:pt x="4306" y="19175"/>
                  </a:cubicBezTo>
                  <a:cubicBezTo>
                    <a:pt x="4306" y="19216"/>
                    <a:pt x="4341" y="19216"/>
                    <a:pt x="4341" y="19216"/>
                  </a:cubicBezTo>
                  <a:cubicBezTo>
                    <a:pt x="4377" y="19338"/>
                    <a:pt x="4377" y="19419"/>
                    <a:pt x="4341" y="19378"/>
                  </a:cubicBezTo>
                  <a:cubicBezTo>
                    <a:pt x="4448" y="19460"/>
                    <a:pt x="4413" y="19297"/>
                    <a:pt x="4377" y="18972"/>
                  </a:cubicBezTo>
                  <a:cubicBezTo>
                    <a:pt x="4413" y="19297"/>
                    <a:pt x="4519" y="19541"/>
                    <a:pt x="4377" y="19460"/>
                  </a:cubicBezTo>
                  <a:cubicBezTo>
                    <a:pt x="4555" y="19582"/>
                    <a:pt x="4626" y="19500"/>
                    <a:pt x="4519" y="19134"/>
                  </a:cubicBezTo>
                  <a:cubicBezTo>
                    <a:pt x="4626" y="19500"/>
                    <a:pt x="4733" y="19704"/>
                    <a:pt x="4484" y="19582"/>
                  </a:cubicBezTo>
                  <a:cubicBezTo>
                    <a:pt x="4590" y="19663"/>
                    <a:pt x="4733" y="19704"/>
                    <a:pt x="4875" y="19785"/>
                  </a:cubicBezTo>
                  <a:cubicBezTo>
                    <a:pt x="4804" y="19744"/>
                    <a:pt x="4733" y="19704"/>
                    <a:pt x="4662" y="19663"/>
                  </a:cubicBezTo>
                  <a:cubicBezTo>
                    <a:pt x="4768" y="19704"/>
                    <a:pt x="4840" y="19744"/>
                    <a:pt x="4946" y="19785"/>
                  </a:cubicBezTo>
                  <a:cubicBezTo>
                    <a:pt x="5017" y="19826"/>
                    <a:pt x="5089" y="19826"/>
                    <a:pt x="5124" y="19826"/>
                  </a:cubicBezTo>
                  <a:cubicBezTo>
                    <a:pt x="5053" y="19785"/>
                    <a:pt x="4946" y="19744"/>
                    <a:pt x="4875" y="19704"/>
                  </a:cubicBezTo>
                  <a:cubicBezTo>
                    <a:pt x="4982" y="19744"/>
                    <a:pt x="5053" y="19785"/>
                    <a:pt x="5160" y="19826"/>
                  </a:cubicBezTo>
                  <a:cubicBezTo>
                    <a:pt x="5267" y="19826"/>
                    <a:pt x="5302" y="19785"/>
                    <a:pt x="5017" y="19541"/>
                  </a:cubicBezTo>
                  <a:cubicBezTo>
                    <a:pt x="5302" y="19785"/>
                    <a:pt x="5338" y="19867"/>
                    <a:pt x="5267" y="19867"/>
                  </a:cubicBezTo>
                  <a:cubicBezTo>
                    <a:pt x="5338" y="19907"/>
                    <a:pt x="5373" y="19907"/>
                    <a:pt x="5444" y="19948"/>
                  </a:cubicBezTo>
                  <a:cubicBezTo>
                    <a:pt x="5551" y="19989"/>
                    <a:pt x="5622" y="19989"/>
                    <a:pt x="5551" y="19907"/>
                  </a:cubicBezTo>
                  <a:cubicBezTo>
                    <a:pt x="5551" y="19907"/>
                    <a:pt x="5551" y="19907"/>
                    <a:pt x="5551" y="19907"/>
                  </a:cubicBezTo>
                  <a:cubicBezTo>
                    <a:pt x="5551" y="19907"/>
                    <a:pt x="5551" y="19907"/>
                    <a:pt x="5551" y="19907"/>
                  </a:cubicBezTo>
                  <a:cubicBezTo>
                    <a:pt x="5516" y="19867"/>
                    <a:pt x="5444" y="19785"/>
                    <a:pt x="5302" y="19704"/>
                  </a:cubicBezTo>
                  <a:cubicBezTo>
                    <a:pt x="5444" y="19826"/>
                    <a:pt x="5551" y="19867"/>
                    <a:pt x="5587" y="19948"/>
                  </a:cubicBezTo>
                  <a:cubicBezTo>
                    <a:pt x="6263" y="20314"/>
                    <a:pt x="6263" y="20314"/>
                    <a:pt x="5587" y="20070"/>
                  </a:cubicBezTo>
                  <a:cubicBezTo>
                    <a:pt x="6334" y="20355"/>
                    <a:pt x="6476" y="20314"/>
                    <a:pt x="6334" y="20517"/>
                  </a:cubicBezTo>
                  <a:cubicBezTo>
                    <a:pt x="6476" y="20314"/>
                    <a:pt x="6476" y="20314"/>
                    <a:pt x="6726" y="20802"/>
                  </a:cubicBezTo>
                  <a:cubicBezTo>
                    <a:pt x="6512" y="20355"/>
                    <a:pt x="6548" y="20436"/>
                    <a:pt x="7188" y="21087"/>
                  </a:cubicBezTo>
                  <a:cubicBezTo>
                    <a:pt x="6619" y="20436"/>
                    <a:pt x="6832" y="20680"/>
                    <a:pt x="7615" y="21331"/>
                  </a:cubicBezTo>
                  <a:cubicBezTo>
                    <a:pt x="6939" y="20721"/>
                    <a:pt x="7508" y="21168"/>
                    <a:pt x="8042" y="21575"/>
                  </a:cubicBezTo>
                  <a:cubicBezTo>
                    <a:pt x="7722" y="21087"/>
                    <a:pt x="8327" y="21006"/>
                    <a:pt x="8612" y="20883"/>
                  </a:cubicBezTo>
                  <a:cubicBezTo>
                    <a:pt x="8683" y="20558"/>
                    <a:pt x="8896" y="20314"/>
                    <a:pt x="9181" y="20192"/>
                  </a:cubicBezTo>
                  <a:cubicBezTo>
                    <a:pt x="9252" y="19867"/>
                    <a:pt x="9501" y="19663"/>
                    <a:pt x="9750" y="19500"/>
                  </a:cubicBezTo>
                  <a:cubicBezTo>
                    <a:pt x="9857" y="19216"/>
                    <a:pt x="10035" y="18972"/>
                    <a:pt x="10320" y="18809"/>
                  </a:cubicBezTo>
                  <a:cubicBezTo>
                    <a:pt x="10426" y="18524"/>
                    <a:pt x="10675" y="18361"/>
                    <a:pt x="10889" y="18117"/>
                  </a:cubicBezTo>
                  <a:cubicBezTo>
                    <a:pt x="11067" y="17873"/>
                    <a:pt x="11245" y="17629"/>
                    <a:pt x="11458" y="17426"/>
                  </a:cubicBezTo>
                  <a:cubicBezTo>
                    <a:pt x="11636" y="17182"/>
                    <a:pt x="11850" y="16978"/>
                    <a:pt x="12028" y="16734"/>
                  </a:cubicBezTo>
                  <a:cubicBezTo>
                    <a:pt x="12419" y="16287"/>
                    <a:pt x="12775" y="15799"/>
                    <a:pt x="13166" y="15351"/>
                  </a:cubicBezTo>
                  <a:cubicBezTo>
                    <a:pt x="14020" y="14334"/>
                    <a:pt x="14839" y="13317"/>
                    <a:pt x="15515" y="12138"/>
                  </a:cubicBezTo>
                  <a:cubicBezTo>
                    <a:pt x="15942" y="10999"/>
                    <a:pt x="15408" y="11975"/>
                    <a:pt x="16013" y="10958"/>
                  </a:cubicBezTo>
                  <a:close/>
                  <a:moveTo>
                    <a:pt x="3060" y="16856"/>
                  </a:moveTo>
                  <a:cubicBezTo>
                    <a:pt x="3060" y="16856"/>
                    <a:pt x="3060" y="16856"/>
                    <a:pt x="3060" y="16856"/>
                  </a:cubicBezTo>
                  <a:cubicBezTo>
                    <a:pt x="3060" y="16856"/>
                    <a:pt x="3060" y="16856"/>
                    <a:pt x="3060" y="16856"/>
                  </a:cubicBezTo>
                  <a:cubicBezTo>
                    <a:pt x="3060" y="16856"/>
                    <a:pt x="3060" y="16856"/>
                    <a:pt x="3060" y="16856"/>
                  </a:cubicBezTo>
                  <a:close/>
                  <a:moveTo>
                    <a:pt x="3096" y="16856"/>
                  </a:moveTo>
                  <a:cubicBezTo>
                    <a:pt x="3131" y="16856"/>
                    <a:pt x="3131" y="16816"/>
                    <a:pt x="3096" y="16856"/>
                  </a:cubicBezTo>
                  <a:cubicBezTo>
                    <a:pt x="3131" y="16856"/>
                    <a:pt x="3131" y="16856"/>
                    <a:pt x="3096" y="16856"/>
                  </a:cubicBezTo>
                  <a:cubicBezTo>
                    <a:pt x="3131" y="16856"/>
                    <a:pt x="3131" y="16856"/>
                    <a:pt x="3096" y="16856"/>
                  </a:cubicBezTo>
                  <a:cubicBezTo>
                    <a:pt x="3131" y="16856"/>
                    <a:pt x="3131" y="16856"/>
                    <a:pt x="3096" y="16856"/>
                  </a:cubicBezTo>
                  <a:close/>
                  <a:moveTo>
                    <a:pt x="2989" y="17222"/>
                  </a:moveTo>
                  <a:cubicBezTo>
                    <a:pt x="3167" y="17060"/>
                    <a:pt x="3274" y="16938"/>
                    <a:pt x="3203" y="16897"/>
                  </a:cubicBezTo>
                  <a:cubicBezTo>
                    <a:pt x="3274" y="16938"/>
                    <a:pt x="3203" y="17060"/>
                    <a:pt x="2989" y="17222"/>
                  </a:cubicBezTo>
                  <a:close/>
                  <a:moveTo>
                    <a:pt x="3416" y="16897"/>
                  </a:moveTo>
                  <a:cubicBezTo>
                    <a:pt x="3452" y="16938"/>
                    <a:pt x="3452" y="16938"/>
                    <a:pt x="3487" y="16978"/>
                  </a:cubicBezTo>
                  <a:cubicBezTo>
                    <a:pt x="3452" y="16978"/>
                    <a:pt x="3416" y="16938"/>
                    <a:pt x="3416" y="16897"/>
                  </a:cubicBezTo>
                  <a:close/>
                  <a:moveTo>
                    <a:pt x="3772" y="17995"/>
                  </a:moveTo>
                  <a:cubicBezTo>
                    <a:pt x="3772" y="17995"/>
                    <a:pt x="3772" y="18036"/>
                    <a:pt x="3808" y="18036"/>
                  </a:cubicBezTo>
                  <a:cubicBezTo>
                    <a:pt x="3808" y="18036"/>
                    <a:pt x="3808" y="18036"/>
                    <a:pt x="3772" y="17995"/>
                  </a:cubicBezTo>
                  <a:cubicBezTo>
                    <a:pt x="3772" y="18036"/>
                    <a:pt x="3772" y="17995"/>
                    <a:pt x="3772" y="17995"/>
                  </a:cubicBezTo>
                  <a:close/>
                  <a:moveTo>
                    <a:pt x="3772" y="18036"/>
                  </a:moveTo>
                  <a:cubicBezTo>
                    <a:pt x="3772" y="18036"/>
                    <a:pt x="3736" y="18036"/>
                    <a:pt x="3772" y="18036"/>
                  </a:cubicBezTo>
                  <a:cubicBezTo>
                    <a:pt x="3736" y="18036"/>
                    <a:pt x="3736" y="18036"/>
                    <a:pt x="3736" y="17995"/>
                  </a:cubicBezTo>
                  <a:cubicBezTo>
                    <a:pt x="3736" y="17955"/>
                    <a:pt x="3736" y="17955"/>
                    <a:pt x="3736" y="17914"/>
                  </a:cubicBezTo>
                  <a:cubicBezTo>
                    <a:pt x="3736" y="17995"/>
                    <a:pt x="3736" y="17995"/>
                    <a:pt x="3772" y="18036"/>
                  </a:cubicBezTo>
                  <a:close/>
                  <a:moveTo>
                    <a:pt x="3736" y="18036"/>
                  </a:moveTo>
                  <a:cubicBezTo>
                    <a:pt x="3736" y="18036"/>
                    <a:pt x="3736" y="18036"/>
                    <a:pt x="3736" y="18036"/>
                  </a:cubicBezTo>
                  <a:cubicBezTo>
                    <a:pt x="3701" y="18036"/>
                    <a:pt x="3736" y="18036"/>
                    <a:pt x="3736" y="18036"/>
                  </a:cubicBezTo>
                  <a:cubicBezTo>
                    <a:pt x="3736" y="18036"/>
                    <a:pt x="3736" y="18036"/>
                    <a:pt x="3736" y="18036"/>
                  </a:cubicBezTo>
                  <a:close/>
                  <a:moveTo>
                    <a:pt x="3665" y="17873"/>
                  </a:moveTo>
                  <a:cubicBezTo>
                    <a:pt x="3665" y="17914"/>
                    <a:pt x="3701" y="17914"/>
                    <a:pt x="3701" y="17955"/>
                  </a:cubicBezTo>
                  <a:cubicBezTo>
                    <a:pt x="3701" y="17995"/>
                    <a:pt x="3701" y="17995"/>
                    <a:pt x="3701" y="18036"/>
                  </a:cubicBezTo>
                  <a:cubicBezTo>
                    <a:pt x="3701" y="17995"/>
                    <a:pt x="3665" y="17995"/>
                    <a:pt x="3630" y="17955"/>
                  </a:cubicBezTo>
                  <a:cubicBezTo>
                    <a:pt x="3665" y="17914"/>
                    <a:pt x="3665" y="17873"/>
                    <a:pt x="3665" y="17873"/>
                  </a:cubicBezTo>
                  <a:close/>
                  <a:moveTo>
                    <a:pt x="3594" y="17995"/>
                  </a:moveTo>
                  <a:cubicBezTo>
                    <a:pt x="3630" y="17995"/>
                    <a:pt x="3665" y="17955"/>
                    <a:pt x="3665" y="17914"/>
                  </a:cubicBezTo>
                  <a:cubicBezTo>
                    <a:pt x="3701" y="17955"/>
                    <a:pt x="3701" y="17955"/>
                    <a:pt x="3736" y="17995"/>
                  </a:cubicBezTo>
                  <a:cubicBezTo>
                    <a:pt x="3736" y="17995"/>
                    <a:pt x="3736" y="18036"/>
                    <a:pt x="3736" y="18036"/>
                  </a:cubicBezTo>
                  <a:cubicBezTo>
                    <a:pt x="3736" y="18036"/>
                    <a:pt x="3736" y="18036"/>
                    <a:pt x="3736" y="18036"/>
                  </a:cubicBezTo>
                  <a:cubicBezTo>
                    <a:pt x="3736" y="18036"/>
                    <a:pt x="3736" y="18036"/>
                    <a:pt x="3736" y="18036"/>
                  </a:cubicBezTo>
                  <a:cubicBezTo>
                    <a:pt x="3736" y="18036"/>
                    <a:pt x="3736" y="18036"/>
                    <a:pt x="3736" y="18036"/>
                  </a:cubicBezTo>
                  <a:cubicBezTo>
                    <a:pt x="3665" y="18077"/>
                    <a:pt x="3630" y="18036"/>
                    <a:pt x="3594" y="17995"/>
                  </a:cubicBezTo>
                  <a:close/>
                  <a:moveTo>
                    <a:pt x="3808" y="18199"/>
                  </a:moveTo>
                  <a:cubicBezTo>
                    <a:pt x="3772" y="18158"/>
                    <a:pt x="3736" y="18117"/>
                    <a:pt x="3701" y="18077"/>
                  </a:cubicBezTo>
                  <a:cubicBezTo>
                    <a:pt x="3701" y="18077"/>
                    <a:pt x="3701" y="18077"/>
                    <a:pt x="3736" y="18077"/>
                  </a:cubicBezTo>
                  <a:cubicBezTo>
                    <a:pt x="3772" y="18117"/>
                    <a:pt x="3772" y="18158"/>
                    <a:pt x="3808" y="18199"/>
                  </a:cubicBezTo>
                  <a:cubicBezTo>
                    <a:pt x="3808" y="18158"/>
                    <a:pt x="3808" y="18199"/>
                    <a:pt x="3808" y="18199"/>
                  </a:cubicBezTo>
                  <a:close/>
                  <a:moveTo>
                    <a:pt x="3808" y="18158"/>
                  </a:moveTo>
                  <a:cubicBezTo>
                    <a:pt x="3808" y="18117"/>
                    <a:pt x="3808" y="18117"/>
                    <a:pt x="3808" y="18158"/>
                  </a:cubicBezTo>
                  <a:cubicBezTo>
                    <a:pt x="3808" y="18117"/>
                    <a:pt x="3808" y="18117"/>
                    <a:pt x="3808" y="18158"/>
                  </a:cubicBezTo>
                  <a:cubicBezTo>
                    <a:pt x="3772" y="18117"/>
                    <a:pt x="3772" y="18077"/>
                    <a:pt x="3736" y="18077"/>
                  </a:cubicBezTo>
                  <a:cubicBezTo>
                    <a:pt x="3736" y="18077"/>
                    <a:pt x="3736" y="18077"/>
                    <a:pt x="3772" y="18077"/>
                  </a:cubicBezTo>
                  <a:cubicBezTo>
                    <a:pt x="3772" y="18077"/>
                    <a:pt x="3772" y="18077"/>
                    <a:pt x="3772" y="18077"/>
                  </a:cubicBezTo>
                  <a:cubicBezTo>
                    <a:pt x="3772" y="18077"/>
                    <a:pt x="3772" y="18077"/>
                    <a:pt x="3772" y="18077"/>
                  </a:cubicBezTo>
                  <a:cubicBezTo>
                    <a:pt x="3772" y="18077"/>
                    <a:pt x="3772" y="18117"/>
                    <a:pt x="3772" y="18117"/>
                  </a:cubicBezTo>
                  <a:cubicBezTo>
                    <a:pt x="3772" y="18158"/>
                    <a:pt x="3808" y="18199"/>
                    <a:pt x="3808" y="18239"/>
                  </a:cubicBezTo>
                  <a:cubicBezTo>
                    <a:pt x="3808" y="18158"/>
                    <a:pt x="3808" y="18158"/>
                    <a:pt x="3808" y="18158"/>
                  </a:cubicBezTo>
                  <a:close/>
                  <a:moveTo>
                    <a:pt x="3843" y="18239"/>
                  </a:moveTo>
                  <a:cubicBezTo>
                    <a:pt x="3843" y="18239"/>
                    <a:pt x="3843" y="18239"/>
                    <a:pt x="3843" y="18239"/>
                  </a:cubicBezTo>
                  <a:cubicBezTo>
                    <a:pt x="3843" y="18239"/>
                    <a:pt x="3843" y="18239"/>
                    <a:pt x="3843" y="18239"/>
                  </a:cubicBezTo>
                  <a:cubicBezTo>
                    <a:pt x="3843" y="18239"/>
                    <a:pt x="3843" y="18239"/>
                    <a:pt x="3843" y="18239"/>
                  </a:cubicBezTo>
                  <a:close/>
                  <a:moveTo>
                    <a:pt x="3843" y="18280"/>
                  </a:moveTo>
                  <a:cubicBezTo>
                    <a:pt x="3843" y="18280"/>
                    <a:pt x="3843" y="18280"/>
                    <a:pt x="3843" y="18280"/>
                  </a:cubicBezTo>
                  <a:cubicBezTo>
                    <a:pt x="3843" y="18321"/>
                    <a:pt x="3843" y="18280"/>
                    <a:pt x="3843" y="18280"/>
                  </a:cubicBezTo>
                  <a:cubicBezTo>
                    <a:pt x="3843" y="18280"/>
                    <a:pt x="3843" y="18280"/>
                    <a:pt x="3843" y="18280"/>
                  </a:cubicBezTo>
                  <a:close/>
                  <a:moveTo>
                    <a:pt x="3772" y="18402"/>
                  </a:moveTo>
                  <a:cubicBezTo>
                    <a:pt x="3808" y="18402"/>
                    <a:pt x="3843" y="18361"/>
                    <a:pt x="3843" y="18321"/>
                  </a:cubicBezTo>
                  <a:cubicBezTo>
                    <a:pt x="3843" y="18321"/>
                    <a:pt x="3879" y="18280"/>
                    <a:pt x="3879" y="18280"/>
                  </a:cubicBezTo>
                  <a:cubicBezTo>
                    <a:pt x="3879" y="18280"/>
                    <a:pt x="3879" y="18280"/>
                    <a:pt x="3879" y="18280"/>
                  </a:cubicBezTo>
                  <a:cubicBezTo>
                    <a:pt x="3879" y="18443"/>
                    <a:pt x="3843" y="18483"/>
                    <a:pt x="3772" y="18402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pic>
        <p:nvPicPr>
          <p:cNvPr id="425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894349" y="1033638"/>
            <a:ext cx="5205116" cy="4776270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13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الجبر و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20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14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19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17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15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6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18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21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7" name="Google Shape;238;p18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38" name="Google Shape;239;p18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39" name="Google Shape;240;p18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40" name="Google Shape;241;p18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41" name="Google Shape;242;p18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42" name="Google Shape;243;p18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43" name="Google Shape;244;p18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44" name="Google Shape;245;p18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45" name="نص العنوان"/>
          <p:cNvSpPr txBox="1"/>
          <p:nvPr>
            <p:ph type="title"/>
          </p:nvPr>
        </p:nvSpPr>
        <p:spPr>
          <a:xfrm>
            <a:off x="11956399" y="1948750"/>
            <a:ext cx="11163001" cy="15270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46" name="مستوى النص الأول…"/>
          <p:cNvSpPr txBox="1"/>
          <p:nvPr>
            <p:ph type="body" sz="half" idx="1"/>
          </p:nvPr>
        </p:nvSpPr>
        <p:spPr>
          <a:xfrm>
            <a:off x="11956599" y="5016849"/>
            <a:ext cx="11163001" cy="6213602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47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18880749" y="902243"/>
            <a:ext cx="4347108" cy="398895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57" name="Google Shape;144;p12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58" name="Google Shape;145;p12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59" name="Google Shape;146;p12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60" name="Google Shape;147;p12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61" name="Google Shape;148;p12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62" name="Google Shape;149;p12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63" name="Google Shape;150;p12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64" name="Google Shape;151;p12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65" name="نص العنوان"/>
          <p:cNvSpPr txBox="1"/>
          <p:nvPr>
            <p:ph type="title"/>
          </p:nvPr>
        </p:nvSpPr>
        <p:spPr>
          <a:xfrm>
            <a:off x="822549" y="3454000"/>
            <a:ext cx="8916601" cy="4754401"/>
          </a:xfrm>
          <a:prstGeom prst="rect">
            <a:avLst/>
          </a:prstGeom>
        </p:spPr>
        <p:txBody>
          <a:bodyPr anchor="ctr"/>
          <a:lstStyle>
            <a:lvl1pPr algn="l">
              <a:defRPr sz="12000"/>
            </a:lvl1pPr>
          </a:lstStyle>
          <a:p>
            <a:pPr/>
            <a:r>
              <a:t>نص العنوان</a:t>
            </a:r>
          </a:p>
        </p:txBody>
      </p:sp>
      <p:pic>
        <p:nvPicPr>
          <p:cNvPr id="266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3585813" y="928693"/>
            <a:ext cx="3562762" cy="3269228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6" name="مستوى النص الأول…"/>
          <p:cNvSpPr txBox="1"/>
          <p:nvPr>
            <p:ph type="body" sz="quarter" idx="1"/>
          </p:nvPr>
        </p:nvSpPr>
        <p:spPr>
          <a:xfrm>
            <a:off x="897733" y="4048333"/>
            <a:ext cx="7979401" cy="1435801"/>
          </a:xfrm>
          <a:prstGeom prst="rect">
            <a:avLst/>
          </a:prstGeom>
        </p:spPr>
        <p:txBody>
          <a:bodyPr/>
          <a:lstStyle>
            <a:lvl1pPr marL="711200" indent="-609600" algn="l">
              <a:buClrTx/>
              <a:buSzTx/>
              <a:buFontTx/>
              <a:buNone/>
              <a:defRPr sz="4200"/>
            </a:lvl1pPr>
            <a:lvl2pPr marL="711200" indent="-152400" algn="l">
              <a:buClrTx/>
              <a:buSzTx/>
              <a:buFontTx/>
              <a:buNone/>
              <a:defRPr sz="4200"/>
            </a:lvl2pPr>
            <a:lvl3pPr marL="711200" indent="304800" algn="l">
              <a:buClrTx/>
              <a:buSzTx/>
              <a:buFontTx/>
              <a:buNone/>
              <a:defRPr sz="4200"/>
            </a:lvl3pPr>
            <a:lvl4pPr marL="711200" indent="762000" algn="l">
              <a:buClrTx/>
              <a:buSzTx/>
              <a:buFontTx/>
              <a:buNone/>
              <a:defRPr sz="4200"/>
            </a:lvl4pPr>
            <a:lvl5pPr marL="711200" indent="1219200" algn="l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7" name="نص العنوان"/>
          <p:cNvSpPr txBox="1"/>
          <p:nvPr>
            <p:ph type="title"/>
          </p:nvPr>
        </p:nvSpPr>
        <p:spPr>
          <a:xfrm>
            <a:off x="831200" y="1186733"/>
            <a:ext cx="22721401" cy="1527001"/>
          </a:xfrm>
          <a:prstGeom prst="rect">
            <a:avLst/>
          </a:prstGeom>
        </p:spPr>
        <p:txBody>
          <a:bodyPr anchor="t"/>
          <a:lstStyle>
            <a:lvl1pPr algn="l">
              <a:defRPr sz="1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78" name="Google Shape;95;p8"/>
          <p:cNvSpPr txBox="1"/>
          <p:nvPr>
            <p:ph type="body" sz="quarter" idx="21"/>
          </p:nvPr>
        </p:nvSpPr>
        <p:spPr>
          <a:xfrm>
            <a:off x="2654399" y="5922400"/>
            <a:ext cx="8820602" cy="6237001"/>
          </a:xfrm>
          <a:prstGeom prst="rect">
            <a:avLst/>
          </a:prstGeom>
        </p:spPr>
        <p:txBody>
          <a:bodyPr/>
          <a:lstStyle/>
          <a:p>
            <a:pPr marL="812800" indent="-711200" algn="l"/>
          </a:p>
        </p:txBody>
      </p:sp>
      <p:sp>
        <p:nvSpPr>
          <p:cNvPr id="279" name="Google Shape;96;p8"/>
          <p:cNvSpPr txBox="1"/>
          <p:nvPr>
            <p:ph type="body" sz="quarter" idx="22"/>
          </p:nvPr>
        </p:nvSpPr>
        <p:spPr>
          <a:xfrm>
            <a:off x="13541046" y="5898900"/>
            <a:ext cx="8821201" cy="6237000"/>
          </a:xfrm>
          <a:prstGeom prst="rect">
            <a:avLst/>
          </a:prstGeom>
        </p:spPr>
        <p:txBody>
          <a:bodyPr/>
          <a:lstStyle/>
          <a:p>
            <a:pPr marL="812800" indent="-711200" algn="l"/>
          </a:p>
        </p:txBody>
      </p:sp>
      <p:sp>
        <p:nvSpPr>
          <p:cNvPr id="280" name="Google Shape;97;p8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81" name="Google Shape;98;p8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82" name="Google Shape;99;p8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83" name="Google Shape;100;p8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84" name="Google Shape;101;p8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85" name="Google Shape;102;p8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86" name="Google Shape;103;p8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87" name="Google Shape;104;p8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pic>
        <p:nvPicPr>
          <p:cNvPr id="288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3585813" y="928693"/>
            <a:ext cx="3562762" cy="3269228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8" name="Google Shape;124;p10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99" name="Google Shape;125;p10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00" name="Google Shape;126;p10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01" name="Google Shape;127;p10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02" name="Google Shape;128;p10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03" name="Google Shape;129;p10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04" name="Google Shape;130;p10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05" name="Google Shape;131;p10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pic>
        <p:nvPicPr>
          <p:cNvPr id="306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3624229" y="1007194"/>
            <a:ext cx="3910079" cy="35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16" name="Google Shape;83;p7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17" name="Google Shape;84;p7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18" name="Google Shape;85;p7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19" name="Google Shape;86;p7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20" name="Google Shape;87;p7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21" name="Google Shape;88;p7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22" name="Google Shape;89;p7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23" name="Google Shape;90;p7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pic>
        <p:nvPicPr>
          <p:cNvPr id="324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17702025" y="1033638"/>
            <a:ext cx="5203817" cy="4775078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34" name="Google Shape;59;p5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35" name="Google Shape;60;p5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36" name="Google Shape;61;p5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37" name="Google Shape;62;p5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38" name="Google Shape;63;p5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39" name="Google Shape;64;p5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40" name="Google Shape;65;p5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41" name="Google Shape;66;p5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pic>
        <p:nvPicPr>
          <p:cNvPr id="342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1508999" y="4750307"/>
            <a:ext cx="4724646" cy="4335385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E8E8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" name="Google Shape;135;p11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4" name="Google Shape;136;p11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5" name="Google Shape;137;p11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6" name="Google Shape;138;p11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7" name="Google Shape;139;p11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8" name="Google Shape;140;p11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9" name="Google Shape;141;p11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10" name="Google Shape;142;p11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pic>
        <p:nvPicPr>
          <p:cNvPr id="11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19383986" y="850144"/>
            <a:ext cx="3844075" cy="35273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نص العنوان"/>
          <p:cNvSpPr txBox="1"/>
          <p:nvPr>
            <p:ph type="title"/>
          </p:nvPr>
        </p:nvSpPr>
        <p:spPr>
          <a:xfrm>
            <a:off x="1096400" y="1088550"/>
            <a:ext cx="22191001" cy="6321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idx="1"/>
          </p:nvPr>
        </p:nvSpPr>
        <p:spPr>
          <a:xfrm>
            <a:off x="1266949" y="9626500"/>
            <a:ext cx="21818402" cy="3130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 algn="r" defTabSz="1828800">
              <a:defRPr sz="2600">
                <a:solidFill>
                  <a:srgbClr val="3B3B3B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064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●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2636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○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7208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■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1780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●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6352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○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0924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■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5496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●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40068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○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4640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■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image" Target="../media/image14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9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13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12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1.jpeg"/><Relationship Id="rId13" Type="http://schemas.openxmlformats.org/officeDocument/2006/relationships/hyperlink" Target="https://drive.google.com/file/d/1cFUN3hdbZsca5TgFfWggl-sq5shlkrT1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7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12.xml"/><Relationship Id="rId7" Type="http://schemas.openxmlformats.org/officeDocument/2006/relationships/slide" Target="slide15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image" Target="../media/image17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12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18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image" Target="../media/image19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6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19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image" Target="../media/image19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8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19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image" Target="../media/image19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0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19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2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20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zy3166686qa" TargetMode="External"/><Relationship Id="rId3" Type="http://schemas.openxmlformats.org/officeDocument/2006/relationships/image" Target="../media/image2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slide" Target="slide3.xml"/><Relationship Id="rId7" Type="http://schemas.openxmlformats.org/officeDocument/2006/relationships/slide" Target="slide5.xml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15.xml"/><Relationship Id="rId11" Type="http://schemas.openxmlformats.org/officeDocument/2006/relationships/slide" Target="slide21.xml"/><Relationship Id="rId12" Type="http://schemas.openxmlformats.org/officeDocument/2006/relationships/slide" Target="slide24.xml"/><Relationship Id="rId13" Type="http://schemas.openxmlformats.org/officeDocument/2006/relationships/slide" Target="slide25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8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9.png"/><Relationship Id="rId11" Type="http://schemas.openxmlformats.org/officeDocument/2006/relationships/image" Target="../media/image9.jpe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10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10.jpeg"/><Relationship Id="rId11" Type="http://schemas.openxmlformats.org/officeDocument/2006/relationships/image" Target="../media/image11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image" Target="../media/image11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13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9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14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GdUUkrWRtGM?playlist=GdUUkrWRtG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الفصل الأول: الجبر الأنماط العددية و الدوال"/>
          <p:cNvSpPr txBox="1"/>
          <p:nvPr/>
        </p:nvSpPr>
        <p:spPr>
          <a:xfrm>
            <a:off x="2239052" y="4696400"/>
            <a:ext cx="15189521" cy="891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85000"/>
              </a:lnSpc>
              <a:defRPr sz="56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الفصل الأول: الجبر الأنماط العددية و الدوال</a:t>
            </a:r>
          </a:p>
        </p:txBody>
      </p:sp>
      <p:sp>
        <p:nvSpPr>
          <p:cNvPr id="437" name="Google Shape;296;p23"/>
          <p:cNvSpPr txBox="1"/>
          <p:nvPr/>
        </p:nvSpPr>
        <p:spPr>
          <a:xfrm rot="21221180">
            <a:off x="17217924" y="8604850"/>
            <a:ext cx="2540204" cy="14662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r">
              <a:defRPr sz="64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صفحة  ٣٨</a:t>
            </a:r>
          </a:p>
        </p:txBody>
      </p:sp>
      <p:sp>
        <p:nvSpPr>
          <p:cNvPr id="438" name="١-٦ الجبر و الدوال"/>
          <p:cNvSpPr txBox="1"/>
          <p:nvPr/>
        </p:nvSpPr>
        <p:spPr>
          <a:xfrm>
            <a:off x="3681664" y="5920139"/>
            <a:ext cx="13193908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١-٦</a:t>
            </a:r>
            <a:r>
              <a:t> </a:t>
            </a:r>
            <a:r>
              <a:rPr>
                <a:solidFill>
                  <a:srgbClr val="4D372F"/>
                </a:solidFill>
              </a:rPr>
              <a:t>الجبر و الدوال</a:t>
            </a:r>
          </a:p>
        </p:txBody>
      </p:sp>
      <p:grpSp>
        <p:nvGrpSpPr>
          <p:cNvPr id="495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439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1" name="تجميع"/>
          <p:cNvGrpSpPr/>
          <p:nvPr/>
        </p:nvGrpSpPr>
        <p:grpSpPr>
          <a:xfrm>
            <a:off x="17145007" y="-1"/>
            <a:ext cx="7601264" cy="2017166"/>
            <a:chOff x="0" y="0"/>
            <a:chExt cx="7601262" cy="2017164"/>
          </a:xfrm>
        </p:grpSpPr>
        <p:sp>
          <p:nvSpPr>
            <p:cNvPr id="496" name="الفصل"/>
            <p:cNvSpPr txBox="1"/>
            <p:nvPr/>
          </p:nvSpPr>
          <p:spPr>
            <a:xfrm>
              <a:off x="4915573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99" name="تجميع"/>
            <p:cNvGrpSpPr/>
            <p:nvPr/>
          </p:nvGrpSpPr>
          <p:grpSpPr>
            <a:xfrm>
              <a:off x="5706199" y="572015"/>
              <a:ext cx="981042" cy="1445150"/>
              <a:chOff x="0" y="0"/>
              <a:chExt cx="981040" cy="1445148"/>
            </a:xfrm>
          </p:grpSpPr>
          <p:sp>
            <p:nvSpPr>
              <p:cNvPr id="497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98" name="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sp>
          <p:nvSpPr>
            <p:cNvPr id="500" name="الجبر الأنماط العددية و الدوال"/>
            <p:cNvSpPr txBox="1"/>
            <p:nvPr/>
          </p:nvSpPr>
          <p:spPr>
            <a:xfrm>
              <a:off x="0" y="725855"/>
              <a:ext cx="5706200" cy="112544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145791">
                <a:lnSpc>
                  <a:spcPct val="90000"/>
                </a:lnSpc>
                <a:spcBef>
                  <a:spcPts val="2300"/>
                </a:spcBef>
                <a:defRPr sz="352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الجبر الأنماط العددية و الدوال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6" grpId="1"/>
      <p:bldP build="whole" bldLvl="1" animBg="1" rev="0" advAuto="0" spid="438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56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6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573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571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57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4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57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9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9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9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1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1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1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4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4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52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65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1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65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654" name="IMG_1127.png" descr="IMG_1127.png"/>
          <p:cNvPicPr>
            <a:picLocks noChangeAspect="1"/>
          </p:cNvPicPr>
          <p:nvPr/>
        </p:nvPicPr>
        <p:blipFill>
          <a:blip r:embed="rId11">
            <a:extLst/>
          </a:blip>
          <a:srcRect l="13068" t="60155" r="31542" b="10359"/>
          <a:stretch>
            <a:fillRect/>
          </a:stretch>
        </p:blipFill>
        <p:spPr>
          <a:xfrm>
            <a:off x="6963804" y="1909484"/>
            <a:ext cx="14822718" cy="55114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3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167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65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65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5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5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7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65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6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6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6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6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6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6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6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6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66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6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7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7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9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9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9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1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1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1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4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4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5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5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75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755" name="IMG_4319.png" descr="IMG_4319.png"/>
          <p:cNvPicPr>
            <a:picLocks noChangeAspect="1"/>
          </p:cNvPicPr>
          <p:nvPr/>
        </p:nvPicPr>
        <p:blipFill>
          <a:blip r:embed="rId10">
            <a:extLst/>
          </a:blip>
          <a:srcRect l="10505" t="43329" r="10505" b="0"/>
          <a:stretch>
            <a:fillRect/>
          </a:stretch>
        </p:blipFill>
        <p:spPr>
          <a:xfrm>
            <a:off x="3696916" y="2154118"/>
            <a:ext cx="17859015" cy="89497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74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177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75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75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5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5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7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76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6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7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76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6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7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0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776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789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784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88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785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6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7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790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1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811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12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81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817" name="تجميع"/>
          <p:cNvGrpSpPr/>
          <p:nvPr/>
        </p:nvGrpSpPr>
        <p:grpSpPr>
          <a:xfrm>
            <a:off x="1992123" y="65462"/>
            <a:ext cx="5484944" cy="1601263"/>
            <a:chOff x="10954376" y="759632"/>
            <a:chExt cx="5484942" cy="1601262"/>
          </a:xfrm>
        </p:grpSpPr>
        <p:sp>
          <p:nvSpPr>
            <p:cNvPr id="1815" name="تجميع"/>
            <p:cNvSpPr/>
            <p:nvPr/>
          </p:nvSpPr>
          <p:spPr>
            <a:xfrm>
              <a:off x="11165141" y="899467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مثال من واقع الحياة"/>
            <p:cNvSpPr txBox="1"/>
            <p:nvPr/>
          </p:nvSpPr>
          <p:spPr>
            <a:xfrm>
              <a:off x="10954376" y="759632"/>
              <a:ext cx="5484944" cy="16012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lnSpc>
                  <a:spcPct val="150000"/>
                </a:lnSpc>
                <a:defRPr sz="77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 </a:t>
              </a:r>
              <a:r>
                <a:rPr sz="5400"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grpSp>
        <p:nvGrpSpPr>
          <p:cNvPr id="1820" name="تجميع"/>
          <p:cNvGrpSpPr/>
          <p:nvPr/>
        </p:nvGrpSpPr>
        <p:grpSpPr>
          <a:xfrm>
            <a:off x="1438684" y="2328711"/>
            <a:ext cx="21506632" cy="840665"/>
            <a:chOff x="0" y="0"/>
            <a:chExt cx="21506631" cy="840664"/>
          </a:xfrm>
        </p:grpSpPr>
        <p:pic>
          <p:nvPicPr>
            <p:cNvPr id="1818" name="IMG_2888.png" descr="IMG_288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1573" r="1421" b="50000"/>
            <a:stretch>
              <a:fillRect/>
            </a:stretch>
          </p:blipFill>
          <p:spPr>
            <a:xfrm>
              <a:off x="6225345" y="0"/>
              <a:ext cx="15281286" cy="8406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9" name="IMG_2888.png" descr="IMG_288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4472" t="50000" r="3459" b="12061"/>
            <a:stretch>
              <a:fillRect/>
            </a:stretch>
          </p:blipFill>
          <p:spPr>
            <a:xfrm>
              <a:off x="0" y="10721"/>
              <a:ext cx="6521355" cy="829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24" name="تجميع"/>
          <p:cNvGrpSpPr/>
          <p:nvPr/>
        </p:nvGrpSpPr>
        <p:grpSpPr>
          <a:xfrm>
            <a:off x="2702006" y="3343969"/>
            <a:ext cx="20400518" cy="8898303"/>
            <a:chOff x="0" y="0"/>
            <a:chExt cx="20400517" cy="8898302"/>
          </a:xfrm>
        </p:grpSpPr>
        <p:pic>
          <p:nvPicPr>
            <p:cNvPr id="1821" name="IMG_4314.png" descr="IMG_431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30351" b="2720"/>
            <a:stretch>
              <a:fillRect/>
            </a:stretch>
          </p:blipFill>
          <p:spPr>
            <a:xfrm>
              <a:off x="0" y="0"/>
              <a:ext cx="15555800" cy="88983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2" name="IMG_4314.png" descr="IMG_431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797" t="1587" r="4177" b="42018"/>
            <a:stretch>
              <a:fillRect/>
            </a:stretch>
          </p:blipFill>
          <p:spPr>
            <a:xfrm>
              <a:off x="15705724" y="156067"/>
              <a:ext cx="4694794" cy="416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3" name="IMG_4314.png" descr="IMG_431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677" t="56779" r="8552" b="1461"/>
            <a:stretch>
              <a:fillRect/>
            </a:stretch>
          </p:blipFill>
          <p:spPr>
            <a:xfrm>
              <a:off x="16073926" y="4322353"/>
              <a:ext cx="3958567" cy="3109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25" name="IMG_4312.jpeg" descr="IMG_4312.jpeg"/>
          <p:cNvPicPr>
            <a:picLocks noChangeAspect="1"/>
          </p:cNvPicPr>
          <p:nvPr/>
        </p:nvPicPr>
        <p:blipFill>
          <a:blip r:embed="rId12">
            <a:extLst/>
          </a:blip>
          <a:srcRect l="74482" t="6968" r="1948" b="53854"/>
          <a:stretch>
            <a:fillRect/>
          </a:stretch>
        </p:blipFill>
        <p:spPr>
          <a:xfrm>
            <a:off x="19259256" y="4100391"/>
            <a:ext cx="3981933" cy="27106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1844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184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82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82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2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2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4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830" name="IMG_4594.jpeg" descr="IMG_4594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1" name="IMG_4016.jpeg" descr="IMG_4016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2" name="صورة 20" descr="صورة 20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3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40" name="تجميع">
                  <a:hlinkClick r:id="rId2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83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3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43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84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4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851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849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85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2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5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7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7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7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9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9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1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1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30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92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93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932" name="IMG_4315.png" descr="IMG_4315.png"/>
          <p:cNvPicPr>
            <a:picLocks noChangeAspect="1"/>
          </p:cNvPicPr>
          <p:nvPr/>
        </p:nvPicPr>
        <p:blipFill>
          <a:blip r:embed="rId11">
            <a:extLst/>
          </a:blip>
          <a:srcRect l="5673" t="0" r="3913" b="16729"/>
          <a:stretch>
            <a:fillRect/>
          </a:stretch>
        </p:blipFill>
        <p:spPr>
          <a:xfrm>
            <a:off x="3436566" y="2043853"/>
            <a:ext cx="19528635" cy="3856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1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194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93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93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3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3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4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937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8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9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4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47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94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4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5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5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7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7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7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8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9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9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1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2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31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02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0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03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033" name="IMG_4320.png" descr="IMG_432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149186" y="2465933"/>
            <a:ext cx="18085628" cy="94877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2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205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03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03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3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3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4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038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9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0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4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4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04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4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5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05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5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059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057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5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3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6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2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2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38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13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13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140" name="IMG_1128.png" descr="IMG_1128.png"/>
          <p:cNvPicPr>
            <a:picLocks noChangeAspect="1"/>
          </p:cNvPicPr>
          <p:nvPr/>
        </p:nvPicPr>
        <p:blipFill>
          <a:blip r:embed="rId11">
            <a:extLst/>
          </a:blip>
          <a:srcRect l="8466" t="18487" r="19105" b="50000"/>
          <a:stretch>
            <a:fillRect/>
          </a:stretch>
        </p:blipFill>
        <p:spPr>
          <a:xfrm>
            <a:off x="5114628" y="1819570"/>
            <a:ext cx="17119378" cy="52027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9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215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14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14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4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4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5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14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4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5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15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5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5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6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0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2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2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3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23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24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250" name="تجميع"/>
          <p:cNvGrpSpPr/>
          <p:nvPr/>
        </p:nvGrpSpPr>
        <p:grpSpPr>
          <a:xfrm>
            <a:off x="3808988" y="2154117"/>
            <a:ext cx="18424771" cy="5599422"/>
            <a:chOff x="0" y="0"/>
            <a:chExt cx="18424769" cy="5599420"/>
          </a:xfrm>
        </p:grpSpPr>
        <p:pic>
          <p:nvPicPr>
            <p:cNvPr id="2241" name="IMG_1128.png" descr="IMG_112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8466" t="18487" r="19105" b="50000"/>
            <a:stretch>
              <a:fillRect/>
            </a:stretch>
          </p:blipFill>
          <p:spPr>
            <a:xfrm>
              <a:off x="0" y="0"/>
              <a:ext cx="18424770" cy="55994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45" name="تجميع"/>
            <p:cNvGrpSpPr/>
            <p:nvPr/>
          </p:nvGrpSpPr>
          <p:grpSpPr>
            <a:xfrm>
              <a:off x="10798358" y="2548267"/>
              <a:ext cx="1830773" cy="2155616"/>
              <a:chOff x="0" y="0"/>
              <a:chExt cx="1830771" cy="2155614"/>
            </a:xfrm>
          </p:grpSpPr>
          <p:sp>
            <p:nvSpPr>
              <p:cNvPr id="2242" name="مستطيل"/>
              <p:cNvSpPr txBox="1"/>
              <p:nvPr/>
            </p:nvSpPr>
            <p:spPr>
              <a:xfrm>
                <a:off x="94549" y="0"/>
                <a:ext cx="1736223" cy="604575"/>
              </a:xfrm>
              <a:prstGeom prst="rect">
                <a:avLst/>
              </a:prstGeom>
              <a:solidFill>
                <a:srgbClr val="FFFCE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5100">
                    <a:latin typeface="Zahey"/>
                    <a:ea typeface="Zahey"/>
                    <a:cs typeface="Zahey"/>
                    <a:sym typeface="Zahey"/>
                  </a:defRPr>
                </a:pPr>
              </a:p>
            </p:txBody>
          </p:sp>
          <p:sp>
            <p:nvSpPr>
              <p:cNvPr id="2243" name="مستطيل"/>
              <p:cNvSpPr txBox="1"/>
              <p:nvPr/>
            </p:nvSpPr>
            <p:spPr>
              <a:xfrm>
                <a:off x="0" y="824262"/>
                <a:ext cx="1736223" cy="604576"/>
              </a:xfrm>
              <a:prstGeom prst="rect">
                <a:avLst/>
              </a:prstGeom>
              <a:solidFill>
                <a:srgbClr val="FFFCE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5100">
                    <a:latin typeface="Zahey"/>
                    <a:ea typeface="Zahey"/>
                    <a:cs typeface="Zahey"/>
                    <a:sym typeface="Zahey"/>
                  </a:defRPr>
                </a:pPr>
              </a:p>
            </p:txBody>
          </p:sp>
          <p:sp>
            <p:nvSpPr>
              <p:cNvPr id="2244" name="مستطيل"/>
              <p:cNvSpPr txBox="1"/>
              <p:nvPr/>
            </p:nvSpPr>
            <p:spPr>
              <a:xfrm>
                <a:off x="94549" y="1551039"/>
                <a:ext cx="1736223" cy="604576"/>
              </a:xfrm>
              <a:prstGeom prst="rect">
                <a:avLst/>
              </a:prstGeom>
              <a:solidFill>
                <a:srgbClr val="FFFCE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5100">
                    <a:latin typeface="Zahey"/>
                    <a:ea typeface="Zahey"/>
                    <a:cs typeface="Zahey"/>
                    <a:sym typeface="Zahey"/>
                  </a:defRPr>
                </a:pPr>
              </a:p>
            </p:txBody>
          </p:sp>
        </p:grpSp>
        <p:grpSp>
          <p:nvGrpSpPr>
            <p:cNvPr id="2249" name="تجميع"/>
            <p:cNvGrpSpPr/>
            <p:nvPr/>
          </p:nvGrpSpPr>
          <p:grpSpPr>
            <a:xfrm>
              <a:off x="1586968" y="2510167"/>
              <a:ext cx="1830773" cy="2155616"/>
              <a:chOff x="0" y="0"/>
              <a:chExt cx="1830771" cy="2155614"/>
            </a:xfrm>
          </p:grpSpPr>
          <p:sp>
            <p:nvSpPr>
              <p:cNvPr id="2246" name="مستطيل"/>
              <p:cNvSpPr txBox="1"/>
              <p:nvPr/>
            </p:nvSpPr>
            <p:spPr>
              <a:xfrm>
                <a:off x="94549" y="0"/>
                <a:ext cx="1736223" cy="604575"/>
              </a:xfrm>
              <a:prstGeom prst="rect">
                <a:avLst/>
              </a:prstGeom>
              <a:solidFill>
                <a:srgbClr val="FFFCE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5100">
                    <a:latin typeface="Zahey"/>
                    <a:ea typeface="Zahey"/>
                    <a:cs typeface="Zahey"/>
                    <a:sym typeface="Zahey"/>
                  </a:defRPr>
                </a:pPr>
              </a:p>
            </p:txBody>
          </p:sp>
          <p:sp>
            <p:nvSpPr>
              <p:cNvPr id="2247" name="مستطيل"/>
              <p:cNvSpPr txBox="1"/>
              <p:nvPr/>
            </p:nvSpPr>
            <p:spPr>
              <a:xfrm>
                <a:off x="0" y="824262"/>
                <a:ext cx="1736223" cy="604576"/>
              </a:xfrm>
              <a:prstGeom prst="rect">
                <a:avLst/>
              </a:prstGeom>
              <a:solidFill>
                <a:srgbClr val="FFFCE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5100">
                    <a:latin typeface="Zahey"/>
                    <a:ea typeface="Zahey"/>
                    <a:cs typeface="Zahey"/>
                    <a:sym typeface="Zahey"/>
                  </a:defRPr>
                </a:pPr>
              </a:p>
            </p:txBody>
          </p:sp>
          <p:sp>
            <p:nvSpPr>
              <p:cNvPr id="2248" name="مستطيل"/>
              <p:cNvSpPr txBox="1"/>
              <p:nvPr/>
            </p:nvSpPr>
            <p:spPr>
              <a:xfrm>
                <a:off x="94549" y="1551039"/>
                <a:ext cx="1736223" cy="604576"/>
              </a:xfrm>
              <a:prstGeom prst="rect">
                <a:avLst/>
              </a:prstGeom>
              <a:solidFill>
                <a:srgbClr val="FFFCE5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5100">
                    <a:latin typeface="Zahey"/>
                    <a:ea typeface="Zahey"/>
                    <a:cs typeface="Zahey"/>
                    <a:sym typeface="Zahey"/>
                  </a:defRPr>
                </a:pPr>
              </a:p>
            </p:txBody>
          </p:sp>
        </p:grpSp>
      </p:grpSp>
      <p:grpSp>
        <p:nvGrpSpPr>
          <p:cNvPr id="2254" name="تجميع"/>
          <p:cNvGrpSpPr/>
          <p:nvPr/>
        </p:nvGrpSpPr>
        <p:grpSpPr>
          <a:xfrm>
            <a:off x="15389313" y="4467852"/>
            <a:ext cx="646421" cy="2466348"/>
            <a:chOff x="0" y="0"/>
            <a:chExt cx="646419" cy="2466346"/>
          </a:xfrm>
        </p:grpSpPr>
        <p:sp>
          <p:nvSpPr>
            <p:cNvPr id="2251" name="٣"/>
            <p:cNvSpPr txBox="1"/>
            <p:nvPr/>
          </p:nvSpPr>
          <p:spPr>
            <a:xfrm>
              <a:off x="63499" y="0"/>
              <a:ext cx="582921" cy="9719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5100">
                  <a:solidFill>
                    <a:srgbClr val="0056D6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>
                  <a:latin typeface="Zahey"/>
                  <a:ea typeface="Zahey"/>
                  <a:cs typeface="Zahey"/>
                  <a:sym typeface="Zahey"/>
                </a:defRPr>
              </a:pPr>
              <a:r>
                <a:rPr>
                  <a:latin typeface="UKIJ Bom"/>
                  <a:ea typeface="UKIJ Bom"/>
                  <a:cs typeface="UKIJ Bom"/>
                  <a:sym typeface="UKIJ Bom"/>
                </a:rPr>
                <a:t>٣</a:t>
              </a:r>
            </a:p>
          </p:txBody>
        </p:sp>
        <p:sp>
          <p:nvSpPr>
            <p:cNvPr id="2252" name="٥"/>
            <p:cNvSpPr txBox="1"/>
            <p:nvPr/>
          </p:nvSpPr>
          <p:spPr>
            <a:xfrm>
              <a:off x="63499" y="776175"/>
              <a:ext cx="582921" cy="97195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5100">
                  <a:solidFill>
                    <a:srgbClr val="0056D6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>
                  <a:latin typeface="Zahey"/>
                  <a:ea typeface="Zahey"/>
                  <a:cs typeface="Zahey"/>
                  <a:sym typeface="Zahey"/>
                </a:defRPr>
              </a:pPr>
              <a:r>
                <a:rPr>
                  <a:latin typeface="UKIJ Bom"/>
                  <a:ea typeface="UKIJ Bom"/>
                  <a:cs typeface="UKIJ Bom"/>
                  <a:sym typeface="UKIJ Bom"/>
                </a:rPr>
                <a:t>٥</a:t>
              </a:r>
            </a:p>
          </p:txBody>
        </p:sp>
        <p:sp>
          <p:nvSpPr>
            <p:cNvPr id="2253" name="٧"/>
            <p:cNvSpPr txBox="1"/>
            <p:nvPr/>
          </p:nvSpPr>
          <p:spPr>
            <a:xfrm>
              <a:off x="0" y="1494396"/>
              <a:ext cx="570899" cy="9719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5100">
                  <a:solidFill>
                    <a:srgbClr val="0056D6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>
                  <a:latin typeface="Zahey"/>
                  <a:ea typeface="Zahey"/>
                  <a:cs typeface="Zahey"/>
                  <a:sym typeface="Zahey"/>
                </a:defRPr>
              </a:pPr>
              <a:r>
                <a:rPr>
                  <a:latin typeface="UKIJ Bom"/>
                  <a:ea typeface="UKIJ Bom"/>
                  <a:cs typeface="UKIJ Bom"/>
                  <a:sym typeface="UKIJ Bom"/>
                </a:rPr>
                <a:t>٧</a:t>
              </a:r>
            </a:p>
          </p:txBody>
        </p:sp>
      </p:grpSp>
      <p:grpSp>
        <p:nvGrpSpPr>
          <p:cNvPr id="2258" name="تجميع"/>
          <p:cNvGrpSpPr/>
          <p:nvPr/>
        </p:nvGrpSpPr>
        <p:grpSpPr>
          <a:xfrm>
            <a:off x="5789833" y="4531352"/>
            <a:ext cx="1012811" cy="2466348"/>
            <a:chOff x="-203200" y="0"/>
            <a:chExt cx="1012809" cy="2466346"/>
          </a:xfrm>
        </p:grpSpPr>
        <p:sp>
          <p:nvSpPr>
            <p:cNvPr id="2255" name="٤"/>
            <p:cNvSpPr txBox="1"/>
            <p:nvPr/>
          </p:nvSpPr>
          <p:spPr>
            <a:xfrm>
              <a:off x="63499" y="0"/>
              <a:ext cx="582921" cy="9719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5100">
                  <a:solidFill>
                    <a:srgbClr val="0056D6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>
                  <a:latin typeface="Zahey"/>
                  <a:ea typeface="Zahey"/>
                  <a:cs typeface="Zahey"/>
                  <a:sym typeface="Zahey"/>
                </a:defRPr>
              </a:pPr>
              <a:r>
                <a:rPr>
                  <a:latin typeface="UKIJ Bom"/>
                  <a:ea typeface="UKIJ Bom"/>
                  <a:cs typeface="UKIJ Bom"/>
                  <a:sym typeface="UKIJ Bom"/>
                </a:rPr>
                <a:t>٤</a:t>
              </a:r>
            </a:p>
          </p:txBody>
        </p:sp>
        <p:sp>
          <p:nvSpPr>
            <p:cNvPr id="2256" name="١٢"/>
            <p:cNvSpPr txBox="1"/>
            <p:nvPr/>
          </p:nvSpPr>
          <p:spPr>
            <a:xfrm>
              <a:off x="-99691" y="776175"/>
              <a:ext cx="909301" cy="97195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5100">
                  <a:solidFill>
                    <a:srgbClr val="0056D6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>
                  <a:latin typeface="Zahey"/>
                  <a:ea typeface="Zahey"/>
                  <a:cs typeface="Zahey"/>
                  <a:sym typeface="Zahey"/>
                </a:defRPr>
              </a:pPr>
              <a:r>
                <a:rPr>
                  <a:latin typeface="UKIJ Bom"/>
                  <a:ea typeface="UKIJ Bom"/>
                  <a:cs typeface="UKIJ Bom"/>
                  <a:sym typeface="UKIJ Bom"/>
                </a:rPr>
                <a:t>١٢</a:t>
              </a:r>
            </a:p>
          </p:txBody>
        </p:sp>
        <p:sp>
          <p:nvSpPr>
            <p:cNvPr id="2257" name="٢٤"/>
            <p:cNvSpPr txBox="1"/>
            <p:nvPr/>
          </p:nvSpPr>
          <p:spPr>
            <a:xfrm>
              <a:off x="-203200" y="1494396"/>
              <a:ext cx="931552" cy="9719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5100">
                  <a:solidFill>
                    <a:srgbClr val="0056D6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>
                  <a:latin typeface="Zahey"/>
                  <a:ea typeface="Zahey"/>
                  <a:cs typeface="Zahey"/>
                  <a:sym typeface="Zahey"/>
                </a:defRPr>
              </a:pPr>
              <a:r>
                <a:rPr>
                  <a:latin typeface="UKIJ Bom"/>
                  <a:ea typeface="UKIJ Bom"/>
                  <a:cs typeface="UKIJ Bom"/>
                  <a:sym typeface="UKIJ Bom"/>
                </a:rPr>
                <a:t>٢٤</a:t>
              </a:r>
            </a:p>
          </p:txBody>
        </p:sp>
      </p:grpSp>
      <p:grpSp>
        <p:nvGrpSpPr>
          <p:cNvPr id="2277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227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26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25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6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6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7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26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6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6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7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27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7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7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27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28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284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282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8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6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8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2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2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2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5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5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6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36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36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365" name="IMG_1128.png" descr="IMG_1128.png"/>
          <p:cNvPicPr>
            <a:picLocks noChangeAspect="1"/>
          </p:cNvPicPr>
          <p:nvPr/>
        </p:nvPicPr>
        <p:blipFill>
          <a:blip r:embed="rId11">
            <a:extLst/>
          </a:blip>
          <a:srcRect l="13188" t="49494" r="19245" b="20493"/>
          <a:stretch>
            <a:fillRect/>
          </a:stretch>
        </p:blipFill>
        <p:spPr>
          <a:xfrm>
            <a:off x="5405771" y="1717389"/>
            <a:ext cx="16638009" cy="51621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4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238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36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36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6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6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8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370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1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2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7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80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37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7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8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8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0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0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0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2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2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2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5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5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6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46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46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466" name="IMG_1128.png" descr="IMG_1128.png"/>
          <p:cNvPicPr>
            <a:picLocks noChangeAspect="1"/>
          </p:cNvPicPr>
          <p:nvPr/>
        </p:nvPicPr>
        <p:blipFill>
          <a:blip r:embed="rId10">
            <a:extLst/>
          </a:blip>
          <a:srcRect l="29445" t="50000" r="19245" b="42509"/>
          <a:stretch>
            <a:fillRect/>
          </a:stretch>
        </p:blipFill>
        <p:spPr>
          <a:xfrm>
            <a:off x="9409020" y="1804338"/>
            <a:ext cx="12634760" cy="12883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0" name="تجميع"/>
          <p:cNvGrpSpPr/>
          <p:nvPr/>
        </p:nvGrpSpPr>
        <p:grpSpPr>
          <a:xfrm>
            <a:off x="8291919" y="3092594"/>
            <a:ext cx="10038056" cy="4488336"/>
            <a:chOff x="0" y="0"/>
            <a:chExt cx="10038055" cy="4488334"/>
          </a:xfrm>
        </p:grpSpPr>
        <p:pic>
          <p:nvPicPr>
            <p:cNvPr id="2467" name="IMG_1128.png" descr="IMG_112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7704" t="56742" r="19245" b="22101"/>
            <a:stretch>
              <a:fillRect/>
            </a:stretch>
          </p:blipFill>
          <p:spPr>
            <a:xfrm>
              <a:off x="0" y="0"/>
              <a:ext cx="10038056" cy="448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68" name="مستطيل"/>
            <p:cNvSpPr txBox="1"/>
            <p:nvPr/>
          </p:nvSpPr>
          <p:spPr>
            <a:xfrm>
              <a:off x="2057711" y="623891"/>
              <a:ext cx="1787056" cy="622276"/>
            </a:xfrm>
            <a:prstGeom prst="rect">
              <a:avLst/>
            </a:prstGeom>
            <a:solidFill>
              <a:srgbClr val="FDDF90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100">
                  <a:latin typeface="Zahey"/>
                  <a:ea typeface="Zahey"/>
                  <a:cs typeface="Zahey"/>
                  <a:sym typeface="Zahey"/>
                </a:defRPr>
              </a:pPr>
            </a:p>
          </p:txBody>
        </p:sp>
        <p:sp>
          <p:nvSpPr>
            <p:cNvPr id="2469" name="س - ١"/>
            <p:cNvSpPr txBox="1"/>
            <p:nvPr/>
          </p:nvSpPr>
          <p:spPr>
            <a:xfrm>
              <a:off x="2373543" y="449053"/>
              <a:ext cx="1839105" cy="97195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5100">
                  <a:solidFill>
                    <a:srgbClr val="0056D6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>
                  <a:latin typeface="Zahey"/>
                  <a:ea typeface="Zahey"/>
                  <a:cs typeface="Zahey"/>
                  <a:sym typeface="Zahey"/>
                </a:defRPr>
              </a:pPr>
              <a:r>
                <a:rPr>
                  <a:latin typeface="UKIJ Bom"/>
                  <a:ea typeface="UKIJ Bom"/>
                  <a:cs typeface="UKIJ Bom"/>
                  <a:sym typeface="UKIJ Bom"/>
                </a:rPr>
                <a:t>س - ١</a:t>
              </a:r>
            </a:p>
          </p:txBody>
        </p:sp>
      </p:grpSp>
      <p:grpSp>
        <p:nvGrpSpPr>
          <p:cNvPr id="2474" name="تجميع"/>
          <p:cNvGrpSpPr/>
          <p:nvPr/>
        </p:nvGrpSpPr>
        <p:grpSpPr>
          <a:xfrm>
            <a:off x="9161093" y="8062254"/>
            <a:ext cx="10038057" cy="4488336"/>
            <a:chOff x="0" y="0"/>
            <a:chExt cx="10038055" cy="4488334"/>
          </a:xfrm>
        </p:grpSpPr>
        <p:pic>
          <p:nvPicPr>
            <p:cNvPr id="2471" name="IMG_1128.png" descr="IMG_112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3505" t="57036" r="53444" b="21806"/>
            <a:stretch>
              <a:fillRect/>
            </a:stretch>
          </p:blipFill>
          <p:spPr>
            <a:xfrm>
              <a:off x="0" y="0"/>
              <a:ext cx="10038056" cy="448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2" name="مستطيل"/>
            <p:cNvSpPr txBox="1"/>
            <p:nvPr/>
          </p:nvSpPr>
          <p:spPr>
            <a:xfrm>
              <a:off x="976674" y="577203"/>
              <a:ext cx="1787056" cy="622276"/>
            </a:xfrm>
            <a:prstGeom prst="rect">
              <a:avLst/>
            </a:prstGeom>
            <a:solidFill>
              <a:srgbClr val="FDDF90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100">
                  <a:latin typeface="Zahey"/>
                  <a:ea typeface="Zahey"/>
                  <a:cs typeface="Zahey"/>
                  <a:sym typeface="Zahey"/>
                </a:defRPr>
              </a:pPr>
            </a:p>
          </p:txBody>
        </p:sp>
        <p:sp>
          <p:nvSpPr>
            <p:cNvPr id="2473" name="٢ س"/>
            <p:cNvSpPr txBox="1"/>
            <p:nvPr/>
          </p:nvSpPr>
          <p:spPr>
            <a:xfrm>
              <a:off x="1540611" y="402365"/>
              <a:ext cx="1342894" cy="9719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5100">
                  <a:solidFill>
                    <a:srgbClr val="0056D6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>
                  <a:latin typeface="Zahey"/>
                  <a:ea typeface="Zahey"/>
                  <a:cs typeface="Zahey"/>
                  <a:sym typeface="Zahey"/>
                </a:defRPr>
              </a:pPr>
              <a:r>
                <a:rPr>
                  <a:latin typeface="UKIJ Bom"/>
                  <a:ea typeface="UKIJ Bom"/>
                  <a:cs typeface="UKIJ Bom"/>
                  <a:sym typeface="UKIJ Bom"/>
                </a:rPr>
                <a:t>٢ س</a:t>
              </a:r>
            </a:p>
          </p:txBody>
        </p:sp>
      </p:grpSp>
      <p:grpSp>
        <p:nvGrpSpPr>
          <p:cNvPr id="2493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249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47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47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7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7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9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479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0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1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8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89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48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8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92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49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49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500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498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49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7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0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2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2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2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3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3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4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6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6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7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57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58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581" name="IMG_1128.png" descr="IMG_1128.png"/>
          <p:cNvPicPr>
            <a:picLocks noChangeAspect="1"/>
          </p:cNvPicPr>
          <p:nvPr/>
        </p:nvPicPr>
        <p:blipFill>
          <a:blip r:embed="rId11">
            <a:extLst/>
          </a:blip>
          <a:srcRect l="371" t="79446" r="19760" b="4810"/>
          <a:stretch>
            <a:fillRect/>
          </a:stretch>
        </p:blipFill>
        <p:spPr>
          <a:xfrm>
            <a:off x="1757649" y="2154118"/>
            <a:ext cx="21349611" cy="29395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0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259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58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58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8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8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9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586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7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8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8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9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9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9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9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96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59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9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9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503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516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512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506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507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08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09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10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11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513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514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515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717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517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0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3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5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2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3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5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6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7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8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9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1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2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3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6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9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0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1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2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3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7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8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1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2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7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8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1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2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3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4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5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4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5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9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0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1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2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3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4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5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6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7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3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4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5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6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71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737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73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72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71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2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72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73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72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72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3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73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73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73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0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2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2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2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3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4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4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6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6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8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67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68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682" name="IMG_1128.png" descr="IMG_1128.png"/>
          <p:cNvPicPr>
            <a:picLocks noChangeAspect="1"/>
          </p:cNvPicPr>
          <p:nvPr/>
        </p:nvPicPr>
        <p:blipFill>
          <a:blip r:embed="rId10">
            <a:extLst/>
          </a:blip>
          <a:srcRect l="371" t="79446" r="19760" b="4810"/>
          <a:stretch>
            <a:fillRect/>
          </a:stretch>
        </p:blipFill>
        <p:spPr>
          <a:xfrm>
            <a:off x="1757649" y="2154118"/>
            <a:ext cx="21349611" cy="2939507"/>
          </a:xfrm>
          <a:prstGeom prst="rect">
            <a:avLst/>
          </a:prstGeom>
          <a:ln w="12700">
            <a:miter lim="400000"/>
          </a:ln>
        </p:spPr>
      </p:pic>
      <p:sp>
        <p:nvSpPr>
          <p:cNvPr id="2683" name="المتغير س…"/>
          <p:cNvSpPr txBox="1"/>
          <p:nvPr/>
        </p:nvSpPr>
        <p:spPr>
          <a:xfrm>
            <a:off x="8835715" y="5530499"/>
            <a:ext cx="8676884" cy="41554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6100">
                <a:solidFill>
                  <a:srgbClr val="0056D6"/>
                </a:solidFill>
                <a:latin typeface="Zahey"/>
                <a:ea typeface="Zahey"/>
                <a:cs typeface="Zahey"/>
                <a:sym typeface="Zahey"/>
              </a:defRPr>
            </a:pPr>
            <a:r>
              <a:t>المتغير س</a:t>
            </a:r>
          </a:p>
          <a:p>
            <a:pPr algn="ctr" rtl="0">
              <a:lnSpc>
                <a:spcPct val="150000"/>
              </a:lnSpc>
              <a:defRPr sz="6100">
                <a:solidFill>
                  <a:srgbClr val="0056D6"/>
                </a:solidFill>
                <a:latin typeface="Zahey"/>
                <a:ea typeface="Zahey"/>
                <a:cs typeface="Zahey"/>
                <a:sym typeface="Zahey"/>
              </a:defRPr>
            </a:pPr>
            <a:r>
              <a:t>س تمثل عدد الكيلوجرامات</a:t>
            </a:r>
          </a:p>
          <a:p>
            <a:pPr algn="ctr" rtl="0">
              <a:lnSpc>
                <a:spcPct val="150000"/>
              </a:lnSpc>
              <a:defRPr sz="6100">
                <a:solidFill>
                  <a:srgbClr val="99244F"/>
                </a:solidFill>
                <a:latin typeface="Zahey"/>
                <a:ea typeface="Zahey"/>
                <a:cs typeface="Zahey"/>
                <a:sym typeface="Zahey"/>
              </a:defRPr>
            </a:pPr>
            <a:r>
              <a:rPr>
                <a:latin typeface="UKIJ Bom"/>
                <a:ea typeface="UKIJ Bom"/>
                <a:cs typeface="UKIJ Bom"/>
                <a:sym typeface="UKIJ Bom"/>
              </a:rPr>
              <a:t>قاعدة الدالة ٢٥ × س</a:t>
            </a:r>
          </a:p>
        </p:txBody>
      </p:sp>
      <p:grpSp>
        <p:nvGrpSpPr>
          <p:cNvPr id="2702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270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68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68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8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8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9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688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89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0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9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9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69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9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0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8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70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70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709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707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70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8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71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3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3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4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4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4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7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7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88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78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7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278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794" name="تجميع"/>
          <p:cNvGrpSpPr/>
          <p:nvPr/>
        </p:nvGrpSpPr>
        <p:grpSpPr>
          <a:xfrm>
            <a:off x="4237150" y="2154117"/>
            <a:ext cx="18211564" cy="5943216"/>
            <a:chOff x="0" y="0"/>
            <a:chExt cx="18211562" cy="5943214"/>
          </a:xfrm>
        </p:grpSpPr>
        <p:pic>
          <p:nvPicPr>
            <p:cNvPr id="2790" name="IMG_1129.png" descr="IMG_1129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8718" t="7992" r="8718" b="77360"/>
            <a:stretch>
              <a:fillRect/>
            </a:stretch>
          </p:blipFill>
          <p:spPr>
            <a:xfrm>
              <a:off x="0" y="0"/>
              <a:ext cx="18211563" cy="2256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1" name="IMG_1129.png" descr="IMG_1129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9529" t="22638" r="28843" b="57939"/>
            <a:stretch>
              <a:fillRect/>
            </a:stretch>
          </p:blipFill>
          <p:spPr>
            <a:xfrm>
              <a:off x="3913287" y="2256514"/>
              <a:ext cx="11312332" cy="3686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2" name="IMG_1129.png" descr="IMG_1129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72933" t="53172" r="18785" b="40982"/>
            <a:stretch>
              <a:fillRect/>
            </a:stretch>
          </p:blipFill>
          <p:spPr>
            <a:xfrm>
              <a:off x="14405750" y="3252653"/>
              <a:ext cx="2753917" cy="1357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4319"/>
                  </a:lnTo>
                  <a:cubicBezTo>
                    <a:pt x="16652" y="4559"/>
                    <a:pt x="11433" y="4572"/>
                    <a:pt x="11200" y="4262"/>
                  </a:cubicBezTo>
                  <a:cubicBezTo>
                    <a:pt x="11033" y="4040"/>
                    <a:pt x="9729" y="3855"/>
                    <a:pt x="8302" y="3852"/>
                  </a:cubicBezTo>
                  <a:cubicBezTo>
                    <a:pt x="5878" y="3846"/>
                    <a:pt x="5699" y="3790"/>
                    <a:pt x="5600" y="3024"/>
                  </a:cubicBezTo>
                  <a:cubicBezTo>
                    <a:pt x="5476" y="2061"/>
                    <a:pt x="5277" y="1985"/>
                    <a:pt x="4953" y="2778"/>
                  </a:cubicBezTo>
                  <a:cubicBezTo>
                    <a:pt x="4455" y="3994"/>
                    <a:pt x="1837" y="2445"/>
                    <a:pt x="716" y="271"/>
                  </a:cubicBezTo>
                  <a:cubicBezTo>
                    <a:pt x="662" y="168"/>
                    <a:pt x="643" y="95"/>
                    <a:pt x="601" y="0"/>
                  </a:cubicBez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793" name="IMG_1129.png" descr="IMG_1129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0242" t="52303" r="72272" b="42867"/>
            <a:stretch>
              <a:fillRect/>
            </a:stretch>
          </p:blipFill>
          <p:spPr>
            <a:xfrm>
              <a:off x="1505687" y="3060195"/>
              <a:ext cx="2886076" cy="130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83" y="0"/>
                  </a:moveTo>
                  <a:cubicBezTo>
                    <a:pt x="4757" y="129"/>
                    <a:pt x="4653" y="301"/>
                    <a:pt x="4542" y="527"/>
                  </a:cubicBezTo>
                  <a:cubicBezTo>
                    <a:pt x="4110" y="1408"/>
                    <a:pt x="3684" y="1503"/>
                    <a:pt x="0" y="1575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846"/>
                  </a:lnTo>
                  <a:cubicBezTo>
                    <a:pt x="20574" y="1678"/>
                    <a:pt x="18884" y="1527"/>
                    <a:pt x="16913" y="1457"/>
                  </a:cubicBezTo>
                  <a:cubicBezTo>
                    <a:pt x="13350" y="1330"/>
                    <a:pt x="11086" y="1038"/>
                    <a:pt x="10432" y="620"/>
                  </a:cubicBezTo>
                  <a:cubicBezTo>
                    <a:pt x="10074" y="391"/>
                    <a:pt x="9328" y="174"/>
                    <a:pt x="8528" y="0"/>
                  </a:cubicBezTo>
                  <a:lnTo>
                    <a:pt x="4883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813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281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79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79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9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9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1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79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0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0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80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0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1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81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3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3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3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5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5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5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8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8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93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89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2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289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899" name="تجميع"/>
          <p:cNvGrpSpPr/>
          <p:nvPr/>
        </p:nvGrpSpPr>
        <p:grpSpPr>
          <a:xfrm>
            <a:off x="3796482" y="2154117"/>
            <a:ext cx="18211564" cy="5943216"/>
            <a:chOff x="0" y="0"/>
            <a:chExt cx="18211562" cy="5943214"/>
          </a:xfrm>
        </p:grpSpPr>
        <p:pic>
          <p:nvPicPr>
            <p:cNvPr id="2895" name="IMG_1129.png" descr="IMG_1129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8718" t="7992" r="8718" b="77360"/>
            <a:stretch>
              <a:fillRect/>
            </a:stretch>
          </p:blipFill>
          <p:spPr>
            <a:xfrm>
              <a:off x="0" y="0"/>
              <a:ext cx="18211563" cy="2256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6" name="IMG_1129.png" descr="IMG_1129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9529" t="22638" r="28843" b="57939"/>
            <a:stretch>
              <a:fillRect/>
            </a:stretch>
          </p:blipFill>
          <p:spPr>
            <a:xfrm>
              <a:off x="3913287" y="2256514"/>
              <a:ext cx="11312332" cy="3686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7" name="IMG_1129.png" descr="IMG_1129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2933" t="53172" r="18785" b="40982"/>
            <a:stretch>
              <a:fillRect/>
            </a:stretch>
          </p:blipFill>
          <p:spPr>
            <a:xfrm>
              <a:off x="14261489" y="3395546"/>
              <a:ext cx="2753917" cy="1357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4319"/>
                  </a:lnTo>
                  <a:cubicBezTo>
                    <a:pt x="16652" y="4559"/>
                    <a:pt x="11433" y="4572"/>
                    <a:pt x="11200" y="4262"/>
                  </a:cubicBezTo>
                  <a:cubicBezTo>
                    <a:pt x="11033" y="4040"/>
                    <a:pt x="9729" y="3855"/>
                    <a:pt x="8302" y="3852"/>
                  </a:cubicBezTo>
                  <a:cubicBezTo>
                    <a:pt x="5878" y="3846"/>
                    <a:pt x="5699" y="3790"/>
                    <a:pt x="5600" y="3024"/>
                  </a:cubicBezTo>
                  <a:cubicBezTo>
                    <a:pt x="5476" y="2061"/>
                    <a:pt x="5277" y="1985"/>
                    <a:pt x="4953" y="2778"/>
                  </a:cubicBezTo>
                  <a:cubicBezTo>
                    <a:pt x="4455" y="3994"/>
                    <a:pt x="1837" y="2445"/>
                    <a:pt x="716" y="271"/>
                  </a:cubicBezTo>
                  <a:cubicBezTo>
                    <a:pt x="662" y="168"/>
                    <a:pt x="643" y="95"/>
                    <a:pt x="601" y="0"/>
                  </a:cubicBez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898" name="IMG_1129.png" descr="IMG_1129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0242" t="52303" r="72272" b="42867"/>
            <a:stretch>
              <a:fillRect/>
            </a:stretch>
          </p:blipFill>
          <p:spPr>
            <a:xfrm>
              <a:off x="1505687" y="3060195"/>
              <a:ext cx="2886076" cy="130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83" y="0"/>
                  </a:moveTo>
                  <a:cubicBezTo>
                    <a:pt x="4757" y="129"/>
                    <a:pt x="4653" y="301"/>
                    <a:pt x="4542" y="527"/>
                  </a:cubicBezTo>
                  <a:cubicBezTo>
                    <a:pt x="4110" y="1408"/>
                    <a:pt x="3684" y="1503"/>
                    <a:pt x="0" y="1575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846"/>
                  </a:lnTo>
                  <a:cubicBezTo>
                    <a:pt x="20574" y="1678"/>
                    <a:pt x="18884" y="1527"/>
                    <a:pt x="16913" y="1457"/>
                  </a:cubicBezTo>
                  <a:cubicBezTo>
                    <a:pt x="13350" y="1330"/>
                    <a:pt x="11086" y="1038"/>
                    <a:pt x="10432" y="620"/>
                  </a:cubicBezTo>
                  <a:cubicBezTo>
                    <a:pt x="10074" y="391"/>
                    <a:pt x="9328" y="174"/>
                    <a:pt x="8528" y="0"/>
                  </a:cubicBezTo>
                  <a:lnTo>
                    <a:pt x="4883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2900" name="إجابة فيصل صحيحة"/>
          <p:cNvSpPr txBox="1"/>
          <p:nvPr/>
        </p:nvSpPr>
        <p:spPr>
          <a:xfrm>
            <a:off x="8817116" y="9275433"/>
            <a:ext cx="8170297" cy="15149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8900">
                <a:solidFill>
                  <a:srgbClr val="99244F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 إجابة فيصل صحيحة</a:t>
            </a:r>
          </a:p>
        </p:txBody>
      </p:sp>
      <p:grpSp>
        <p:nvGrpSpPr>
          <p:cNvPr id="2919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291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90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90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0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0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1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90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0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1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91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1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1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3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2921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2934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2930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2924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2925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926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927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928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929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2931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2932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2933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135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2935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8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3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5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6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7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8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2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3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4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5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3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4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9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0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2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3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6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7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3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5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7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8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9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0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1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2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3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4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5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1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3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4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5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6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7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8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4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5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6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7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9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0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1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2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3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4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5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7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8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9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0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1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2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313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155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315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14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13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3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3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5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141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2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3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14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51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14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15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15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3251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157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8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9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0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1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174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162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3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4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5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6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7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8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9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0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1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2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3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248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175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241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176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77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78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79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80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81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82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83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84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85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86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87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88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89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90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91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92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93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94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95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96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97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98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99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00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01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02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03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04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05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06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07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08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09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10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11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12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13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14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15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16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17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18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19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20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21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22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23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24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25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26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27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28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29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30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31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32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33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34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35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36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37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38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39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40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245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3242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43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244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246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7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49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0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252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3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3254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3256" name="IMG_4316.jpeg" descr="IMG_4316.jpeg"/>
          <p:cNvPicPr>
            <a:picLocks noChangeAspect="1"/>
          </p:cNvPicPr>
          <p:nvPr/>
        </p:nvPicPr>
        <p:blipFill>
          <a:blip r:embed="rId4">
            <a:extLst/>
          </a:blip>
          <a:srcRect l="0" t="1207" r="0" b="1207"/>
          <a:stretch>
            <a:fillRect/>
          </a:stretch>
        </p:blipFill>
        <p:spPr>
          <a:xfrm>
            <a:off x="3275059" y="1998061"/>
            <a:ext cx="8669255" cy="10404381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3257" name="IMG_4301.jpeg" descr="IMG_4301.jpeg"/>
          <p:cNvPicPr>
            <a:picLocks noChangeAspect="1"/>
          </p:cNvPicPr>
          <p:nvPr/>
        </p:nvPicPr>
        <p:blipFill>
          <a:blip r:embed="rId5">
            <a:extLst/>
          </a:blip>
          <a:srcRect l="0" t="734" r="0" b="734"/>
          <a:stretch>
            <a:fillRect/>
          </a:stretch>
        </p:blipFill>
        <p:spPr>
          <a:xfrm>
            <a:off x="3066369" y="1242618"/>
            <a:ext cx="1278641" cy="1257904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325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5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3481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3260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1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264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3262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3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65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6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7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8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9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0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1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2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3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4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5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6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7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8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9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0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1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2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3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4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5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6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7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8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9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0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1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2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3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4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5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6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7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8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9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0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1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2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3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4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5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6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7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8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9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0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1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2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3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4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5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6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7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8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9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0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1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2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3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4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5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6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7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8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9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0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1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2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3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4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5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6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7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8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9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0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1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2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3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4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5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6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7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8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9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0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1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2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3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4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5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6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7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8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9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0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1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2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3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4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5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6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7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370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3368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9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373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3371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2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376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3374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5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377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380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3378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9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381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2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3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4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5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6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7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8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9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0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1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2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3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4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5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6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7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8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9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0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1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2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3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4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5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6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7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8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9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0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1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2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3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4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5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6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7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8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9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0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1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2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3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4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5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6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7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8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9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0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1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2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3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4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5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6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7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8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9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0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1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2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3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4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5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6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478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3447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8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9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50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51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52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53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54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55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56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57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58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59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60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61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62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63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64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65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66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67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68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69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0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1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2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3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4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5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6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7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479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0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84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3482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3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3596" name="تجميع"/>
          <p:cNvGrpSpPr/>
          <p:nvPr/>
        </p:nvGrpSpPr>
        <p:grpSpPr>
          <a:xfrm>
            <a:off x="3950725" y="1244997"/>
            <a:ext cx="9211369" cy="9363904"/>
            <a:chOff x="0" y="0"/>
            <a:chExt cx="9211367" cy="9363902"/>
          </a:xfrm>
        </p:grpSpPr>
        <p:grpSp>
          <p:nvGrpSpPr>
            <p:cNvPr id="3584" name="تجميع"/>
            <p:cNvGrpSpPr/>
            <p:nvPr/>
          </p:nvGrpSpPr>
          <p:grpSpPr>
            <a:xfrm>
              <a:off x="0" y="0"/>
              <a:ext cx="9211369" cy="9363904"/>
              <a:chOff x="0" y="0"/>
              <a:chExt cx="9211367" cy="9363902"/>
            </a:xfrm>
          </p:grpSpPr>
          <p:grpSp>
            <p:nvGrpSpPr>
              <p:cNvPr id="3582" name="Google Shape;1136;p35"/>
              <p:cNvGrpSpPr/>
              <p:nvPr/>
            </p:nvGrpSpPr>
            <p:grpSpPr>
              <a:xfrm flipH="1">
                <a:off x="-1" y="509596"/>
                <a:ext cx="9211369" cy="8854308"/>
                <a:chOff x="0" y="0"/>
                <a:chExt cx="9211367" cy="8854306"/>
              </a:xfrm>
            </p:grpSpPr>
            <p:sp>
              <p:nvSpPr>
                <p:cNvPr id="3486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7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581" name="Google Shape;1139;p35"/>
                <p:cNvGrpSpPr/>
                <p:nvPr/>
              </p:nvGrpSpPr>
              <p:grpSpPr>
                <a:xfrm>
                  <a:off x="0" y="978437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3500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3488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499" name="Google Shape;1142;p35"/>
                    <p:cNvGrpSpPr/>
                    <p:nvPr/>
                  </p:nvGrpSpPr>
                  <p:grpSpPr>
                    <a:xfrm>
                      <a:off x="523843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3489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490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491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492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493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494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495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496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497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498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3580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3503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3501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502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3504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05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06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07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08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09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10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11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12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13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14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15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16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17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18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19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20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21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22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23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24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25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26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27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28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29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30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31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32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33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34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35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36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37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38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39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40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41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42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43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44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45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46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47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48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49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50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51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52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53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54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55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56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57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58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59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60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61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62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63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64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65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66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67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68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69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70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571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579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3572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3578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3573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574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575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576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577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3583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3595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3585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3586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3587" name="٦ ،٩ ،١٢"/>
              <p:cNvSpPr txBox="1"/>
              <p:nvPr/>
            </p:nvSpPr>
            <p:spPr>
              <a:xfrm>
                <a:off x="0" y="1135428"/>
                <a:ext cx="3622610" cy="10605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٦ ،٩ ،١٢   </a:t>
                </a:r>
              </a:p>
            </p:txBody>
          </p:sp>
          <p:sp>
            <p:nvSpPr>
              <p:cNvPr id="3588" name="٤٠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٤٠</a:t>
                </a:r>
              </a:p>
            </p:txBody>
          </p:sp>
          <p:grpSp>
            <p:nvGrpSpPr>
              <p:cNvPr id="3591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3589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90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94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3592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93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359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3598" name="كن صبوراً الدروس التي تتعلمها اليوم ستفيدك غداً"/>
          <p:cNvSpPr txBox="1"/>
          <p:nvPr/>
        </p:nvSpPr>
        <p:spPr>
          <a:xfrm>
            <a:off x="6443117" y="10976643"/>
            <a:ext cx="11926703" cy="9361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كن صبوراً الدروس التي تتعلمها اليوم ستفيدك غداً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73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0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798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742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3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4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5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6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7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8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9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0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1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2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3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4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8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9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0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1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2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3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4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5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8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9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0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1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2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3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4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5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0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1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2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3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5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01" name="تجميع"/>
          <p:cNvGrpSpPr/>
          <p:nvPr/>
        </p:nvGrpSpPr>
        <p:grpSpPr>
          <a:xfrm>
            <a:off x="18393065" y="7855514"/>
            <a:ext cx="5063414" cy="1369681"/>
            <a:chOff x="0" y="0"/>
            <a:chExt cx="5063412" cy="1369679"/>
          </a:xfrm>
        </p:grpSpPr>
        <p:sp>
          <p:nvSpPr>
            <p:cNvPr id="79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0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graphicFrame>
        <p:nvGraphicFramePr>
          <p:cNvPr id="80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803" name="IMG_1124.png" descr="IMG_1124.png"/>
          <p:cNvPicPr>
            <a:picLocks noChangeAspect="1"/>
          </p:cNvPicPr>
          <p:nvPr/>
        </p:nvPicPr>
        <p:blipFill>
          <a:blip r:embed="rId10">
            <a:extLst/>
          </a:blip>
          <a:srcRect l="45760" t="56339" r="0" b="0"/>
          <a:stretch>
            <a:fillRect/>
          </a:stretch>
        </p:blipFill>
        <p:spPr>
          <a:xfrm>
            <a:off x="11710994" y="6385621"/>
            <a:ext cx="5415973" cy="5975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IMG_1124.png" descr="IMG_1124.png"/>
          <p:cNvPicPr>
            <a:picLocks noChangeAspect="1"/>
          </p:cNvPicPr>
          <p:nvPr/>
        </p:nvPicPr>
        <p:blipFill>
          <a:blip r:embed="rId10">
            <a:extLst/>
          </a:blip>
          <a:srcRect l="16079" t="17461" r="0" b="60295"/>
          <a:stretch>
            <a:fillRect/>
          </a:stretch>
        </p:blipFill>
        <p:spPr>
          <a:xfrm>
            <a:off x="8316968" y="2382838"/>
            <a:ext cx="9170498" cy="3331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3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82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80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80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80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80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2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809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0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1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81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19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81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1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22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3" grpId="1"/>
      <p:bldP build="whole" bldLvl="1" animBg="1" rev="0" advAuto="0" spid="80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7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25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6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1002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853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28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1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854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1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892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6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7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8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9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0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1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3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5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00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004" name="IMG_1125.png" descr="IMG_1125.png"/>
          <p:cNvPicPr>
            <a:picLocks noChangeAspect="1"/>
          </p:cNvPicPr>
          <p:nvPr/>
        </p:nvPicPr>
        <p:blipFill>
          <a:blip r:embed="rId10">
            <a:extLst/>
          </a:blip>
          <a:srcRect l="53125" t="18082" r="0" b="0"/>
          <a:stretch>
            <a:fillRect/>
          </a:stretch>
        </p:blipFill>
        <p:spPr>
          <a:xfrm>
            <a:off x="9106354" y="1923897"/>
            <a:ext cx="11846197" cy="9490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5" name="IMG_1112.jpeg" descr="IMG_1112.jpeg"/>
          <p:cNvPicPr>
            <a:picLocks noChangeAspect="1"/>
          </p:cNvPicPr>
          <p:nvPr/>
        </p:nvPicPr>
        <p:blipFill>
          <a:blip r:embed="rId11">
            <a:extLst/>
          </a:blip>
          <a:srcRect l="5736" t="7329" r="47449" b="16519"/>
          <a:stretch>
            <a:fillRect/>
          </a:stretch>
        </p:blipFill>
        <p:spPr>
          <a:xfrm>
            <a:off x="2925865" y="3684340"/>
            <a:ext cx="5939917" cy="44337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grpSp>
        <p:nvGrpSpPr>
          <p:cNvPr id="1024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102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00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00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0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0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2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010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1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2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1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20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01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1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2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4" grpId="1"/>
      <p:bldP build="whole" bldLvl="1" animBg="1" rev="0" advAuto="0" spid="100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26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7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1203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054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029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92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055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8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0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5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6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6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2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093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1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2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7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8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9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6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20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205" name="IMG_4310.png" descr="IMG_431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037489" y="2795367"/>
            <a:ext cx="17286195" cy="78367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4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122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20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20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0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0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2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21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1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2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21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1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2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0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226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239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234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38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235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40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5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7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8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3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261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2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26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264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65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26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1268" name="إكمال جدول دالة"/>
          <p:cNvSpPr txBox="1"/>
          <p:nvPr/>
        </p:nvSpPr>
        <p:spPr>
          <a:xfrm>
            <a:off x="15384057" y="1526889"/>
            <a:ext cx="7844063" cy="152331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7112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algn="ctr" defTabSz="1828800">
              <a:defRPr sz="600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إكمال جدول دالة</a:t>
            </a:r>
          </a:p>
        </p:txBody>
      </p:sp>
      <p:grpSp>
        <p:nvGrpSpPr>
          <p:cNvPr id="1271" name="تجميع"/>
          <p:cNvGrpSpPr/>
          <p:nvPr/>
        </p:nvGrpSpPr>
        <p:grpSpPr>
          <a:xfrm>
            <a:off x="4376850" y="3005582"/>
            <a:ext cx="19207070" cy="1971637"/>
            <a:chOff x="0" y="0"/>
            <a:chExt cx="19207069" cy="1971635"/>
          </a:xfrm>
        </p:grpSpPr>
        <p:pic>
          <p:nvPicPr>
            <p:cNvPr id="1269" name="pasted-image.jpeg" descr="pasted-image.jpe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14" t="424" r="3342" b="3710"/>
            <a:stretch>
              <a:fillRect/>
            </a:stretch>
          </p:blipFill>
          <p:spPr>
            <a:xfrm>
              <a:off x="17452090" y="0"/>
              <a:ext cx="1504951" cy="1512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8" fill="norm" stroke="1" extrusionOk="0">
                  <a:moveTo>
                    <a:pt x="10544" y="0"/>
                  </a:moveTo>
                  <a:cubicBezTo>
                    <a:pt x="10073" y="23"/>
                    <a:pt x="9730" y="46"/>
                    <a:pt x="9678" y="73"/>
                  </a:cubicBezTo>
                  <a:cubicBezTo>
                    <a:pt x="9499" y="166"/>
                    <a:pt x="8877" y="336"/>
                    <a:pt x="8299" y="451"/>
                  </a:cubicBezTo>
                  <a:cubicBezTo>
                    <a:pt x="4551" y="1197"/>
                    <a:pt x="1214" y="4504"/>
                    <a:pt x="461" y="8216"/>
                  </a:cubicBezTo>
                  <a:cubicBezTo>
                    <a:pt x="345" y="8788"/>
                    <a:pt x="174" y="9404"/>
                    <a:pt x="80" y="9581"/>
                  </a:cubicBezTo>
                  <a:cubicBezTo>
                    <a:pt x="51" y="9635"/>
                    <a:pt x="24" y="10007"/>
                    <a:pt x="0" y="10506"/>
                  </a:cubicBezTo>
                  <a:cubicBezTo>
                    <a:pt x="24" y="10958"/>
                    <a:pt x="51" y="11292"/>
                    <a:pt x="80" y="11346"/>
                  </a:cubicBezTo>
                  <a:cubicBezTo>
                    <a:pt x="175" y="11523"/>
                    <a:pt x="344" y="12164"/>
                    <a:pt x="456" y="12773"/>
                  </a:cubicBezTo>
                  <a:cubicBezTo>
                    <a:pt x="719" y="14213"/>
                    <a:pt x="1550" y="15952"/>
                    <a:pt x="2620" y="17301"/>
                  </a:cubicBezTo>
                  <a:cubicBezTo>
                    <a:pt x="4343" y="19473"/>
                    <a:pt x="6753" y="20896"/>
                    <a:pt x="9541" y="21389"/>
                  </a:cubicBezTo>
                  <a:cubicBezTo>
                    <a:pt x="10731" y="21600"/>
                    <a:pt x="12879" y="21462"/>
                    <a:pt x="14155" y="21091"/>
                  </a:cubicBezTo>
                  <a:cubicBezTo>
                    <a:pt x="18604" y="19797"/>
                    <a:pt x="21600" y="15784"/>
                    <a:pt x="21600" y="11115"/>
                  </a:cubicBezTo>
                  <a:cubicBezTo>
                    <a:pt x="21600" y="8110"/>
                    <a:pt x="20589" y="5757"/>
                    <a:pt x="18330" y="3513"/>
                  </a:cubicBezTo>
                  <a:cubicBezTo>
                    <a:pt x="16613" y="1807"/>
                    <a:pt x="14821" y="811"/>
                    <a:pt x="12811" y="451"/>
                  </a:cubicBezTo>
                  <a:cubicBezTo>
                    <a:pt x="12142" y="332"/>
                    <a:pt x="11451" y="164"/>
                    <a:pt x="11273" y="73"/>
                  </a:cubicBezTo>
                  <a:cubicBezTo>
                    <a:pt x="11222" y="48"/>
                    <a:pt x="10938" y="22"/>
                    <a:pt x="10544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70" name="IMG_1126.png" descr="IMG_112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804" t="9883" r="5076" b="77574"/>
            <a:stretch>
              <a:fillRect/>
            </a:stretch>
          </p:blipFill>
          <p:spPr>
            <a:xfrm>
              <a:off x="0" y="0"/>
              <a:ext cx="19207070" cy="19716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72" name="IMG_1126.png" descr="IMG_1126.png"/>
          <p:cNvPicPr>
            <a:picLocks noChangeAspect="1"/>
          </p:cNvPicPr>
          <p:nvPr/>
        </p:nvPicPr>
        <p:blipFill>
          <a:blip r:embed="rId11">
            <a:extLst/>
          </a:blip>
          <a:srcRect l="12529" t="23811" r="9505" b="40584"/>
          <a:stretch>
            <a:fillRect/>
          </a:stretch>
        </p:blipFill>
        <p:spPr>
          <a:xfrm>
            <a:off x="3612307" y="5545535"/>
            <a:ext cx="18034849" cy="59400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1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128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27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27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7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7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8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277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8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9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8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87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28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8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9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2" grpId="2"/>
      <p:bldP build="whole" bldLvl="1" animBg="1" rev="0" advAuto="0" spid="126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29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9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298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296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29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7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29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1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2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2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3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3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3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36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36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77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37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6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37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379" name="IMG_1126.png" descr="IMG_1126.png"/>
          <p:cNvPicPr>
            <a:picLocks noChangeAspect="1"/>
          </p:cNvPicPr>
          <p:nvPr/>
        </p:nvPicPr>
        <p:blipFill>
          <a:blip r:embed="rId11">
            <a:extLst/>
          </a:blip>
          <a:srcRect l="12316" t="69370" r="11569" b="0"/>
          <a:stretch>
            <a:fillRect/>
          </a:stretch>
        </p:blipFill>
        <p:spPr>
          <a:xfrm>
            <a:off x="6648858" y="2305446"/>
            <a:ext cx="15685104" cy="4552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8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139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38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38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8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8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9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384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85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86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8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8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8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94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39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9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97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40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1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2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2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3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3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3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6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6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78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47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7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47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480" name="IMG_4319.png" descr="IMG_4319.png"/>
          <p:cNvPicPr>
            <a:picLocks noChangeAspect="1"/>
          </p:cNvPicPr>
          <p:nvPr/>
        </p:nvPicPr>
        <p:blipFill>
          <a:blip r:embed="rId10">
            <a:extLst/>
          </a:blip>
          <a:srcRect l="8186" t="2212" r="6755" b="58462"/>
          <a:stretch>
            <a:fillRect/>
          </a:stretch>
        </p:blipFill>
        <p:spPr>
          <a:xfrm>
            <a:off x="3315762" y="2345393"/>
            <a:ext cx="19581710" cy="6323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9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149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48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48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8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8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9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48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8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9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9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9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9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49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9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9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5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501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2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514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509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13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510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1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2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15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38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536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7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54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539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40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54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1543" name="إيجاد قاعدة دالة من خلال جدول"/>
          <p:cNvSpPr txBox="1"/>
          <p:nvPr/>
        </p:nvSpPr>
        <p:spPr>
          <a:xfrm>
            <a:off x="14607347" y="1717389"/>
            <a:ext cx="7766401" cy="152331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7112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algn="ctr" defTabSz="1481327">
              <a:defRPr sz="4860">
                <a:solidFill>
                  <a:srgbClr val="0042A9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إيجاد قاعدة دالة من خلال جدول</a:t>
            </a:r>
          </a:p>
        </p:txBody>
      </p:sp>
      <p:pic>
        <p:nvPicPr>
          <p:cNvPr id="1544" name="IMG_1127.png" descr="IMG_1127.png"/>
          <p:cNvPicPr>
            <a:picLocks noChangeAspect="1"/>
          </p:cNvPicPr>
          <p:nvPr/>
        </p:nvPicPr>
        <p:blipFill>
          <a:blip r:embed="rId10">
            <a:extLst/>
          </a:blip>
          <a:srcRect l="30797" t="23828" r="28404" b="69305"/>
          <a:stretch>
            <a:fillRect/>
          </a:stretch>
        </p:blipFill>
        <p:spPr>
          <a:xfrm>
            <a:off x="9359377" y="3537926"/>
            <a:ext cx="13906021" cy="1634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5" name="IMG_1127.png" descr="IMG_1127.png"/>
          <p:cNvPicPr>
            <a:picLocks noChangeAspect="1"/>
          </p:cNvPicPr>
          <p:nvPr/>
        </p:nvPicPr>
        <p:blipFill>
          <a:blip r:embed="rId10">
            <a:extLst/>
          </a:blip>
          <a:srcRect l="2743" t="24570" r="73985" b="56128"/>
          <a:stretch>
            <a:fillRect/>
          </a:stretch>
        </p:blipFill>
        <p:spPr>
          <a:xfrm>
            <a:off x="4502860" y="3240704"/>
            <a:ext cx="5527020" cy="32019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1546" name="IMG_1127.png" descr="IMG_1127.png"/>
          <p:cNvPicPr>
            <a:picLocks noChangeAspect="1"/>
          </p:cNvPicPr>
          <p:nvPr/>
        </p:nvPicPr>
        <p:blipFill>
          <a:blip r:embed="rId10">
            <a:extLst/>
          </a:blip>
          <a:srcRect l="25584" t="29848" r="31913" b="47512"/>
          <a:stretch>
            <a:fillRect/>
          </a:stretch>
        </p:blipFill>
        <p:spPr>
          <a:xfrm>
            <a:off x="4177164" y="6721474"/>
            <a:ext cx="14286344" cy="5315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7" name="IMG_1127.png" descr="IMG_1127.png"/>
          <p:cNvPicPr>
            <a:picLocks noChangeAspect="1"/>
          </p:cNvPicPr>
          <p:nvPr/>
        </p:nvPicPr>
        <p:blipFill>
          <a:blip r:embed="rId10">
            <a:extLst/>
          </a:blip>
          <a:srcRect l="71996" t="18118" r="1858" b="52453"/>
          <a:stretch>
            <a:fillRect/>
          </a:stretch>
        </p:blipFill>
        <p:spPr>
          <a:xfrm>
            <a:off x="18778495" y="5469877"/>
            <a:ext cx="4845680" cy="38096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127000" dir="2700000">
              <a:srgbClr val="000000">
                <a:alpha val="50000"/>
              </a:srgbClr>
            </a:outerShdw>
          </a:effectLst>
        </p:spPr>
      </p:pic>
      <p:grpSp>
        <p:nvGrpSpPr>
          <p:cNvPr id="1566" name="تجميع"/>
          <p:cNvGrpSpPr/>
          <p:nvPr/>
        </p:nvGrpSpPr>
        <p:grpSpPr>
          <a:xfrm>
            <a:off x="403623" y="3403920"/>
            <a:ext cx="1386274" cy="9428616"/>
            <a:chOff x="36984" y="0"/>
            <a:chExt cx="1386273" cy="9428615"/>
          </a:xfrm>
        </p:grpSpPr>
        <p:grpSp>
          <p:nvGrpSpPr>
            <p:cNvPr id="156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55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54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4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5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6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55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5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6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56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6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6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16" presetID="23" grpId="5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44" grpId="2"/>
      <p:bldP build="whole" bldLvl="1" animBg="1" rev="0" advAuto="0" spid="1546" grpId="4"/>
      <p:bldP build="whole" bldLvl="1" animBg="1" rev="0" advAuto="0" spid="1547" grpId="5"/>
      <p:bldP build="whole" bldLvl="1" animBg="1" rev="0" advAuto="0" spid="1545" grpId="3"/>
      <p:bldP build="whole" bldLvl="1" animBg="1" rev="0" advAuto="0" spid="154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E8E8E8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