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4" name="Shape 4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/>
          <a:lstStyle>
            <a:lvl1pPr marL="812800" indent="-6604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1pPr>
            <a:lvl2pPr marL="812800" indent="-2032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2pPr>
            <a:lvl3pPr marL="812800" indent="2540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3pPr>
            <a:lvl4pPr marL="812800" indent="7112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4pPr>
            <a:lvl5pPr marL="812800" indent="1168400" algn="l" defTabSz="2438400" rtl="1">
              <a:lnSpc>
                <a:spcPct val="100000"/>
              </a:lnSpc>
              <a:buClrTx/>
              <a:buSzTx/>
              <a:buFontTx/>
              <a:buNone/>
              <a:defRPr b="0"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20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2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2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8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7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8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8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3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5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4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5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0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6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20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52" name="Google Shape;71;p6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3" name="Google Shape;72;p6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4" name="Google Shape;73;p6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5" name="Google Shape;74;p6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6" name="Google Shape;75;p6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7" name="Google Shape;76;p6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8" name="Google Shape;77;p6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59" name="Google Shape;78;p6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60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175707" y="1113729"/>
            <a:ext cx="3960505" cy="3634203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70" name="Google Shape;46;p4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1" name="نص العنوان"/>
          <p:cNvSpPr txBox="1"/>
          <p:nvPr>
            <p:ph type="title"/>
          </p:nvPr>
        </p:nvSpPr>
        <p:spPr>
          <a:xfrm>
            <a:off x="12145450" y="3167950"/>
            <a:ext cx="10645200" cy="2649601"/>
          </a:xfrm>
          <a:prstGeom prst="rect">
            <a:avLst/>
          </a:prstGeom>
        </p:spPr>
        <p:txBody>
          <a:bodyPr anchor="t"/>
          <a:lstStyle>
            <a:lvl1pPr algn="r">
              <a:defRPr sz="1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2" name="مستوى النص الأول…"/>
          <p:cNvSpPr txBox="1"/>
          <p:nvPr>
            <p:ph type="body" sz="quarter" idx="1"/>
          </p:nvPr>
        </p:nvSpPr>
        <p:spPr>
          <a:xfrm>
            <a:off x="12145399" y="5976549"/>
            <a:ext cx="10645201" cy="4471801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3" name="Google Shape;49;p4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4" name="Google Shape;50;p4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5" name="Google Shape;51;p4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6" name="Google Shape;52;p4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7" name="Google Shape;53;p4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8" name="Google Shape;54;p4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79" name="Google Shape;55;p4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80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175707" y="1113729"/>
            <a:ext cx="3960505" cy="363420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90" name="Google Shape;12;p2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1" name="Google Shape;13;p2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2" name="Google Shape;14;p2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3" name="Google Shape;15;p2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4" name="Google Shape;16;p2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5" name="Google Shape;17;p2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6" name="Google Shape;18;p2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97" name="Google Shape;19;p2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grpSp>
        <p:nvGrpSpPr>
          <p:cNvPr id="414" name="تجميع"/>
          <p:cNvGrpSpPr/>
          <p:nvPr/>
        </p:nvGrpSpPr>
        <p:grpSpPr>
          <a:xfrm>
            <a:off x="11471341" y="2754206"/>
            <a:ext cx="8854441" cy="9832276"/>
            <a:chOff x="0" y="0"/>
            <a:chExt cx="8854439" cy="9832276"/>
          </a:xfrm>
        </p:grpSpPr>
        <p:sp>
          <p:nvSpPr>
            <p:cNvPr id="398" name="Google Shape;20;p2"/>
            <p:cNvSpPr/>
            <p:nvPr/>
          </p:nvSpPr>
          <p:spPr>
            <a:xfrm rot="10788227">
              <a:off x="14854" y="13496"/>
              <a:ext cx="7897170" cy="868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0525" y="21600"/>
                  </a:lnTo>
                  <a:lnTo>
                    <a:pt x="20182" y="20903"/>
                  </a:lnTo>
                  <a:lnTo>
                    <a:pt x="20578" y="20903"/>
                  </a:lnTo>
                  <a:lnTo>
                    <a:pt x="20578" y="20068"/>
                  </a:lnTo>
                  <a:lnTo>
                    <a:pt x="19518" y="20068"/>
                  </a:lnTo>
                  <a:lnTo>
                    <a:pt x="19518" y="20903"/>
                  </a:lnTo>
                  <a:lnTo>
                    <a:pt x="19853" y="20903"/>
                  </a:lnTo>
                  <a:lnTo>
                    <a:pt x="19511" y="21600"/>
                  </a:lnTo>
                  <a:lnTo>
                    <a:pt x="18215" y="21600"/>
                  </a:lnTo>
                  <a:lnTo>
                    <a:pt x="18474" y="20903"/>
                  </a:lnTo>
                  <a:lnTo>
                    <a:pt x="18723" y="20903"/>
                  </a:lnTo>
                  <a:lnTo>
                    <a:pt x="18723" y="20068"/>
                  </a:lnTo>
                  <a:lnTo>
                    <a:pt x="17662" y="20068"/>
                  </a:lnTo>
                  <a:lnTo>
                    <a:pt x="17662" y="20903"/>
                  </a:lnTo>
                  <a:lnTo>
                    <a:pt x="17882" y="20903"/>
                  </a:lnTo>
                  <a:lnTo>
                    <a:pt x="17985" y="21600"/>
                  </a:lnTo>
                  <a:lnTo>
                    <a:pt x="16475" y="21600"/>
                  </a:lnTo>
                  <a:lnTo>
                    <a:pt x="16475" y="20903"/>
                  </a:lnTo>
                  <a:lnTo>
                    <a:pt x="16867" y="20903"/>
                  </a:lnTo>
                  <a:lnTo>
                    <a:pt x="16867" y="20068"/>
                  </a:lnTo>
                  <a:lnTo>
                    <a:pt x="15807" y="20068"/>
                  </a:lnTo>
                  <a:lnTo>
                    <a:pt x="15807" y="20903"/>
                  </a:lnTo>
                  <a:lnTo>
                    <a:pt x="16055" y="20903"/>
                  </a:lnTo>
                  <a:lnTo>
                    <a:pt x="16055" y="21600"/>
                  </a:lnTo>
                  <a:lnTo>
                    <a:pt x="14987" y="21600"/>
                  </a:lnTo>
                  <a:lnTo>
                    <a:pt x="14645" y="20903"/>
                  </a:lnTo>
                  <a:lnTo>
                    <a:pt x="15012" y="20903"/>
                  </a:lnTo>
                  <a:lnTo>
                    <a:pt x="15012" y="20068"/>
                  </a:lnTo>
                  <a:lnTo>
                    <a:pt x="13951" y="20068"/>
                  </a:lnTo>
                  <a:lnTo>
                    <a:pt x="13951" y="20903"/>
                  </a:lnTo>
                  <a:lnTo>
                    <a:pt x="14292" y="20903"/>
                  </a:lnTo>
                  <a:lnTo>
                    <a:pt x="13949" y="21600"/>
                  </a:lnTo>
                  <a:lnTo>
                    <a:pt x="12830" y="21600"/>
                  </a:lnTo>
                  <a:lnTo>
                    <a:pt x="12830" y="20903"/>
                  </a:lnTo>
                  <a:lnTo>
                    <a:pt x="13156" y="20903"/>
                  </a:lnTo>
                  <a:lnTo>
                    <a:pt x="13156" y="20068"/>
                  </a:lnTo>
                  <a:lnTo>
                    <a:pt x="12096" y="20068"/>
                  </a:lnTo>
                  <a:lnTo>
                    <a:pt x="12096" y="20903"/>
                  </a:lnTo>
                  <a:lnTo>
                    <a:pt x="12410" y="20903"/>
                  </a:lnTo>
                  <a:lnTo>
                    <a:pt x="12410" y="21600"/>
                  </a:lnTo>
                  <a:lnTo>
                    <a:pt x="10888" y="21600"/>
                  </a:lnTo>
                  <a:lnTo>
                    <a:pt x="10946" y="20903"/>
                  </a:lnTo>
                  <a:lnTo>
                    <a:pt x="11301" y="20903"/>
                  </a:lnTo>
                  <a:lnTo>
                    <a:pt x="11301" y="20068"/>
                  </a:lnTo>
                  <a:lnTo>
                    <a:pt x="10240" y="20068"/>
                  </a:lnTo>
                  <a:lnTo>
                    <a:pt x="10240" y="20328"/>
                  </a:lnTo>
                  <a:lnTo>
                    <a:pt x="10165" y="20335"/>
                  </a:lnTo>
                  <a:lnTo>
                    <a:pt x="10240" y="20507"/>
                  </a:lnTo>
                  <a:lnTo>
                    <a:pt x="10240" y="20903"/>
                  </a:lnTo>
                  <a:lnTo>
                    <a:pt x="10415" y="20903"/>
                  </a:lnTo>
                  <a:lnTo>
                    <a:pt x="10721" y="21600"/>
                  </a:lnTo>
                  <a:lnTo>
                    <a:pt x="9302" y="21600"/>
                  </a:lnTo>
                  <a:lnTo>
                    <a:pt x="9054" y="20903"/>
                  </a:lnTo>
                  <a:lnTo>
                    <a:pt x="9445" y="20903"/>
                  </a:lnTo>
                  <a:lnTo>
                    <a:pt x="9445" y="20068"/>
                  </a:lnTo>
                  <a:lnTo>
                    <a:pt x="8385" y="20068"/>
                  </a:lnTo>
                  <a:lnTo>
                    <a:pt x="8385" y="20903"/>
                  </a:lnTo>
                  <a:lnTo>
                    <a:pt x="8766" y="20903"/>
                  </a:lnTo>
                  <a:lnTo>
                    <a:pt x="8517" y="21600"/>
                  </a:lnTo>
                  <a:lnTo>
                    <a:pt x="7225" y="21600"/>
                  </a:lnTo>
                  <a:lnTo>
                    <a:pt x="7225" y="20903"/>
                  </a:lnTo>
                  <a:lnTo>
                    <a:pt x="7590" y="20903"/>
                  </a:lnTo>
                  <a:lnTo>
                    <a:pt x="7590" y="20068"/>
                  </a:lnTo>
                  <a:lnTo>
                    <a:pt x="6529" y="20068"/>
                  </a:lnTo>
                  <a:lnTo>
                    <a:pt x="6529" y="20903"/>
                  </a:lnTo>
                  <a:lnTo>
                    <a:pt x="6805" y="20903"/>
                  </a:lnTo>
                  <a:lnTo>
                    <a:pt x="6805" y="21600"/>
                  </a:lnTo>
                  <a:lnTo>
                    <a:pt x="5691" y="21600"/>
                  </a:lnTo>
                  <a:lnTo>
                    <a:pt x="5443" y="20903"/>
                  </a:lnTo>
                  <a:lnTo>
                    <a:pt x="5734" y="20903"/>
                  </a:lnTo>
                  <a:lnTo>
                    <a:pt x="5734" y="20068"/>
                  </a:lnTo>
                  <a:lnTo>
                    <a:pt x="4674" y="20068"/>
                  </a:lnTo>
                  <a:lnTo>
                    <a:pt x="4674" y="20903"/>
                  </a:lnTo>
                  <a:lnTo>
                    <a:pt x="5197" y="20903"/>
                  </a:lnTo>
                  <a:lnTo>
                    <a:pt x="4949" y="21600"/>
                  </a:lnTo>
                  <a:lnTo>
                    <a:pt x="3649" y="21600"/>
                  </a:lnTo>
                  <a:lnTo>
                    <a:pt x="3707" y="20903"/>
                  </a:lnTo>
                  <a:lnTo>
                    <a:pt x="3879" y="20903"/>
                  </a:lnTo>
                  <a:lnTo>
                    <a:pt x="3879" y="20068"/>
                  </a:lnTo>
                  <a:lnTo>
                    <a:pt x="2818" y="20068"/>
                  </a:lnTo>
                  <a:lnTo>
                    <a:pt x="2818" y="20903"/>
                  </a:lnTo>
                  <a:lnTo>
                    <a:pt x="3119" y="20903"/>
                  </a:lnTo>
                  <a:lnTo>
                    <a:pt x="3425" y="21600"/>
                  </a:lnTo>
                  <a:lnTo>
                    <a:pt x="2006" y="21600"/>
                  </a:lnTo>
                  <a:lnTo>
                    <a:pt x="1758" y="20903"/>
                  </a:lnTo>
                  <a:lnTo>
                    <a:pt x="2023" y="20903"/>
                  </a:lnTo>
                  <a:lnTo>
                    <a:pt x="2023" y="20068"/>
                  </a:lnTo>
                  <a:lnTo>
                    <a:pt x="963" y="20068"/>
                  </a:lnTo>
                  <a:lnTo>
                    <a:pt x="963" y="20903"/>
                  </a:lnTo>
                  <a:lnTo>
                    <a:pt x="1378" y="20903"/>
                  </a:lnTo>
                  <a:lnTo>
                    <a:pt x="1130" y="21600"/>
                  </a:lnTo>
                  <a:lnTo>
                    <a:pt x="0" y="21600"/>
                  </a:lnTo>
                  <a:lnTo>
                    <a:pt x="0" y="588"/>
                  </a:lnTo>
                  <a:cubicBezTo>
                    <a:pt x="0" y="263"/>
                    <a:pt x="352" y="0"/>
                    <a:pt x="787" y="0"/>
                  </a:cubicBezTo>
                  <a:lnTo>
                    <a:pt x="20813" y="0"/>
                  </a:lnTo>
                  <a:cubicBezTo>
                    <a:pt x="21248" y="0"/>
                    <a:pt x="21600" y="263"/>
                    <a:pt x="21600" y="588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01600" dist="76200" dir="2700000">
                <a:srgbClr val="000000">
                  <a:alpha val="298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13" name="Google Shape;25;p2"/>
            <p:cNvGrpSpPr/>
            <p:nvPr/>
          </p:nvGrpSpPr>
          <p:grpSpPr>
            <a:xfrm>
              <a:off x="3360057" y="5421312"/>
              <a:ext cx="5494383" cy="4410964"/>
              <a:chOff x="0" y="0"/>
              <a:chExt cx="5494382" cy="4410963"/>
            </a:xfrm>
          </p:grpSpPr>
          <p:sp>
            <p:nvSpPr>
              <p:cNvPr id="399" name="Google Shape;26;p2"/>
              <p:cNvSpPr/>
              <p:nvPr/>
            </p:nvSpPr>
            <p:spPr>
              <a:xfrm rot="19493518">
                <a:off x="-145130" y="1542884"/>
                <a:ext cx="5784643" cy="132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9" h="19998" fill="norm" stroke="1" extrusionOk="0">
                    <a:moveTo>
                      <a:pt x="192" y="1012"/>
                    </a:moveTo>
                    <a:cubicBezTo>
                      <a:pt x="-245" y="1265"/>
                      <a:pt x="705" y="3260"/>
                      <a:pt x="964" y="4391"/>
                    </a:cubicBezTo>
                    <a:cubicBezTo>
                      <a:pt x="1007" y="4585"/>
                      <a:pt x="1055" y="4793"/>
                      <a:pt x="1055" y="5031"/>
                    </a:cubicBezTo>
                    <a:cubicBezTo>
                      <a:pt x="1058" y="5389"/>
                      <a:pt x="956" y="5671"/>
                      <a:pt x="858" y="5865"/>
                    </a:cubicBezTo>
                    <a:cubicBezTo>
                      <a:pt x="742" y="6088"/>
                      <a:pt x="618" y="6267"/>
                      <a:pt x="490" y="6386"/>
                    </a:cubicBezTo>
                    <a:cubicBezTo>
                      <a:pt x="429" y="6445"/>
                      <a:pt x="359" y="6505"/>
                      <a:pt x="319" y="6654"/>
                    </a:cubicBezTo>
                    <a:cubicBezTo>
                      <a:pt x="243" y="6937"/>
                      <a:pt x="287" y="7353"/>
                      <a:pt x="345" y="7681"/>
                    </a:cubicBezTo>
                    <a:cubicBezTo>
                      <a:pt x="443" y="8232"/>
                      <a:pt x="567" y="8738"/>
                      <a:pt x="647" y="9333"/>
                    </a:cubicBezTo>
                    <a:cubicBezTo>
                      <a:pt x="723" y="9914"/>
                      <a:pt x="749" y="10614"/>
                      <a:pt x="643" y="11164"/>
                    </a:cubicBezTo>
                    <a:cubicBezTo>
                      <a:pt x="538" y="11700"/>
                      <a:pt x="338" y="11953"/>
                      <a:pt x="159" y="12236"/>
                    </a:cubicBezTo>
                    <a:cubicBezTo>
                      <a:pt x="94" y="12340"/>
                      <a:pt x="24" y="12459"/>
                      <a:pt x="6" y="12683"/>
                    </a:cubicBezTo>
                    <a:cubicBezTo>
                      <a:pt x="-16" y="12906"/>
                      <a:pt x="21" y="13144"/>
                      <a:pt x="57" y="13338"/>
                    </a:cubicBezTo>
                    <a:cubicBezTo>
                      <a:pt x="257" y="14469"/>
                      <a:pt x="454" y="15615"/>
                      <a:pt x="654" y="16747"/>
                    </a:cubicBezTo>
                    <a:cubicBezTo>
                      <a:pt x="392" y="17476"/>
                      <a:pt x="185" y="18399"/>
                      <a:pt x="54" y="19397"/>
                    </a:cubicBezTo>
                    <a:cubicBezTo>
                      <a:pt x="181" y="19501"/>
                      <a:pt x="308" y="19590"/>
                      <a:pt x="436" y="19694"/>
                    </a:cubicBezTo>
                    <a:cubicBezTo>
                      <a:pt x="436" y="19694"/>
                      <a:pt x="17186" y="20379"/>
                      <a:pt x="20569" y="19694"/>
                    </a:cubicBezTo>
                    <a:cubicBezTo>
                      <a:pt x="20671" y="19679"/>
                      <a:pt x="20769" y="19664"/>
                      <a:pt x="20871" y="19679"/>
                    </a:cubicBezTo>
                    <a:cubicBezTo>
                      <a:pt x="20918" y="18831"/>
                      <a:pt x="20845" y="17938"/>
                      <a:pt x="20671" y="17253"/>
                    </a:cubicBezTo>
                    <a:cubicBezTo>
                      <a:pt x="20649" y="17178"/>
                      <a:pt x="20627" y="17089"/>
                      <a:pt x="20620" y="16985"/>
                    </a:cubicBezTo>
                    <a:cubicBezTo>
                      <a:pt x="20609" y="16821"/>
                      <a:pt x="20638" y="16672"/>
                      <a:pt x="20674" y="16553"/>
                    </a:cubicBezTo>
                    <a:cubicBezTo>
                      <a:pt x="20845" y="15943"/>
                      <a:pt x="21137" y="15645"/>
                      <a:pt x="21231" y="14901"/>
                    </a:cubicBezTo>
                    <a:cubicBezTo>
                      <a:pt x="21304" y="14335"/>
                      <a:pt x="21228" y="13665"/>
                      <a:pt x="21097" y="13204"/>
                    </a:cubicBezTo>
                    <a:cubicBezTo>
                      <a:pt x="20965" y="12742"/>
                      <a:pt x="20787" y="12459"/>
                      <a:pt x="20612" y="12177"/>
                    </a:cubicBezTo>
                    <a:cubicBezTo>
                      <a:pt x="20503" y="11998"/>
                      <a:pt x="20376" y="11715"/>
                      <a:pt x="20398" y="11343"/>
                    </a:cubicBezTo>
                    <a:cubicBezTo>
                      <a:pt x="20408" y="11135"/>
                      <a:pt x="20463" y="10971"/>
                      <a:pt x="20518" y="10852"/>
                    </a:cubicBezTo>
                    <a:cubicBezTo>
                      <a:pt x="20776" y="10227"/>
                      <a:pt x="21097" y="9795"/>
                      <a:pt x="21279" y="8946"/>
                    </a:cubicBezTo>
                    <a:cubicBezTo>
                      <a:pt x="21322" y="8753"/>
                      <a:pt x="21355" y="8515"/>
                      <a:pt x="21348" y="8276"/>
                    </a:cubicBezTo>
                    <a:cubicBezTo>
                      <a:pt x="21340" y="7934"/>
                      <a:pt x="21257" y="7666"/>
                      <a:pt x="21177" y="7443"/>
                    </a:cubicBezTo>
                    <a:cubicBezTo>
                      <a:pt x="20900" y="6684"/>
                      <a:pt x="20572" y="6133"/>
                      <a:pt x="20252" y="5552"/>
                    </a:cubicBezTo>
                    <a:cubicBezTo>
                      <a:pt x="20219" y="5493"/>
                      <a:pt x="20183" y="5433"/>
                      <a:pt x="20172" y="5314"/>
                    </a:cubicBezTo>
                    <a:cubicBezTo>
                      <a:pt x="20154" y="5165"/>
                      <a:pt x="20183" y="5016"/>
                      <a:pt x="20212" y="4882"/>
                    </a:cubicBezTo>
                    <a:cubicBezTo>
                      <a:pt x="20496" y="3632"/>
                      <a:pt x="20907" y="2590"/>
                      <a:pt x="21031" y="1116"/>
                    </a:cubicBezTo>
                    <a:cubicBezTo>
                      <a:pt x="20769" y="893"/>
                      <a:pt x="20489" y="833"/>
                      <a:pt x="20219" y="952"/>
                    </a:cubicBezTo>
                    <a:cubicBezTo>
                      <a:pt x="20205" y="938"/>
                      <a:pt x="4069" y="-1221"/>
                      <a:pt x="192" y="1012"/>
                    </a:cubicBezTo>
                    <a:close/>
                  </a:path>
                </a:pathLst>
              </a:custGeom>
              <a:solidFill>
                <a:srgbClr val="F9E6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0" name="Google Shape;27;p2"/>
              <p:cNvSpPr/>
              <p:nvPr/>
            </p:nvSpPr>
            <p:spPr>
              <a:xfrm rot="19493518">
                <a:off x="1102719" y="3626504"/>
                <a:ext cx="194332" cy="185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45" y="0"/>
                    </a:moveTo>
                    <a:lnTo>
                      <a:pt x="14144" y="7123"/>
                    </a:lnTo>
                    <a:lnTo>
                      <a:pt x="21600" y="8272"/>
                    </a:lnTo>
                    <a:lnTo>
                      <a:pt x="16227" y="13787"/>
                    </a:lnTo>
                    <a:lnTo>
                      <a:pt x="17434" y="21600"/>
                    </a:lnTo>
                    <a:lnTo>
                      <a:pt x="10745" y="17923"/>
                    </a:lnTo>
                    <a:lnTo>
                      <a:pt x="4057" y="21600"/>
                    </a:lnTo>
                    <a:lnTo>
                      <a:pt x="5373" y="13787"/>
                    </a:lnTo>
                    <a:lnTo>
                      <a:pt x="0" y="8272"/>
                    </a:lnTo>
                    <a:lnTo>
                      <a:pt x="7456" y="71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1" name="Google Shape;28;p2"/>
              <p:cNvSpPr/>
              <p:nvPr/>
            </p:nvSpPr>
            <p:spPr>
              <a:xfrm rot="19493518">
                <a:off x="721605" y="3431744"/>
                <a:ext cx="114430" cy="10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3966" y="7200"/>
                    </a:lnTo>
                    <a:lnTo>
                      <a:pt x="21600" y="8173"/>
                    </a:lnTo>
                    <a:lnTo>
                      <a:pt x="16200" y="13816"/>
                    </a:lnTo>
                    <a:lnTo>
                      <a:pt x="17317" y="21600"/>
                    </a:lnTo>
                    <a:lnTo>
                      <a:pt x="10800" y="17903"/>
                    </a:lnTo>
                    <a:lnTo>
                      <a:pt x="4097" y="21600"/>
                    </a:lnTo>
                    <a:lnTo>
                      <a:pt x="5400" y="13816"/>
                    </a:lnTo>
                    <a:lnTo>
                      <a:pt x="0" y="8173"/>
                    </a:lnTo>
                    <a:lnTo>
                      <a:pt x="7448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2" name="Google Shape;29;p2"/>
              <p:cNvSpPr/>
              <p:nvPr/>
            </p:nvSpPr>
            <p:spPr>
              <a:xfrm rot="19493518">
                <a:off x="912648" y="2949588"/>
                <a:ext cx="145995" cy="13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7" y="7200"/>
                    </a:lnTo>
                    <a:lnTo>
                      <a:pt x="21600" y="8272"/>
                    </a:lnTo>
                    <a:lnTo>
                      <a:pt x="16200" y="13787"/>
                    </a:lnTo>
                    <a:lnTo>
                      <a:pt x="17514" y="21600"/>
                    </a:lnTo>
                    <a:lnTo>
                      <a:pt x="10800" y="17923"/>
                    </a:lnTo>
                    <a:lnTo>
                      <a:pt x="4086" y="21600"/>
                    </a:lnTo>
                    <a:lnTo>
                      <a:pt x="5400" y="13787"/>
                    </a:lnTo>
                    <a:lnTo>
                      <a:pt x="0" y="8272"/>
                    </a:lnTo>
                    <a:lnTo>
                      <a:pt x="7443" y="7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3" name="Google Shape;30;p2"/>
              <p:cNvSpPr/>
              <p:nvPr/>
            </p:nvSpPr>
            <p:spPr>
              <a:xfrm rot="19493518">
                <a:off x="4555722" y="946837"/>
                <a:ext cx="218993" cy="208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08" y="7064"/>
                    </a:lnTo>
                    <a:lnTo>
                      <a:pt x="21600" y="8190"/>
                    </a:lnTo>
                    <a:lnTo>
                      <a:pt x="16249" y="13820"/>
                    </a:lnTo>
                    <a:lnTo>
                      <a:pt x="17514" y="21600"/>
                    </a:lnTo>
                    <a:lnTo>
                      <a:pt x="10800" y="17915"/>
                    </a:lnTo>
                    <a:lnTo>
                      <a:pt x="4086" y="21600"/>
                    </a:lnTo>
                    <a:lnTo>
                      <a:pt x="5351" y="13820"/>
                    </a:lnTo>
                    <a:lnTo>
                      <a:pt x="0" y="8190"/>
                    </a:lnTo>
                    <a:lnTo>
                      <a:pt x="7492" y="70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4" name="Google Shape;31;p2"/>
              <p:cNvSpPr/>
              <p:nvPr/>
            </p:nvSpPr>
            <p:spPr>
              <a:xfrm rot="19493518">
                <a:off x="4216077" y="1504308"/>
                <a:ext cx="114429" cy="108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2" y="7069"/>
                    </a:lnTo>
                    <a:lnTo>
                      <a:pt x="21600" y="8247"/>
                    </a:lnTo>
                    <a:lnTo>
                      <a:pt x="16200" y="13745"/>
                    </a:lnTo>
                    <a:lnTo>
                      <a:pt x="17503" y="21600"/>
                    </a:lnTo>
                    <a:lnTo>
                      <a:pt x="10800" y="17869"/>
                    </a:lnTo>
                    <a:lnTo>
                      <a:pt x="4097" y="21600"/>
                    </a:lnTo>
                    <a:lnTo>
                      <a:pt x="5400" y="13745"/>
                    </a:lnTo>
                    <a:lnTo>
                      <a:pt x="0" y="8247"/>
                    </a:lnTo>
                    <a:lnTo>
                      <a:pt x="7448" y="706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5" name="Google Shape;32;p2"/>
              <p:cNvSpPr/>
              <p:nvPr/>
            </p:nvSpPr>
            <p:spPr>
              <a:xfrm rot="19493518">
                <a:off x="4178635" y="890970"/>
                <a:ext cx="145996" cy="138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14157" y="7097"/>
                    </a:lnTo>
                    <a:lnTo>
                      <a:pt x="21600" y="8331"/>
                    </a:lnTo>
                    <a:lnTo>
                      <a:pt x="16200" y="13886"/>
                    </a:lnTo>
                    <a:lnTo>
                      <a:pt x="17514" y="21600"/>
                    </a:lnTo>
                    <a:lnTo>
                      <a:pt x="10800" y="17897"/>
                    </a:lnTo>
                    <a:lnTo>
                      <a:pt x="4086" y="21600"/>
                    </a:lnTo>
                    <a:lnTo>
                      <a:pt x="5400" y="13886"/>
                    </a:lnTo>
                    <a:lnTo>
                      <a:pt x="0" y="8331"/>
                    </a:lnTo>
                    <a:lnTo>
                      <a:pt x="7443" y="70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6" name="Google Shape;33;p2"/>
              <p:cNvSpPr/>
              <p:nvPr/>
            </p:nvSpPr>
            <p:spPr>
              <a:xfrm rot="19493518">
                <a:off x="927278" y="3773394"/>
                <a:ext cx="35931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031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7" name="Google Shape;34;p2"/>
              <p:cNvSpPr/>
              <p:nvPr/>
            </p:nvSpPr>
            <p:spPr>
              <a:xfrm rot="19493518">
                <a:off x="1217272" y="3271682"/>
                <a:ext cx="35930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8" name="Google Shape;35;p2"/>
              <p:cNvSpPr/>
              <p:nvPr/>
            </p:nvSpPr>
            <p:spPr>
              <a:xfrm rot="19493518">
                <a:off x="649419" y="3019622"/>
                <a:ext cx="36287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91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8313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09" name="Google Shape;36;p2"/>
              <p:cNvSpPr/>
              <p:nvPr/>
            </p:nvSpPr>
            <p:spPr>
              <a:xfrm rot="19493518">
                <a:off x="4821218" y="1310801"/>
                <a:ext cx="35931" cy="37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4" y="0"/>
                    </a:moveTo>
                    <a:cubicBezTo>
                      <a:pt x="-2854" y="0"/>
                      <a:pt x="-2422" y="21600"/>
                      <a:pt x="8378" y="21600"/>
                    </a:cubicBezTo>
                    <a:cubicBezTo>
                      <a:pt x="18746" y="21600"/>
                      <a:pt x="17882" y="0"/>
                      <a:pt x="75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10" name="Google Shape;37;p2"/>
              <p:cNvSpPr/>
              <p:nvPr/>
            </p:nvSpPr>
            <p:spPr>
              <a:xfrm rot="19493518">
                <a:off x="4486482" y="611745"/>
                <a:ext cx="35549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85" h="21600" fill="norm" stroke="1" extrusionOk="0">
                    <a:moveTo>
                      <a:pt x="7666" y="0"/>
                    </a:moveTo>
                    <a:cubicBezTo>
                      <a:pt x="-2913" y="0"/>
                      <a:pt x="-2472" y="21600"/>
                      <a:pt x="8548" y="21600"/>
                    </a:cubicBezTo>
                    <a:cubicBezTo>
                      <a:pt x="18687" y="21600"/>
                      <a:pt x="18246" y="0"/>
                      <a:pt x="7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11" name="Google Shape;38;p2"/>
              <p:cNvSpPr/>
              <p:nvPr/>
            </p:nvSpPr>
            <p:spPr>
              <a:xfrm rot="19493518">
                <a:off x="4398273" y="1206601"/>
                <a:ext cx="35930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35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7881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412" name="Google Shape;39;p2"/>
              <p:cNvSpPr/>
              <p:nvPr/>
            </p:nvSpPr>
            <p:spPr>
              <a:xfrm rot="19493518">
                <a:off x="3899029" y="873750"/>
                <a:ext cx="36287" cy="3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91" h="21600" fill="norm" stroke="1" extrusionOk="0">
                    <a:moveTo>
                      <a:pt x="7513" y="0"/>
                    </a:moveTo>
                    <a:cubicBezTo>
                      <a:pt x="-2855" y="0"/>
                      <a:pt x="-2423" y="21600"/>
                      <a:pt x="8377" y="21600"/>
                    </a:cubicBezTo>
                    <a:cubicBezTo>
                      <a:pt x="18745" y="21600"/>
                      <a:pt x="18313" y="0"/>
                      <a:pt x="7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</p:grpSp>
      <p:grpSp>
        <p:nvGrpSpPr>
          <p:cNvPr id="421" name="تجميع"/>
          <p:cNvGrpSpPr/>
          <p:nvPr/>
        </p:nvGrpSpPr>
        <p:grpSpPr>
          <a:xfrm>
            <a:off x="7007101" y="1249595"/>
            <a:ext cx="5066423" cy="4725046"/>
            <a:chOff x="0" y="0"/>
            <a:chExt cx="5066421" cy="4725045"/>
          </a:xfrm>
        </p:grpSpPr>
        <p:grpSp>
          <p:nvGrpSpPr>
            <p:cNvPr id="419" name="Google Shape;21;p2"/>
            <p:cNvGrpSpPr/>
            <p:nvPr/>
          </p:nvGrpSpPr>
          <p:grpSpPr>
            <a:xfrm>
              <a:off x="0" y="17292"/>
              <a:ext cx="4547089" cy="4707754"/>
              <a:chOff x="0" y="0"/>
              <a:chExt cx="4547087" cy="4707753"/>
            </a:xfrm>
          </p:grpSpPr>
          <p:sp>
            <p:nvSpPr>
              <p:cNvPr id="415" name="Google Shape;22;p2"/>
              <p:cNvSpPr/>
              <p:nvPr/>
            </p:nvSpPr>
            <p:spPr>
              <a:xfrm rot="16982655">
                <a:off x="288698" y="481825"/>
                <a:ext cx="3965011" cy="3744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fill="norm" stroke="1" extrusionOk="0">
                    <a:moveTo>
                      <a:pt x="99" y="21600"/>
                    </a:moveTo>
                    <a:lnTo>
                      <a:pt x="51" y="21600"/>
                    </a:lnTo>
                    <a:lnTo>
                      <a:pt x="47" y="21542"/>
                    </a:lnTo>
                    <a:cubicBezTo>
                      <a:pt x="41" y="21284"/>
                      <a:pt x="51" y="21045"/>
                      <a:pt x="51" y="21045"/>
                    </a:cubicBezTo>
                    <a:close/>
                    <a:moveTo>
                      <a:pt x="21517" y="0"/>
                    </a:moveTo>
                    <a:lnTo>
                      <a:pt x="21517" y="21600"/>
                    </a:lnTo>
                    <a:lnTo>
                      <a:pt x="116" y="21600"/>
                    </a:lnTo>
                    <a:lnTo>
                      <a:pt x="111" y="21513"/>
                    </a:lnTo>
                    <a:cubicBezTo>
                      <a:pt x="70" y="20770"/>
                      <a:pt x="10" y="19636"/>
                      <a:pt x="10" y="19323"/>
                    </a:cubicBezTo>
                    <a:cubicBezTo>
                      <a:pt x="10" y="18847"/>
                      <a:pt x="106" y="17516"/>
                      <a:pt x="106" y="17516"/>
                    </a:cubicBezTo>
                    <a:cubicBezTo>
                      <a:pt x="106" y="17516"/>
                      <a:pt x="-21" y="16341"/>
                      <a:pt x="8" y="15863"/>
                    </a:cubicBezTo>
                    <a:cubicBezTo>
                      <a:pt x="37" y="15386"/>
                      <a:pt x="292" y="15063"/>
                      <a:pt x="292" y="15063"/>
                    </a:cubicBezTo>
                    <a:lnTo>
                      <a:pt x="74" y="14826"/>
                    </a:lnTo>
                    <a:cubicBezTo>
                      <a:pt x="74" y="14826"/>
                      <a:pt x="-83" y="12901"/>
                      <a:pt x="60" y="12373"/>
                    </a:cubicBezTo>
                    <a:cubicBezTo>
                      <a:pt x="203" y="11845"/>
                      <a:pt x="417" y="11807"/>
                      <a:pt x="417" y="11807"/>
                    </a:cubicBezTo>
                    <a:cubicBezTo>
                      <a:pt x="417" y="11807"/>
                      <a:pt x="289" y="11335"/>
                      <a:pt x="417" y="10731"/>
                    </a:cubicBezTo>
                    <a:cubicBezTo>
                      <a:pt x="546" y="10128"/>
                      <a:pt x="546" y="9882"/>
                      <a:pt x="546" y="9882"/>
                    </a:cubicBezTo>
                    <a:lnTo>
                      <a:pt x="103" y="9656"/>
                    </a:lnTo>
                    <a:cubicBezTo>
                      <a:pt x="103" y="9656"/>
                      <a:pt x="37" y="9269"/>
                      <a:pt x="51" y="8929"/>
                    </a:cubicBezTo>
                    <a:cubicBezTo>
                      <a:pt x="66" y="8589"/>
                      <a:pt x="-6" y="6530"/>
                      <a:pt x="23" y="5812"/>
                    </a:cubicBezTo>
                    <a:cubicBezTo>
                      <a:pt x="51" y="5094"/>
                      <a:pt x="93" y="4231"/>
                      <a:pt x="133" y="3950"/>
                    </a:cubicBezTo>
                    <a:cubicBezTo>
                      <a:pt x="174" y="3670"/>
                      <a:pt x="32" y="1454"/>
                      <a:pt x="32" y="1454"/>
                    </a:cubicBezTo>
                    <a:cubicBezTo>
                      <a:pt x="32" y="1454"/>
                      <a:pt x="649" y="1548"/>
                      <a:pt x="699" y="1094"/>
                    </a:cubicBezTo>
                    <a:cubicBezTo>
                      <a:pt x="750" y="640"/>
                      <a:pt x="174" y="533"/>
                      <a:pt x="174" y="533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127000" dist="38100" dir="5400000">
                  <a:srgbClr val="000000">
                    <a:alpha val="298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8" name="Google Shape;23;p2"/>
              <p:cNvGrpSpPr/>
              <p:nvPr/>
            </p:nvGrpSpPr>
            <p:grpSpPr>
              <a:xfrm>
                <a:off x="11807" y="13897"/>
                <a:ext cx="4535282" cy="4619478"/>
                <a:chOff x="0" y="0"/>
                <a:chExt cx="4535280" cy="4619476"/>
              </a:xfrm>
            </p:grpSpPr>
            <p:sp>
              <p:nvSpPr>
                <p:cNvPr id="416" name="الشكل"/>
                <p:cNvSpPr/>
                <p:nvPr/>
              </p:nvSpPr>
              <p:spPr>
                <a:xfrm rot="16982655">
                  <a:off x="332118" y="430459"/>
                  <a:ext cx="3871046" cy="3758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5" h="21600" fill="norm" stroke="1" extrusionOk="0">
                      <a:moveTo>
                        <a:pt x="136" y="21600"/>
                      </a:moveTo>
                      <a:lnTo>
                        <a:pt x="86" y="21600"/>
                      </a:lnTo>
                      <a:lnTo>
                        <a:pt x="73" y="21528"/>
                      </a:lnTo>
                      <a:cubicBezTo>
                        <a:pt x="29" y="21194"/>
                        <a:pt x="53" y="20660"/>
                        <a:pt x="53" y="20660"/>
                      </a:cubicBezTo>
                      <a:close/>
                      <a:moveTo>
                        <a:pt x="21515" y="0"/>
                      </a:moveTo>
                      <a:lnTo>
                        <a:pt x="21515" y="21600"/>
                      </a:lnTo>
                      <a:lnTo>
                        <a:pt x="142" y="21600"/>
                      </a:lnTo>
                      <a:lnTo>
                        <a:pt x="133" y="21458"/>
                      </a:lnTo>
                      <a:cubicBezTo>
                        <a:pt x="94" y="20785"/>
                        <a:pt x="10" y="19308"/>
                        <a:pt x="10" y="18944"/>
                      </a:cubicBezTo>
                      <a:cubicBezTo>
                        <a:pt x="10" y="18469"/>
                        <a:pt x="108" y="17144"/>
                        <a:pt x="108" y="17144"/>
                      </a:cubicBezTo>
                      <a:cubicBezTo>
                        <a:pt x="108" y="17144"/>
                        <a:pt x="-22" y="15974"/>
                        <a:pt x="8" y="15498"/>
                      </a:cubicBezTo>
                      <a:cubicBezTo>
                        <a:pt x="38" y="15022"/>
                        <a:pt x="299" y="14700"/>
                        <a:pt x="299" y="14700"/>
                      </a:cubicBezTo>
                      <a:lnTo>
                        <a:pt x="76" y="14464"/>
                      </a:lnTo>
                      <a:cubicBezTo>
                        <a:pt x="76" y="14464"/>
                        <a:pt x="-85" y="12547"/>
                        <a:pt x="61" y="12021"/>
                      </a:cubicBezTo>
                      <a:cubicBezTo>
                        <a:pt x="208" y="11494"/>
                        <a:pt x="427" y="11457"/>
                        <a:pt x="427" y="11457"/>
                      </a:cubicBezTo>
                      <a:cubicBezTo>
                        <a:pt x="427" y="11457"/>
                        <a:pt x="295" y="10987"/>
                        <a:pt x="427" y="10385"/>
                      </a:cubicBezTo>
                      <a:cubicBezTo>
                        <a:pt x="559" y="9784"/>
                        <a:pt x="559" y="9540"/>
                        <a:pt x="559" y="9540"/>
                      </a:cubicBezTo>
                      <a:lnTo>
                        <a:pt x="105" y="9314"/>
                      </a:lnTo>
                      <a:cubicBezTo>
                        <a:pt x="105" y="9314"/>
                        <a:pt x="38" y="8929"/>
                        <a:pt x="53" y="8590"/>
                      </a:cubicBezTo>
                      <a:cubicBezTo>
                        <a:pt x="67" y="8251"/>
                        <a:pt x="-6" y="6200"/>
                        <a:pt x="23" y="5485"/>
                      </a:cubicBezTo>
                      <a:cubicBezTo>
                        <a:pt x="53" y="4770"/>
                        <a:pt x="95" y="3910"/>
                        <a:pt x="136" y="3631"/>
                      </a:cubicBezTo>
                      <a:cubicBezTo>
                        <a:pt x="178" y="3351"/>
                        <a:pt x="33" y="1144"/>
                        <a:pt x="33" y="1144"/>
                      </a:cubicBezTo>
                      <a:cubicBezTo>
                        <a:pt x="33" y="1144"/>
                        <a:pt x="664" y="1237"/>
                        <a:pt x="716" y="785"/>
                      </a:cubicBezTo>
                      <a:cubicBezTo>
                        <a:pt x="768" y="333"/>
                        <a:pt x="178" y="227"/>
                        <a:pt x="178" y="227"/>
                      </a:cubicBez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9E6A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7" name="النص"/>
                <p:cNvSpPr txBox="1"/>
                <p:nvPr/>
              </p:nvSpPr>
              <p:spPr>
                <a:xfrm rot="16982655">
                  <a:off x="423567" y="1989392"/>
                  <a:ext cx="3688147" cy="640695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399" tIns="91399" rIns="91399" bIns="91399" numCol="1" anchor="ctr">
                  <a:spAutoFit/>
                </a:bodyPr>
                <a:lstStyle>
                  <a:lvl1pPr defTabSz="1828800"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rtl="0">
                    <a:defRPr/>
                  </a:pPr>
                  <a:r>
                    <a:t>	</a:t>
                  </a:r>
                </a:p>
              </p:txBody>
            </p:sp>
          </p:grpSp>
        </p:grpSp>
        <p:sp>
          <p:nvSpPr>
            <p:cNvPr id="420" name="Google Shape;41;p2"/>
            <p:cNvSpPr/>
            <p:nvPr/>
          </p:nvSpPr>
          <p:spPr>
            <a:xfrm rot="13728844">
              <a:off x="2395261" y="932538"/>
              <a:ext cx="2849713" cy="81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lnTo>
                    <a:pt x="21445" y="0"/>
                  </a:lnTo>
                  <a:lnTo>
                    <a:pt x="20725" y="2535"/>
                  </a:lnTo>
                  <a:lnTo>
                    <a:pt x="21600" y="5614"/>
                  </a:lnTo>
                  <a:lnTo>
                    <a:pt x="21600" y="5964"/>
                  </a:lnTo>
                  <a:lnTo>
                    <a:pt x="20725" y="9043"/>
                  </a:lnTo>
                  <a:lnTo>
                    <a:pt x="21597" y="12112"/>
                  </a:lnTo>
                  <a:lnTo>
                    <a:pt x="20725" y="15181"/>
                  </a:lnTo>
                  <a:lnTo>
                    <a:pt x="21600" y="18260"/>
                  </a:lnTo>
                  <a:lnTo>
                    <a:pt x="21600" y="18610"/>
                  </a:lnTo>
                  <a:lnTo>
                    <a:pt x="20750" y="21600"/>
                  </a:lnTo>
                  <a:lnTo>
                    <a:pt x="598" y="21600"/>
                  </a:lnTo>
                  <a:lnTo>
                    <a:pt x="925" y="20449"/>
                  </a:lnTo>
                  <a:lnTo>
                    <a:pt x="0" y="17195"/>
                  </a:lnTo>
                  <a:lnTo>
                    <a:pt x="925" y="13941"/>
                  </a:lnTo>
                  <a:lnTo>
                    <a:pt x="53" y="10872"/>
                  </a:lnTo>
                  <a:lnTo>
                    <a:pt x="925" y="7803"/>
                  </a:lnTo>
                  <a:lnTo>
                    <a:pt x="0" y="4549"/>
                  </a:lnTo>
                  <a:lnTo>
                    <a:pt x="925" y="1295"/>
                  </a:ln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</p:grpSp>
      <p:grpSp>
        <p:nvGrpSpPr>
          <p:cNvPr id="424" name="تجميع"/>
          <p:cNvGrpSpPr/>
          <p:nvPr/>
        </p:nvGrpSpPr>
        <p:grpSpPr>
          <a:xfrm>
            <a:off x="7221756" y="7679335"/>
            <a:ext cx="4707901" cy="3966452"/>
            <a:chOff x="0" y="0"/>
            <a:chExt cx="4707900" cy="3966451"/>
          </a:xfrm>
        </p:grpSpPr>
        <p:sp>
          <p:nvSpPr>
            <p:cNvPr id="422" name="Google Shape;24;p2"/>
            <p:cNvSpPr/>
            <p:nvPr/>
          </p:nvSpPr>
          <p:spPr>
            <a:xfrm>
              <a:off x="0" y="399261"/>
              <a:ext cx="4707901" cy="356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060" y="15824"/>
                  </a:moveTo>
                  <a:cubicBezTo>
                    <a:pt x="21178" y="15309"/>
                    <a:pt x="21238" y="14776"/>
                    <a:pt x="21238" y="14225"/>
                  </a:cubicBezTo>
                  <a:cubicBezTo>
                    <a:pt x="21238" y="12015"/>
                    <a:pt x="20269" y="10075"/>
                    <a:pt x="18820" y="9175"/>
                  </a:cubicBezTo>
                  <a:cubicBezTo>
                    <a:pt x="18926" y="8528"/>
                    <a:pt x="18939" y="7847"/>
                    <a:pt x="18860" y="7156"/>
                  </a:cubicBezTo>
                  <a:cubicBezTo>
                    <a:pt x="18616" y="4937"/>
                    <a:pt x="17009" y="2822"/>
                    <a:pt x="15335" y="2508"/>
                  </a:cubicBezTo>
                  <a:cubicBezTo>
                    <a:pt x="14802" y="2403"/>
                    <a:pt x="14275" y="2429"/>
                    <a:pt x="13774" y="2586"/>
                  </a:cubicBezTo>
                  <a:cubicBezTo>
                    <a:pt x="13017" y="996"/>
                    <a:pt x="11686" y="0"/>
                    <a:pt x="10230" y="0"/>
                  </a:cubicBezTo>
                  <a:cubicBezTo>
                    <a:pt x="8774" y="0"/>
                    <a:pt x="7444" y="996"/>
                    <a:pt x="6680" y="2578"/>
                  </a:cubicBezTo>
                  <a:cubicBezTo>
                    <a:pt x="6370" y="2482"/>
                    <a:pt x="6054" y="2438"/>
                    <a:pt x="5731" y="2438"/>
                  </a:cubicBezTo>
                  <a:cubicBezTo>
                    <a:pt x="3412" y="2438"/>
                    <a:pt x="1522" y="4937"/>
                    <a:pt x="1522" y="8021"/>
                  </a:cubicBezTo>
                  <a:cubicBezTo>
                    <a:pt x="1522" y="8598"/>
                    <a:pt x="1588" y="9166"/>
                    <a:pt x="1719" y="9708"/>
                  </a:cubicBezTo>
                  <a:cubicBezTo>
                    <a:pt x="659" y="10748"/>
                    <a:pt x="0" y="12408"/>
                    <a:pt x="0" y="14225"/>
                  </a:cubicBezTo>
                  <a:cubicBezTo>
                    <a:pt x="0" y="15387"/>
                    <a:pt x="277" y="16515"/>
                    <a:pt x="777" y="17450"/>
                  </a:cubicBezTo>
                  <a:cubicBezTo>
                    <a:pt x="711" y="17589"/>
                    <a:pt x="652" y="17747"/>
                    <a:pt x="613" y="17921"/>
                  </a:cubicBezTo>
                  <a:cubicBezTo>
                    <a:pt x="310" y="19153"/>
                    <a:pt x="823" y="20560"/>
                    <a:pt x="1798" y="21189"/>
                  </a:cubicBezTo>
                  <a:cubicBezTo>
                    <a:pt x="2371" y="21556"/>
                    <a:pt x="2977" y="21600"/>
                    <a:pt x="3439" y="21600"/>
                  </a:cubicBezTo>
                  <a:cubicBezTo>
                    <a:pt x="3570" y="21600"/>
                    <a:pt x="3702" y="21600"/>
                    <a:pt x="3834" y="21591"/>
                  </a:cubicBezTo>
                  <a:cubicBezTo>
                    <a:pt x="6337" y="21504"/>
                    <a:pt x="8880" y="21460"/>
                    <a:pt x="11390" y="21460"/>
                  </a:cubicBezTo>
                  <a:cubicBezTo>
                    <a:pt x="13333" y="21460"/>
                    <a:pt x="15302" y="21486"/>
                    <a:pt x="17239" y="21539"/>
                  </a:cubicBezTo>
                  <a:cubicBezTo>
                    <a:pt x="17397" y="21539"/>
                    <a:pt x="17562" y="21548"/>
                    <a:pt x="17733" y="21548"/>
                  </a:cubicBezTo>
                  <a:cubicBezTo>
                    <a:pt x="18227" y="21548"/>
                    <a:pt x="18814" y="21513"/>
                    <a:pt x="19413" y="21268"/>
                  </a:cubicBezTo>
                  <a:cubicBezTo>
                    <a:pt x="20388" y="20866"/>
                    <a:pt x="21132" y="19949"/>
                    <a:pt x="21389" y="18821"/>
                  </a:cubicBezTo>
                  <a:cubicBezTo>
                    <a:pt x="21600" y="17886"/>
                    <a:pt x="21481" y="16820"/>
                    <a:pt x="21060" y="15824"/>
                  </a:cubicBezTo>
                  <a:close/>
                </a:path>
              </a:pathLst>
            </a:custGeom>
            <a:solidFill>
              <a:srgbClr val="CFE2F3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01600" dist="76200" dir="81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  <p:sp>
          <p:nvSpPr>
            <p:cNvPr id="423" name="Google Shape;42;p2"/>
            <p:cNvSpPr/>
            <p:nvPr/>
          </p:nvSpPr>
          <p:spPr>
            <a:xfrm rot="16778020">
              <a:off x="150750" y="205277"/>
              <a:ext cx="1589248" cy="138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16013" y="10958"/>
                  </a:moveTo>
                  <a:cubicBezTo>
                    <a:pt x="16049" y="10958"/>
                    <a:pt x="16156" y="10877"/>
                    <a:pt x="16333" y="10633"/>
                  </a:cubicBezTo>
                  <a:cubicBezTo>
                    <a:pt x="18077" y="8680"/>
                    <a:pt x="19856" y="6687"/>
                    <a:pt x="21600" y="4734"/>
                  </a:cubicBezTo>
                  <a:cubicBezTo>
                    <a:pt x="21244" y="4612"/>
                    <a:pt x="20924" y="4531"/>
                    <a:pt x="20568" y="4409"/>
                  </a:cubicBezTo>
                  <a:cubicBezTo>
                    <a:pt x="20461" y="4368"/>
                    <a:pt x="20355" y="4328"/>
                    <a:pt x="20212" y="4287"/>
                  </a:cubicBezTo>
                  <a:cubicBezTo>
                    <a:pt x="20105" y="4246"/>
                    <a:pt x="19892" y="4002"/>
                    <a:pt x="19856" y="4165"/>
                  </a:cubicBezTo>
                  <a:cubicBezTo>
                    <a:pt x="19714" y="3921"/>
                    <a:pt x="18042" y="3351"/>
                    <a:pt x="19500" y="4043"/>
                  </a:cubicBezTo>
                  <a:cubicBezTo>
                    <a:pt x="18967" y="3799"/>
                    <a:pt x="18540" y="3636"/>
                    <a:pt x="18326" y="3514"/>
                  </a:cubicBezTo>
                  <a:cubicBezTo>
                    <a:pt x="18255" y="3514"/>
                    <a:pt x="18219" y="3514"/>
                    <a:pt x="18184" y="3473"/>
                  </a:cubicBezTo>
                  <a:cubicBezTo>
                    <a:pt x="18291" y="3514"/>
                    <a:pt x="18611" y="3677"/>
                    <a:pt x="19180" y="3880"/>
                  </a:cubicBezTo>
                  <a:cubicBezTo>
                    <a:pt x="18896" y="3758"/>
                    <a:pt x="18682" y="3677"/>
                    <a:pt x="18469" y="3636"/>
                  </a:cubicBezTo>
                  <a:cubicBezTo>
                    <a:pt x="18433" y="3636"/>
                    <a:pt x="18397" y="3636"/>
                    <a:pt x="18362" y="3636"/>
                  </a:cubicBezTo>
                  <a:cubicBezTo>
                    <a:pt x="18504" y="3677"/>
                    <a:pt x="18646" y="3717"/>
                    <a:pt x="18824" y="3758"/>
                  </a:cubicBezTo>
                  <a:cubicBezTo>
                    <a:pt x="18611" y="3717"/>
                    <a:pt x="18433" y="3636"/>
                    <a:pt x="18291" y="3636"/>
                  </a:cubicBezTo>
                  <a:cubicBezTo>
                    <a:pt x="18148" y="3636"/>
                    <a:pt x="18006" y="3636"/>
                    <a:pt x="17899" y="3636"/>
                  </a:cubicBezTo>
                  <a:cubicBezTo>
                    <a:pt x="17792" y="3636"/>
                    <a:pt x="17686" y="3677"/>
                    <a:pt x="17579" y="3677"/>
                  </a:cubicBezTo>
                  <a:cubicBezTo>
                    <a:pt x="17437" y="3717"/>
                    <a:pt x="17330" y="3758"/>
                    <a:pt x="17294" y="3799"/>
                  </a:cubicBezTo>
                  <a:cubicBezTo>
                    <a:pt x="17259" y="3839"/>
                    <a:pt x="17223" y="3839"/>
                    <a:pt x="17187" y="3839"/>
                  </a:cubicBezTo>
                  <a:cubicBezTo>
                    <a:pt x="17081" y="3880"/>
                    <a:pt x="17081" y="3880"/>
                    <a:pt x="17116" y="3839"/>
                  </a:cubicBezTo>
                  <a:cubicBezTo>
                    <a:pt x="17259" y="3839"/>
                    <a:pt x="17330" y="3758"/>
                    <a:pt x="17508" y="3636"/>
                  </a:cubicBezTo>
                  <a:cubicBezTo>
                    <a:pt x="17401" y="3717"/>
                    <a:pt x="17294" y="3799"/>
                    <a:pt x="17223" y="3839"/>
                  </a:cubicBezTo>
                  <a:cubicBezTo>
                    <a:pt x="17259" y="3799"/>
                    <a:pt x="17294" y="3758"/>
                    <a:pt x="17365" y="3717"/>
                  </a:cubicBezTo>
                  <a:cubicBezTo>
                    <a:pt x="17294" y="3799"/>
                    <a:pt x="17223" y="3839"/>
                    <a:pt x="17187" y="3880"/>
                  </a:cubicBezTo>
                  <a:cubicBezTo>
                    <a:pt x="16938" y="4043"/>
                    <a:pt x="17081" y="3880"/>
                    <a:pt x="17615" y="3270"/>
                  </a:cubicBezTo>
                  <a:cubicBezTo>
                    <a:pt x="16832" y="4206"/>
                    <a:pt x="16796" y="4246"/>
                    <a:pt x="17472" y="3229"/>
                  </a:cubicBezTo>
                  <a:cubicBezTo>
                    <a:pt x="16760" y="4287"/>
                    <a:pt x="16725" y="4287"/>
                    <a:pt x="17259" y="3148"/>
                  </a:cubicBezTo>
                  <a:cubicBezTo>
                    <a:pt x="16725" y="4328"/>
                    <a:pt x="16689" y="4328"/>
                    <a:pt x="17081" y="3067"/>
                  </a:cubicBezTo>
                  <a:cubicBezTo>
                    <a:pt x="16689" y="4328"/>
                    <a:pt x="16654" y="4368"/>
                    <a:pt x="16938" y="3026"/>
                  </a:cubicBezTo>
                  <a:cubicBezTo>
                    <a:pt x="16760" y="3921"/>
                    <a:pt x="16689" y="4206"/>
                    <a:pt x="16689" y="3839"/>
                  </a:cubicBezTo>
                  <a:cubicBezTo>
                    <a:pt x="16725" y="3677"/>
                    <a:pt x="16760" y="3473"/>
                    <a:pt x="16832" y="3148"/>
                  </a:cubicBezTo>
                  <a:cubicBezTo>
                    <a:pt x="16760" y="3433"/>
                    <a:pt x="16725" y="3677"/>
                    <a:pt x="16689" y="3799"/>
                  </a:cubicBezTo>
                  <a:cubicBezTo>
                    <a:pt x="16689" y="3717"/>
                    <a:pt x="16689" y="3555"/>
                    <a:pt x="16689" y="3392"/>
                  </a:cubicBezTo>
                  <a:cubicBezTo>
                    <a:pt x="16725" y="3433"/>
                    <a:pt x="16725" y="3392"/>
                    <a:pt x="16689" y="3311"/>
                  </a:cubicBezTo>
                  <a:cubicBezTo>
                    <a:pt x="16689" y="3189"/>
                    <a:pt x="16689" y="3026"/>
                    <a:pt x="16689" y="2863"/>
                  </a:cubicBezTo>
                  <a:cubicBezTo>
                    <a:pt x="16689" y="3026"/>
                    <a:pt x="16689" y="3189"/>
                    <a:pt x="16689" y="3311"/>
                  </a:cubicBezTo>
                  <a:cubicBezTo>
                    <a:pt x="16654" y="3270"/>
                    <a:pt x="16654" y="3229"/>
                    <a:pt x="16618" y="3189"/>
                  </a:cubicBezTo>
                  <a:cubicBezTo>
                    <a:pt x="16583" y="3148"/>
                    <a:pt x="16547" y="3107"/>
                    <a:pt x="16476" y="3067"/>
                  </a:cubicBezTo>
                  <a:cubicBezTo>
                    <a:pt x="16476" y="3107"/>
                    <a:pt x="16476" y="3148"/>
                    <a:pt x="16476" y="3189"/>
                  </a:cubicBezTo>
                  <a:cubicBezTo>
                    <a:pt x="16583" y="3270"/>
                    <a:pt x="16654" y="3311"/>
                    <a:pt x="16654" y="3351"/>
                  </a:cubicBezTo>
                  <a:cubicBezTo>
                    <a:pt x="16654" y="3351"/>
                    <a:pt x="16689" y="3392"/>
                    <a:pt x="16689" y="3392"/>
                  </a:cubicBezTo>
                  <a:cubicBezTo>
                    <a:pt x="16689" y="3636"/>
                    <a:pt x="16654" y="3799"/>
                    <a:pt x="16654" y="3921"/>
                  </a:cubicBezTo>
                  <a:cubicBezTo>
                    <a:pt x="16618" y="4083"/>
                    <a:pt x="16618" y="4083"/>
                    <a:pt x="16583" y="3880"/>
                  </a:cubicBezTo>
                  <a:cubicBezTo>
                    <a:pt x="16583" y="3880"/>
                    <a:pt x="16583" y="3839"/>
                    <a:pt x="16547" y="3799"/>
                  </a:cubicBezTo>
                  <a:cubicBezTo>
                    <a:pt x="16511" y="3717"/>
                    <a:pt x="16333" y="3433"/>
                    <a:pt x="16227" y="3229"/>
                  </a:cubicBezTo>
                  <a:cubicBezTo>
                    <a:pt x="16013" y="3026"/>
                    <a:pt x="15764" y="2782"/>
                    <a:pt x="15622" y="2619"/>
                  </a:cubicBezTo>
                  <a:cubicBezTo>
                    <a:pt x="15373" y="2456"/>
                    <a:pt x="15159" y="2334"/>
                    <a:pt x="15195" y="2253"/>
                  </a:cubicBezTo>
                  <a:cubicBezTo>
                    <a:pt x="14839" y="2131"/>
                    <a:pt x="14661" y="2131"/>
                    <a:pt x="14697" y="2090"/>
                  </a:cubicBezTo>
                  <a:cubicBezTo>
                    <a:pt x="14198" y="2212"/>
                    <a:pt x="14163" y="2212"/>
                    <a:pt x="14625" y="1928"/>
                  </a:cubicBezTo>
                  <a:cubicBezTo>
                    <a:pt x="13949" y="2334"/>
                    <a:pt x="13985" y="2253"/>
                    <a:pt x="14625" y="1439"/>
                  </a:cubicBezTo>
                  <a:cubicBezTo>
                    <a:pt x="13949" y="2294"/>
                    <a:pt x="13878" y="2375"/>
                    <a:pt x="14198" y="1439"/>
                  </a:cubicBezTo>
                  <a:cubicBezTo>
                    <a:pt x="14020" y="2009"/>
                    <a:pt x="13949" y="2172"/>
                    <a:pt x="13949" y="1928"/>
                  </a:cubicBezTo>
                  <a:cubicBezTo>
                    <a:pt x="13949" y="1928"/>
                    <a:pt x="13914" y="1806"/>
                    <a:pt x="13878" y="1521"/>
                  </a:cubicBezTo>
                  <a:cubicBezTo>
                    <a:pt x="13843" y="1439"/>
                    <a:pt x="13807" y="1317"/>
                    <a:pt x="13771" y="1195"/>
                  </a:cubicBezTo>
                  <a:cubicBezTo>
                    <a:pt x="13665" y="992"/>
                    <a:pt x="13415" y="626"/>
                    <a:pt x="13060" y="178"/>
                  </a:cubicBezTo>
                  <a:cubicBezTo>
                    <a:pt x="13878" y="1277"/>
                    <a:pt x="12953" y="219"/>
                    <a:pt x="12633" y="16"/>
                  </a:cubicBezTo>
                  <a:cubicBezTo>
                    <a:pt x="12384" y="-25"/>
                    <a:pt x="12170" y="16"/>
                    <a:pt x="11992" y="97"/>
                  </a:cubicBezTo>
                  <a:cubicBezTo>
                    <a:pt x="11814" y="178"/>
                    <a:pt x="11636" y="300"/>
                    <a:pt x="11458" y="463"/>
                  </a:cubicBezTo>
                  <a:cubicBezTo>
                    <a:pt x="11316" y="626"/>
                    <a:pt x="11174" y="789"/>
                    <a:pt x="11031" y="992"/>
                  </a:cubicBezTo>
                  <a:cubicBezTo>
                    <a:pt x="10853" y="1236"/>
                    <a:pt x="10675" y="1480"/>
                    <a:pt x="10498" y="1724"/>
                  </a:cubicBezTo>
                  <a:cubicBezTo>
                    <a:pt x="8932" y="3921"/>
                    <a:pt x="9857" y="2782"/>
                    <a:pt x="8291" y="4978"/>
                  </a:cubicBezTo>
                  <a:cubicBezTo>
                    <a:pt x="6797" y="7053"/>
                    <a:pt x="6405" y="6687"/>
                    <a:pt x="4840" y="8721"/>
                  </a:cubicBezTo>
                  <a:cubicBezTo>
                    <a:pt x="3594" y="10348"/>
                    <a:pt x="1566" y="11894"/>
                    <a:pt x="427" y="13724"/>
                  </a:cubicBezTo>
                  <a:cubicBezTo>
                    <a:pt x="285" y="13968"/>
                    <a:pt x="142" y="14253"/>
                    <a:pt x="0" y="14538"/>
                  </a:cubicBezTo>
                  <a:cubicBezTo>
                    <a:pt x="214" y="14660"/>
                    <a:pt x="498" y="15189"/>
                    <a:pt x="569" y="14904"/>
                  </a:cubicBezTo>
                  <a:cubicBezTo>
                    <a:pt x="783" y="15433"/>
                    <a:pt x="1174" y="16206"/>
                    <a:pt x="1068" y="15392"/>
                  </a:cubicBezTo>
                  <a:cubicBezTo>
                    <a:pt x="1281" y="16368"/>
                    <a:pt x="2100" y="16775"/>
                    <a:pt x="1530" y="15961"/>
                  </a:cubicBezTo>
                  <a:cubicBezTo>
                    <a:pt x="1637" y="16124"/>
                    <a:pt x="1744" y="16246"/>
                    <a:pt x="1850" y="16368"/>
                  </a:cubicBezTo>
                  <a:cubicBezTo>
                    <a:pt x="2242" y="16612"/>
                    <a:pt x="2527" y="16734"/>
                    <a:pt x="2562" y="16775"/>
                  </a:cubicBezTo>
                  <a:cubicBezTo>
                    <a:pt x="2704" y="16816"/>
                    <a:pt x="2776" y="16816"/>
                    <a:pt x="2776" y="16816"/>
                  </a:cubicBezTo>
                  <a:cubicBezTo>
                    <a:pt x="2811" y="16856"/>
                    <a:pt x="2633" y="16856"/>
                    <a:pt x="2206" y="16938"/>
                  </a:cubicBezTo>
                  <a:cubicBezTo>
                    <a:pt x="2633" y="16856"/>
                    <a:pt x="2882" y="16856"/>
                    <a:pt x="2882" y="16816"/>
                  </a:cubicBezTo>
                  <a:cubicBezTo>
                    <a:pt x="2918" y="16856"/>
                    <a:pt x="2704" y="16856"/>
                    <a:pt x="2277" y="16978"/>
                  </a:cubicBezTo>
                  <a:cubicBezTo>
                    <a:pt x="2704" y="16856"/>
                    <a:pt x="2954" y="16856"/>
                    <a:pt x="2918" y="16856"/>
                  </a:cubicBezTo>
                  <a:cubicBezTo>
                    <a:pt x="2918" y="16897"/>
                    <a:pt x="2882" y="16897"/>
                    <a:pt x="2740" y="16978"/>
                  </a:cubicBezTo>
                  <a:cubicBezTo>
                    <a:pt x="2633" y="17019"/>
                    <a:pt x="2527" y="17060"/>
                    <a:pt x="2384" y="17100"/>
                  </a:cubicBezTo>
                  <a:cubicBezTo>
                    <a:pt x="2527" y="17060"/>
                    <a:pt x="2633" y="17019"/>
                    <a:pt x="2740" y="16978"/>
                  </a:cubicBezTo>
                  <a:cubicBezTo>
                    <a:pt x="2633" y="17019"/>
                    <a:pt x="2491" y="17060"/>
                    <a:pt x="2349" y="17141"/>
                  </a:cubicBezTo>
                  <a:cubicBezTo>
                    <a:pt x="2704" y="16978"/>
                    <a:pt x="2918" y="16938"/>
                    <a:pt x="2989" y="16897"/>
                  </a:cubicBezTo>
                  <a:cubicBezTo>
                    <a:pt x="2989" y="16897"/>
                    <a:pt x="2989" y="16897"/>
                    <a:pt x="2989" y="16897"/>
                  </a:cubicBezTo>
                  <a:cubicBezTo>
                    <a:pt x="2989" y="16897"/>
                    <a:pt x="2989" y="16938"/>
                    <a:pt x="2989" y="16938"/>
                  </a:cubicBezTo>
                  <a:cubicBezTo>
                    <a:pt x="2882" y="16978"/>
                    <a:pt x="2704" y="17060"/>
                    <a:pt x="2455" y="17182"/>
                  </a:cubicBezTo>
                  <a:cubicBezTo>
                    <a:pt x="2704" y="17060"/>
                    <a:pt x="2918" y="16978"/>
                    <a:pt x="2989" y="16938"/>
                  </a:cubicBezTo>
                  <a:cubicBezTo>
                    <a:pt x="2954" y="17019"/>
                    <a:pt x="2776" y="17100"/>
                    <a:pt x="2527" y="17304"/>
                  </a:cubicBezTo>
                  <a:cubicBezTo>
                    <a:pt x="2811" y="17100"/>
                    <a:pt x="2989" y="17019"/>
                    <a:pt x="3025" y="16938"/>
                  </a:cubicBezTo>
                  <a:cubicBezTo>
                    <a:pt x="3025" y="16938"/>
                    <a:pt x="3025" y="16938"/>
                    <a:pt x="3060" y="16938"/>
                  </a:cubicBezTo>
                  <a:cubicBezTo>
                    <a:pt x="3060" y="17019"/>
                    <a:pt x="2882" y="17141"/>
                    <a:pt x="2562" y="17344"/>
                  </a:cubicBezTo>
                  <a:cubicBezTo>
                    <a:pt x="2882" y="17100"/>
                    <a:pt x="3096" y="16978"/>
                    <a:pt x="3060" y="16938"/>
                  </a:cubicBezTo>
                  <a:cubicBezTo>
                    <a:pt x="3060" y="16938"/>
                    <a:pt x="3060" y="16938"/>
                    <a:pt x="3060" y="16938"/>
                  </a:cubicBezTo>
                  <a:cubicBezTo>
                    <a:pt x="3131" y="17019"/>
                    <a:pt x="2954" y="17182"/>
                    <a:pt x="2633" y="17467"/>
                  </a:cubicBezTo>
                  <a:cubicBezTo>
                    <a:pt x="2989" y="17182"/>
                    <a:pt x="3203" y="17060"/>
                    <a:pt x="3096" y="16978"/>
                  </a:cubicBezTo>
                  <a:cubicBezTo>
                    <a:pt x="3167" y="17060"/>
                    <a:pt x="3060" y="17182"/>
                    <a:pt x="2811" y="17344"/>
                  </a:cubicBezTo>
                  <a:cubicBezTo>
                    <a:pt x="2776" y="17385"/>
                    <a:pt x="2704" y="17426"/>
                    <a:pt x="2669" y="17467"/>
                  </a:cubicBezTo>
                  <a:cubicBezTo>
                    <a:pt x="2704" y="17426"/>
                    <a:pt x="2740" y="17426"/>
                    <a:pt x="2776" y="17385"/>
                  </a:cubicBezTo>
                  <a:cubicBezTo>
                    <a:pt x="2740" y="17426"/>
                    <a:pt x="2704" y="17467"/>
                    <a:pt x="2633" y="17507"/>
                  </a:cubicBezTo>
                  <a:cubicBezTo>
                    <a:pt x="2704" y="17467"/>
                    <a:pt x="2740" y="17426"/>
                    <a:pt x="2776" y="17385"/>
                  </a:cubicBezTo>
                  <a:cubicBezTo>
                    <a:pt x="3060" y="17182"/>
                    <a:pt x="3274" y="17060"/>
                    <a:pt x="3203" y="16978"/>
                  </a:cubicBezTo>
                  <a:cubicBezTo>
                    <a:pt x="3274" y="17019"/>
                    <a:pt x="3274" y="17100"/>
                    <a:pt x="3309" y="17182"/>
                  </a:cubicBezTo>
                  <a:cubicBezTo>
                    <a:pt x="3309" y="17182"/>
                    <a:pt x="3309" y="17182"/>
                    <a:pt x="3345" y="17222"/>
                  </a:cubicBezTo>
                  <a:cubicBezTo>
                    <a:pt x="3345" y="17182"/>
                    <a:pt x="3309" y="17100"/>
                    <a:pt x="3309" y="17060"/>
                  </a:cubicBezTo>
                  <a:cubicBezTo>
                    <a:pt x="3309" y="17060"/>
                    <a:pt x="3345" y="17060"/>
                    <a:pt x="3345" y="17060"/>
                  </a:cubicBezTo>
                  <a:cubicBezTo>
                    <a:pt x="3381" y="17100"/>
                    <a:pt x="3381" y="17141"/>
                    <a:pt x="3416" y="17182"/>
                  </a:cubicBezTo>
                  <a:cubicBezTo>
                    <a:pt x="3416" y="17141"/>
                    <a:pt x="3381" y="17100"/>
                    <a:pt x="3381" y="17060"/>
                  </a:cubicBezTo>
                  <a:cubicBezTo>
                    <a:pt x="3381" y="17060"/>
                    <a:pt x="3416" y="17060"/>
                    <a:pt x="3416" y="17060"/>
                  </a:cubicBezTo>
                  <a:cubicBezTo>
                    <a:pt x="3416" y="17100"/>
                    <a:pt x="3452" y="17141"/>
                    <a:pt x="3452" y="17182"/>
                  </a:cubicBezTo>
                  <a:cubicBezTo>
                    <a:pt x="3452" y="17182"/>
                    <a:pt x="3487" y="17182"/>
                    <a:pt x="3487" y="17222"/>
                  </a:cubicBezTo>
                  <a:cubicBezTo>
                    <a:pt x="3487" y="17182"/>
                    <a:pt x="3452" y="17100"/>
                    <a:pt x="3452" y="17060"/>
                  </a:cubicBezTo>
                  <a:cubicBezTo>
                    <a:pt x="3452" y="17060"/>
                    <a:pt x="3487" y="17060"/>
                    <a:pt x="3487" y="17060"/>
                  </a:cubicBezTo>
                  <a:cubicBezTo>
                    <a:pt x="3523" y="17060"/>
                    <a:pt x="3558" y="17060"/>
                    <a:pt x="3558" y="17100"/>
                  </a:cubicBezTo>
                  <a:cubicBezTo>
                    <a:pt x="3558" y="17141"/>
                    <a:pt x="3558" y="17182"/>
                    <a:pt x="3558" y="17222"/>
                  </a:cubicBezTo>
                  <a:cubicBezTo>
                    <a:pt x="3558" y="17222"/>
                    <a:pt x="3523" y="17182"/>
                    <a:pt x="3523" y="17182"/>
                  </a:cubicBezTo>
                  <a:cubicBezTo>
                    <a:pt x="3523" y="17182"/>
                    <a:pt x="3558" y="17222"/>
                    <a:pt x="3558" y="17222"/>
                  </a:cubicBezTo>
                  <a:cubicBezTo>
                    <a:pt x="3558" y="17222"/>
                    <a:pt x="3558" y="17263"/>
                    <a:pt x="3558" y="17263"/>
                  </a:cubicBezTo>
                  <a:cubicBezTo>
                    <a:pt x="3594" y="17304"/>
                    <a:pt x="3594" y="17344"/>
                    <a:pt x="3630" y="17426"/>
                  </a:cubicBezTo>
                  <a:cubicBezTo>
                    <a:pt x="3630" y="17426"/>
                    <a:pt x="3630" y="17426"/>
                    <a:pt x="3630" y="17426"/>
                  </a:cubicBezTo>
                  <a:cubicBezTo>
                    <a:pt x="3630" y="17426"/>
                    <a:pt x="3630" y="17426"/>
                    <a:pt x="3630" y="17426"/>
                  </a:cubicBezTo>
                  <a:cubicBezTo>
                    <a:pt x="3630" y="17467"/>
                    <a:pt x="3665" y="17507"/>
                    <a:pt x="3665" y="17589"/>
                  </a:cubicBezTo>
                  <a:cubicBezTo>
                    <a:pt x="3736" y="17711"/>
                    <a:pt x="3772" y="17833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55"/>
                    <a:pt x="3808" y="17955"/>
                    <a:pt x="3808" y="17955"/>
                  </a:cubicBezTo>
                  <a:cubicBezTo>
                    <a:pt x="3808" y="17995"/>
                    <a:pt x="3843" y="18036"/>
                    <a:pt x="3843" y="18117"/>
                  </a:cubicBezTo>
                  <a:cubicBezTo>
                    <a:pt x="3843" y="18158"/>
                    <a:pt x="3843" y="18199"/>
                    <a:pt x="3843" y="18239"/>
                  </a:cubicBezTo>
                  <a:cubicBezTo>
                    <a:pt x="3843" y="18199"/>
                    <a:pt x="3843" y="18199"/>
                    <a:pt x="3843" y="18158"/>
                  </a:cubicBezTo>
                  <a:cubicBezTo>
                    <a:pt x="3843" y="18199"/>
                    <a:pt x="3843" y="1819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199"/>
                    <a:pt x="3843" y="18158"/>
                    <a:pt x="3843" y="18117"/>
                  </a:cubicBezTo>
                  <a:cubicBezTo>
                    <a:pt x="3843" y="18077"/>
                    <a:pt x="3843" y="18077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808" y="18036"/>
                    <a:pt x="3808" y="18036"/>
                    <a:pt x="3808" y="18036"/>
                  </a:cubicBezTo>
                  <a:cubicBezTo>
                    <a:pt x="3772" y="17955"/>
                    <a:pt x="3736" y="17833"/>
                    <a:pt x="3701" y="17751"/>
                  </a:cubicBezTo>
                  <a:cubicBezTo>
                    <a:pt x="3701" y="17792"/>
                    <a:pt x="3701" y="17792"/>
                    <a:pt x="3701" y="17833"/>
                  </a:cubicBezTo>
                  <a:cubicBezTo>
                    <a:pt x="3701" y="17833"/>
                    <a:pt x="3701" y="17833"/>
                    <a:pt x="3701" y="17873"/>
                  </a:cubicBezTo>
                  <a:cubicBezTo>
                    <a:pt x="3736" y="17955"/>
                    <a:pt x="3772" y="18036"/>
                    <a:pt x="3808" y="18117"/>
                  </a:cubicBezTo>
                  <a:cubicBezTo>
                    <a:pt x="3772" y="18077"/>
                    <a:pt x="3772" y="17995"/>
                    <a:pt x="3736" y="17955"/>
                  </a:cubicBezTo>
                  <a:cubicBezTo>
                    <a:pt x="3736" y="17955"/>
                    <a:pt x="3736" y="17995"/>
                    <a:pt x="3736" y="17995"/>
                  </a:cubicBezTo>
                  <a:cubicBezTo>
                    <a:pt x="3772" y="18036"/>
                    <a:pt x="3772" y="18077"/>
                    <a:pt x="3808" y="18158"/>
                  </a:cubicBezTo>
                  <a:cubicBezTo>
                    <a:pt x="3808" y="18158"/>
                    <a:pt x="3808" y="18158"/>
                    <a:pt x="3808" y="18158"/>
                  </a:cubicBezTo>
                  <a:cubicBezTo>
                    <a:pt x="3808" y="18117"/>
                    <a:pt x="3772" y="18077"/>
                    <a:pt x="3772" y="18036"/>
                  </a:cubicBezTo>
                  <a:cubicBezTo>
                    <a:pt x="3772" y="18036"/>
                    <a:pt x="3772" y="18036"/>
                    <a:pt x="3772" y="18036"/>
                  </a:cubicBezTo>
                  <a:cubicBezTo>
                    <a:pt x="3772" y="18036"/>
                    <a:pt x="3772" y="18036"/>
                    <a:pt x="3772" y="18036"/>
                  </a:cubicBezTo>
                  <a:cubicBezTo>
                    <a:pt x="3772" y="17995"/>
                    <a:pt x="3736" y="17995"/>
                    <a:pt x="3736" y="17955"/>
                  </a:cubicBezTo>
                  <a:cubicBezTo>
                    <a:pt x="3736" y="17955"/>
                    <a:pt x="3736" y="17914"/>
                    <a:pt x="3736" y="17914"/>
                  </a:cubicBezTo>
                  <a:cubicBezTo>
                    <a:pt x="3736" y="17914"/>
                    <a:pt x="3736" y="17955"/>
                    <a:pt x="3772" y="17955"/>
                  </a:cubicBezTo>
                  <a:cubicBezTo>
                    <a:pt x="3772" y="17955"/>
                    <a:pt x="3772" y="17914"/>
                    <a:pt x="3772" y="17914"/>
                  </a:cubicBezTo>
                  <a:cubicBezTo>
                    <a:pt x="3772" y="17914"/>
                    <a:pt x="3772" y="17914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833"/>
                  </a:cubicBezTo>
                  <a:cubicBezTo>
                    <a:pt x="3772" y="17833"/>
                    <a:pt x="3772" y="17833"/>
                    <a:pt x="3772" y="17833"/>
                  </a:cubicBezTo>
                  <a:cubicBezTo>
                    <a:pt x="3772" y="17833"/>
                    <a:pt x="3772" y="17833"/>
                    <a:pt x="3772" y="17873"/>
                  </a:cubicBezTo>
                  <a:cubicBezTo>
                    <a:pt x="3772" y="17873"/>
                    <a:pt x="3772" y="17914"/>
                    <a:pt x="3772" y="17914"/>
                  </a:cubicBezTo>
                  <a:cubicBezTo>
                    <a:pt x="3772" y="17914"/>
                    <a:pt x="3772" y="17914"/>
                    <a:pt x="3772" y="17873"/>
                  </a:cubicBezTo>
                  <a:cubicBezTo>
                    <a:pt x="3772" y="17873"/>
                    <a:pt x="3772" y="17873"/>
                    <a:pt x="3772" y="17873"/>
                  </a:cubicBezTo>
                  <a:cubicBezTo>
                    <a:pt x="3772" y="17873"/>
                    <a:pt x="3772" y="17873"/>
                    <a:pt x="3772" y="17914"/>
                  </a:cubicBezTo>
                  <a:cubicBezTo>
                    <a:pt x="3772" y="17955"/>
                    <a:pt x="3772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36" y="17955"/>
                    <a:pt x="3736" y="17955"/>
                    <a:pt x="3736" y="17955"/>
                  </a:cubicBezTo>
                  <a:cubicBezTo>
                    <a:pt x="3701" y="18036"/>
                    <a:pt x="3594" y="18077"/>
                    <a:pt x="3452" y="18036"/>
                  </a:cubicBezTo>
                  <a:cubicBezTo>
                    <a:pt x="3523" y="18077"/>
                    <a:pt x="3594" y="18077"/>
                    <a:pt x="3665" y="18036"/>
                  </a:cubicBezTo>
                  <a:cubicBezTo>
                    <a:pt x="3701" y="18077"/>
                    <a:pt x="3772" y="18077"/>
                    <a:pt x="3808" y="18077"/>
                  </a:cubicBezTo>
                  <a:cubicBezTo>
                    <a:pt x="3772" y="18199"/>
                    <a:pt x="3701" y="18239"/>
                    <a:pt x="3558" y="18117"/>
                  </a:cubicBezTo>
                  <a:cubicBezTo>
                    <a:pt x="3736" y="18239"/>
                    <a:pt x="3808" y="18199"/>
                    <a:pt x="3843" y="18077"/>
                  </a:cubicBezTo>
                  <a:cubicBezTo>
                    <a:pt x="3879" y="18117"/>
                    <a:pt x="3914" y="18158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199"/>
                    <a:pt x="3950" y="18199"/>
                    <a:pt x="3950" y="18199"/>
                  </a:cubicBezTo>
                  <a:cubicBezTo>
                    <a:pt x="3950" y="18239"/>
                    <a:pt x="3950" y="18239"/>
                    <a:pt x="3950" y="18280"/>
                  </a:cubicBezTo>
                  <a:cubicBezTo>
                    <a:pt x="3950" y="18280"/>
                    <a:pt x="3950" y="18280"/>
                    <a:pt x="3950" y="18280"/>
                  </a:cubicBezTo>
                  <a:cubicBezTo>
                    <a:pt x="3950" y="18280"/>
                    <a:pt x="3950" y="18239"/>
                    <a:pt x="3950" y="18239"/>
                  </a:cubicBezTo>
                  <a:cubicBezTo>
                    <a:pt x="3950" y="18239"/>
                    <a:pt x="3950" y="18239"/>
                    <a:pt x="3950" y="18280"/>
                  </a:cubicBezTo>
                  <a:cubicBezTo>
                    <a:pt x="3950" y="18280"/>
                    <a:pt x="3950" y="18280"/>
                    <a:pt x="3950" y="18239"/>
                  </a:cubicBezTo>
                  <a:cubicBezTo>
                    <a:pt x="3950" y="18239"/>
                    <a:pt x="3950" y="18239"/>
                    <a:pt x="3950" y="18199"/>
                  </a:cubicBezTo>
                  <a:cubicBezTo>
                    <a:pt x="3950" y="18199"/>
                    <a:pt x="3950" y="18239"/>
                    <a:pt x="3985" y="18239"/>
                  </a:cubicBezTo>
                  <a:cubicBezTo>
                    <a:pt x="3985" y="18239"/>
                    <a:pt x="3985" y="18199"/>
                    <a:pt x="3950" y="18199"/>
                  </a:cubicBezTo>
                  <a:cubicBezTo>
                    <a:pt x="3950" y="18199"/>
                    <a:pt x="3950" y="18158"/>
                    <a:pt x="3950" y="18158"/>
                  </a:cubicBezTo>
                  <a:cubicBezTo>
                    <a:pt x="3950" y="18199"/>
                    <a:pt x="3985" y="18199"/>
                    <a:pt x="3985" y="18239"/>
                  </a:cubicBezTo>
                  <a:cubicBezTo>
                    <a:pt x="3985" y="18239"/>
                    <a:pt x="3985" y="18239"/>
                    <a:pt x="3985" y="18239"/>
                  </a:cubicBezTo>
                  <a:cubicBezTo>
                    <a:pt x="3985" y="18239"/>
                    <a:pt x="3985" y="18239"/>
                    <a:pt x="3985" y="18239"/>
                  </a:cubicBezTo>
                  <a:cubicBezTo>
                    <a:pt x="3985" y="18239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80"/>
                  </a:cubicBezTo>
                  <a:cubicBezTo>
                    <a:pt x="3985" y="18280"/>
                    <a:pt x="3985" y="18280"/>
                    <a:pt x="3985" y="18239"/>
                  </a:cubicBezTo>
                  <a:cubicBezTo>
                    <a:pt x="3985" y="18239"/>
                    <a:pt x="3985" y="18239"/>
                    <a:pt x="3985" y="18280"/>
                  </a:cubicBezTo>
                  <a:cubicBezTo>
                    <a:pt x="3985" y="18321"/>
                    <a:pt x="3985" y="18321"/>
                    <a:pt x="3950" y="18321"/>
                  </a:cubicBezTo>
                  <a:cubicBezTo>
                    <a:pt x="3950" y="18321"/>
                    <a:pt x="3950" y="18280"/>
                    <a:pt x="3950" y="18280"/>
                  </a:cubicBezTo>
                  <a:cubicBezTo>
                    <a:pt x="3950" y="18280"/>
                    <a:pt x="3950" y="18280"/>
                    <a:pt x="3950" y="18280"/>
                  </a:cubicBezTo>
                  <a:cubicBezTo>
                    <a:pt x="3950" y="18280"/>
                    <a:pt x="3950" y="18321"/>
                    <a:pt x="3950" y="18321"/>
                  </a:cubicBezTo>
                  <a:cubicBezTo>
                    <a:pt x="3914" y="18321"/>
                    <a:pt x="3879" y="18280"/>
                    <a:pt x="3808" y="18239"/>
                  </a:cubicBezTo>
                  <a:cubicBezTo>
                    <a:pt x="3879" y="18321"/>
                    <a:pt x="3914" y="18321"/>
                    <a:pt x="3950" y="18321"/>
                  </a:cubicBezTo>
                  <a:cubicBezTo>
                    <a:pt x="3950" y="18361"/>
                    <a:pt x="3914" y="18402"/>
                    <a:pt x="3879" y="18402"/>
                  </a:cubicBezTo>
                  <a:cubicBezTo>
                    <a:pt x="3843" y="18402"/>
                    <a:pt x="3843" y="18361"/>
                    <a:pt x="3808" y="18321"/>
                  </a:cubicBezTo>
                  <a:cubicBezTo>
                    <a:pt x="3843" y="18361"/>
                    <a:pt x="3843" y="18361"/>
                    <a:pt x="3879" y="18402"/>
                  </a:cubicBezTo>
                  <a:cubicBezTo>
                    <a:pt x="3843" y="18402"/>
                    <a:pt x="3772" y="18361"/>
                    <a:pt x="3701" y="18280"/>
                  </a:cubicBezTo>
                  <a:cubicBezTo>
                    <a:pt x="3772" y="18361"/>
                    <a:pt x="3843" y="18402"/>
                    <a:pt x="3879" y="18402"/>
                  </a:cubicBezTo>
                  <a:cubicBezTo>
                    <a:pt x="3950" y="18483"/>
                    <a:pt x="3985" y="18443"/>
                    <a:pt x="3985" y="18361"/>
                  </a:cubicBezTo>
                  <a:cubicBezTo>
                    <a:pt x="4057" y="18605"/>
                    <a:pt x="4021" y="18728"/>
                    <a:pt x="3843" y="18443"/>
                  </a:cubicBezTo>
                  <a:cubicBezTo>
                    <a:pt x="3914" y="18565"/>
                    <a:pt x="3985" y="18605"/>
                    <a:pt x="4021" y="18646"/>
                  </a:cubicBezTo>
                  <a:cubicBezTo>
                    <a:pt x="4021" y="18646"/>
                    <a:pt x="4021" y="18646"/>
                    <a:pt x="4021" y="18605"/>
                  </a:cubicBezTo>
                  <a:cubicBezTo>
                    <a:pt x="4021" y="18605"/>
                    <a:pt x="4021" y="18646"/>
                    <a:pt x="4021" y="18646"/>
                  </a:cubicBezTo>
                  <a:cubicBezTo>
                    <a:pt x="4092" y="18646"/>
                    <a:pt x="4092" y="18565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92" y="18605"/>
                    <a:pt x="4128" y="18809"/>
                    <a:pt x="4092" y="18809"/>
                  </a:cubicBezTo>
                  <a:cubicBezTo>
                    <a:pt x="4092" y="18809"/>
                    <a:pt x="4092" y="18809"/>
                    <a:pt x="4092" y="18809"/>
                  </a:cubicBezTo>
                  <a:cubicBezTo>
                    <a:pt x="4092" y="18809"/>
                    <a:pt x="4092" y="18809"/>
                    <a:pt x="4092" y="18809"/>
                  </a:cubicBezTo>
                  <a:cubicBezTo>
                    <a:pt x="4092" y="18809"/>
                    <a:pt x="4057" y="18768"/>
                    <a:pt x="4021" y="18728"/>
                  </a:cubicBezTo>
                  <a:cubicBezTo>
                    <a:pt x="4057" y="18809"/>
                    <a:pt x="4092" y="18850"/>
                    <a:pt x="4092" y="18850"/>
                  </a:cubicBezTo>
                  <a:cubicBezTo>
                    <a:pt x="4128" y="18931"/>
                    <a:pt x="4163" y="18931"/>
                    <a:pt x="4163" y="18931"/>
                  </a:cubicBezTo>
                  <a:cubicBezTo>
                    <a:pt x="4163" y="18890"/>
                    <a:pt x="4128" y="18850"/>
                    <a:pt x="4128" y="18768"/>
                  </a:cubicBezTo>
                  <a:cubicBezTo>
                    <a:pt x="4128" y="18809"/>
                    <a:pt x="4163" y="18890"/>
                    <a:pt x="4163" y="18931"/>
                  </a:cubicBezTo>
                  <a:cubicBezTo>
                    <a:pt x="4163" y="18931"/>
                    <a:pt x="4163" y="18931"/>
                    <a:pt x="4163" y="18890"/>
                  </a:cubicBezTo>
                  <a:cubicBezTo>
                    <a:pt x="4163" y="18809"/>
                    <a:pt x="4128" y="18687"/>
                    <a:pt x="4057" y="18524"/>
                  </a:cubicBezTo>
                  <a:cubicBezTo>
                    <a:pt x="4092" y="18646"/>
                    <a:pt x="4128" y="18728"/>
                    <a:pt x="4128" y="18768"/>
                  </a:cubicBezTo>
                  <a:cubicBezTo>
                    <a:pt x="4163" y="18850"/>
                    <a:pt x="4128" y="18890"/>
                    <a:pt x="4092" y="18850"/>
                  </a:cubicBezTo>
                  <a:cubicBezTo>
                    <a:pt x="4128" y="18850"/>
                    <a:pt x="4128" y="18850"/>
                    <a:pt x="4128" y="18768"/>
                  </a:cubicBezTo>
                  <a:cubicBezTo>
                    <a:pt x="4128" y="18687"/>
                    <a:pt x="4092" y="18605"/>
                    <a:pt x="4057" y="18524"/>
                  </a:cubicBezTo>
                  <a:cubicBezTo>
                    <a:pt x="4057" y="18483"/>
                    <a:pt x="4021" y="18483"/>
                    <a:pt x="4021" y="18443"/>
                  </a:cubicBezTo>
                  <a:cubicBezTo>
                    <a:pt x="4021" y="18443"/>
                    <a:pt x="4021" y="18483"/>
                    <a:pt x="4057" y="18483"/>
                  </a:cubicBezTo>
                  <a:cubicBezTo>
                    <a:pt x="4057" y="18443"/>
                    <a:pt x="4021" y="18443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402"/>
                    <a:pt x="4021" y="18402"/>
                    <a:pt x="4021" y="18402"/>
                  </a:cubicBezTo>
                  <a:cubicBezTo>
                    <a:pt x="4021" y="18361"/>
                    <a:pt x="3985" y="18361"/>
                    <a:pt x="3985" y="18321"/>
                  </a:cubicBezTo>
                  <a:cubicBezTo>
                    <a:pt x="3985" y="18321"/>
                    <a:pt x="3985" y="18321"/>
                    <a:pt x="3985" y="18321"/>
                  </a:cubicBezTo>
                  <a:cubicBezTo>
                    <a:pt x="3985" y="18361"/>
                    <a:pt x="4021" y="18361"/>
                    <a:pt x="4021" y="18402"/>
                  </a:cubicBezTo>
                  <a:cubicBezTo>
                    <a:pt x="4057" y="18443"/>
                    <a:pt x="4057" y="18483"/>
                    <a:pt x="4092" y="18524"/>
                  </a:cubicBezTo>
                  <a:cubicBezTo>
                    <a:pt x="4199" y="18728"/>
                    <a:pt x="4235" y="18890"/>
                    <a:pt x="4235" y="18972"/>
                  </a:cubicBezTo>
                  <a:cubicBezTo>
                    <a:pt x="4270" y="19053"/>
                    <a:pt x="4235" y="19053"/>
                    <a:pt x="4235" y="19053"/>
                  </a:cubicBezTo>
                  <a:cubicBezTo>
                    <a:pt x="4270" y="19134"/>
                    <a:pt x="4270" y="19175"/>
                    <a:pt x="4270" y="19094"/>
                  </a:cubicBezTo>
                  <a:cubicBezTo>
                    <a:pt x="4306" y="19053"/>
                    <a:pt x="4199" y="18768"/>
                    <a:pt x="4057" y="18483"/>
                  </a:cubicBezTo>
                  <a:cubicBezTo>
                    <a:pt x="4163" y="18687"/>
                    <a:pt x="4235" y="18850"/>
                    <a:pt x="4270" y="18972"/>
                  </a:cubicBezTo>
                  <a:cubicBezTo>
                    <a:pt x="4270" y="18931"/>
                    <a:pt x="4270" y="18931"/>
                    <a:pt x="4270" y="18890"/>
                  </a:cubicBezTo>
                  <a:cubicBezTo>
                    <a:pt x="4270" y="18931"/>
                    <a:pt x="4270" y="18972"/>
                    <a:pt x="4270" y="19012"/>
                  </a:cubicBezTo>
                  <a:cubicBezTo>
                    <a:pt x="4270" y="19053"/>
                    <a:pt x="4306" y="19094"/>
                    <a:pt x="4306" y="19134"/>
                  </a:cubicBezTo>
                  <a:cubicBezTo>
                    <a:pt x="4306" y="19175"/>
                    <a:pt x="4306" y="19175"/>
                    <a:pt x="4306" y="19216"/>
                  </a:cubicBezTo>
                  <a:cubicBezTo>
                    <a:pt x="4306" y="19216"/>
                    <a:pt x="4306" y="19175"/>
                    <a:pt x="4306" y="19134"/>
                  </a:cubicBezTo>
                  <a:cubicBezTo>
                    <a:pt x="4306" y="19134"/>
                    <a:pt x="4306" y="19134"/>
                    <a:pt x="4306" y="19175"/>
                  </a:cubicBezTo>
                  <a:cubicBezTo>
                    <a:pt x="4306" y="19216"/>
                    <a:pt x="4341" y="19216"/>
                    <a:pt x="4341" y="19216"/>
                  </a:cubicBezTo>
                  <a:cubicBezTo>
                    <a:pt x="4377" y="19338"/>
                    <a:pt x="4377" y="19419"/>
                    <a:pt x="4341" y="19378"/>
                  </a:cubicBezTo>
                  <a:cubicBezTo>
                    <a:pt x="4448" y="19460"/>
                    <a:pt x="4413" y="19297"/>
                    <a:pt x="4377" y="18972"/>
                  </a:cubicBezTo>
                  <a:cubicBezTo>
                    <a:pt x="4413" y="19297"/>
                    <a:pt x="4519" y="19541"/>
                    <a:pt x="4377" y="19460"/>
                  </a:cubicBezTo>
                  <a:cubicBezTo>
                    <a:pt x="4555" y="19582"/>
                    <a:pt x="4626" y="19500"/>
                    <a:pt x="4519" y="19134"/>
                  </a:cubicBezTo>
                  <a:cubicBezTo>
                    <a:pt x="4626" y="19500"/>
                    <a:pt x="4733" y="19704"/>
                    <a:pt x="4484" y="19582"/>
                  </a:cubicBezTo>
                  <a:cubicBezTo>
                    <a:pt x="4590" y="19663"/>
                    <a:pt x="4733" y="19704"/>
                    <a:pt x="4875" y="19785"/>
                  </a:cubicBezTo>
                  <a:cubicBezTo>
                    <a:pt x="4804" y="19744"/>
                    <a:pt x="4733" y="19704"/>
                    <a:pt x="4662" y="19663"/>
                  </a:cubicBezTo>
                  <a:cubicBezTo>
                    <a:pt x="4768" y="19704"/>
                    <a:pt x="4840" y="19744"/>
                    <a:pt x="4946" y="19785"/>
                  </a:cubicBezTo>
                  <a:cubicBezTo>
                    <a:pt x="5017" y="19826"/>
                    <a:pt x="5089" y="19826"/>
                    <a:pt x="5124" y="19826"/>
                  </a:cubicBezTo>
                  <a:cubicBezTo>
                    <a:pt x="5053" y="19785"/>
                    <a:pt x="4946" y="19744"/>
                    <a:pt x="4875" y="19704"/>
                  </a:cubicBezTo>
                  <a:cubicBezTo>
                    <a:pt x="4982" y="19744"/>
                    <a:pt x="5053" y="19785"/>
                    <a:pt x="5160" y="19826"/>
                  </a:cubicBezTo>
                  <a:cubicBezTo>
                    <a:pt x="5267" y="19826"/>
                    <a:pt x="5302" y="19785"/>
                    <a:pt x="5017" y="19541"/>
                  </a:cubicBezTo>
                  <a:cubicBezTo>
                    <a:pt x="5302" y="19785"/>
                    <a:pt x="5338" y="19867"/>
                    <a:pt x="5267" y="19867"/>
                  </a:cubicBezTo>
                  <a:cubicBezTo>
                    <a:pt x="5338" y="19907"/>
                    <a:pt x="5373" y="19907"/>
                    <a:pt x="5444" y="19948"/>
                  </a:cubicBezTo>
                  <a:cubicBezTo>
                    <a:pt x="5551" y="19989"/>
                    <a:pt x="5622" y="19989"/>
                    <a:pt x="5551" y="19907"/>
                  </a:cubicBezTo>
                  <a:cubicBezTo>
                    <a:pt x="5551" y="19907"/>
                    <a:pt x="5551" y="19907"/>
                    <a:pt x="5551" y="19907"/>
                  </a:cubicBezTo>
                  <a:cubicBezTo>
                    <a:pt x="5551" y="19907"/>
                    <a:pt x="5551" y="19907"/>
                    <a:pt x="5551" y="19907"/>
                  </a:cubicBezTo>
                  <a:cubicBezTo>
                    <a:pt x="5516" y="19867"/>
                    <a:pt x="5444" y="19785"/>
                    <a:pt x="5302" y="19704"/>
                  </a:cubicBezTo>
                  <a:cubicBezTo>
                    <a:pt x="5444" y="19826"/>
                    <a:pt x="5551" y="19867"/>
                    <a:pt x="5587" y="19948"/>
                  </a:cubicBezTo>
                  <a:cubicBezTo>
                    <a:pt x="6263" y="20314"/>
                    <a:pt x="6263" y="20314"/>
                    <a:pt x="5587" y="20070"/>
                  </a:cubicBezTo>
                  <a:cubicBezTo>
                    <a:pt x="6334" y="20355"/>
                    <a:pt x="6476" y="20314"/>
                    <a:pt x="6334" y="20517"/>
                  </a:cubicBezTo>
                  <a:cubicBezTo>
                    <a:pt x="6476" y="20314"/>
                    <a:pt x="6476" y="20314"/>
                    <a:pt x="6726" y="20802"/>
                  </a:cubicBezTo>
                  <a:cubicBezTo>
                    <a:pt x="6512" y="20355"/>
                    <a:pt x="6548" y="20436"/>
                    <a:pt x="7188" y="21087"/>
                  </a:cubicBezTo>
                  <a:cubicBezTo>
                    <a:pt x="6619" y="20436"/>
                    <a:pt x="6832" y="20680"/>
                    <a:pt x="7615" y="21331"/>
                  </a:cubicBezTo>
                  <a:cubicBezTo>
                    <a:pt x="6939" y="20721"/>
                    <a:pt x="7508" y="21168"/>
                    <a:pt x="8042" y="21575"/>
                  </a:cubicBezTo>
                  <a:cubicBezTo>
                    <a:pt x="7722" y="21087"/>
                    <a:pt x="8327" y="21006"/>
                    <a:pt x="8612" y="20883"/>
                  </a:cubicBezTo>
                  <a:cubicBezTo>
                    <a:pt x="8683" y="20558"/>
                    <a:pt x="8896" y="20314"/>
                    <a:pt x="9181" y="20192"/>
                  </a:cubicBezTo>
                  <a:cubicBezTo>
                    <a:pt x="9252" y="19867"/>
                    <a:pt x="9501" y="19663"/>
                    <a:pt x="9750" y="19500"/>
                  </a:cubicBezTo>
                  <a:cubicBezTo>
                    <a:pt x="9857" y="19216"/>
                    <a:pt x="10035" y="18972"/>
                    <a:pt x="10320" y="18809"/>
                  </a:cubicBezTo>
                  <a:cubicBezTo>
                    <a:pt x="10426" y="18524"/>
                    <a:pt x="10675" y="18361"/>
                    <a:pt x="10889" y="18117"/>
                  </a:cubicBezTo>
                  <a:cubicBezTo>
                    <a:pt x="11067" y="17873"/>
                    <a:pt x="11245" y="17629"/>
                    <a:pt x="11458" y="17426"/>
                  </a:cubicBezTo>
                  <a:cubicBezTo>
                    <a:pt x="11636" y="17182"/>
                    <a:pt x="11850" y="16978"/>
                    <a:pt x="12028" y="16734"/>
                  </a:cubicBezTo>
                  <a:cubicBezTo>
                    <a:pt x="12419" y="16287"/>
                    <a:pt x="12775" y="15799"/>
                    <a:pt x="13166" y="15351"/>
                  </a:cubicBezTo>
                  <a:cubicBezTo>
                    <a:pt x="14020" y="14334"/>
                    <a:pt x="14839" y="13317"/>
                    <a:pt x="15515" y="12138"/>
                  </a:cubicBezTo>
                  <a:cubicBezTo>
                    <a:pt x="15942" y="10999"/>
                    <a:pt x="15408" y="11975"/>
                    <a:pt x="16013" y="10958"/>
                  </a:cubicBezTo>
                  <a:close/>
                  <a:moveTo>
                    <a:pt x="3060" y="16856"/>
                  </a:moveTo>
                  <a:cubicBezTo>
                    <a:pt x="3060" y="16856"/>
                    <a:pt x="3060" y="16856"/>
                    <a:pt x="3060" y="16856"/>
                  </a:cubicBezTo>
                  <a:cubicBezTo>
                    <a:pt x="3060" y="16856"/>
                    <a:pt x="3060" y="16856"/>
                    <a:pt x="3060" y="16856"/>
                  </a:cubicBezTo>
                  <a:cubicBezTo>
                    <a:pt x="3060" y="16856"/>
                    <a:pt x="3060" y="16856"/>
                    <a:pt x="3060" y="16856"/>
                  </a:cubicBezTo>
                  <a:close/>
                  <a:moveTo>
                    <a:pt x="3096" y="16856"/>
                  </a:moveTo>
                  <a:cubicBezTo>
                    <a:pt x="3131" y="16856"/>
                    <a:pt x="3131" y="1681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ubicBezTo>
                    <a:pt x="3131" y="16856"/>
                    <a:pt x="3131" y="16856"/>
                    <a:pt x="3096" y="16856"/>
                  </a:cubicBezTo>
                  <a:close/>
                  <a:moveTo>
                    <a:pt x="2989" y="17222"/>
                  </a:moveTo>
                  <a:cubicBezTo>
                    <a:pt x="3167" y="17060"/>
                    <a:pt x="3274" y="16938"/>
                    <a:pt x="3203" y="16897"/>
                  </a:cubicBezTo>
                  <a:cubicBezTo>
                    <a:pt x="3274" y="16938"/>
                    <a:pt x="3203" y="17060"/>
                    <a:pt x="2989" y="17222"/>
                  </a:cubicBezTo>
                  <a:close/>
                  <a:moveTo>
                    <a:pt x="3416" y="16897"/>
                  </a:moveTo>
                  <a:cubicBezTo>
                    <a:pt x="3452" y="16938"/>
                    <a:pt x="3452" y="16938"/>
                    <a:pt x="3487" y="16978"/>
                  </a:cubicBezTo>
                  <a:cubicBezTo>
                    <a:pt x="3452" y="16978"/>
                    <a:pt x="3416" y="16938"/>
                    <a:pt x="3416" y="16897"/>
                  </a:cubicBezTo>
                  <a:close/>
                  <a:moveTo>
                    <a:pt x="3772" y="17995"/>
                  </a:moveTo>
                  <a:cubicBezTo>
                    <a:pt x="3772" y="17995"/>
                    <a:pt x="3772" y="18036"/>
                    <a:pt x="3808" y="18036"/>
                  </a:cubicBezTo>
                  <a:cubicBezTo>
                    <a:pt x="3808" y="18036"/>
                    <a:pt x="3808" y="18036"/>
                    <a:pt x="3772" y="17995"/>
                  </a:cubicBezTo>
                  <a:cubicBezTo>
                    <a:pt x="3772" y="18036"/>
                    <a:pt x="3772" y="17995"/>
                    <a:pt x="3772" y="17995"/>
                  </a:cubicBezTo>
                  <a:close/>
                  <a:moveTo>
                    <a:pt x="3772" y="18036"/>
                  </a:moveTo>
                  <a:cubicBezTo>
                    <a:pt x="3772" y="18036"/>
                    <a:pt x="3736" y="18036"/>
                    <a:pt x="3772" y="18036"/>
                  </a:cubicBezTo>
                  <a:cubicBezTo>
                    <a:pt x="3736" y="18036"/>
                    <a:pt x="3736" y="18036"/>
                    <a:pt x="3736" y="17995"/>
                  </a:cubicBezTo>
                  <a:cubicBezTo>
                    <a:pt x="3736" y="17955"/>
                    <a:pt x="3736" y="17955"/>
                    <a:pt x="3736" y="17914"/>
                  </a:cubicBezTo>
                  <a:cubicBezTo>
                    <a:pt x="3736" y="17995"/>
                    <a:pt x="3736" y="17995"/>
                    <a:pt x="3772" y="18036"/>
                  </a:cubicBezTo>
                  <a:close/>
                  <a:moveTo>
                    <a:pt x="3736" y="18036"/>
                  </a:moveTo>
                  <a:cubicBezTo>
                    <a:pt x="3736" y="18036"/>
                    <a:pt x="3736" y="18036"/>
                    <a:pt x="3736" y="18036"/>
                  </a:cubicBezTo>
                  <a:cubicBezTo>
                    <a:pt x="3701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lose/>
                  <a:moveTo>
                    <a:pt x="3665" y="17873"/>
                  </a:moveTo>
                  <a:cubicBezTo>
                    <a:pt x="3665" y="17914"/>
                    <a:pt x="3701" y="17914"/>
                    <a:pt x="3701" y="17955"/>
                  </a:cubicBezTo>
                  <a:cubicBezTo>
                    <a:pt x="3701" y="17995"/>
                    <a:pt x="3701" y="17995"/>
                    <a:pt x="3701" y="18036"/>
                  </a:cubicBezTo>
                  <a:cubicBezTo>
                    <a:pt x="3701" y="17995"/>
                    <a:pt x="3665" y="17995"/>
                    <a:pt x="3630" y="17955"/>
                  </a:cubicBezTo>
                  <a:cubicBezTo>
                    <a:pt x="3665" y="17914"/>
                    <a:pt x="3665" y="17873"/>
                    <a:pt x="3665" y="17873"/>
                  </a:cubicBezTo>
                  <a:close/>
                  <a:moveTo>
                    <a:pt x="3594" y="17995"/>
                  </a:moveTo>
                  <a:cubicBezTo>
                    <a:pt x="3630" y="17995"/>
                    <a:pt x="3665" y="17955"/>
                    <a:pt x="3665" y="17914"/>
                  </a:cubicBezTo>
                  <a:cubicBezTo>
                    <a:pt x="3701" y="17955"/>
                    <a:pt x="3701" y="17955"/>
                    <a:pt x="3736" y="17995"/>
                  </a:cubicBezTo>
                  <a:cubicBezTo>
                    <a:pt x="3736" y="17995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736" y="18036"/>
                    <a:pt x="3736" y="18036"/>
                    <a:pt x="3736" y="18036"/>
                  </a:cubicBezTo>
                  <a:cubicBezTo>
                    <a:pt x="3665" y="18077"/>
                    <a:pt x="3630" y="18036"/>
                    <a:pt x="3594" y="17995"/>
                  </a:cubicBezTo>
                  <a:close/>
                  <a:moveTo>
                    <a:pt x="3808" y="18199"/>
                  </a:moveTo>
                  <a:cubicBezTo>
                    <a:pt x="3772" y="18158"/>
                    <a:pt x="3736" y="18117"/>
                    <a:pt x="3701" y="18077"/>
                  </a:cubicBezTo>
                  <a:cubicBezTo>
                    <a:pt x="3701" y="18077"/>
                    <a:pt x="3701" y="18077"/>
                    <a:pt x="3736" y="18077"/>
                  </a:cubicBezTo>
                  <a:cubicBezTo>
                    <a:pt x="3772" y="18117"/>
                    <a:pt x="3772" y="18158"/>
                    <a:pt x="3808" y="18199"/>
                  </a:cubicBezTo>
                  <a:cubicBezTo>
                    <a:pt x="3808" y="18158"/>
                    <a:pt x="3808" y="18199"/>
                    <a:pt x="3808" y="18199"/>
                  </a:cubicBezTo>
                  <a:close/>
                  <a:moveTo>
                    <a:pt x="3808" y="18158"/>
                  </a:moveTo>
                  <a:cubicBezTo>
                    <a:pt x="3808" y="18117"/>
                    <a:pt x="3808" y="18117"/>
                    <a:pt x="3808" y="18158"/>
                  </a:cubicBezTo>
                  <a:cubicBezTo>
                    <a:pt x="3808" y="18117"/>
                    <a:pt x="3808" y="18117"/>
                    <a:pt x="3808" y="18158"/>
                  </a:cubicBezTo>
                  <a:cubicBezTo>
                    <a:pt x="3772" y="18117"/>
                    <a:pt x="3772" y="18077"/>
                    <a:pt x="3736" y="18077"/>
                  </a:cubicBezTo>
                  <a:cubicBezTo>
                    <a:pt x="3736" y="18077"/>
                    <a:pt x="3736" y="18077"/>
                    <a:pt x="3772" y="18077"/>
                  </a:cubicBezTo>
                  <a:cubicBezTo>
                    <a:pt x="3772" y="18077"/>
                    <a:pt x="3772" y="18077"/>
                    <a:pt x="3772" y="18077"/>
                  </a:cubicBezTo>
                  <a:cubicBezTo>
                    <a:pt x="3772" y="18077"/>
                    <a:pt x="3772" y="18077"/>
                    <a:pt x="3772" y="18077"/>
                  </a:cubicBezTo>
                  <a:cubicBezTo>
                    <a:pt x="3772" y="18077"/>
                    <a:pt x="3772" y="18117"/>
                    <a:pt x="3772" y="18117"/>
                  </a:cubicBezTo>
                  <a:cubicBezTo>
                    <a:pt x="3772" y="18158"/>
                    <a:pt x="3808" y="18199"/>
                    <a:pt x="3808" y="18239"/>
                  </a:cubicBezTo>
                  <a:cubicBezTo>
                    <a:pt x="3808" y="18158"/>
                    <a:pt x="3808" y="18158"/>
                    <a:pt x="3808" y="18158"/>
                  </a:cubicBezTo>
                  <a:close/>
                  <a:moveTo>
                    <a:pt x="3843" y="18239"/>
                  </a:move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ubicBezTo>
                    <a:pt x="3843" y="18239"/>
                    <a:pt x="3843" y="18239"/>
                    <a:pt x="3843" y="18239"/>
                  </a:cubicBezTo>
                  <a:close/>
                  <a:moveTo>
                    <a:pt x="3843" y="18280"/>
                  </a:moveTo>
                  <a:cubicBezTo>
                    <a:pt x="3843" y="18280"/>
                    <a:pt x="3843" y="18280"/>
                    <a:pt x="3843" y="18280"/>
                  </a:cubicBezTo>
                  <a:cubicBezTo>
                    <a:pt x="3843" y="18321"/>
                    <a:pt x="3843" y="18280"/>
                    <a:pt x="3843" y="18280"/>
                  </a:cubicBezTo>
                  <a:cubicBezTo>
                    <a:pt x="3843" y="18280"/>
                    <a:pt x="3843" y="18280"/>
                    <a:pt x="3843" y="18280"/>
                  </a:cubicBezTo>
                  <a:close/>
                  <a:moveTo>
                    <a:pt x="3772" y="18402"/>
                  </a:moveTo>
                  <a:cubicBezTo>
                    <a:pt x="3808" y="18402"/>
                    <a:pt x="3843" y="18361"/>
                    <a:pt x="3843" y="18321"/>
                  </a:cubicBezTo>
                  <a:cubicBezTo>
                    <a:pt x="3843" y="18321"/>
                    <a:pt x="3879" y="18280"/>
                    <a:pt x="3879" y="18280"/>
                  </a:cubicBezTo>
                  <a:cubicBezTo>
                    <a:pt x="3879" y="18280"/>
                    <a:pt x="3879" y="18280"/>
                    <a:pt x="3879" y="18280"/>
                  </a:cubicBezTo>
                  <a:cubicBezTo>
                    <a:pt x="3879" y="18443"/>
                    <a:pt x="3843" y="18483"/>
                    <a:pt x="3772" y="18402"/>
                  </a:cubicBez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/>
              </a:pPr>
            </a:p>
          </p:txBody>
        </p:sp>
      </p:grpSp>
      <p:pic>
        <p:nvPicPr>
          <p:cNvPr id="425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894349" y="1033638"/>
            <a:ext cx="5205116" cy="477627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13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الجبر والمعادلات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20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14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9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17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15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16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18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21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37" name="Google Shape;238;p18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38" name="Google Shape;239;p18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39" name="Google Shape;240;p18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0" name="Google Shape;241;p18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1" name="Google Shape;242;p18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2" name="Google Shape;243;p18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3" name="Google Shape;244;p18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4" name="Google Shape;245;p18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45" name="نص العنوان"/>
          <p:cNvSpPr txBox="1"/>
          <p:nvPr>
            <p:ph type="title"/>
          </p:nvPr>
        </p:nvSpPr>
        <p:spPr>
          <a:xfrm>
            <a:off x="11956399" y="1948750"/>
            <a:ext cx="11163001" cy="1527001"/>
          </a:xfrm>
          <a:prstGeom prst="rect">
            <a:avLst/>
          </a:prstGeom>
        </p:spPr>
        <p:txBody>
          <a:bodyPr anchor="t"/>
          <a:lstStyle>
            <a:lvl1pPr algn="l"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half" idx="1"/>
          </p:nvPr>
        </p:nvSpPr>
        <p:spPr>
          <a:xfrm>
            <a:off x="11956599" y="5016849"/>
            <a:ext cx="11163001" cy="6213602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47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8880749" y="902243"/>
            <a:ext cx="4347108" cy="398895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57" name="Google Shape;144;p12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58" name="Google Shape;145;p12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59" name="Google Shape;146;p12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0" name="Google Shape;147;p12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1" name="Google Shape;148;p12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2" name="Google Shape;149;p12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3" name="Google Shape;150;p12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4" name="Google Shape;151;p12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65" name="نص العنوان"/>
          <p:cNvSpPr txBox="1"/>
          <p:nvPr>
            <p:ph type="title"/>
          </p:nvPr>
        </p:nvSpPr>
        <p:spPr>
          <a:xfrm>
            <a:off x="822549" y="3454000"/>
            <a:ext cx="8916601" cy="4754401"/>
          </a:xfrm>
          <a:prstGeom prst="rect">
            <a:avLst/>
          </a:prstGeom>
        </p:spPr>
        <p:txBody>
          <a:bodyPr anchor="ctr"/>
          <a:lstStyle>
            <a:lvl1pPr algn="l">
              <a:defRPr sz="12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266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585813" y="928693"/>
            <a:ext cx="3562762" cy="326922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76" name="مستوى النص الأول…"/>
          <p:cNvSpPr txBox="1"/>
          <p:nvPr>
            <p:ph type="body" sz="quarter" idx="1"/>
          </p:nvPr>
        </p:nvSpPr>
        <p:spPr>
          <a:xfrm>
            <a:off x="897733" y="4048333"/>
            <a:ext cx="7979401" cy="1435801"/>
          </a:xfrm>
          <a:prstGeom prst="rect">
            <a:avLst/>
          </a:prstGeom>
        </p:spPr>
        <p:txBody>
          <a:bodyPr/>
          <a:lstStyle>
            <a:lvl1pPr marL="711200" indent="-609600" algn="l">
              <a:buClrTx/>
              <a:buSzTx/>
              <a:buFontTx/>
              <a:buNone/>
              <a:defRPr sz="4200"/>
            </a:lvl1pPr>
            <a:lvl2pPr marL="711200" indent="-152400" algn="l">
              <a:buClrTx/>
              <a:buSzTx/>
              <a:buFontTx/>
              <a:buNone/>
              <a:defRPr sz="4200"/>
            </a:lvl2pPr>
            <a:lvl3pPr marL="711200" indent="304800" algn="l">
              <a:buClrTx/>
              <a:buSzTx/>
              <a:buFontTx/>
              <a:buNone/>
              <a:defRPr sz="4200"/>
            </a:lvl3pPr>
            <a:lvl4pPr marL="711200" indent="762000" algn="l">
              <a:buClrTx/>
              <a:buSzTx/>
              <a:buFontTx/>
              <a:buNone/>
              <a:defRPr sz="4200"/>
            </a:lvl4pPr>
            <a:lvl5pPr marL="711200" indent="1219200" algn="l">
              <a:buClrTx/>
              <a:buSzTx/>
              <a:buFont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7" name="نص العنوان"/>
          <p:cNvSpPr txBox="1"/>
          <p:nvPr>
            <p:ph type="title"/>
          </p:nvPr>
        </p:nvSpPr>
        <p:spPr>
          <a:xfrm>
            <a:off x="831200" y="1186733"/>
            <a:ext cx="22721401" cy="1527001"/>
          </a:xfrm>
          <a:prstGeom prst="rect">
            <a:avLst/>
          </a:prstGeom>
        </p:spPr>
        <p:txBody>
          <a:bodyPr anchor="t"/>
          <a:lstStyle>
            <a:lvl1pPr algn="l"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8" name="Google Shape;95;p8"/>
          <p:cNvSpPr txBox="1"/>
          <p:nvPr>
            <p:ph type="body" sz="quarter" idx="21"/>
          </p:nvPr>
        </p:nvSpPr>
        <p:spPr>
          <a:xfrm>
            <a:off x="2654399" y="5922400"/>
            <a:ext cx="8820602" cy="6237001"/>
          </a:xfrm>
          <a:prstGeom prst="rect">
            <a:avLst/>
          </a:prstGeom>
        </p:spPr>
        <p:txBody>
          <a:bodyPr/>
          <a:lstStyle/>
          <a:p>
            <a:pPr marL="812800" indent="-711200" algn="l"/>
          </a:p>
        </p:txBody>
      </p:sp>
      <p:sp>
        <p:nvSpPr>
          <p:cNvPr id="279" name="Google Shape;96;p8"/>
          <p:cNvSpPr txBox="1"/>
          <p:nvPr>
            <p:ph type="body" sz="quarter" idx="22"/>
          </p:nvPr>
        </p:nvSpPr>
        <p:spPr>
          <a:xfrm>
            <a:off x="13541046" y="5898900"/>
            <a:ext cx="8821201" cy="6237000"/>
          </a:xfrm>
          <a:prstGeom prst="rect">
            <a:avLst/>
          </a:prstGeom>
        </p:spPr>
        <p:txBody>
          <a:bodyPr/>
          <a:lstStyle/>
          <a:p>
            <a:pPr marL="812800" indent="-711200" algn="l"/>
          </a:p>
        </p:txBody>
      </p:sp>
      <p:sp>
        <p:nvSpPr>
          <p:cNvPr id="280" name="Google Shape;97;p8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1" name="Google Shape;98;p8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2" name="Google Shape;99;p8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3" name="Google Shape;100;p8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4" name="Google Shape;101;p8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5" name="Google Shape;102;p8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6" name="Google Shape;103;p8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87" name="Google Shape;104;p8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288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585813" y="928693"/>
            <a:ext cx="3562762" cy="326922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8" name="Google Shape;124;p10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299" name="Google Shape;125;p10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0" name="Google Shape;126;p10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1" name="Google Shape;127;p10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2" name="Google Shape;128;p10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3" name="Google Shape;129;p10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4" name="Google Shape;130;p10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05" name="Google Shape;131;p10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06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3624229" y="1007194"/>
            <a:ext cx="3910079" cy="3587929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16" name="Google Shape;83;p7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7" name="Google Shape;84;p7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8" name="Google Shape;85;p7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19" name="Google Shape;86;p7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0" name="Google Shape;87;p7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1" name="Google Shape;88;p7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2" name="Google Shape;89;p7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23" name="Google Shape;90;p7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24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7702025" y="1033638"/>
            <a:ext cx="5203817" cy="477507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34" name="Google Shape;59;p5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5" name="Google Shape;60;p5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6" name="Google Shape;61;p5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7" name="Google Shape;62;p5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8" name="Google Shape;63;p5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39" name="Google Shape;64;p5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40" name="Google Shape;65;p5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341" name="Google Shape;66;p5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342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508999" y="4750307"/>
            <a:ext cx="4724646" cy="4335385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8E8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1"/>
          <p:cNvSpPr txBox="1"/>
          <p:nvPr/>
        </p:nvSpPr>
        <p:spPr>
          <a:xfrm rot="5400000">
            <a:off x="-685451" y="110890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" name="Google Shape;135;p11"/>
          <p:cNvSpPr/>
          <p:nvPr/>
        </p:nvSpPr>
        <p:spPr>
          <a:xfrm>
            <a:off x="758394" y="223187"/>
            <a:ext cx="22752601" cy="637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54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4" name="Google Shape;136;p11"/>
          <p:cNvSpPr/>
          <p:nvPr/>
        </p:nvSpPr>
        <p:spPr>
          <a:xfrm>
            <a:off x="758394" y="12936038"/>
            <a:ext cx="227526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62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5" name="Google Shape;137;p11"/>
          <p:cNvSpPr/>
          <p:nvPr/>
        </p:nvSpPr>
        <p:spPr>
          <a:xfrm rot="16200000">
            <a:off x="-5553606" y="6599138"/>
            <a:ext cx="12120600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6" name="Google Shape;138;p11"/>
          <p:cNvSpPr/>
          <p:nvPr/>
        </p:nvSpPr>
        <p:spPr>
          <a:xfrm rot="16200000">
            <a:off x="18099594" y="6563238"/>
            <a:ext cx="11697001" cy="6378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1"/>
          </a:gradFill>
          <a:ln w="25400">
            <a:miter lim="400000"/>
          </a:ln>
          <a:effectLst>
            <a:outerShdw sx="100000" sy="100000" kx="0" ky="0" algn="b" rotWithShape="0" blurRad="101600" dist="76200" dir="108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7" name="Google Shape;139;p11"/>
          <p:cNvSpPr/>
          <p:nvPr/>
        </p:nvSpPr>
        <p:spPr>
          <a:xfrm>
            <a:off x="35393" y="12518528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89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8" name="Google Shape;140;p11"/>
          <p:cNvSpPr/>
          <p:nvPr/>
        </p:nvSpPr>
        <p:spPr>
          <a:xfrm flipH="1" rot="10800000">
            <a:off x="35393" y="116379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9" name="Google Shape;141;p11"/>
          <p:cNvSpPr/>
          <p:nvPr/>
        </p:nvSpPr>
        <p:spPr>
          <a:xfrm flipH="1">
            <a:off x="23228118" y="12542124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135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sp>
        <p:nvSpPr>
          <p:cNvPr id="10" name="Google Shape;142;p11"/>
          <p:cNvSpPr/>
          <p:nvPr/>
        </p:nvSpPr>
        <p:spPr>
          <a:xfrm rot="10800000">
            <a:off x="23228118" y="139975"/>
            <a:ext cx="1077219" cy="1096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35" y="0"/>
                </a:moveTo>
                <a:lnTo>
                  <a:pt x="16474" y="0"/>
                </a:lnTo>
                <a:lnTo>
                  <a:pt x="19886" y="4062"/>
                </a:lnTo>
                <a:lnTo>
                  <a:pt x="21600" y="5451"/>
                </a:lnTo>
                <a:lnTo>
                  <a:pt x="21600" y="19012"/>
                </a:lnTo>
                <a:cubicBezTo>
                  <a:pt x="21600" y="20441"/>
                  <a:pt x="20420" y="21600"/>
                  <a:pt x="18965" y="21600"/>
                </a:cubicBezTo>
                <a:lnTo>
                  <a:pt x="2635" y="21600"/>
                </a:lnTo>
                <a:cubicBezTo>
                  <a:pt x="1180" y="21600"/>
                  <a:pt x="0" y="20441"/>
                  <a:pt x="0" y="19012"/>
                </a:cubicBezTo>
                <a:lnTo>
                  <a:pt x="0" y="2588"/>
                </a:lnTo>
                <a:cubicBezTo>
                  <a:pt x="0" y="1159"/>
                  <a:pt x="1180" y="0"/>
                  <a:pt x="2635" y="0"/>
                </a:cubicBezTo>
                <a:close/>
              </a:path>
            </a:pathLst>
          </a:custGeom>
          <a:solidFill>
            <a:srgbClr val="3F3F3F"/>
          </a:solidFill>
          <a:ln w="25400">
            <a:miter lim="400000"/>
          </a:ln>
          <a:effectLst>
            <a:outerShdw sx="100000" sy="100000" kx="0" ky="0" algn="b" rotWithShape="0" blurRad="101600" dist="76200" dir="8100000">
              <a:srgbClr val="000000">
                <a:alpha val="40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/>
            </a:pPr>
          </a:p>
        </p:txBody>
      </p:sp>
      <p:pic>
        <p:nvPicPr>
          <p:cNvPr id="11" name="phonto 2.png" descr="phonto 2.png"/>
          <p:cNvPicPr>
            <a:picLocks noChangeAspect="1"/>
          </p:cNvPicPr>
          <p:nvPr/>
        </p:nvPicPr>
        <p:blipFill>
          <a:blip r:embed="rId2">
            <a:alphaModFix amt="47260"/>
            <a:extLst/>
          </a:blip>
          <a:srcRect l="36877" t="41790" r="30320" b="41790"/>
          <a:stretch>
            <a:fillRect/>
          </a:stretch>
        </p:blipFill>
        <p:spPr>
          <a:xfrm>
            <a:off x="1355313" y="12157672"/>
            <a:ext cx="2595033" cy="57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G_1539.png" descr="IMG_1539.png"/>
          <p:cNvPicPr>
            <a:picLocks noChangeAspect="1"/>
          </p:cNvPicPr>
          <p:nvPr/>
        </p:nvPicPr>
        <p:blipFill>
          <a:blip r:embed="rId3">
            <a:alphaModFix amt="7305"/>
            <a:extLst/>
          </a:blip>
          <a:srcRect l="12425" t="19806" r="12425" b="11494"/>
          <a:stretch>
            <a:fillRect/>
          </a:stretch>
        </p:blipFill>
        <p:spPr>
          <a:xfrm>
            <a:off x="19383986" y="850144"/>
            <a:ext cx="3844075" cy="352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نص العنوان"/>
          <p:cNvSpPr txBox="1"/>
          <p:nvPr>
            <p:ph type="title"/>
          </p:nvPr>
        </p:nvSpPr>
        <p:spPr>
          <a:xfrm>
            <a:off x="1096400" y="1088550"/>
            <a:ext cx="22191001" cy="6321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4" name="مستوى النص الأول…"/>
          <p:cNvSpPr txBox="1"/>
          <p:nvPr>
            <p:ph type="body" idx="1"/>
          </p:nvPr>
        </p:nvSpPr>
        <p:spPr>
          <a:xfrm>
            <a:off x="1266949" y="9626500"/>
            <a:ext cx="21818402" cy="3130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 defTabSz="1828800">
              <a:defRPr sz="2600">
                <a:solidFill>
                  <a:srgbClr val="3B3B3B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064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2636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7208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1780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6352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0924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5496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●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0068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○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464050" marR="0" indent="-698500" algn="ctr" defTabSz="182880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 typeface="Helvetica"/>
        <a:buChar char="■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5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10.xml"/><Relationship Id="rId7" Type="http://schemas.openxmlformats.org/officeDocument/2006/relationships/slide" Target="slide13.xml"/><Relationship Id="rId8" Type="http://schemas.openxmlformats.org/officeDocument/2006/relationships/slide" Target="slide19.xml"/><Relationship Id="rId9" Type="http://schemas.openxmlformats.org/officeDocument/2006/relationships/slide" Target="slide22.xml"/><Relationship Id="rId10" Type="http://schemas.openxmlformats.org/officeDocument/2006/relationships/slide" Target="slide23.xml"/><Relationship Id="rId11" Type="http://schemas.openxmlformats.org/officeDocument/2006/relationships/image" Target="../media/image15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9.xml"/><Relationship Id="rId9" Type="http://schemas.openxmlformats.org/officeDocument/2006/relationships/slide" Target="slide22.xml"/><Relationship Id="rId10" Type="http://schemas.openxmlformats.org/officeDocument/2006/relationships/slide" Target="slide23.xml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5.xml"/><Relationship Id="rId8" Type="http://schemas.openxmlformats.org/officeDocument/2006/relationships/slide" Target="slide19.xml"/><Relationship Id="rId9" Type="http://schemas.openxmlformats.org/officeDocument/2006/relationships/slide" Target="slide22.xml"/><Relationship Id="rId10" Type="http://schemas.openxmlformats.org/officeDocument/2006/relationships/slide" Target="slide23.xml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7.xml"/><Relationship Id="rId8" Type="http://schemas.openxmlformats.org/officeDocument/2006/relationships/slide" Target="slide19.xml"/><Relationship Id="rId9" Type="http://schemas.openxmlformats.org/officeDocument/2006/relationships/slide" Target="slide22.xml"/><Relationship Id="rId10" Type="http://schemas.openxmlformats.org/officeDocument/2006/relationships/slide" Target="slide23.xml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8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9.xml"/><Relationship Id="rId9" Type="http://schemas.openxmlformats.org/officeDocument/2006/relationships/slide" Target="slide22.xml"/><Relationship Id="rId10" Type="http://schemas.openxmlformats.org/officeDocument/2006/relationships/slide" Target="slide23.xml"/><Relationship Id="rId11" Type="http://schemas.openxmlformats.org/officeDocument/2006/relationships/image" Target="../media/image19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9.xml"/><Relationship Id="rId9" Type="http://schemas.openxmlformats.org/officeDocument/2006/relationships/slide" Target="slide22.xml"/><Relationship Id="rId10" Type="http://schemas.openxmlformats.org/officeDocument/2006/relationships/slide" Target="slide23.xml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20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9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9.xml"/><Relationship Id="rId9" Type="http://schemas.openxmlformats.org/officeDocument/2006/relationships/slide" Target="slide22.xml"/><Relationship Id="rId10" Type="http://schemas.openxmlformats.org/officeDocument/2006/relationships/slide" Target="slide23.xml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bd3167061xz" TargetMode="External"/><Relationship Id="rId3" Type="http://schemas.openxmlformats.org/officeDocument/2006/relationships/image" Target="../media/image20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slide" Target="slide4.xml"/><Relationship Id="rId9" Type="http://schemas.openxmlformats.org/officeDocument/2006/relationships/slide" Target="slide7.xml"/><Relationship Id="rId10" Type="http://schemas.openxmlformats.org/officeDocument/2006/relationships/slide" Target="slide13.xml"/><Relationship Id="rId11" Type="http://schemas.openxmlformats.org/officeDocument/2006/relationships/slide" Target="slide19.xml"/><Relationship Id="rId12" Type="http://schemas.openxmlformats.org/officeDocument/2006/relationships/slide" Target="slide22.xml"/><Relationship Id="rId13" Type="http://schemas.openxmlformats.org/officeDocument/2006/relationships/slide" Target="slide2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9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9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0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1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6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7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9.xml"/><Relationship Id="rId9" Type="http://schemas.openxmlformats.org/officeDocument/2006/relationships/slide" Target="slide22.xml"/><Relationship Id="rId10" Type="http://schemas.openxmlformats.org/officeDocument/2006/relationships/slide" Target="slide23.xml"/><Relationship Id="rId11" Type="http://schemas.openxmlformats.org/officeDocument/2006/relationships/image" Target="../media/image11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9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6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XoC-pQvFUFU?playlist=XoC-pQvFUFU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7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الفصل الأول: الجبر الأنماط العددية و الدوال"/>
          <p:cNvSpPr txBox="1"/>
          <p:nvPr/>
        </p:nvSpPr>
        <p:spPr>
          <a:xfrm>
            <a:off x="2239052" y="4696400"/>
            <a:ext cx="15189521" cy="891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rtl="0">
              <a:lnSpc>
                <a:spcPct val="85000"/>
              </a:lnSpc>
              <a:defRPr sz="56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الفصل الأول: الجبر الأنماط العددية و الدوال</a:t>
            </a:r>
          </a:p>
        </p:txBody>
      </p:sp>
      <p:sp>
        <p:nvSpPr>
          <p:cNvPr id="437" name="Google Shape;296;p23"/>
          <p:cNvSpPr txBox="1"/>
          <p:nvPr/>
        </p:nvSpPr>
        <p:spPr>
          <a:xfrm rot="21221180">
            <a:off x="17294124" y="8604850"/>
            <a:ext cx="2540204" cy="14662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r">
              <a:defRPr sz="64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٤٥ </a:t>
            </a:r>
          </a:p>
        </p:txBody>
      </p:sp>
      <p:sp>
        <p:nvSpPr>
          <p:cNvPr id="438" name="١-٨ الجبر والمعادلات"/>
          <p:cNvSpPr txBox="1"/>
          <p:nvPr/>
        </p:nvSpPr>
        <p:spPr>
          <a:xfrm>
            <a:off x="3681664" y="5920139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١-٨</a:t>
            </a:r>
            <a:r>
              <a:t> </a:t>
            </a:r>
            <a:r>
              <a:rPr>
                <a:solidFill>
                  <a:srgbClr val="4D372F"/>
                </a:solidFill>
              </a:rPr>
              <a:t>الجبر والمعادلات</a:t>
            </a:r>
          </a:p>
        </p:txBody>
      </p:sp>
      <p:grpSp>
        <p:nvGrpSpPr>
          <p:cNvPr id="495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439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01" name="تجميع"/>
          <p:cNvGrpSpPr/>
          <p:nvPr/>
        </p:nvGrpSpPr>
        <p:grpSpPr>
          <a:xfrm>
            <a:off x="17145007" y="-1"/>
            <a:ext cx="7601264" cy="2017166"/>
            <a:chOff x="0" y="0"/>
            <a:chExt cx="7601262" cy="2017164"/>
          </a:xfrm>
        </p:grpSpPr>
        <p:sp>
          <p:nvSpPr>
            <p:cNvPr id="496" name="الفصل"/>
            <p:cNvSpPr txBox="1"/>
            <p:nvPr/>
          </p:nvSpPr>
          <p:spPr>
            <a:xfrm>
              <a:off x="4915573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99" name="تجميع"/>
            <p:cNvGrpSpPr/>
            <p:nvPr/>
          </p:nvGrpSpPr>
          <p:grpSpPr>
            <a:xfrm>
              <a:off x="5706199" y="572015"/>
              <a:ext cx="981042" cy="1445150"/>
              <a:chOff x="0" y="0"/>
              <a:chExt cx="981040" cy="1445148"/>
            </a:xfrm>
          </p:grpSpPr>
          <p:sp>
            <p:nvSpPr>
              <p:cNvPr id="497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498" name="١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sp>
          <p:nvSpPr>
            <p:cNvPr id="500" name="الجبر الأنماط العددية و الدوال"/>
            <p:cNvSpPr txBox="1"/>
            <p:nvPr/>
          </p:nvSpPr>
          <p:spPr>
            <a:xfrm>
              <a:off x="0" y="725855"/>
              <a:ext cx="5706200" cy="11254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45791">
                <a:lnSpc>
                  <a:spcPct val="90000"/>
                </a:lnSpc>
                <a:spcBef>
                  <a:spcPts val="2300"/>
                </a:spcBef>
                <a:defRPr sz="352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الجبر الأنماط العددية و الدوال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8" grpId="2"/>
      <p:bldP build="whole" bldLvl="1" animBg="1" rev="0" advAuto="0" spid="4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707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20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715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19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716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7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8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21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42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43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74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48" name="تجميع"/>
          <p:cNvGrpSpPr/>
          <p:nvPr/>
        </p:nvGrpSpPr>
        <p:grpSpPr>
          <a:xfrm>
            <a:off x="1992123" y="65462"/>
            <a:ext cx="5484944" cy="1601263"/>
            <a:chOff x="10954376" y="759632"/>
            <a:chExt cx="5484942" cy="1601262"/>
          </a:xfrm>
        </p:grpSpPr>
        <p:sp>
          <p:nvSpPr>
            <p:cNvPr id="1746" name="تجميع"/>
            <p:cNvSpPr/>
            <p:nvPr/>
          </p:nvSpPr>
          <p:spPr>
            <a:xfrm>
              <a:off x="11165141" y="899467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مثال من واقع الحياة"/>
            <p:cNvSpPr txBox="1"/>
            <p:nvPr/>
          </p:nvSpPr>
          <p:spPr>
            <a:xfrm>
              <a:off x="10954376" y="759632"/>
              <a:ext cx="5484944" cy="160126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77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4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sp>
        <p:nvSpPr>
          <p:cNvPr id="1749" name="حل المعادلة ذهنياً"/>
          <p:cNvSpPr txBox="1"/>
          <p:nvPr/>
        </p:nvSpPr>
        <p:spPr>
          <a:xfrm>
            <a:off x="16312429" y="1717389"/>
            <a:ext cx="6263702" cy="1338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1828800">
              <a:defRPr sz="6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حل المعادلة ذهنياً</a:t>
            </a:r>
          </a:p>
        </p:txBody>
      </p:sp>
      <p:pic>
        <p:nvPicPr>
          <p:cNvPr id="1750" name="IMG_1186.png" descr="IMG_1186.png"/>
          <p:cNvPicPr>
            <a:picLocks noChangeAspect="1"/>
          </p:cNvPicPr>
          <p:nvPr/>
        </p:nvPicPr>
        <p:blipFill>
          <a:blip r:embed="rId10">
            <a:extLst/>
          </a:blip>
          <a:srcRect l="6416" t="10383" r="25208" b="69057"/>
          <a:stretch>
            <a:fillRect/>
          </a:stretch>
        </p:blipFill>
        <p:spPr>
          <a:xfrm>
            <a:off x="5552680" y="3013123"/>
            <a:ext cx="17301809" cy="3123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1" name="IMG_1186.png" descr="IMG_1186.png"/>
          <p:cNvPicPr>
            <a:picLocks noChangeAspect="1"/>
          </p:cNvPicPr>
          <p:nvPr/>
        </p:nvPicPr>
        <p:blipFill>
          <a:blip r:embed="rId10">
            <a:extLst/>
          </a:blip>
          <a:srcRect l="1650" t="31199" r="30117" b="39700"/>
          <a:stretch>
            <a:fillRect/>
          </a:stretch>
        </p:blipFill>
        <p:spPr>
          <a:xfrm>
            <a:off x="2582348" y="6677820"/>
            <a:ext cx="18777334" cy="48075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0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76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5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5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5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5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6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5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5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6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6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9" grpId="1"/>
      <p:bldP build="whole" bldLvl="1" animBg="1" rev="0" advAuto="0" spid="175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77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7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77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775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7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5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7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0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4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4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5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5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85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58" name="IMG_1186.png" descr="IMG_1186.png"/>
          <p:cNvPicPr>
            <a:picLocks noChangeAspect="1"/>
          </p:cNvPicPr>
          <p:nvPr/>
        </p:nvPicPr>
        <p:blipFill>
          <a:blip r:embed="rId11">
            <a:extLst/>
          </a:blip>
          <a:srcRect l="0" t="69381" r="29595" b="9835"/>
          <a:stretch>
            <a:fillRect/>
          </a:stretch>
        </p:blipFill>
        <p:spPr>
          <a:xfrm>
            <a:off x="2548603" y="1962742"/>
            <a:ext cx="20348849" cy="36061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87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6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5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6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6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7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6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6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7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7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7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7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7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7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4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4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5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5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5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959" name="IMG_4327.png" descr="IMG_4327.png"/>
          <p:cNvPicPr>
            <a:picLocks noChangeAspect="1"/>
          </p:cNvPicPr>
          <p:nvPr/>
        </p:nvPicPr>
        <p:blipFill>
          <a:blip r:embed="rId10">
            <a:extLst/>
          </a:blip>
          <a:srcRect l="0" t="0" r="0" b="51206"/>
          <a:stretch>
            <a:fillRect/>
          </a:stretch>
        </p:blipFill>
        <p:spPr>
          <a:xfrm>
            <a:off x="3963647" y="2154117"/>
            <a:ext cx="17877268" cy="4258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0" name="IMG_4328.png" descr="IMG_4328.png"/>
          <p:cNvPicPr>
            <a:picLocks noChangeAspect="1"/>
          </p:cNvPicPr>
          <p:nvPr/>
        </p:nvPicPr>
        <p:blipFill>
          <a:blip r:embed="rId11">
            <a:extLst/>
          </a:blip>
          <a:srcRect l="0" t="47360" r="2913" b="0"/>
          <a:stretch>
            <a:fillRect/>
          </a:stretch>
        </p:blipFill>
        <p:spPr>
          <a:xfrm>
            <a:off x="3137924" y="6713738"/>
            <a:ext cx="17627176" cy="46656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9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97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6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6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6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6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7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6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6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7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7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7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7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7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98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8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98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98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8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6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8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5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5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6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6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6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67" name="IMG_1187.png" descr="IMG_1187.png"/>
          <p:cNvPicPr>
            <a:picLocks noChangeAspect="1"/>
          </p:cNvPicPr>
          <p:nvPr/>
        </p:nvPicPr>
        <p:blipFill>
          <a:blip r:embed="rId11">
            <a:extLst/>
          </a:blip>
          <a:srcRect l="4749" t="20809" r="4065" b="44238"/>
          <a:stretch>
            <a:fillRect/>
          </a:stretch>
        </p:blipFill>
        <p:spPr>
          <a:xfrm>
            <a:off x="3289052" y="2095162"/>
            <a:ext cx="20156778" cy="42164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6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08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7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6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6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7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8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72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3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4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75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6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7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8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9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82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8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8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85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8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0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0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2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5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5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6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6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6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68" name="IMG_1187.png" descr="IMG_1187.png"/>
          <p:cNvPicPr>
            <a:picLocks noChangeAspect="1"/>
          </p:cNvPicPr>
          <p:nvPr/>
        </p:nvPicPr>
        <p:blipFill>
          <a:blip r:embed="rId10">
            <a:extLst/>
          </a:blip>
          <a:srcRect l="4749" t="20809" r="4065" b="66760"/>
          <a:stretch>
            <a:fillRect/>
          </a:stretch>
        </p:blipFill>
        <p:spPr>
          <a:xfrm>
            <a:off x="3289052" y="2095162"/>
            <a:ext cx="20156779" cy="1499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9" name="IMG_1187.png" descr="IMG_1187.png"/>
          <p:cNvPicPr>
            <a:picLocks noChangeAspect="1"/>
          </p:cNvPicPr>
          <p:nvPr/>
        </p:nvPicPr>
        <p:blipFill>
          <a:blip r:embed="rId10">
            <a:extLst/>
          </a:blip>
          <a:srcRect l="4749" t="33465" r="4065" b="56694"/>
          <a:stretch>
            <a:fillRect/>
          </a:stretch>
        </p:blipFill>
        <p:spPr>
          <a:xfrm>
            <a:off x="2950258" y="3972329"/>
            <a:ext cx="20156777" cy="1187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0" name="IMG_1187.png" descr="IMG_1187.png"/>
          <p:cNvPicPr>
            <a:picLocks noChangeAspect="1"/>
          </p:cNvPicPr>
          <p:nvPr/>
        </p:nvPicPr>
        <p:blipFill>
          <a:blip r:embed="rId10">
            <a:extLst/>
          </a:blip>
          <a:srcRect l="4407" t="42434" r="4407" b="47726"/>
          <a:stretch>
            <a:fillRect/>
          </a:stretch>
        </p:blipFill>
        <p:spPr>
          <a:xfrm>
            <a:off x="2671767" y="8092827"/>
            <a:ext cx="20156777" cy="1187009"/>
          </a:xfrm>
          <a:prstGeom prst="rect">
            <a:avLst/>
          </a:prstGeom>
          <a:ln w="12700">
            <a:miter lim="400000"/>
          </a:ln>
        </p:spPr>
      </p:pic>
      <p:sp>
        <p:nvSpPr>
          <p:cNvPr id="2171" name="ل = ٨"/>
          <p:cNvSpPr txBox="1"/>
          <p:nvPr/>
        </p:nvSpPr>
        <p:spPr>
          <a:xfrm>
            <a:off x="17918079" y="5135184"/>
            <a:ext cx="2562140" cy="1417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lvl1pPr>
          </a:lstStyle>
          <a:p>
            <a:pPr rtl="0">
              <a:defRPr/>
            </a:pPr>
            <a:r>
              <a:t>ل = ٨ </a:t>
            </a:r>
          </a:p>
        </p:txBody>
      </p:sp>
      <p:sp>
        <p:nvSpPr>
          <p:cNvPr id="2172" name="س = ١٦"/>
          <p:cNvSpPr txBox="1"/>
          <p:nvPr/>
        </p:nvSpPr>
        <p:spPr>
          <a:xfrm>
            <a:off x="6081933" y="5135184"/>
            <a:ext cx="3443538" cy="1417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lvl1pPr>
          </a:lstStyle>
          <a:p>
            <a:pPr rtl="0">
              <a:defRPr/>
            </a:pPr>
            <a:r>
              <a:t>س = ١٦ </a:t>
            </a:r>
          </a:p>
        </p:txBody>
      </p:sp>
      <p:sp>
        <p:nvSpPr>
          <p:cNvPr id="2173" name="ص = ٢"/>
          <p:cNvSpPr txBox="1"/>
          <p:nvPr/>
        </p:nvSpPr>
        <p:spPr>
          <a:xfrm>
            <a:off x="17383230" y="9541935"/>
            <a:ext cx="3166918" cy="1417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lvl1pPr>
          </a:lstStyle>
          <a:p>
            <a:pPr rtl="0">
              <a:defRPr/>
            </a:pPr>
            <a:r>
              <a:t>ص = ٢ </a:t>
            </a:r>
          </a:p>
        </p:txBody>
      </p:sp>
      <p:sp>
        <p:nvSpPr>
          <p:cNvPr id="2174" name="م = ١"/>
          <p:cNvSpPr txBox="1"/>
          <p:nvPr/>
        </p:nvSpPr>
        <p:spPr>
          <a:xfrm>
            <a:off x="7105481" y="9541935"/>
            <a:ext cx="2474986" cy="14170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lvl1pPr>
          </a:lstStyle>
          <a:p>
            <a:pPr rtl="0">
              <a:defRPr/>
            </a:pPr>
            <a:r>
              <a:t>م = ١ </a:t>
            </a:r>
          </a:p>
        </p:txBody>
      </p:sp>
      <p:grpSp>
        <p:nvGrpSpPr>
          <p:cNvPr id="2193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19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7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7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7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7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9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7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8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8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8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8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8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9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9" grpId="2"/>
      <p:bldP build="whole" bldLvl="1" animBg="1" rev="0" advAuto="0" spid="2168" grpId="1"/>
      <p:bldP build="whole" bldLvl="1" animBg="1" rev="0" advAuto="0" spid="2170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19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9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0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19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9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7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0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2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2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2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4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6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6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7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7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8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81" name="IMG_1187.png" descr="IMG_1187.png"/>
          <p:cNvPicPr>
            <a:picLocks noChangeAspect="1"/>
          </p:cNvPicPr>
          <p:nvPr/>
        </p:nvPicPr>
        <p:blipFill>
          <a:blip r:embed="rId11">
            <a:extLst/>
          </a:blip>
          <a:srcRect l="5945" t="54484" r="2869" b="23816"/>
          <a:stretch>
            <a:fillRect/>
          </a:stretch>
        </p:blipFill>
        <p:spPr>
          <a:xfrm>
            <a:off x="3168835" y="2154117"/>
            <a:ext cx="20156776" cy="26175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0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29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8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8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8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8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9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8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8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8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9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9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9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9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9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0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4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4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6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6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8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7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8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82" name="IMG_1187.png" descr="IMG_1187.png"/>
          <p:cNvPicPr>
            <a:picLocks noChangeAspect="1"/>
          </p:cNvPicPr>
          <p:nvPr/>
        </p:nvPicPr>
        <p:blipFill>
          <a:blip r:embed="rId10">
            <a:extLst/>
          </a:blip>
          <a:srcRect l="5945" t="54484" r="2869" b="23816"/>
          <a:stretch>
            <a:fillRect/>
          </a:stretch>
        </p:blipFill>
        <p:spPr>
          <a:xfrm>
            <a:off x="3168835" y="2154117"/>
            <a:ext cx="20156776" cy="2617599"/>
          </a:xfrm>
          <a:prstGeom prst="rect">
            <a:avLst/>
          </a:prstGeom>
          <a:ln w="12700">
            <a:miter lim="400000"/>
          </a:ln>
        </p:spPr>
      </p:pic>
      <p:sp>
        <p:nvSpPr>
          <p:cNvPr id="2383" name="١٢ + ٦ = ١٨…"/>
          <p:cNvSpPr txBox="1"/>
          <p:nvPr/>
        </p:nvSpPr>
        <p:spPr>
          <a:xfrm>
            <a:off x="17766340" y="5296723"/>
            <a:ext cx="4760538" cy="32904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١٢ + ٦ = ١٨</a:t>
            </a:r>
          </a:p>
          <a:p>
            <a:pPr algn="ctr" rtl="0">
              <a:lnSpc>
                <a:spcPct val="150000"/>
              </a:lnSpc>
              <a:defRPr b="1" sz="6600">
                <a:solidFill>
                  <a:srgbClr val="99244F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س = ١٢</a:t>
            </a:r>
          </a:p>
        </p:txBody>
      </p:sp>
      <p:sp>
        <p:nvSpPr>
          <p:cNvPr id="2384" name="٤٠ - ١٠ = ٣٠…"/>
          <p:cNvSpPr txBox="1"/>
          <p:nvPr/>
        </p:nvSpPr>
        <p:spPr>
          <a:xfrm>
            <a:off x="9727622" y="5296723"/>
            <a:ext cx="4974274" cy="32904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٤٠ - ١٠ = ٣٠</a:t>
            </a:r>
          </a:p>
          <a:p>
            <a:pPr algn="ctr" rtl="0">
              <a:lnSpc>
                <a:spcPct val="150000"/>
              </a:lnSpc>
              <a:defRPr b="1" sz="6600">
                <a:solidFill>
                  <a:srgbClr val="99244F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ن = ٤٠</a:t>
            </a:r>
          </a:p>
        </p:txBody>
      </p:sp>
      <p:sp>
        <p:nvSpPr>
          <p:cNvPr id="2385" name="١٥ × ٢ = ٣٠…"/>
          <p:cNvSpPr txBox="1"/>
          <p:nvPr/>
        </p:nvSpPr>
        <p:spPr>
          <a:xfrm>
            <a:off x="3136549" y="5296723"/>
            <a:ext cx="5038846" cy="32904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١٥ × ٢ = ٣٠ </a:t>
            </a:r>
          </a:p>
          <a:p>
            <a:pPr algn="ctr" rtl="0">
              <a:lnSpc>
                <a:spcPct val="150000"/>
              </a:lnSpc>
              <a:defRPr b="1" sz="6600">
                <a:solidFill>
                  <a:srgbClr val="99244F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ك = ٢</a:t>
            </a:r>
          </a:p>
        </p:txBody>
      </p:sp>
      <p:grpSp>
        <p:nvGrpSpPr>
          <p:cNvPr id="2404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40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8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38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8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8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0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90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1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2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93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4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5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6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97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00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03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40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0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11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409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1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8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1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3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4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5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5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7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7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9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8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9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92" name="IMG_1187.png" descr="IMG_1187.png"/>
          <p:cNvPicPr>
            <a:picLocks noChangeAspect="1"/>
          </p:cNvPicPr>
          <p:nvPr/>
        </p:nvPicPr>
        <p:blipFill>
          <a:blip r:embed="rId11">
            <a:extLst/>
          </a:blip>
          <a:srcRect l="0" t="76308" r="6132" b="3686"/>
          <a:stretch>
            <a:fillRect/>
          </a:stretch>
        </p:blipFill>
        <p:spPr>
          <a:xfrm>
            <a:off x="2575854" y="2598923"/>
            <a:ext cx="20749758" cy="24132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1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50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49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9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9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9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0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49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9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9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0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0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0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50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0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1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1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3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3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3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7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8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91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8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9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593" name="IMG_1187.png" descr="IMG_1187.png"/>
          <p:cNvPicPr>
            <a:picLocks noChangeAspect="1"/>
          </p:cNvPicPr>
          <p:nvPr/>
        </p:nvPicPr>
        <p:blipFill>
          <a:blip r:embed="rId10">
            <a:extLst/>
          </a:blip>
          <a:srcRect l="0" t="76308" r="6132" b="3686"/>
          <a:stretch>
            <a:fillRect/>
          </a:stretch>
        </p:blipFill>
        <p:spPr>
          <a:xfrm>
            <a:off x="2575854" y="2598923"/>
            <a:ext cx="20749758" cy="2413229"/>
          </a:xfrm>
          <a:prstGeom prst="rect">
            <a:avLst/>
          </a:prstGeom>
          <a:ln w="12700">
            <a:miter lim="400000"/>
          </a:ln>
        </p:spPr>
      </p:pic>
      <p:sp>
        <p:nvSpPr>
          <p:cNvPr id="2594" name="٦ + ص = ٢١…"/>
          <p:cNvSpPr txBox="1"/>
          <p:nvPr/>
        </p:nvSpPr>
        <p:spPr>
          <a:xfrm>
            <a:off x="10471642" y="5457125"/>
            <a:ext cx="6930274" cy="61574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lnSpc>
                <a:spcPct val="125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٦ + ص = ٢١</a:t>
            </a:r>
          </a:p>
          <a:p>
            <a:pPr algn="ctr" rtl="0">
              <a:lnSpc>
                <a:spcPct val="125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٦ + ١٥ = ٢١</a:t>
            </a:r>
          </a:p>
          <a:p>
            <a:pPr algn="ctr" rtl="0">
              <a:lnSpc>
                <a:spcPct val="125000"/>
              </a:lnSpc>
              <a:defRPr b="1" sz="6600">
                <a:solidFill>
                  <a:srgbClr val="99244F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ص = ١٥ </a:t>
            </a:r>
          </a:p>
          <a:p>
            <a:pPr algn="ctr" rtl="0">
              <a:lnSpc>
                <a:spcPct val="125000"/>
              </a:lnSpc>
              <a:defRPr b="1" sz="6600">
                <a:solidFill>
                  <a:srgbClr val="99244F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عمر حمد = ١٥ سنة</a:t>
            </a:r>
          </a:p>
        </p:txBody>
      </p:sp>
      <p:grpSp>
        <p:nvGrpSpPr>
          <p:cNvPr id="2613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61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9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59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9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9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1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9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0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0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0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0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1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61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1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2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61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1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9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2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5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5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8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8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9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69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70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701" name="IMG_1188.png" descr="IMG_1188.png"/>
          <p:cNvPicPr>
            <a:picLocks noChangeAspect="1"/>
          </p:cNvPicPr>
          <p:nvPr/>
        </p:nvPicPr>
        <p:blipFill>
          <a:blip r:embed="rId11">
            <a:extLst/>
          </a:blip>
          <a:srcRect l="19197" t="6677" r="0" b="78741"/>
          <a:stretch>
            <a:fillRect/>
          </a:stretch>
        </p:blipFill>
        <p:spPr>
          <a:xfrm>
            <a:off x="2796877" y="2345366"/>
            <a:ext cx="19547302" cy="15717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0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71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70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70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0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0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1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70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0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1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71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1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1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503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516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512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506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507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08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09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10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11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513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514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515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717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517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71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737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73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72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71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2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2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73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72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2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3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3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7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7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73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2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4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4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4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5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8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8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0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79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80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02" name="IMG_1188.png" descr="IMG_1188.png"/>
          <p:cNvPicPr>
            <a:picLocks noChangeAspect="1"/>
          </p:cNvPicPr>
          <p:nvPr/>
        </p:nvPicPr>
        <p:blipFill>
          <a:blip r:embed="rId10">
            <a:extLst/>
          </a:blip>
          <a:srcRect l="19197" t="6677" r="0" b="78741"/>
          <a:stretch>
            <a:fillRect/>
          </a:stretch>
        </p:blipFill>
        <p:spPr>
          <a:xfrm>
            <a:off x="2796877" y="2345366"/>
            <a:ext cx="19547302" cy="1571728"/>
          </a:xfrm>
          <a:prstGeom prst="rect">
            <a:avLst/>
          </a:prstGeom>
          <a:ln w="12700">
            <a:miter lim="400000"/>
          </a:ln>
        </p:spPr>
      </p:pic>
      <p:sp>
        <p:nvSpPr>
          <p:cNvPr id="2803" name="س + ١ = ٦…"/>
          <p:cNvSpPr txBox="1"/>
          <p:nvPr/>
        </p:nvSpPr>
        <p:spPr>
          <a:xfrm>
            <a:off x="9056967" y="5510877"/>
            <a:ext cx="4280429" cy="51639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س + ١ = ٦</a:t>
            </a:r>
          </a:p>
          <a:p>
            <a:pPr algn="ctr" rtl="0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ص× ١ = ٥</a:t>
            </a:r>
          </a:p>
          <a:p>
            <a:pPr algn="ctr" rtl="0">
              <a:lnSpc>
                <a:spcPct val="150000"/>
              </a:lnSpc>
              <a:defRPr b="1" sz="6600">
                <a:solidFill>
                  <a:srgbClr val="0056D6"/>
                </a:solidFill>
                <a:latin typeface="Thonburi"/>
                <a:ea typeface="Thonburi"/>
                <a:cs typeface="Thonburi"/>
                <a:sym typeface="Thonburi"/>
              </a:defRPr>
            </a:pPr>
            <a:r>
              <a:t>ص -٢ =٣</a:t>
            </a:r>
          </a:p>
        </p:txBody>
      </p:sp>
      <p:sp>
        <p:nvSpPr>
          <p:cNvPr id="2804" name="إجابات ممكنة"/>
          <p:cNvSpPr txBox="1"/>
          <p:nvPr/>
        </p:nvSpPr>
        <p:spPr>
          <a:xfrm>
            <a:off x="14607346" y="6713739"/>
            <a:ext cx="4220389" cy="1259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150000"/>
              </a:lnSpc>
              <a:defRPr sz="6600">
                <a:solidFill>
                  <a:srgbClr val="B92D5D"/>
                </a:solidFill>
                <a:latin typeface="Ala Abjad Bold"/>
                <a:ea typeface="Ala Abjad Bold"/>
                <a:cs typeface="Ala Abjad Bold"/>
                <a:sym typeface="Ala Abjad Bold"/>
              </a:defRPr>
            </a:lvl1pPr>
          </a:lstStyle>
          <a:p>
            <a:pPr rtl="0">
              <a:defRPr/>
            </a:pPr>
            <a:r>
              <a:t>إجابات ممكنة</a:t>
            </a:r>
          </a:p>
        </p:txBody>
      </p:sp>
      <p:grpSp>
        <p:nvGrpSpPr>
          <p:cNvPr id="2823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282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0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0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0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0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2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0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1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1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1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1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1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2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82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83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83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828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82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3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3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3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3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83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83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83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03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83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04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059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305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04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04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4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4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5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045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6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7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48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9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50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51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52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55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05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5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58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155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061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2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3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4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65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078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066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7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8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9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0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1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2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3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4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5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6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7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52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079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145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080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1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2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3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4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5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6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7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8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89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0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1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2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3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4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5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6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7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8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099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0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1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2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3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4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5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6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7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8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09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0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1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2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3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4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5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6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7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8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9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0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1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2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3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4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5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6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7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8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9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0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1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2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3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4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5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6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7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8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9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0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1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2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3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4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149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146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7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8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150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1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53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54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156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7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158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160" name="IMG_4329.jpeg" descr="IMG_4329.jpeg"/>
          <p:cNvPicPr>
            <a:picLocks noChangeAspect="1"/>
          </p:cNvPicPr>
          <p:nvPr/>
        </p:nvPicPr>
        <p:blipFill>
          <a:blip r:embed="rId4">
            <a:extLst/>
          </a:blip>
          <a:srcRect l="519" t="0" r="519" b="0"/>
          <a:stretch>
            <a:fillRect/>
          </a:stretch>
        </p:blipFill>
        <p:spPr>
          <a:xfrm>
            <a:off x="3275059" y="1998061"/>
            <a:ext cx="8669254" cy="10404381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161" name="IMG_4303.jpeg" descr="IMG_4303.jpeg"/>
          <p:cNvPicPr>
            <a:picLocks noChangeAspect="1"/>
          </p:cNvPicPr>
          <p:nvPr/>
        </p:nvPicPr>
        <p:blipFill>
          <a:blip r:embed="rId5">
            <a:extLst/>
          </a:blip>
          <a:srcRect l="106" t="0" r="106" b="0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16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9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385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164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65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68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166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7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69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0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1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2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3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4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5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6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7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8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79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0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1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2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3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4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5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6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7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8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89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0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1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2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3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4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5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6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7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8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9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0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1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2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3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4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5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6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7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8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9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0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1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2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3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4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5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6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7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8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9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0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1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2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3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4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5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6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7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8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9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0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1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2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3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4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5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6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7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8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9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0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1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2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3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4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5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6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7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8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9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0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1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2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3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4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5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6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7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8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9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0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1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2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3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4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5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6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7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8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9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0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1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74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272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3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77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275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6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80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278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9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81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84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282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3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85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6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7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8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9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0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1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2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3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4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5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6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7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8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9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0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1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2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3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4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5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6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7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8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9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0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1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2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3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4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5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6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7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8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9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0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1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2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3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4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5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6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7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8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9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0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1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2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3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4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5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6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7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8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9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0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1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2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3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4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5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6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7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8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9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0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82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351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2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3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4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5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6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7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8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9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0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1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2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3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4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5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6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7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8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9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0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1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2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3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4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5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6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7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8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9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0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1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83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4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88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386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7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500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488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486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3390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1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485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404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392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03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393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4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5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6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7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8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399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00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01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02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484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407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405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06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408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09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0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1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2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3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4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5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6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7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8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19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0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1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2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3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4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5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6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7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8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29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0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1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2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3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4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5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6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7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8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39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0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1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2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3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4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5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6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7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8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9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0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1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2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3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4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5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6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7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8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9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0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1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2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3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4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5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6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7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8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9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0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1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2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3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4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5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83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476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482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477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78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79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80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481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487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499" name="تجميع"/>
            <p:cNvGrpSpPr/>
            <p:nvPr/>
          </p:nvGrpSpPr>
          <p:grpSpPr>
            <a:xfrm>
              <a:off x="4880893" y="3010616"/>
              <a:ext cx="3622611" cy="4376297"/>
              <a:chOff x="0" y="0"/>
              <a:chExt cx="3622609" cy="4376295"/>
            </a:xfrm>
          </p:grpSpPr>
          <p:sp>
            <p:nvSpPr>
              <p:cNvPr id="3489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490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491" name="٩ ،١٢،١٩ ،٢٣"/>
              <p:cNvSpPr txBox="1"/>
              <p:nvPr/>
            </p:nvSpPr>
            <p:spPr>
              <a:xfrm>
                <a:off x="0" y="1135428"/>
                <a:ext cx="3622610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٩ ،١٢،١٩ ،٢٣ </a:t>
                </a:r>
              </a:p>
            </p:txBody>
          </p:sp>
          <p:sp>
            <p:nvSpPr>
              <p:cNvPr id="3492" name="٤٧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٤٧</a:t>
                </a:r>
              </a:p>
            </p:txBody>
          </p:sp>
          <p:grpSp>
            <p:nvGrpSpPr>
              <p:cNvPr id="3495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3493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4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98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3496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7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50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3502" name="كن صبوراً الدروس التي تتعلمها اليوم ستفيدك غداً"/>
          <p:cNvSpPr txBox="1"/>
          <p:nvPr/>
        </p:nvSpPr>
        <p:spPr>
          <a:xfrm>
            <a:off x="6443117" y="10976643"/>
            <a:ext cx="11926703" cy="9361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كن صبوراً الدروس التي تتعلمها اليوم ستفيدك غداً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73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798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742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01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79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graphicFrame>
        <p:nvGraphicFramePr>
          <p:cNvPr id="80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803" name="IMG_1183.png" descr="IMG_1183.png"/>
          <p:cNvPicPr>
            <a:picLocks noChangeAspect="1"/>
          </p:cNvPicPr>
          <p:nvPr/>
        </p:nvPicPr>
        <p:blipFill>
          <a:blip r:embed="rId10">
            <a:extLst/>
          </a:blip>
          <a:srcRect l="35392" t="62033" r="0" b="2395"/>
          <a:stretch>
            <a:fillRect/>
          </a:stretch>
        </p:blipFill>
        <p:spPr>
          <a:xfrm>
            <a:off x="10938225" y="6858000"/>
            <a:ext cx="6620195" cy="541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IMG_1183.png" descr="IMG_1183.png"/>
          <p:cNvPicPr>
            <a:picLocks noChangeAspect="1"/>
          </p:cNvPicPr>
          <p:nvPr/>
        </p:nvPicPr>
        <p:blipFill>
          <a:blip r:embed="rId10">
            <a:extLst/>
          </a:blip>
          <a:srcRect l="16077" t="15366" r="2476" b="53081"/>
          <a:stretch>
            <a:fillRect/>
          </a:stretch>
        </p:blipFill>
        <p:spPr>
          <a:xfrm>
            <a:off x="10703870" y="2018701"/>
            <a:ext cx="7088803" cy="40786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3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82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80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80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0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80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2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80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1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1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1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1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2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4" grpId="2"/>
      <p:bldP build="whole" bldLvl="1" animBg="1" rev="0" advAuto="0" spid="8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2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002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53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28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6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7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1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54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1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92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5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6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7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8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9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1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2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3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4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5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6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7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8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9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00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004" name="IMG_1184.png" descr="IMG_1184.png"/>
          <p:cNvPicPr>
            <a:picLocks noChangeAspect="1"/>
          </p:cNvPicPr>
          <p:nvPr/>
        </p:nvPicPr>
        <p:blipFill>
          <a:blip r:embed="rId10">
            <a:extLst/>
          </a:blip>
          <a:srcRect l="50455" t="16120" r="5459" b="50000"/>
          <a:stretch>
            <a:fillRect/>
          </a:stretch>
        </p:blipFill>
        <p:spPr>
          <a:xfrm>
            <a:off x="8903082" y="3694641"/>
            <a:ext cx="11994864" cy="8383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5" name="IMG_1184.png" descr="IMG_1184.png"/>
          <p:cNvPicPr>
            <a:picLocks noChangeAspect="1"/>
          </p:cNvPicPr>
          <p:nvPr/>
        </p:nvPicPr>
        <p:blipFill>
          <a:blip r:embed="rId10">
            <a:extLst/>
          </a:blip>
          <a:srcRect l="8505" t="15623" r="50000" b="51929"/>
          <a:stretch>
            <a:fillRect/>
          </a:stretch>
        </p:blipFill>
        <p:spPr>
          <a:xfrm>
            <a:off x="2602692" y="3612109"/>
            <a:ext cx="6300474" cy="4480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5400" dir="5400000">
              <a:srgbClr val="000000">
                <a:alpha val="75000"/>
              </a:srgbClr>
            </a:outerShdw>
          </a:effectLst>
        </p:spPr>
      </p:pic>
      <p:pic>
        <p:nvPicPr>
          <p:cNvPr id="1006" name="IMG_1184.png" descr="IMG_1184.png"/>
          <p:cNvPicPr>
            <a:picLocks noChangeAspect="1"/>
          </p:cNvPicPr>
          <p:nvPr/>
        </p:nvPicPr>
        <p:blipFill>
          <a:blip r:embed="rId10">
            <a:extLst/>
          </a:blip>
          <a:srcRect l="43822" t="9654" r="7438" b="84397"/>
          <a:stretch>
            <a:fillRect/>
          </a:stretch>
        </p:blipFill>
        <p:spPr>
          <a:xfrm>
            <a:off x="9745952" y="2033510"/>
            <a:ext cx="12118822" cy="13450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5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02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1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0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0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0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2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1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1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2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1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2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2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5" grpId="2"/>
      <p:bldP build="whole" bldLvl="1" animBg="1" rev="0" advAuto="0" spid="1004" grpId="1"/>
      <p:bldP build="whole" bldLvl="1" animBg="1" rev="0" advAuto="0" spid="100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27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1204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55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30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6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7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2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3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56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3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094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0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1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0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06" name="IMG_1184.png" descr="IMG_1184.png"/>
          <p:cNvPicPr>
            <a:picLocks noChangeAspect="1"/>
          </p:cNvPicPr>
          <p:nvPr/>
        </p:nvPicPr>
        <p:blipFill>
          <a:blip r:embed="rId10">
            <a:extLst/>
          </a:blip>
          <a:srcRect l="8505" t="15623" r="50000" b="51929"/>
          <a:stretch>
            <a:fillRect/>
          </a:stretch>
        </p:blipFill>
        <p:spPr>
          <a:xfrm>
            <a:off x="18424261" y="3813426"/>
            <a:ext cx="5001123" cy="35567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5400" dir="5400000">
              <a:srgbClr val="000000">
                <a:alpha val="75000"/>
              </a:srgbClr>
            </a:outerShdw>
          </a:effectLst>
        </p:spPr>
      </p:pic>
      <p:pic>
        <p:nvPicPr>
          <p:cNvPr id="1207" name="IMG_1184.png" descr="IMG_1184.png"/>
          <p:cNvPicPr>
            <a:picLocks noChangeAspect="1"/>
          </p:cNvPicPr>
          <p:nvPr/>
        </p:nvPicPr>
        <p:blipFill>
          <a:blip r:embed="rId10">
            <a:extLst/>
          </a:blip>
          <a:srcRect l="10710" t="50000" r="5904" b="0"/>
          <a:stretch>
            <a:fillRect/>
          </a:stretch>
        </p:blipFill>
        <p:spPr>
          <a:xfrm>
            <a:off x="2357923" y="2415381"/>
            <a:ext cx="16292816" cy="8885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6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22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1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0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0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1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2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1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1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2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2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2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2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6" grpId="1"/>
      <p:bldP build="whole" bldLvl="1" animBg="1" rev="0" advAuto="0" spid="120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2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40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25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23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25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0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29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40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07" name="IMG_2892.png" descr="IMG_2892.png"/>
          <p:cNvPicPr>
            <a:picLocks noChangeAspect="1"/>
          </p:cNvPicPr>
          <p:nvPr/>
        </p:nvPicPr>
        <p:blipFill>
          <a:blip r:embed="rId10">
            <a:extLst/>
          </a:blip>
          <a:srcRect l="3711" t="2728" r="8452" b="0"/>
          <a:stretch>
            <a:fillRect/>
          </a:stretch>
        </p:blipFill>
        <p:spPr>
          <a:xfrm>
            <a:off x="3589414" y="2343108"/>
            <a:ext cx="15455788" cy="100632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6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42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1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0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0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1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2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1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1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2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2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2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2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428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41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436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40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437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8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9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42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46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46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466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67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46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1470" name="حل المعادلة ذهنياً"/>
          <p:cNvSpPr txBox="1"/>
          <p:nvPr/>
        </p:nvSpPr>
        <p:spPr>
          <a:xfrm>
            <a:off x="15340290" y="1765424"/>
            <a:ext cx="7844062" cy="152331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7112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>
            <a:lvl1pPr algn="ctr" defTabSz="1828800">
              <a:defRPr sz="6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حل المعادلة ذهنياً</a:t>
            </a:r>
          </a:p>
        </p:txBody>
      </p:sp>
      <p:pic>
        <p:nvPicPr>
          <p:cNvPr id="1471" name="IMG_1185.png" descr="IMG_1185.png"/>
          <p:cNvPicPr>
            <a:picLocks noChangeAspect="1"/>
          </p:cNvPicPr>
          <p:nvPr/>
        </p:nvPicPr>
        <p:blipFill>
          <a:blip r:embed="rId10">
            <a:extLst/>
          </a:blip>
          <a:srcRect l="28974" t="8072" r="20212" b="84700"/>
          <a:stretch>
            <a:fillRect/>
          </a:stretch>
        </p:blipFill>
        <p:spPr>
          <a:xfrm>
            <a:off x="10748914" y="3050204"/>
            <a:ext cx="13112936" cy="1302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2" name="IMG_1185.png" descr="IMG_1185.png"/>
          <p:cNvPicPr>
            <a:picLocks noChangeAspect="1"/>
          </p:cNvPicPr>
          <p:nvPr/>
        </p:nvPicPr>
        <p:blipFill>
          <a:blip r:embed="rId10">
            <a:extLst/>
          </a:blip>
          <a:srcRect l="21340" t="15699" r="34375" b="56632"/>
          <a:stretch>
            <a:fillRect/>
          </a:stretch>
        </p:blipFill>
        <p:spPr>
          <a:xfrm>
            <a:off x="4734594" y="2840059"/>
            <a:ext cx="6932775" cy="30255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5400" dir="5400000">
              <a:srgbClr val="000000">
                <a:alpha val="75000"/>
              </a:srgbClr>
            </a:outerShdw>
          </a:effectLst>
        </p:spPr>
      </p:pic>
      <p:pic>
        <p:nvPicPr>
          <p:cNvPr id="1473" name="IMG_1185.png" descr="IMG_1185.png"/>
          <p:cNvPicPr>
            <a:picLocks noChangeAspect="1"/>
          </p:cNvPicPr>
          <p:nvPr/>
        </p:nvPicPr>
        <p:blipFill>
          <a:blip r:embed="rId10">
            <a:extLst/>
          </a:blip>
          <a:srcRect l="15094" t="42847" r="23986" b="50000"/>
          <a:stretch>
            <a:fillRect/>
          </a:stretch>
        </p:blipFill>
        <p:spPr>
          <a:xfrm>
            <a:off x="4366920" y="5412446"/>
            <a:ext cx="18817494" cy="1543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4" name="تجميع" descr="تجميع"/>
          <p:cNvPicPr>
            <a:picLocks noChangeAspect="1"/>
          </p:cNvPicPr>
          <p:nvPr/>
        </p:nvPicPr>
        <p:blipFill>
          <a:blip r:embed="rId10">
            <a:extLst/>
          </a:blip>
          <a:srcRect l="48949" t="50000" r="20977" b="42776"/>
          <a:stretch>
            <a:fillRect/>
          </a:stretch>
        </p:blipFill>
        <p:spPr>
          <a:xfrm>
            <a:off x="15483233" y="6955892"/>
            <a:ext cx="8122020" cy="136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5" name="IMG_1185.png" descr="IMG_1185.png"/>
          <p:cNvPicPr>
            <a:picLocks noChangeAspect="1"/>
          </p:cNvPicPr>
          <p:nvPr/>
        </p:nvPicPr>
        <p:blipFill>
          <a:blip r:embed="rId10">
            <a:extLst/>
          </a:blip>
          <a:srcRect l="33462" t="56356" r="22558" b="23472"/>
          <a:stretch>
            <a:fillRect/>
          </a:stretch>
        </p:blipFill>
        <p:spPr>
          <a:xfrm>
            <a:off x="6962113" y="8403905"/>
            <a:ext cx="12582139" cy="40307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4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49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7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7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7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7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9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80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1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2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83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4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5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6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7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90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8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8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93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2" grpId="2"/>
      <p:bldP build="whole" bldLvl="1" animBg="1" rev="0" advAuto="0" spid="1470" grpId="1"/>
      <p:bldP build="whole" bldLvl="1" animBg="1" rev="0" advAuto="0" spid="1473" grpId="3"/>
      <p:bldP build="whole" bldLvl="1" animBg="1" rev="0" advAuto="0" spid="1475" grpId="5"/>
      <p:bldP build="whole" bldLvl="1" animBg="1" rev="0" advAuto="0" spid="1474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49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501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499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0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7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0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2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2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2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4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4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6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6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8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7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8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82" name="تجميع" descr="تجميع"/>
          <p:cNvPicPr>
            <a:picLocks noChangeAspect="1"/>
          </p:cNvPicPr>
          <p:nvPr/>
        </p:nvPicPr>
        <p:blipFill>
          <a:blip r:embed="rId11">
            <a:extLst/>
          </a:blip>
          <a:srcRect l="29301" t="84575" r="24213" b="1917"/>
          <a:stretch>
            <a:fillRect/>
          </a:stretch>
        </p:blipFill>
        <p:spPr>
          <a:xfrm>
            <a:off x="5260337" y="2154117"/>
            <a:ext cx="16973575" cy="34449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1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59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8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8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8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8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9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8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9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9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9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9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0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0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4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7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81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7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683" name="IMG_4325.png" descr="IMG_4325.png"/>
          <p:cNvPicPr>
            <a:picLocks noChangeAspect="1"/>
          </p:cNvPicPr>
          <p:nvPr/>
        </p:nvPicPr>
        <p:blipFill>
          <a:blip r:embed="rId10">
            <a:extLst/>
          </a:blip>
          <a:srcRect l="11812" t="0" r="8244" b="81592"/>
          <a:stretch>
            <a:fillRect/>
          </a:stretch>
        </p:blipFill>
        <p:spPr>
          <a:xfrm>
            <a:off x="6759515" y="1717389"/>
            <a:ext cx="14558441" cy="1863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4" name="IMG_4326.png" descr="IMG_4326.png"/>
          <p:cNvPicPr>
            <a:picLocks noChangeAspect="1"/>
          </p:cNvPicPr>
          <p:nvPr/>
        </p:nvPicPr>
        <p:blipFill>
          <a:blip r:embed="rId11">
            <a:extLst/>
          </a:blip>
          <a:srcRect l="8792" t="28685" r="4469" b="14948"/>
          <a:stretch>
            <a:fillRect/>
          </a:stretch>
        </p:blipFill>
        <p:spPr>
          <a:xfrm>
            <a:off x="6174978" y="10336380"/>
            <a:ext cx="15252516" cy="1797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5" name="IMG_4325.png" descr="IMG_4325.png"/>
          <p:cNvPicPr>
            <a:picLocks noChangeAspect="1"/>
          </p:cNvPicPr>
          <p:nvPr/>
        </p:nvPicPr>
        <p:blipFill>
          <a:blip r:embed="rId10">
            <a:extLst/>
          </a:blip>
          <a:srcRect l="9171" t="26013" r="4481" b="24221"/>
          <a:stretch>
            <a:fillRect/>
          </a:stretch>
        </p:blipFill>
        <p:spPr>
          <a:xfrm>
            <a:off x="6174977" y="3580320"/>
            <a:ext cx="14397611" cy="4611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6" name="IMG_4325.png" descr="IMG_4325.png"/>
          <p:cNvPicPr>
            <a:picLocks noChangeAspect="1"/>
          </p:cNvPicPr>
          <p:nvPr/>
        </p:nvPicPr>
        <p:blipFill>
          <a:blip r:embed="rId10">
            <a:extLst/>
          </a:blip>
          <a:srcRect l="3438" t="81246" r="4471" b="5928"/>
          <a:stretch>
            <a:fillRect/>
          </a:stretch>
        </p:blipFill>
        <p:spPr>
          <a:xfrm>
            <a:off x="4663678" y="8192008"/>
            <a:ext cx="16770450" cy="12980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5" name="تجميع"/>
          <p:cNvGrpSpPr/>
          <p:nvPr/>
        </p:nvGrpSpPr>
        <p:grpSpPr>
          <a:xfrm>
            <a:off x="403623" y="3378520"/>
            <a:ext cx="1386274" cy="9428616"/>
            <a:chOff x="36984" y="0"/>
            <a:chExt cx="1386273" cy="9428615"/>
          </a:xfrm>
        </p:grpSpPr>
        <p:grpSp>
          <p:nvGrpSpPr>
            <p:cNvPr id="170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9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8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8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8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0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9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9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0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69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0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0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E8E8E8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