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71" r:id="rId5"/>
    <p:sldId id="261" r:id="rId6"/>
    <p:sldId id="264" r:id="rId7"/>
    <p:sldId id="262" r:id="rId8"/>
    <p:sldId id="266" r:id="rId9"/>
    <p:sldId id="265" r:id="rId10"/>
    <p:sldId id="270" r:id="rId11"/>
    <p:sldId id="272" r:id="rId12"/>
    <p:sldId id="273" r:id="rId13"/>
    <p:sldId id="263" r:id="rId14"/>
    <p:sldId id="269" r:id="rId15"/>
    <p:sldId id="258" r:id="rId16"/>
    <p:sldId id="259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C71374-3097-439D-B66C-32726639EFBA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D3BD7E5F-A423-464C-AAC4-B7D8DB390707}">
      <dgm:prSet phldrT="[نص]"/>
      <dgm:spPr>
        <a:solidFill>
          <a:srgbClr val="AED8F1"/>
        </a:solidFill>
      </dgm:spPr>
      <dgm:t>
        <a:bodyPr/>
        <a:lstStyle/>
        <a:p>
          <a:pPr rtl="1"/>
          <a:r>
            <a:rPr lang="en-US" b="1" i="0" dirty="0"/>
            <a:t>describe the jobs in the text</a:t>
          </a:r>
          <a:endParaRPr lang="ar-SA" dirty="0"/>
        </a:p>
      </dgm:t>
    </dgm:pt>
    <dgm:pt modelId="{C476FA6A-D9D9-48D1-8D2E-CE33B43FA3D2}" type="parTrans" cxnId="{3C8A19AC-B0C6-4AB5-98CD-37AFF703F776}">
      <dgm:prSet/>
      <dgm:spPr/>
      <dgm:t>
        <a:bodyPr/>
        <a:lstStyle/>
        <a:p>
          <a:pPr rtl="1"/>
          <a:endParaRPr lang="ar-SA"/>
        </a:p>
      </dgm:t>
    </dgm:pt>
    <dgm:pt modelId="{548F34F5-6AA6-4FE9-8314-CEBB9CD0A9C1}" type="sibTrans" cxnId="{3C8A19AC-B0C6-4AB5-98CD-37AFF703F776}">
      <dgm:prSet/>
      <dgm:spPr/>
      <dgm:t>
        <a:bodyPr/>
        <a:lstStyle/>
        <a:p>
          <a:pPr rtl="1"/>
          <a:endParaRPr lang="ar-SA"/>
        </a:p>
      </dgm:t>
    </dgm:pt>
    <dgm:pt modelId="{446C7DA5-F2B5-4DBA-91CB-BEA219803314}">
      <dgm:prSet phldrT="[نص]"/>
      <dgm:spPr>
        <a:solidFill>
          <a:srgbClr val="F3B12A"/>
        </a:solidFill>
      </dgm:spPr>
      <dgm:t>
        <a:bodyPr/>
        <a:lstStyle/>
        <a:p>
          <a:pPr rtl="1"/>
          <a:r>
            <a:rPr lang="en-US" b="1" i="0" dirty="0"/>
            <a:t>Explain jobs mentioned in a text</a:t>
          </a:r>
          <a:endParaRPr lang="ar-SA" dirty="0"/>
        </a:p>
      </dgm:t>
    </dgm:pt>
    <dgm:pt modelId="{0B251815-0221-4D0A-88C6-E41FD68A27DE}" type="parTrans" cxnId="{49D1001C-E61C-4F96-B89C-577E145720A2}">
      <dgm:prSet/>
      <dgm:spPr/>
      <dgm:t>
        <a:bodyPr/>
        <a:lstStyle/>
        <a:p>
          <a:pPr rtl="1"/>
          <a:endParaRPr lang="ar-SA"/>
        </a:p>
      </dgm:t>
    </dgm:pt>
    <dgm:pt modelId="{405B8ED8-C9AD-431A-93CF-B077F811B94B}" type="sibTrans" cxnId="{49D1001C-E61C-4F96-B89C-577E145720A2}">
      <dgm:prSet/>
      <dgm:spPr/>
      <dgm:t>
        <a:bodyPr/>
        <a:lstStyle/>
        <a:p>
          <a:pPr rtl="1"/>
          <a:endParaRPr lang="ar-SA"/>
        </a:p>
      </dgm:t>
    </dgm:pt>
    <dgm:pt modelId="{AA5EE67E-3969-472C-B18E-2CC44469BF4B}">
      <dgm:prSet phldrT="[نص]"/>
      <dgm:spPr>
        <a:solidFill>
          <a:srgbClr val="AED8F1"/>
        </a:solidFill>
      </dgm:spPr>
      <dgm:t>
        <a:bodyPr/>
        <a:lstStyle/>
        <a:p>
          <a:pPr rtl="1"/>
          <a:r>
            <a:rPr lang="en-US" b="1" i="0" dirty="0"/>
            <a:t>Find the meaning of new words in the text</a:t>
          </a:r>
          <a:endParaRPr lang="ar-SA" dirty="0"/>
        </a:p>
      </dgm:t>
    </dgm:pt>
    <dgm:pt modelId="{FD79BB7C-46C4-434A-8D72-2B3579BBC259}" type="parTrans" cxnId="{BD23920B-2F28-4092-932E-B0E3706F87E4}">
      <dgm:prSet/>
      <dgm:spPr/>
      <dgm:t>
        <a:bodyPr/>
        <a:lstStyle/>
        <a:p>
          <a:pPr rtl="1"/>
          <a:endParaRPr lang="ar-SA"/>
        </a:p>
      </dgm:t>
    </dgm:pt>
    <dgm:pt modelId="{6DF95FD8-97AC-4A38-BEBD-94498898C6D9}" type="sibTrans" cxnId="{BD23920B-2F28-4092-932E-B0E3706F87E4}">
      <dgm:prSet/>
      <dgm:spPr/>
      <dgm:t>
        <a:bodyPr/>
        <a:lstStyle/>
        <a:p>
          <a:pPr rtl="1"/>
          <a:endParaRPr lang="ar-SA"/>
        </a:p>
      </dgm:t>
    </dgm:pt>
    <dgm:pt modelId="{55C13E9D-2A4D-4988-8441-D253CC43E18F}" type="pres">
      <dgm:prSet presAssocID="{4AC71374-3097-439D-B66C-32726639EFBA}" presName="linearFlow" presStyleCnt="0">
        <dgm:presLayoutVars>
          <dgm:dir/>
          <dgm:resizeHandles val="exact"/>
        </dgm:presLayoutVars>
      </dgm:prSet>
      <dgm:spPr/>
    </dgm:pt>
    <dgm:pt modelId="{50F82F20-D5F8-43E5-8B05-A2FBD29F3E3B}" type="pres">
      <dgm:prSet presAssocID="{D3BD7E5F-A423-464C-AAC4-B7D8DB390707}" presName="composite" presStyleCnt="0"/>
      <dgm:spPr/>
    </dgm:pt>
    <dgm:pt modelId="{7DCB871E-3018-4827-9365-041ED45DCE78}" type="pres">
      <dgm:prSet presAssocID="{D3BD7E5F-A423-464C-AAC4-B7D8DB390707}" presName="imgShp" presStyleLbl="fgImgPlace1" presStyleIdx="0" presStyleCnt="3"/>
      <dgm:spPr>
        <a:solidFill>
          <a:srgbClr val="0070C0"/>
        </a:solidFill>
      </dgm:spPr>
    </dgm:pt>
    <dgm:pt modelId="{B46F08D7-6B84-4DB8-8B11-F160BFA1BCE6}" type="pres">
      <dgm:prSet presAssocID="{D3BD7E5F-A423-464C-AAC4-B7D8DB390707}" presName="txShp" presStyleLbl="node1" presStyleIdx="0" presStyleCnt="3" custLinFactNeighborX="889" custLinFactNeighborY="-3329">
        <dgm:presLayoutVars>
          <dgm:bulletEnabled val="1"/>
        </dgm:presLayoutVars>
      </dgm:prSet>
      <dgm:spPr/>
    </dgm:pt>
    <dgm:pt modelId="{91987E86-0A6E-4E1A-BA3F-19AFBF0E52A1}" type="pres">
      <dgm:prSet presAssocID="{548F34F5-6AA6-4FE9-8314-CEBB9CD0A9C1}" presName="spacing" presStyleCnt="0"/>
      <dgm:spPr/>
    </dgm:pt>
    <dgm:pt modelId="{3AC6B548-54E5-4046-8D04-500C8D6BC371}" type="pres">
      <dgm:prSet presAssocID="{446C7DA5-F2B5-4DBA-91CB-BEA219803314}" presName="composite" presStyleCnt="0"/>
      <dgm:spPr/>
    </dgm:pt>
    <dgm:pt modelId="{048F4A3A-4E4A-4F9F-90C4-1D4678B05BA0}" type="pres">
      <dgm:prSet presAssocID="{446C7DA5-F2B5-4DBA-91CB-BEA219803314}" presName="imgShp" presStyleLbl="fgImgPlace1" presStyleIdx="1" presStyleCnt="3"/>
      <dgm:spPr>
        <a:solidFill>
          <a:srgbClr val="0070C0"/>
        </a:solidFill>
      </dgm:spPr>
    </dgm:pt>
    <dgm:pt modelId="{1A37049C-2D83-4CEB-890C-AA2D312CB84C}" type="pres">
      <dgm:prSet presAssocID="{446C7DA5-F2B5-4DBA-91CB-BEA219803314}" presName="txShp" presStyleLbl="node1" presStyleIdx="1" presStyleCnt="3">
        <dgm:presLayoutVars>
          <dgm:bulletEnabled val="1"/>
        </dgm:presLayoutVars>
      </dgm:prSet>
      <dgm:spPr/>
    </dgm:pt>
    <dgm:pt modelId="{17CE62BF-8281-49FE-8DC7-94B507AF357A}" type="pres">
      <dgm:prSet presAssocID="{405B8ED8-C9AD-431A-93CF-B077F811B94B}" presName="spacing" presStyleCnt="0"/>
      <dgm:spPr/>
    </dgm:pt>
    <dgm:pt modelId="{19AEF562-DEF8-405D-B44C-CB0391C1AC3A}" type="pres">
      <dgm:prSet presAssocID="{AA5EE67E-3969-472C-B18E-2CC44469BF4B}" presName="composite" presStyleCnt="0"/>
      <dgm:spPr/>
    </dgm:pt>
    <dgm:pt modelId="{620D36C4-584B-4C63-A6EB-5D5C907165EB}" type="pres">
      <dgm:prSet presAssocID="{AA5EE67E-3969-472C-B18E-2CC44469BF4B}" presName="imgShp" presStyleLbl="fgImgPlace1" presStyleIdx="2" presStyleCnt="3"/>
      <dgm:spPr>
        <a:solidFill>
          <a:srgbClr val="0070C0"/>
        </a:solidFill>
      </dgm:spPr>
    </dgm:pt>
    <dgm:pt modelId="{21F5A0BA-9D3D-461F-8D39-1E24147B95E2}" type="pres">
      <dgm:prSet presAssocID="{AA5EE67E-3969-472C-B18E-2CC44469BF4B}" presName="txShp" presStyleLbl="node1" presStyleIdx="2" presStyleCnt="3">
        <dgm:presLayoutVars>
          <dgm:bulletEnabled val="1"/>
        </dgm:presLayoutVars>
      </dgm:prSet>
      <dgm:spPr/>
    </dgm:pt>
  </dgm:ptLst>
  <dgm:cxnLst>
    <dgm:cxn modelId="{BD23920B-2F28-4092-932E-B0E3706F87E4}" srcId="{4AC71374-3097-439D-B66C-32726639EFBA}" destId="{AA5EE67E-3969-472C-B18E-2CC44469BF4B}" srcOrd="2" destOrd="0" parTransId="{FD79BB7C-46C4-434A-8D72-2B3579BBC259}" sibTransId="{6DF95FD8-97AC-4A38-BEBD-94498898C6D9}"/>
    <dgm:cxn modelId="{49D1001C-E61C-4F96-B89C-577E145720A2}" srcId="{4AC71374-3097-439D-B66C-32726639EFBA}" destId="{446C7DA5-F2B5-4DBA-91CB-BEA219803314}" srcOrd="1" destOrd="0" parTransId="{0B251815-0221-4D0A-88C6-E41FD68A27DE}" sibTransId="{405B8ED8-C9AD-431A-93CF-B077F811B94B}"/>
    <dgm:cxn modelId="{C1222091-ABA5-43E6-B7CA-80A6AF2D3F79}" type="presOf" srcId="{AA5EE67E-3969-472C-B18E-2CC44469BF4B}" destId="{21F5A0BA-9D3D-461F-8D39-1E24147B95E2}" srcOrd="0" destOrd="0" presId="urn:microsoft.com/office/officeart/2005/8/layout/vList3"/>
    <dgm:cxn modelId="{AD76E797-C84F-4E9D-9342-8F9C895A8E81}" type="presOf" srcId="{D3BD7E5F-A423-464C-AAC4-B7D8DB390707}" destId="{B46F08D7-6B84-4DB8-8B11-F160BFA1BCE6}" srcOrd="0" destOrd="0" presId="urn:microsoft.com/office/officeart/2005/8/layout/vList3"/>
    <dgm:cxn modelId="{3C8A19AC-B0C6-4AB5-98CD-37AFF703F776}" srcId="{4AC71374-3097-439D-B66C-32726639EFBA}" destId="{D3BD7E5F-A423-464C-AAC4-B7D8DB390707}" srcOrd="0" destOrd="0" parTransId="{C476FA6A-D9D9-48D1-8D2E-CE33B43FA3D2}" sibTransId="{548F34F5-6AA6-4FE9-8314-CEBB9CD0A9C1}"/>
    <dgm:cxn modelId="{233DFFD0-54A1-4206-A1D9-30B5E055C718}" type="presOf" srcId="{446C7DA5-F2B5-4DBA-91CB-BEA219803314}" destId="{1A37049C-2D83-4CEB-890C-AA2D312CB84C}" srcOrd="0" destOrd="0" presId="urn:microsoft.com/office/officeart/2005/8/layout/vList3"/>
    <dgm:cxn modelId="{2B0B73DF-017E-4471-8158-344059E10870}" type="presOf" srcId="{4AC71374-3097-439D-B66C-32726639EFBA}" destId="{55C13E9D-2A4D-4988-8441-D253CC43E18F}" srcOrd="0" destOrd="0" presId="urn:microsoft.com/office/officeart/2005/8/layout/vList3"/>
    <dgm:cxn modelId="{8778A776-2285-4438-ABCA-D82E5EAA5DCA}" type="presParOf" srcId="{55C13E9D-2A4D-4988-8441-D253CC43E18F}" destId="{50F82F20-D5F8-43E5-8B05-A2FBD29F3E3B}" srcOrd="0" destOrd="0" presId="urn:microsoft.com/office/officeart/2005/8/layout/vList3"/>
    <dgm:cxn modelId="{34D8A459-5D44-4438-A1EF-06F74A4C7B4E}" type="presParOf" srcId="{50F82F20-D5F8-43E5-8B05-A2FBD29F3E3B}" destId="{7DCB871E-3018-4827-9365-041ED45DCE78}" srcOrd="0" destOrd="0" presId="urn:microsoft.com/office/officeart/2005/8/layout/vList3"/>
    <dgm:cxn modelId="{069F79AC-7749-4C65-8421-C89675D4BF14}" type="presParOf" srcId="{50F82F20-D5F8-43E5-8B05-A2FBD29F3E3B}" destId="{B46F08D7-6B84-4DB8-8B11-F160BFA1BCE6}" srcOrd="1" destOrd="0" presId="urn:microsoft.com/office/officeart/2005/8/layout/vList3"/>
    <dgm:cxn modelId="{C0892120-ADE8-42FD-A23E-3ECE44693BD3}" type="presParOf" srcId="{55C13E9D-2A4D-4988-8441-D253CC43E18F}" destId="{91987E86-0A6E-4E1A-BA3F-19AFBF0E52A1}" srcOrd="1" destOrd="0" presId="urn:microsoft.com/office/officeart/2005/8/layout/vList3"/>
    <dgm:cxn modelId="{E2D455D3-86FE-4BEE-ACE9-29BD087141AC}" type="presParOf" srcId="{55C13E9D-2A4D-4988-8441-D253CC43E18F}" destId="{3AC6B548-54E5-4046-8D04-500C8D6BC371}" srcOrd="2" destOrd="0" presId="urn:microsoft.com/office/officeart/2005/8/layout/vList3"/>
    <dgm:cxn modelId="{BB51413F-B03F-453F-8E5E-0C8D8D65E855}" type="presParOf" srcId="{3AC6B548-54E5-4046-8D04-500C8D6BC371}" destId="{048F4A3A-4E4A-4F9F-90C4-1D4678B05BA0}" srcOrd="0" destOrd="0" presId="urn:microsoft.com/office/officeart/2005/8/layout/vList3"/>
    <dgm:cxn modelId="{4FD215E0-716A-4E43-A7B8-11F2355BEEAA}" type="presParOf" srcId="{3AC6B548-54E5-4046-8D04-500C8D6BC371}" destId="{1A37049C-2D83-4CEB-890C-AA2D312CB84C}" srcOrd="1" destOrd="0" presId="urn:microsoft.com/office/officeart/2005/8/layout/vList3"/>
    <dgm:cxn modelId="{B904FF95-D139-443B-A19F-97F722E2D6E8}" type="presParOf" srcId="{55C13E9D-2A4D-4988-8441-D253CC43E18F}" destId="{17CE62BF-8281-49FE-8DC7-94B507AF357A}" srcOrd="3" destOrd="0" presId="urn:microsoft.com/office/officeart/2005/8/layout/vList3"/>
    <dgm:cxn modelId="{D3976199-1370-4655-B44A-1D19AB7EE5FD}" type="presParOf" srcId="{55C13E9D-2A4D-4988-8441-D253CC43E18F}" destId="{19AEF562-DEF8-405D-B44C-CB0391C1AC3A}" srcOrd="4" destOrd="0" presId="urn:microsoft.com/office/officeart/2005/8/layout/vList3"/>
    <dgm:cxn modelId="{CCBA9523-83B3-47BB-B32C-0CB990E23E62}" type="presParOf" srcId="{19AEF562-DEF8-405D-B44C-CB0391C1AC3A}" destId="{620D36C4-584B-4C63-A6EB-5D5C907165EB}" srcOrd="0" destOrd="0" presId="urn:microsoft.com/office/officeart/2005/8/layout/vList3"/>
    <dgm:cxn modelId="{73A5A269-C6F2-43BF-A4A8-0795CD3E6512}" type="presParOf" srcId="{19AEF562-DEF8-405D-B44C-CB0391C1AC3A}" destId="{21F5A0BA-9D3D-461F-8D39-1E24147B95E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F08D7-6B84-4DB8-8B11-F160BFA1BCE6}">
      <dsp:nvSpPr>
        <dsp:cNvPr id="0" name=""/>
        <dsp:cNvSpPr/>
      </dsp:nvSpPr>
      <dsp:spPr>
        <a:xfrm rot="10800000">
          <a:off x="1891124" y="0"/>
          <a:ext cx="6429136" cy="858401"/>
        </a:xfrm>
        <a:prstGeom prst="homePlate">
          <a:avLst/>
        </a:prstGeom>
        <a:solidFill>
          <a:srgbClr val="AED8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531" tIns="95250" rIns="17780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/>
            <a:t>describe the jobs in the text</a:t>
          </a:r>
          <a:endParaRPr lang="ar-SA" sz="2500" kern="1200" dirty="0"/>
        </a:p>
      </dsp:txBody>
      <dsp:txXfrm rot="10800000">
        <a:off x="2105724" y="0"/>
        <a:ext cx="6214536" cy="858401"/>
      </dsp:txXfrm>
    </dsp:sp>
    <dsp:sp modelId="{7DCB871E-3018-4827-9365-041ED45DCE78}">
      <dsp:nvSpPr>
        <dsp:cNvPr id="0" name=""/>
        <dsp:cNvSpPr/>
      </dsp:nvSpPr>
      <dsp:spPr>
        <a:xfrm>
          <a:off x="1404768" y="366"/>
          <a:ext cx="858401" cy="858401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7049C-2D83-4CEB-890C-AA2D312CB84C}">
      <dsp:nvSpPr>
        <dsp:cNvPr id="0" name=""/>
        <dsp:cNvSpPr/>
      </dsp:nvSpPr>
      <dsp:spPr>
        <a:xfrm rot="10800000">
          <a:off x="1833969" y="1073368"/>
          <a:ext cx="6429136" cy="858401"/>
        </a:xfrm>
        <a:prstGeom prst="homePlate">
          <a:avLst/>
        </a:prstGeom>
        <a:solidFill>
          <a:srgbClr val="F3B12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531" tIns="95250" rIns="17780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/>
            <a:t>Explain jobs mentioned in a text</a:t>
          </a:r>
          <a:endParaRPr lang="ar-SA" sz="2500" kern="1200" dirty="0"/>
        </a:p>
      </dsp:txBody>
      <dsp:txXfrm rot="10800000">
        <a:off x="2048569" y="1073368"/>
        <a:ext cx="6214536" cy="858401"/>
      </dsp:txXfrm>
    </dsp:sp>
    <dsp:sp modelId="{048F4A3A-4E4A-4F9F-90C4-1D4678B05BA0}">
      <dsp:nvSpPr>
        <dsp:cNvPr id="0" name=""/>
        <dsp:cNvSpPr/>
      </dsp:nvSpPr>
      <dsp:spPr>
        <a:xfrm>
          <a:off x="1404768" y="1073368"/>
          <a:ext cx="858401" cy="858401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5A0BA-9D3D-461F-8D39-1E24147B95E2}">
      <dsp:nvSpPr>
        <dsp:cNvPr id="0" name=""/>
        <dsp:cNvSpPr/>
      </dsp:nvSpPr>
      <dsp:spPr>
        <a:xfrm rot="10800000">
          <a:off x="1833969" y="2146369"/>
          <a:ext cx="6429136" cy="858401"/>
        </a:xfrm>
        <a:prstGeom prst="homePlate">
          <a:avLst/>
        </a:prstGeom>
        <a:solidFill>
          <a:srgbClr val="AED8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531" tIns="95250" rIns="17780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/>
            <a:t>Find the meaning of new words in the text</a:t>
          </a:r>
          <a:endParaRPr lang="ar-SA" sz="2500" kern="1200" dirty="0"/>
        </a:p>
      </dsp:txBody>
      <dsp:txXfrm rot="10800000">
        <a:off x="2048569" y="2146369"/>
        <a:ext cx="6214536" cy="858401"/>
      </dsp:txXfrm>
    </dsp:sp>
    <dsp:sp modelId="{620D36C4-584B-4C63-A6EB-5D5C907165EB}">
      <dsp:nvSpPr>
        <dsp:cNvPr id="0" name=""/>
        <dsp:cNvSpPr/>
      </dsp:nvSpPr>
      <dsp:spPr>
        <a:xfrm>
          <a:off x="1404768" y="2146369"/>
          <a:ext cx="858401" cy="858401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8T23:42:59.924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10617.61914"/>
      <inkml:brushProperty name="anchorY" value="-3769.67651"/>
      <inkml:brushProperty name="scaleFactor" value="0.5"/>
    </inkml:brush>
  </inkml:definitions>
  <inkml:trace contextRef="#ctx0" brushRef="#br0">1 14,'0'0,"76"0,44 0,1 0,-2 0,-9 0,-11 0,-11 0,-8 0,-6 0,0 0,0 0,3 0,0-3,-1 1,-1-1,-5 1,-4 0,-3 1,-3 0,-3 1,0 0,-1 0,-3 0,-3 1,-3-1,-2 0,-2 0,-3 0,-1 0,-3 0,-2 0,-3 0,-1 0,-1 0,-1 0,-3 0,-3 0,-3 0,-2 0,-2 0,-1 0,0 0,-3 0,-3 0,-3 0,-2 0,-2 0,0 0,-2 0,1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8T23:43:05.920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13892.48633"/>
      <inkml:brushProperty name="anchorY" value="-4603.12988"/>
      <inkml:brushProperty name="scaleFactor" value="0.5"/>
    </inkml:brush>
  </inkml:definitions>
  <inkml:trace contextRef="#ctx0" brushRef="#br0">0 182,'0'0,"89"-12,54-7,4 2,1 0,-7 3,-12 4,-10 1,-9 0,-6-1,-5-1,-7 2,-7 2,-8-1,-7 0,-7 0,-7 3,-4 1,-8 1,-6 2,-5 0,-5 1,-5 1,-5-1,-1 0,-3 1,-1-1,-2 0,-4 0,-2 0,-2 0,-2 0,-1 0,-1 0,1 0,-1 0,1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8T23:43:44.671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16715.79688"/>
      <inkml:brushProperty name="anchorY" value="-5269.76855"/>
      <inkml:brushProperty name="scaleFactor" value="0.5"/>
    </inkml:brush>
  </inkml:definitions>
  <inkml:trace contextRef="#ctx0" brushRef="#br0">0 1,'0'0,"79"2,42 1,-3 0,-5-1,-12 0,-11-1,-12-1,-6 1,-5-1,0 0,-1-1,-2 1,2 0,-3 0,-2 0,-1 0,-5 0,-3 0,-4 0,-2 0,-3 0,-1 0,-3 0,-3 0,-3 0,-5 0,-2 0,-3 0,-4 0,-1 0,-3 0,-3 0,-4 0,0 0,0 0,-1 0,1 0,1 0,-1 0,1 0,1 0,2 0,0 0,-2 0,-2 0,-2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8T23:43:56.645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19505.88672"/>
      <inkml:brushProperty name="anchorY" value="-6129.64795"/>
      <inkml:brushProperty name="scaleFactor" value="0.5"/>
    </inkml:brush>
  </inkml:definitions>
  <inkml:trace contextRef="#ctx0" brushRef="#br0">0 0,'0'0,"53"7,54 9,8 1,9 1,0-2,-8-5,-8-3,-11-3,-10-2,-7-3,-9 0,-6-1,-7 1,-9-1,-7 0,-7 1,-6 0,-6 0,-5 0,-2 0,-2 0,-1 0,0 0,0 0,-3 0,1 0,-3 0,-2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8T23:44:04.53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21856.80469"/>
      <inkml:brushProperty name="anchorY" value="-7073.76709"/>
      <inkml:brushProperty name="scaleFactor" value="0.5"/>
    </inkml:brush>
  </inkml:definitions>
  <inkml:trace contextRef="#ctx0" brushRef="#br0">1 0,'0'0,"62"16,47 13,0-4,-1-3,-7-3,-9-5,-8-4,-7-5,-7-3,-2-1,-2-1,1-1,3 0,1 0,0 1,-2-1,-2 1,-4 0,-3 0,-2 0,-1 0,-1 2,0 1,-3 0,-3 2,-2-1,-6 0,-1-1,-4-1,-3-1,-6-1,-4 0,-4 0,-3 0,-2 0,-1 0,-3-1,-4 1,-2 0,-2 0,-2 0,1 0,1 0,-1 0,-1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8T23:44:27.89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28993.9043"/>
      <inkml:brushProperty name="anchorY" value="-8836.45898"/>
      <inkml:brushProperty name="scaleFactor" value="0.5"/>
    </inkml:brush>
  </inkml:definitions>
  <inkml:trace contextRef="#ctx0" brushRef="#br0">1 167,'0'0,"77"-28,40-11,-2 5,-4 6,-12 7,-11 8,-7 9,-7 7,-1 5,2 4,2-1,5 1,2 1,5-3,3 0,3 1,0 0,0-1,1 0,-2-2,1-3,0 2,-1-3,0 0,1-2,-2 0,-2 1,-4 1,-6-1,-3-1,-7-1,-5 0,-4 0,-3-1,-5 0,-4 0,-6 0,-6 0,-3 0,-4-1,-5 1,-1 0,-4 0,-1 0,-4 0,-3 0,-4 0,-4 0,-3 0,-1 0,-1 0,-1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8T23:44:31.999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33200.1875"/>
      <inkml:brushProperty name="anchorY" value="-9683.12598"/>
      <inkml:brushProperty name="scaleFactor" value="0.5"/>
    </inkml:brush>
  </inkml:definitions>
  <inkml:trace contextRef="#ctx0" brushRef="#br0">1 113,'0'0,"79"-5,53-4,9 1,7-2,-4 1,-9 0,-10-2,-10 3,-8-1,-5-1,-6 1,-4 3,-4 1,-5 2,-4 2,-7 0,-5 2,-7-1,-10 0,-7 1,-10-1,-7 0,-5 0,-5 0,-2 0,-1 0,-3 0,-4 0,-1 0,-3 0,-1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8T23:55:58.992"/>
    </inkml:context>
    <inkml:brush xml:id="br0">
      <inkml:brushProperty name="width" value="0.1" units="cm"/>
      <inkml:brushProperty name="height" value="0.1" units="cm"/>
      <inkml:brushProperty name="color" value="#BB5B18"/>
      <inkml:brushProperty name="ignorePressure" value="1"/>
      <inkml:brushProperty name="inkEffects" value="bronze"/>
      <inkml:brushProperty name="anchorX" value="-9849.5918"/>
      <inkml:brushProperty name="anchorY" value="-5401.91895"/>
      <inkml:brushProperty name="scaleFactor" value="0.5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8T23:56:00.345"/>
    </inkml:context>
    <inkml:brush xml:id="br0">
      <inkml:brushProperty name="width" value="0.1" units="cm"/>
      <inkml:brushProperty name="height" value="0.1" units="cm"/>
      <inkml:brushProperty name="color" value="#BB5B18"/>
      <inkml:brushProperty name="ignorePressure" value="1"/>
      <inkml:brushProperty name="inkEffects" value="bronze"/>
      <inkml:brushProperty name="anchorX" value="-10696.25879"/>
      <inkml:brushProperty name="anchorY" value="-6248.58545"/>
      <inkml:brushProperty name="scaleFactor" value="0.5"/>
    </inkml:brush>
  </inkml:definitions>
  <inkml:trace contextRef="#ctx0" brushRef="#br0">0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59CFBF-8157-4410-B17D-5D6A63163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1E535EB-3836-4421-BBE9-A00CA5B6D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009633-9581-4802-B78A-45A68CDB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B908F4-B67B-4C23-BD28-9CC934B0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545DFA-75D9-408B-824F-CD006D7F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20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7AD01B-797F-46E3-8EF6-B329C9B6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051C8DF-4345-49B7-B770-7563F871F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C51015-E334-4193-9B56-D6E03510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463B85-B3F3-4A6C-A5C7-08676B84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20124E4-FAA0-4390-8B7C-0C44B943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158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DF6551B-5D0E-480E-8CF6-1B85C80C5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39B6D13-4845-4292-93B8-7D9563AC4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205EF4-4BD5-4990-84EE-B4CA0A13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99F259-AB1C-49DE-97A6-236567DE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020971-A9A5-4E6A-B976-8B433EC4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632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38BD57-1A4B-4039-A651-F608AB8E0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F3B503-E23E-46D5-9E54-F45B20D5E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B92BC4-8EEF-484C-BBD7-D55A36D84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F0A633-9533-4EF7-A8DC-F04D8E91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5A81CF9-AD26-4EA6-86D1-2D006406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517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C12729-314F-444B-ABD2-588DDA59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36B606E-2CB7-4789-BD22-ABD72300B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DA4D0CA-4A62-499F-BAED-AADAB853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208EBC-76A0-4402-A4E9-DB909243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DAB8B6-8A48-4CAC-B8F4-646E8398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805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DEF3C2-53DA-45C3-BE93-5475152C4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8D9E95-D75F-458C-9768-315FDEC58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7D01EE5-4426-48F2-9232-2D8F33D74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819FF93-1740-4A4E-9E1A-3EBD324E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4D8F7B7-2A5A-4326-B857-287C925F3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F593DB1-96AC-414F-8792-EF3422D8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4541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F861B86-6428-4E0D-88D0-CEF88876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0C10C51-48CF-4C94-A493-C0C8C5811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82A67C1-C318-41AD-AB34-2820574E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807615C-528E-48A6-93B4-8D780F5B6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38DA587-8693-49D5-9E60-CCCD591BF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50D429B-090D-4998-B934-266B2821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6317635-C54E-403E-A20A-552C8769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0D505DF-3645-4C86-91F5-1C7ED4ED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202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5DFCDC-7F27-42DF-959F-43D60F98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3AF5109-9FB1-4A49-904A-745D6411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BB8EFCF-2130-48DD-BD2E-596689478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0344568-ECEC-4769-8E5A-120F7A8C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716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38E08BC-9ACA-4F58-8755-D9AB1C9B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716E3B6-C2D6-471C-9B39-D20E68BE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B6F35A9-0225-4280-908B-B61CA8A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303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CE5D7A-091C-4E71-A6BD-F94F800B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AA701F-D6EE-4002-A1D2-7DB9EA169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0CB6587-7D3C-4E24-A658-5C3DC504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C3766FA-FD92-49D0-8811-43437C4FB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0A198BB-AB2F-4376-8A0D-F556B0E78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B107D7C-3749-4454-A447-31476675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742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4D42C6-EE82-4BF4-BA79-73BFF0A8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E9EADA7-580A-40C5-BD79-365EA18C3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34B5823-414F-412F-B809-4FC74C82C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FC484AA-B8B6-4B51-B38A-CB00FE84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B9E12E-06FF-4C02-9C7C-6B63021C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5ACE540-F1F1-4C3C-B035-17B11FA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515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ABDABA3-0729-4067-A6D7-95DF19CA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1CB9E2-28F4-4557-A33E-D65B22842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52F77A-EA68-456D-B764-3766E85A4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77993-C979-43AA-BDDB-DD406AB6A36F}" type="datetimeFigureOut">
              <a:rPr lang="ar-SA" smtClean="0"/>
              <a:t>22/02/43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453359-677D-468B-AAFE-5290C8B67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4FD51F-ACC4-4626-AB7D-2467A3876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D2914-299A-4916-9012-A967D1503E6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326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customXml" Target="../ink/ink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image" Target="../media/image27.jpeg"/><Relationship Id="rId9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customXml" Target="../ink/ink5.xml"/><Relationship Id="rId17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5.png"/><Relationship Id="rId14" Type="http://schemas.openxmlformats.org/officeDocument/2006/relationships/customXml" Target="../ink/ink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6B2439-E0E8-45AB-A44B-8EAF14E29D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607409D-9D89-4F05-88DC-1C681CC907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EB07FD-7287-48F0-A403-BB3D8E4A0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0" t="23056" r="23829" b="9931"/>
          <a:stretch/>
        </p:blipFill>
        <p:spPr>
          <a:xfrm>
            <a:off x="1" y="-111448"/>
            <a:ext cx="12191999" cy="696944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8F36CCC-CCAE-4402-8A4E-46D6DC48B306}"/>
              </a:ext>
            </a:extLst>
          </p:cNvPr>
          <p:cNvSpPr/>
          <p:nvPr/>
        </p:nvSpPr>
        <p:spPr>
          <a:xfrm>
            <a:off x="1482411" y="1603074"/>
            <a:ext cx="5575614" cy="231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Verdana Pro Black" panose="020B0A04030504040204" pitchFamily="34" charset="0"/>
              </a:rPr>
              <a:t>Who’s</a:t>
            </a:r>
            <a:endParaRPr lang="ar-SA" sz="9600" dirty="0">
              <a:solidFill>
                <a:schemeClr val="tx1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B4E59D4-6B17-4ACA-B88E-5EABDD5D532A}"/>
              </a:ext>
            </a:extLst>
          </p:cNvPr>
          <p:cNvSpPr/>
          <p:nvPr/>
        </p:nvSpPr>
        <p:spPr>
          <a:xfrm>
            <a:off x="6119704" y="1603074"/>
            <a:ext cx="5743574" cy="231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Verdana Pro Black" panose="020B0A04030504040204" pitchFamily="34" charset="0"/>
              </a:rPr>
              <a:t>Who ?</a:t>
            </a:r>
            <a:endParaRPr lang="ar-SA" sz="9600" dirty="0">
              <a:solidFill>
                <a:schemeClr val="tx1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81CA1D0-B152-4655-9247-85465DE7B3F5}"/>
              </a:ext>
            </a:extLst>
          </p:cNvPr>
          <p:cNvSpPr/>
          <p:nvPr/>
        </p:nvSpPr>
        <p:spPr>
          <a:xfrm>
            <a:off x="9848850" y="0"/>
            <a:ext cx="1504950" cy="8840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F3B12A"/>
                </a:solidFill>
                <a:latin typeface="Comic Sans MS" panose="030F0702030302020204" pitchFamily="66" charset="0"/>
              </a:rPr>
              <a:t>U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nit :3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9A1085A-43A3-41CF-B873-8998A1B8C87E}"/>
              </a:ext>
            </a:extLst>
          </p:cNvPr>
          <p:cNvSpPr/>
          <p:nvPr/>
        </p:nvSpPr>
        <p:spPr>
          <a:xfrm rot="5400000">
            <a:off x="10817971" y="603882"/>
            <a:ext cx="1714500" cy="728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3B12A"/>
                </a:solidFill>
                <a:latin typeface="Comic Sans MS" panose="030F0702030302020204" pitchFamily="66" charset="0"/>
              </a:rPr>
              <a:t>L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esson : 3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F03B3EE1-BD67-4F1D-8F28-168400B629A2}"/>
              </a:ext>
            </a:extLst>
          </p:cNvPr>
          <p:cNvSpPr/>
          <p:nvPr/>
        </p:nvSpPr>
        <p:spPr>
          <a:xfrm>
            <a:off x="3705226" y="3725069"/>
            <a:ext cx="5743575" cy="808831"/>
          </a:xfrm>
          <a:prstGeom prst="round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3B12A"/>
                </a:solidFill>
                <a:latin typeface="Brush Script MT" panose="03060802040406070304" pitchFamily="66" charset="0"/>
              </a:rPr>
              <a:t>Reading </a:t>
            </a:r>
            <a:endParaRPr lang="ar-SA" sz="4800" dirty="0">
              <a:solidFill>
                <a:srgbClr val="F3B12A"/>
              </a:solidFill>
              <a:latin typeface="Brush Script MT" panose="030608020404060703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E9A19E2-C330-4140-8F88-36AC698B1E70}"/>
              </a:ext>
            </a:extLst>
          </p:cNvPr>
          <p:cNvSpPr/>
          <p:nvPr/>
        </p:nvSpPr>
        <p:spPr>
          <a:xfrm>
            <a:off x="5005388" y="4850510"/>
            <a:ext cx="3143249" cy="808831"/>
          </a:xfrm>
          <a:prstGeom prst="round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F3B12A"/>
                </a:solidFill>
                <a:latin typeface="Brush Script MT" panose="03060802040406070304" pitchFamily="66" charset="0"/>
              </a:rPr>
              <a:t>By: Asma Almjlad</a:t>
            </a:r>
            <a:endParaRPr lang="ar-SA" sz="3200" dirty="0">
              <a:solidFill>
                <a:srgbClr val="F3B12A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208A99-7CE4-4DF5-A257-2E9C53C5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-95250" y="66675"/>
            <a:ext cx="12191999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20860ED-322E-42B0-A975-79B565129CD5}"/>
              </a:ext>
            </a:extLst>
          </p:cNvPr>
          <p:cNvSpPr/>
          <p:nvPr/>
        </p:nvSpPr>
        <p:spPr>
          <a:xfrm>
            <a:off x="6550299" y="103237"/>
            <a:ext cx="4361097" cy="5407026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F3882F9-122E-47AC-89C9-531D132E1A14}"/>
              </a:ext>
            </a:extLst>
          </p:cNvPr>
          <p:cNvSpPr/>
          <p:nvPr/>
        </p:nvSpPr>
        <p:spPr>
          <a:xfrm>
            <a:off x="2247157" y="103237"/>
            <a:ext cx="4361097" cy="5407026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603FE49-67C1-40A8-BC56-202B73DD6C12}"/>
              </a:ext>
            </a:extLst>
          </p:cNvPr>
          <p:cNvSpPr/>
          <p:nvPr/>
        </p:nvSpPr>
        <p:spPr>
          <a:xfrm>
            <a:off x="6504975" y="283943"/>
            <a:ext cx="4225014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7592890-71F0-4A92-9829-B9E9B88639B2}"/>
              </a:ext>
            </a:extLst>
          </p:cNvPr>
          <p:cNvSpPr/>
          <p:nvPr/>
        </p:nvSpPr>
        <p:spPr>
          <a:xfrm>
            <a:off x="2471470" y="264766"/>
            <a:ext cx="4064579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E4A55C1A-C5BD-418D-8FE8-0B92D54B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34" y="605140"/>
            <a:ext cx="571488" cy="462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8AB88C2-0A3B-449C-A5BE-4C5A40EFA65E}"/>
              </a:ext>
            </a:extLst>
          </p:cNvPr>
          <p:cNvSpPr txBox="1"/>
          <p:nvPr/>
        </p:nvSpPr>
        <p:spPr>
          <a:xfrm>
            <a:off x="2867684" y="2245389"/>
            <a:ext cx="28619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Education </a:t>
            </a:r>
            <a:endParaRPr lang="ar-SA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E7DD7A-CD93-4CC8-A67E-0BBF4CDCE151}"/>
              </a:ext>
            </a:extLst>
          </p:cNvPr>
          <p:cNvSpPr txBox="1"/>
          <p:nvPr/>
        </p:nvSpPr>
        <p:spPr>
          <a:xfrm>
            <a:off x="7232453" y="4362377"/>
            <a:ext cx="34093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unemployment </a:t>
            </a:r>
            <a:endParaRPr lang="ar-SA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0E50010-5C55-4817-B439-1FCE6D476F18}"/>
              </a:ext>
            </a:extLst>
          </p:cNvPr>
          <p:cNvSpPr txBox="1"/>
          <p:nvPr/>
        </p:nvSpPr>
        <p:spPr>
          <a:xfrm>
            <a:off x="2968064" y="4444871"/>
            <a:ext cx="232276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badi" panose="020B0604020104020204" pitchFamily="34" charset="0"/>
              </a:rPr>
              <a:t>Increase </a:t>
            </a:r>
          </a:p>
          <a:p>
            <a:endParaRPr lang="ar-SA" sz="3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7170" name="Picture 2" descr="Children Learning Clipart High Res Stock Images | Shutterstock">
            <a:extLst>
              <a:ext uri="{FF2B5EF4-FFF2-40B4-BE49-F238E27FC236}">
                <a16:creationId xmlns:a16="http://schemas.microsoft.com/office/drawing/2014/main" id="{A9866C74-5033-4634-9337-F5064DB6C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b="19312"/>
          <a:stretch/>
        </p:blipFill>
        <p:spPr bwMode="auto">
          <a:xfrm>
            <a:off x="2692305" y="373737"/>
            <a:ext cx="3108192" cy="191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usiness growth bar graph finance increase Vector Image">
            <a:extLst>
              <a:ext uri="{FF2B5EF4-FFF2-40B4-BE49-F238E27FC236}">
                <a16:creationId xmlns:a16="http://schemas.microsoft.com/office/drawing/2014/main" id="{0CA24686-27F7-4028-888C-F4B9EA2DD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b="9355"/>
          <a:stretch/>
        </p:blipFill>
        <p:spPr bwMode="auto">
          <a:xfrm>
            <a:off x="3542503" y="3034949"/>
            <a:ext cx="1702605" cy="125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2,034 Unemployment Vector Images - Free &amp;amp; Royalty-free Unemployment  Vectors | Depositphotos®">
            <a:extLst>
              <a:ext uri="{FF2B5EF4-FFF2-40B4-BE49-F238E27FC236}">
                <a16:creationId xmlns:a16="http://schemas.microsoft.com/office/drawing/2014/main" id="{AF101DAC-6050-401F-B074-28A92437C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27" y="998393"/>
            <a:ext cx="2358992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D6AA1156-3EEA-400A-A4C3-3FA18C64A57C}"/>
                  </a:ext>
                </a:extLst>
              </p14:cNvPr>
              <p14:cNvContentPartPr/>
              <p14:nvPr/>
            </p14:nvContentPartPr>
            <p14:xfrm>
              <a:off x="4638315" y="1485375"/>
              <a:ext cx="360" cy="360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D6AA1156-3EEA-400A-A4C3-3FA18C64A5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20315" y="146737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AA677D40-6750-4CFF-80E0-CA77607F8060}"/>
                  </a:ext>
                </a:extLst>
              </p14:cNvPr>
              <p14:cNvContentPartPr/>
              <p14:nvPr/>
            </p14:nvContentPartPr>
            <p14:xfrm>
              <a:off x="4428795" y="1733055"/>
              <a:ext cx="360" cy="360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AA677D40-6750-4CFF-80E0-CA77607F80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10795" y="171541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4599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D7CD9A-E7CF-4576-8F6F-3CB419B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FBAAD54-5711-4203-8A30-23F831B8F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9A4A77E-48A8-409C-BEED-5B36B788B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259A337-8C94-46A5-BB11-DE7C50CB2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4" t="18332" r="18906" b="7084"/>
          <a:stretch/>
        </p:blipFill>
        <p:spPr>
          <a:xfrm>
            <a:off x="1247773" y="190501"/>
            <a:ext cx="10325102" cy="598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15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208A99-7CE4-4DF5-A257-2E9C53C5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2" descr="Unsure Thinking Sticker By Studios Sticker for iOS &amp;amp; Android | GIPHY">
            <a:extLst>
              <a:ext uri="{FF2B5EF4-FFF2-40B4-BE49-F238E27FC236}">
                <a16:creationId xmlns:a16="http://schemas.microsoft.com/office/drawing/2014/main" id="{3CAA34C0-4711-47C3-96C3-529FF9C9DB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696" y="4798142"/>
            <a:ext cx="1719340" cy="171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24EA527-FB01-413F-AF32-DAC2E2FE7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25" t="50000" r="35484" b="6953"/>
          <a:stretch/>
        </p:blipFill>
        <p:spPr>
          <a:xfrm>
            <a:off x="778593" y="365125"/>
            <a:ext cx="9340645" cy="4282410"/>
          </a:xfrm>
          <a:prstGeom prst="rect">
            <a:avLst/>
          </a:prstGeom>
        </p:spPr>
      </p:pic>
      <p:pic>
        <p:nvPicPr>
          <p:cNvPr id="9218" name="Picture 2" descr="Best 1 Minute Timer GIFs | Gfycat">
            <a:extLst>
              <a:ext uri="{FF2B5EF4-FFF2-40B4-BE49-F238E27FC236}">
                <a16:creationId xmlns:a16="http://schemas.microsoft.com/office/drawing/2014/main" id="{0A5507E5-1CD0-4357-9B7C-6B26FA27C6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43" y="343463"/>
            <a:ext cx="1676674" cy="9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1A8AB8D-3B9E-4BA3-A039-AA3076D113F6}"/>
              </a:ext>
            </a:extLst>
          </p:cNvPr>
          <p:cNvSpPr/>
          <p:nvPr/>
        </p:nvSpPr>
        <p:spPr>
          <a:xfrm>
            <a:off x="2133600" y="1462266"/>
            <a:ext cx="7757652" cy="5215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Has a ‘Job Creation Team’ to help people find jobs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4A63597-38FD-4EC3-9DE3-E1D7C80B81F7}"/>
              </a:ext>
            </a:extLst>
          </p:cNvPr>
          <p:cNvSpPr/>
          <p:nvPr/>
        </p:nvSpPr>
        <p:spPr>
          <a:xfrm>
            <a:off x="2148961" y="1933473"/>
            <a:ext cx="7757652" cy="5215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Assists new businesses that give people jobs and training.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6F3EDF8-887A-4EF4-BF10-A8DE5A300B50}"/>
              </a:ext>
            </a:extLst>
          </p:cNvPr>
          <p:cNvSpPr/>
          <p:nvPr/>
        </p:nvSpPr>
        <p:spPr>
          <a:xfrm>
            <a:off x="2072762" y="2404680"/>
            <a:ext cx="7757652" cy="5215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Improves technology and digital systems to support businesses.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21A23A6-5C5B-4154-9A7C-2DD6EE2F4171}"/>
              </a:ext>
            </a:extLst>
          </p:cNvPr>
          <p:cNvSpPr/>
          <p:nvPr/>
        </p:nvSpPr>
        <p:spPr>
          <a:xfrm>
            <a:off x="3136490" y="3061187"/>
            <a:ext cx="806245" cy="3441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50</a:t>
            </a:r>
            <a:r>
              <a:rPr lang="ar-SA" dirty="0">
                <a:solidFill>
                  <a:srgbClr val="FF0000"/>
                </a:solidFill>
                <a:latin typeface="Comic Sans MS" panose="030F0702030302020204" pitchFamily="66" charset="0"/>
              </a:rPr>
              <a:t>%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2E7ED88-1F60-4D9F-9647-24DF088D4B33}"/>
              </a:ext>
            </a:extLst>
          </p:cNvPr>
          <p:cNvSpPr/>
          <p:nvPr/>
        </p:nvSpPr>
        <p:spPr>
          <a:xfrm>
            <a:off x="7443018" y="3551950"/>
            <a:ext cx="4748981" cy="739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 culture of determination and achieving goals.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BCD6A0B-49DB-4906-9EF6-CA2C3648E58D}"/>
              </a:ext>
            </a:extLst>
          </p:cNvPr>
          <p:cNvSpPr/>
          <p:nvPr/>
        </p:nvSpPr>
        <p:spPr>
          <a:xfrm>
            <a:off x="2667922" y="3989344"/>
            <a:ext cx="6112052" cy="13781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to lower the rate of unemployment from 11.6% to 7% </a:t>
            </a:r>
          </a:p>
        </p:txBody>
      </p:sp>
    </p:spTree>
    <p:extLst>
      <p:ext uri="{BB962C8B-B14F-4D97-AF65-F5344CB8AC3E}">
        <p14:creationId xmlns:p14="http://schemas.microsoft.com/office/powerpoint/2010/main" val="24933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8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208A99-7CE4-4DF5-A257-2E9C53C5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1" y="86340"/>
            <a:ext cx="12191999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24EA527-FB01-413F-AF32-DAC2E2FE7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71" t="50000" r="7500" b="6953"/>
          <a:stretch/>
        </p:blipFill>
        <p:spPr>
          <a:xfrm>
            <a:off x="527356" y="86340"/>
            <a:ext cx="5700252" cy="4499218"/>
          </a:xfrm>
          <a:prstGeom prst="rect">
            <a:avLst/>
          </a:prstGeom>
        </p:spPr>
      </p:pic>
      <p:pic>
        <p:nvPicPr>
          <p:cNvPr id="10244" name="Picture 4" descr="Teamwork | Motion design animation, Animation design, Motion design">
            <a:extLst>
              <a:ext uri="{FF2B5EF4-FFF2-40B4-BE49-F238E27FC236}">
                <a16:creationId xmlns:a16="http://schemas.microsoft.com/office/drawing/2014/main" id="{519869FC-D609-496E-AF08-A0059E01F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07" y="1825625"/>
            <a:ext cx="4911414" cy="360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9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208A99-7CE4-4DF5-A257-2E9C53C5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-95250" y="66675"/>
            <a:ext cx="12191999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F9DB19A-F76F-4483-BA68-FA176C867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-171449" y="162569"/>
            <a:ext cx="12191999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CCFB827-91B5-4B50-8C7B-0FE7791C3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24" y="66675"/>
            <a:ext cx="4877876" cy="29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ساند» يُوفر للمتعطلين 60٪ من متوسط الأجور خلال 3 أشهر - أخبار السعودية |  صحيفة عكاظ">
            <a:extLst>
              <a:ext uri="{FF2B5EF4-FFF2-40B4-BE49-F238E27FC236}">
                <a16:creationId xmlns:a16="http://schemas.microsoft.com/office/drawing/2014/main" id="{4CF2A7B3-3C4F-4B9E-87BD-B5A0E0F65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9" y="0"/>
            <a:ext cx="459105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شرطية &amp;quot;أمن الحج والعمرة&amp;quot;.. الجمال قوة ناعمة في السعودية | | صحيفة العرب">
            <a:extLst>
              <a:ext uri="{FF2B5EF4-FFF2-40B4-BE49-F238E27FC236}">
                <a16:creationId xmlns:a16="http://schemas.microsoft.com/office/drawing/2014/main" id="{5097382D-1E92-499D-AE19-A350B039B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6" y="3429000"/>
            <a:ext cx="4135437" cy="27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سيدة الحرس الملكي تثير الجدل بين السعوديين في تويتر | السعودية أخبار |  الجزيرة نت">
            <a:extLst>
              <a:ext uri="{FF2B5EF4-FFF2-40B4-BE49-F238E27FC236}">
                <a16:creationId xmlns:a16="http://schemas.microsoft.com/office/drawing/2014/main" id="{4D9AC871-54E9-4FC5-B4D1-B8E82134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6" y="3011190"/>
            <a:ext cx="4748213" cy="315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36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9B36A5-46FA-4419-B513-E29F7BC36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400D5C-00D2-4272-838E-11842E85D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093CFE3-1E05-444D-8092-4E269A0C6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-95250" y="66675"/>
            <a:ext cx="12191999" cy="6858000"/>
          </a:xfrm>
          <a:prstGeom prst="rect">
            <a:avLst/>
          </a:prstGeom>
        </p:spPr>
      </p:pic>
      <p:pic>
        <p:nvPicPr>
          <p:cNvPr id="5" name="Picture 2" descr="Font design for word homework with children in classroom 1437400 Vector Art  at Vecteezy">
            <a:extLst>
              <a:ext uri="{FF2B5EF4-FFF2-40B4-BE49-F238E27FC236}">
                <a16:creationId xmlns:a16="http://schemas.microsoft.com/office/drawing/2014/main" id="{44A2FE04-992E-47B2-BB79-7C8FD321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8203"/>
            <a:ext cx="5029200" cy="24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irl Talking Gif - My ToVari Blog">
            <a:extLst>
              <a:ext uri="{FF2B5EF4-FFF2-40B4-BE49-F238E27FC236}">
                <a16:creationId xmlns:a16="http://schemas.microsoft.com/office/drawing/2014/main" id="{57CEB673-5E4D-4365-AF53-CBAF8D87E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508306"/>
            <a:ext cx="3558209" cy="266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كل ما تريد معرفته عن منصة مدرستي السعودية وتطبيق تيمز">
            <a:extLst>
              <a:ext uri="{FF2B5EF4-FFF2-40B4-BE49-F238E27FC236}">
                <a16:creationId xmlns:a16="http://schemas.microsoft.com/office/drawing/2014/main" id="{37BC8779-3795-44A3-8FD6-B4DA0047F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00205"/>
            <a:ext cx="5329237" cy="266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263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19EFDF-02A0-45A7-B194-8F8DEF6CC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05018A-3CA9-465A-B7AA-39A19B670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2D73BAF-4977-4F46-A0F0-20DF8685E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2" descr="Have A Nice Day GIFs | Tenor">
            <a:extLst>
              <a:ext uri="{FF2B5EF4-FFF2-40B4-BE49-F238E27FC236}">
                <a16:creationId xmlns:a16="http://schemas.microsoft.com/office/drawing/2014/main" id="{734E240E-6E43-4F55-8CD0-634BE70F71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9" y="651857"/>
            <a:ext cx="7058025" cy="42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59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7A35D6-DAEB-4F7C-AF7F-EF86ACCF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67D3B4-6F3A-46BF-9CCA-4976024FD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1CC21FC-7E7B-414D-AB8A-B8C26016D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0" t="23056" r="23829" b="9931"/>
          <a:stretch/>
        </p:blipFill>
        <p:spPr>
          <a:xfrm>
            <a:off x="0" y="60002"/>
            <a:ext cx="12191999" cy="6969448"/>
          </a:xfrm>
          <a:prstGeom prst="rect">
            <a:avLst/>
          </a:prstGeom>
        </p:spPr>
      </p:pic>
      <p:graphicFrame>
        <p:nvGraphicFramePr>
          <p:cNvPr id="5" name="عنصر نائب للمحتوى 3">
            <a:extLst>
              <a:ext uri="{FF2B5EF4-FFF2-40B4-BE49-F238E27FC236}">
                <a16:creationId xmlns:a16="http://schemas.microsoft.com/office/drawing/2014/main" id="{C43C2A7D-9E13-482F-BAAC-BCA4000354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8264136"/>
              </p:ext>
            </p:extLst>
          </p:nvPr>
        </p:nvGraphicFramePr>
        <p:xfrm>
          <a:off x="352425" y="2686050"/>
          <a:ext cx="9667875" cy="3005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C346DD1-CFFD-4B75-B609-FBA8A5F483AC}"/>
              </a:ext>
            </a:extLst>
          </p:cNvPr>
          <p:cNvSpPr/>
          <p:nvPr/>
        </p:nvSpPr>
        <p:spPr>
          <a:xfrm>
            <a:off x="962025" y="1388269"/>
            <a:ext cx="3848100" cy="800100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Lucida Calligraphy" panose="03010101010101010101" pitchFamily="66" charset="0"/>
              </a:rPr>
              <a:t>Objectives </a:t>
            </a:r>
            <a:endParaRPr lang="ar-SA" sz="4000" dirty="0">
              <a:solidFill>
                <a:schemeClr val="tx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70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208A99-7CE4-4DF5-A257-2E9C53C5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-95250" y="66675"/>
            <a:ext cx="12191999" cy="6858000"/>
          </a:xfrm>
          <a:prstGeom prst="rect">
            <a:avLst/>
          </a:prstGeom>
        </p:spPr>
      </p:pic>
      <p:pic>
        <p:nvPicPr>
          <p:cNvPr id="2050" name="Picture 2" descr="قال رسول الله صلى الله عليه و سلم : &amp;quot; إن الله يحب إذا عمل أحدكم عملا أن  يتقنه&amp;quot; #حديث | Math equations, Math, Quotes">
            <a:extLst>
              <a:ext uri="{FF2B5EF4-FFF2-40B4-BE49-F238E27FC236}">
                <a16:creationId xmlns:a16="http://schemas.microsoft.com/office/drawing/2014/main" id="{BFADFF06-34FA-47FB-A7D8-B74051E2E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681037"/>
            <a:ext cx="88439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8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208A99-7CE4-4DF5-A257-2E9C53C5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1" y="-13196"/>
            <a:ext cx="12191999" cy="6858000"/>
          </a:xfrm>
          <a:prstGeom prst="rect">
            <a:avLst/>
          </a:prstGeom>
        </p:spPr>
      </p:pic>
      <p:pic>
        <p:nvPicPr>
          <p:cNvPr id="1026" name="Picture 2" descr="Thinking Cartoon Gif - ClipArt Best">
            <a:extLst>
              <a:ext uri="{FF2B5EF4-FFF2-40B4-BE49-F238E27FC236}">
                <a16:creationId xmlns:a16="http://schemas.microsoft.com/office/drawing/2014/main" id="{DEA2CDE4-7CFB-4712-B01D-395EF711F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429000"/>
            <a:ext cx="48768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C0BBD17-0407-4428-AAC3-82F744FA65E8}"/>
              </a:ext>
            </a:extLst>
          </p:cNvPr>
          <p:cNvSpPr/>
          <p:nvPr/>
        </p:nvSpPr>
        <p:spPr>
          <a:xfrm>
            <a:off x="704850" y="1473001"/>
            <a:ext cx="6877050" cy="783431"/>
          </a:xfrm>
          <a:prstGeom prst="roundRect">
            <a:avLst/>
          </a:prstGeom>
          <a:solidFill>
            <a:srgbClr val="F2AA17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do you know about 2030 vision 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4282BF7-C3F6-4FDF-A48F-DFE158D60C70}"/>
              </a:ext>
            </a:extLst>
          </p:cNvPr>
          <p:cNvSpPr/>
          <p:nvPr/>
        </p:nvSpPr>
        <p:spPr>
          <a:xfrm>
            <a:off x="2100263" y="2687240"/>
            <a:ext cx="6877050" cy="783431"/>
          </a:xfrm>
          <a:prstGeom prst="roundRect">
            <a:avLst/>
          </a:prstGeom>
          <a:solidFill>
            <a:srgbClr val="F2AA17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Who is the leader of 2030 vision 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رؤية السعودية 2030 - ويكيبيديا">
            <a:extLst>
              <a:ext uri="{FF2B5EF4-FFF2-40B4-BE49-F238E27FC236}">
                <a16:creationId xmlns:a16="http://schemas.microsoft.com/office/drawing/2014/main" id="{7C48DD7C-E734-4D79-846D-307A410C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49" y="370681"/>
            <a:ext cx="2752726" cy="18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09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87" t="23056" r="23907" b="9931"/>
          <a:stretch/>
        </p:blipFill>
        <p:spPr>
          <a:xfrm>
            <a:off x="-95250" y="66675"/>
            <a:ext cx="12191999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2E9DBE8-FFFE-48DA-B14C-7221B3C2E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66" t="24653" r="36014" b="6667"/>
          <a:stretch/>
        </p:blipFill>
        <p:spPr>
          <a:xfrm>
            <a:off x="4619624" y="0"/>
            <a:ext cx="6181726" cy="6492875"/>
          </a:xfrm>
          <a:prstGeom prst="rect">
            <a:avLst/>
          </a:prstGeom>
        </p:spPr>
      </p:pic>
      <p:pic>
        <p:nvPicPr>
          <p:cNvPr id="8" name="Picture 2" descr="Listening Document Vector SVG Icon - SVG Repo">
            <a:extLst>
              <a:ext uri="{FF2B5EF4-FFF2-40B4-BE49-F238E27FC236}">
                <a16:creationId xmlns:a16="http://schemas.microsoft.com/office/drawing/2014/main" id="{C4DBBCE3-88FB-4C62-95DD-D8EE14707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2" y="595829"/>
            <a:ext cx="932524" cy="93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48 Paint Brush Stroke (PNG Transparent) Vol. 4 | OnlyGFX.com | Brush stroke  png, Brush strokes, Painting">
            <a:extLst>
              <a:ext uri="{FF2B5EF4-FFF2-40B4-BE49-F238E27FC236}">
                <a16:creationId xmlns:a16="http://schemas.microsoft.com/office/drawing/2014/main" id="{B89606B0-4AAA-490C-8476-246F0606D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73" y="798452"/>
            <a:ext cx="2886663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D6942C0-46EE-4A6B-909C-436BC1235AFD}"/>
              </a:ext>
            </a:extLst>
          </p:cNvPr>
          <p:cNvSpPr txBox="1"/>
          <p:nvPr/>
        </p:nvSpPr>
        <p:spPr>
          <a:xfrm rot="20792067">
            <a:off x="1883008" y="1235966"/>
            <a:ext cx="2286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Listen </a:t>
            </a:r>
            <a:endParaRPr lang="ar-SA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SG Bk 3 F-SA_2020_1-18">
            <a:hlinkClick r:id="" action="ppaction://media"/>
            <a:extLst>
              <a:ext uri="{FF2B5EF4-FFF2-40B4-BE49-F238E27FC236}">
                <a16:creationId xmlns:a16="http://schemas.microsoft.com/office/drawing/2014/main" id="{09B5FD53-11AC-45AF-8A2F-41C1FF2021B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1750" y="3146304"/>
            <a:ext cx="1095374" cy="1095374"/>
          </a:xfrm>
        </p:spPr>
      </p:pic>
    </p:spTree>
    <p:extLst>
      <p:ext uri="{BB962C8B-B14F-4D97-AF65-F5344CB8AC3E}">
        <p14:creationId xmlns:p14="http://schemas.microsoft.com/office/powerpoint/2010/main" val="354274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1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208A99-7CE4-4DF5-A257-2E9C53C5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2E9DBE8-FFFE-48DA-B14C-7221B3C2E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4766" t="24653" r="36014" b="6667"/>
          <a:stretch/>
        </p:blipFill>
        <p:spPr>
          <a:xfrm>
            <a:off x="4619624" y="0"/>
            <a:ext cx="6181726" cy="649287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275DAF3-DE7A-4E6B-8780-000CCA71497B}"/>
              </a:ext>
            </a:extLst>
          </p:cNvPr>
          <p:cNvSpPr/>
          <p:nvPr/>
        </p:nvSpPr>
        <p:spPr>
          <a:xfrm>
            <a:off x="2852736" y="2275285"/>
            <a:ext cx="3057525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How many subtitles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855D544-34E3-47DB-9F1C-54A031035940}"/>
              </a:ext>
            </a:extLst>
          </p:cNvPr>
          <p:cNvSpPr/>
          <p:nvPr/>
        </p:nvSpPr>
        <p:spPr>
          <a:xfrm>
            <a:off x="4143373" y="1049536"/>
            <a:ext cx="4505325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title of the reading?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B8C6E17-9610-43B5-B944-4DDF97D577D6}"/>
              </a:ext>
            </a:extLst>
          </p:cNvPr>
          <p:cNvSpPr/>
          <p:nvPr/>
        </p:nvSpPr>
        <p:spPr>
          <a:xfrm>
            <a:off x="1771649" y="3686969"/>
            <a:ext cx="7496175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 three themes that the vision is built around?”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Clipart Perplexed Male 3 Happy Shocked Emoji Transparent - Boy Thinking  Clipart Gif PNG Image | Transparent PNG Free Download on SeekPNG">
            <a:extLst>
              <a:ext uri="{FF2B5EF4-FFF2-40B4-BE49-F238E27FC236}">
                <a16:creationId xmlns:a16="http://schemas.microsoft.com/office/drawing/2014/main" id="{313B7440-1CA4-4484-81F4-1CF831EA0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3" y="317104"/>
            <a:ext cx="2335279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2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208A99-7CE4-4DF5-A257-2E9C53C5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D6E959A-5210-418C-9D82-6F41D759E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4" t="18332" r="18906" b="7084"/>
          <a:stretch/>
        </p:blipFill>
        <p:spPr>
          <a:xfrm>
            <a:off x="1247773" y="190501"/>
            <a:ext cx="10325102" cy="59864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AD99976E-597F-4F0E-BAC3-F60C866F627F}"/>
                  </a:ext>
                </a:extLst>
              </p14:cNvPr>
              <p14:cNvContentPartPr/>
              <p14:nvPr/>
            </p14:nvContentPartPr>
            <p14:xfrm>
              <a:off x="4130355" y="1542810"/>
              <a:ext cx="874800" cy="540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AD99976E-597F-4F0E-BAC3-F60C866F62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1715" y="1533810"/>
                <a:ext cx="89244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38D2D6A5-13E3-4CFC-A0C5-A6F7CABDAD32}"/>
                  </a:ext>
                </a:extLst>
              </p14:cNvPr>
              <p14:cNvContentPartPr/>
              <p14:nvPr/>
            </p14:nvContentPartPr>
            <p14:xfrm>
              <a:off x="4556595" y="1731450"/>
              <a:ext cx="712800" cy="6588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38D2D6A5-13E3-4CFC-A0C5-A6F7CABDAD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7595" y="1722450"/>
                <a:ext cx="73044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CB6DA3FB-B3A1-4066-B133-75A5D0B75C26}"/>
                  </a:ext>
                </a:extLst>
              </p14:cNvPr>
              <p14:cNvContentPartPr/>
              <p14:nvPr/>
            </p14:nvContentPartPr>
            <p14:xfrm>
              <a:off x="1976835" y="4307610"/>
              <a:ext cx="699840" cy="540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CB6DA3FB-B3A1-4066-B133-75A5D0B75C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7835" y="4298970"/>
                <a:ext cx="71748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D1E555C7-28E7-465C-8EB3-E733F74F7E5B}"/>
                  </a:ext>
                </a:extLst>
              </p14:cNvPr>
              <p14:cNvContentPartPr/>
              <p14:nvPr/>
            </p14:nvContentPartPr>
            <p14:xfrm>
              <a:off x="4988595" y="4143090"/>
              <a:ext cx="541800" cy="3672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D1E555C7-28E7-465C-8EB3-E733F74F7E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79595" y="4134090"/>
                <a:ext cx="5594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A3968F50-4521-42F0-B320-3D34AF0D1A00}"/>
                  </a:ext>
                </a:extLst>
              </p14:cNvPr>
              <p14:cNvContentPartPr/>
              <p14:nvPr/>
            </p14:nvContentPartPr>
            <p14:xfrm>
              <a:off x="2393355" y="4875690"/>
              <a:ext cx="781560" cy="6012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A3968F50-4521-42F0-B320-3D34AF0D1A0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84715" y="4866690"/>
                <a:ext cx="799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A7C4A844-6AD0-4CA9-B653-33F4107BD1AD}"/>
                  </a:ext>
                </a:extLst>
              </p14:cNvPr>
              <p14:cNvContentPartPr/>
              <p14:nvPr/>
            </p14:nvContentPartPr>
            <p14:xfrm>
              <a:off x="6247875" y="2075610"/>
              <a:ext cx="1209960" cy="6084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A7C4A844-6AD0-4CA9-B653-33F4107BD1A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39235" y="2066610"/>
                <a:ext cx="122760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83DEDFE2-FEF7-4C2D-A747-40B8F3E7042B}"/>
                  </a:ext>
                </a:extLst>
              </p14:cNvPr>
              <p14:cNvContentPartPr/>
              <p14:nvPr/>
            </p14:nvContentPartPr>
            <p14:xfrm>
              <a:off x="9177915" y="2114850"/>
              <a:ext cx="758160" cy="4068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83DEDFE2-FEF7-4C2D-A747-40B8F3E7042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69275" y="2105850"/>
                <a:ext cx="775800" cy="5832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C8EC072F-A3EF-4834-8F20-D47E38578ABE}"/>
              </a:ext>
            </a:extLst>
          </p:cNvPr>
          <p:cNvSpPr/>
          <p:nvPr/>
        </p:nvSpPr>
        <p:spPr>
          <a:xfrm rot="16200000">
            <a:off x="-1501628" y="2352759"/>
            <a:ext cx="4987455" cy="662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Underline the difficult words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5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208A99-7CE4-4DF5-A257-2E9C53C5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-95250" y="66675"/>
            <a:ext cx="12191999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3532A90-0C16-4AF5-9AC9-480599405AD5}"/>
              </a:ext>
            </a:extLst>
          </p:cNvPr>
          <p:cNvSpPr/>
          <p:nvPr/>
        </p:nvSpPr>
        <p:spPr>
          <a:xfrm>
            <a:off x="5370747" y="590550"/>
            <a:ext cx="4361097" cy="5407026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922BFEA1-8F23-40E5-939E-51DF0523A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35" y="1144588"/>
            <a:ext cx="577870" cy="46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BCDF4B5-70BD-43C4-8903-B53308FC49AF}"/>
              </a:ext>
            </a:extLst>
          </p:cNvPr>
          <p:cNvSpPr/>
          <p:nvPr/>
        </p:nvSpPr>
        <p:spPr>
          <a:xfrm>
            <a:off x="5948617" y="1027906"/>
            <a:ext cx="3185858" cy="4672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9" name="Picture 6" descr="Free Animated Cliparts Study, Download Free Animated Cliparts Study png  images, Free ClipArts on Clipart Library">
            <a:extLst>
              <a:ext uri="{FF2B5EF4-FFF2-40B4-BE49-F238E27FC236}">
                <a16:creationId xmlns:a16="http://schemas.microsoft.com/office/drawing/2014/main" id="{0652071E-D03C-4B59-8929-B565F6E21D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6" y="281782"/>
            <a:ext cx="2053799" cy="28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ransparent Background Png Online Class Clipart Png - Novocom.top">
            <a:extLst>
              <a:ext uri="{FF2B5EF4-FFF2-40B4-BE49-F238E27FC236}">
                <a16:creationId xmlns:a16="http://schemas.microsoft.com/office/drawing/2014/main" id="{BEA54841-1369-4BED-BA2B-8D14B630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106" y="2686050"/>
            <a:ext cx="3959600" cy="29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160099-AD3A-4F63-BA99-032E08B8BDEC}"/>
              </a:ext>
            </a:extLst>
          </p:cNvPr>
          <p:cNvSpPr txBox="1"/>
          <p:nvPr/>
        </p:nvSpPr>
        <p:spPr>
          <a:xfrm>
            <a:off x="5948617" y="1533525"/>
            <a:ext cx="26334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51B18"/>
                </a:solidFill>
                <a:latin typeface="Forte" panose="03060902040502070203" pitchFamily="66" charset="0"/>
              </a:rPr>
              <a:t>New Words</a:t>
            </a:r>
            <a:endParaRPr lang="ar-SA" sz="3600" dirty="0">
              <a:solidFill>
                <a:srgbClr val="F51B18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13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FC73F-E15B-4EC1-8851-5A434D70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208A99-7CE4-4DF5-A257-2E9C53C5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4191A4-E3BB-481D-9C7D-53D7C189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056" r="23907" b="9931"/>
          <a:stretch/>
        </p:blipFill>
        <p:spPr>
          <a:xfrm>
            <a:off x="-95250" y="66675"/>
            <a:ext cx="12191999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20860ED-322E-42B0-A975-79B565129CD5}"/>
              </a:ext>
            </a:extLst>
          </p:cNvPr>
          <p:cNvSpPr/>
          <p:nvPr/>
        </p:nvSpPr>
        <p:spPr>
          <a:xfrm>
            <a:off x="6550299" y="103237"/>
            <a:ext cx="4361097" cy="5407026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F3882F9-122E-47AC-89C9-531D132E1A14}"/>
              </a:ext>
            </a:extLst>
          </p:cNvPr>
          <p:cNvSpPr/>
          <p:nvPr/>
        </p:nvSpPr>
        <p:spPr>
          <a:xfrm>
            <a:off x="2247157" y="103237"/>
            <a:ext cx="4361097" cy="5407026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603FE49-67C1-40A8-BC56-202B73DD6C12}"/>
              </a:ext>
            </a:extLst>
          </p:cNvPr>
          <p:cNvSpPr/>
          <p:nvPr/>
        </p:nvSpPr>
        <p:spPr>
          <a:xfrm>
            <a:off x="6504975" y="283943"/>
            <a:ext cx="4225014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7592890-71F0-4A92-9829-B9E9B88639B2}"/>
              </a:ext>
            </a:extLst>
          </p:cNvPr>
          <p:cNvSpPr/>
          <p:nvPr/>
        </p:nvSpPr>
        <p:spPr>
          <a:xfrm>
            <a:off x="2471470" y="264766"/>
            <a:ext cx="4064579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E4A55C1A-C5BD-418D-8FE8-0B92D54B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34" y="605140"/>
            <a:ext cx="571488" cy="462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8AB88C2-0A3B-449C-A5BE-4C5A40EFA65E}"/>
              </a:ext>
            </a:extLst>
          </p:cNvPr>
          <p:cNvSpPr txBox="1"/>
          <p:nvPr/>
        </p:nvSpPr>
        <p:spPr>
          <a:xfrm>
            <a:off x="2873595" y="1986163"/>
            <a:ext cx="28619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Advantage </a:t>
            </a:r>
            <a:endParaRPr lang="ar-SA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E7DD7A-CD93-4CC8-A67E-0BBF4CDCE151}"/>
              </a:ext>
            </a:extLst>
          </p:cNvPr>
          <p:cNvSpPr txBox="1"/>
          <p:nvPr/>
        </p:nvSpPr>
        <p:spPr>
          <a:xfrm>
            <a:off x="7268072" y="2083721"/>
            <a:ext cx="293426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endParaRPr lang="ar-SA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0E50010-5C55-4817-B439-1FCE6D476F18}"/>
              </a:ext>
            </a:extLst>
          </p:cNvPr>
          <p:cNvSpPr txBox="1"/>
          <p:nvPr/>
        </p:nvSpPr>
        <p:spPr>
          <a:xfrm>
            <a:off x="3154293" y="4552787"/>
            <a:ext cx="23227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badi" panose="020B0604020104020204" pitchFamily="34" charset="0"/>
              </a:rPr>
              <a:t>Economy </a:t>
            </a:r>
            <a:endParaRPr lang="ar-SA" sz="3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5122" name="Picture 2" descr="Male User With Advantages Of Internet And Digital Technology Image Vector  Illustration Design Royalty Free Cliparts, Vectors, And Stock Illustration.  Image 66634230.">
            <a:extLst>
              <a:ext uri="{FF2B5EF4-FFF2-40B4-BE49-F238E27FC236}">
                <a16:creationId xmlns:a16="http://schemas.microsoft.com/office/drawing/2014/main" id="{9B215B45-9D1B-4FFE-A1C1-4DBC34F7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11" y="434666"/>
            <a:ext cx="2327742" cy="16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Economy Cliparts, Download Free Economy Cliparts png images, Free  ClipArts on Clipart Library">
            <a:extLst>
              <a:ext uri="{FF2B5EF4-FFF2-40B4-BE49-F238E27FC236}">
                <a16:creationId xmlns:a16="http://schemas.microsoft.com/office/drawing/2014/main" id="{5B61E0E4-A8A3-4072-8009-43933CBA0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11" y="2812496"/>
            <a:ext cx="24384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23,651 Leadership Training Stock Vector Illustration and Royalty Free  Leadership Training Clipart">
            <a:extLst>
              <a:ext uri="{FF2B5EF4-FFF2-40B4-BE49-F238E27FC236}">
                <a16:creationId xmlns:a16="http://schemas.microsoft.com/office/drawing/2014/main" id="{5DA88691-B532-45E9-848A-FC157B7D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909" y="473868"/>
            <a:ext cx="2386014" cy="15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ree Improvement Cliparts, Download Free Improvement Cliparts png images,  Free ClipArts on Clipart Library">
            <a:extLst>
              <a:ext uri="{FF2B5EF4-FFF2-40B4-BE49-F238E27FC236}">
                <a16:creationId xmlns:a16="http://schemas.microsoft.com/office/drawing/2014/main" id="{41126C4B-23A2-4311-AD22-4D16F8892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282" y="2705058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9DB6BB1-DBFF-4CEA-8A2F-A3CC7065045D}"/>
              </a:ext>
            </a:extLst>
          </p:cNvPr>
          <p:cNvSpPr txBox="1"/>
          <p:nvPr/>
        </p:nvSpPr>
        <p:spPr>
          <a:xfrm>
            <a:off x="7022122" y="4570420"/>
            <a:ext cx="26984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Improve 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22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143</Words>
  <Application>Microsoft Office PowerPoint</Application>
  <PresentationFormat>شاشة عريضة</PresentationFormat>
  <Paragraphs>31</Paragraphs>
  <Slides>16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6" baseType="lpstr">
      <vt:lpstr>Abadi</vt:lpstr>
      <vt:lpstr>Arial</vt:lpstr>
      <vt:lpstr>Brush Script MT</vt:lpstr>
      <vt:lpstr>Calibri</vt:lpstr>
      <vt:lpstr>Calibri Light</vt:lpstr>
      <vt:lpstr>Comic Sans MS</vt:lpstr>
      <vt:lpstr>Forte</vt:lpstr>
      <vt:lpstr>Lucida Calligraphy</vt:lpstr>
      <vt:lpstr>Verdana Pro Black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9</cp:revision>
  <dcterms:created xsi:type="dcterms:W3CDTF">2021-08-08T22:57:16Z</dcterms:created>
  <dcterms:modified xsi:type="dcterms:W3CDTF">2021-09-29T17:26:26Z</dcterms:modified>
</cp:coreProperties>
</file>